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1"/>
  </p:sldMasterIdLst>
  <p:notesMasterIdLst>
    <p:notesMasterId r:id="rId42"/>
  </p:notesMasterIdLst>
  <p:handoutMasterIdLst>
    <p:handoutMasterId r:id="rId43"/>
  </p:handoutMasterIdLst>
  <p:sldIdLst>
    <p:sldId id="706" r:id="rId2"/>
    <p:sldId id="876" r:id="rId3"/>
    <p:sldId id="711" r:id="rId4"/>
    <p:sldId id="798" r:id="rId5"/>
    <p:sldId id="851" r:id="rId6"/>
    <p:sldId id="812" r:id="rId7"/>
    <p:sldId id="837" r:id="rId8"/>
    <p:sldId id="836" r:id="rId9"/>
    <p:sldId id="847" r:id="rId10"/>
    <p:sldId id="796" r:id="rId11"/>
    <p:sldId id="719" r:id="rId12"/>
    <p:sldId id="805" r:id="rId13"/>
    <p:sldId id="855" r:id="rId14"/>
    <p:sldId id="884" r:id="rId15"/>
    <p:sldId id="813" r:id="rId16"/>
    <p:sldId id="856" r:id="rId17"/>
    <p:sldId id="848" r:id="rId18"/>
    <p:sldId id="849" r:id="rId19"/>
    <p:sldId id="881" r:id="rId20"/>
    <p:sldId id="877" r:id="rId21"/>
    <p:sldId id="882" r:id="rId22"/>
    <p:sldId id="883" r:id="rId23"/>
    <p:sldId id="878" r:id="rId24"/>
    <p:sldId id="723" r:id="rId25"/>
    <p:sldId id="722" r:id="rId26"/>
    <p:sldId id="885" r:id="rId27"/>
    <p:sldId id="853" r:id="rId28"/>
    <p:sldId id="854" r:id="rId29"/>
    <p:sldId id="880" r:id="rId30"/>
    <p:sldId id="886" r:id="rId31"/>
    <p:sldId id="268" r:id="rId32"/>
    <p:sldId id="818" r:id="rId33"/>
    <p:sldId id="832" r:id="rId34"/>
    <p:sldId id="824" r:id="rId35"/>
    <p:sldId id="831" r:id="rId36"/>
    <p:sldId id="259" r:id="rId37"/>
    <p:sldId id="257" r:id="rId38"/>
    <p:sldId id="270" r:id="rId39"/>
    <p:sldId id="262" r:id="rId40"/>
    <p:sldId id="275" r:id="rId41"/>
  </p:sldIdLst>
  <p:sldSz cx="9144000" cy="6858000" type="screen4x3"/>
  <p:notesSz cx="7099300" cy="10234613"/>
  <p:defaultTextStyle>
    <a:defPPr>
      <a:defRPr lang="ja-JP"/>
    </a:defPPr>
    <a:lvl1pPr algn="l" rtl="0" fontAlgn="base">
      <a:spcBef>
        <a:spcPct val="0"/>
      </a:spcBef>
      <a:spcAft>
        <a:spcPct val="0"/>
      </a:spcAft>
      <a:defRPr kumimoji="1" kern="1200">
        <a:solidFill>
          <a:schemeClr val="tx1"/>
        </a:solidFill>
        <a:latin typeface="Arial" charset="0"/>
        <a:ea typeface="ＭＳ ゴシック" pitchFamily="49" charset="-128"/>
        <a:cs typeface="Arial" charset="0"/>
      </a:defRPr>
    </a:lvl1pPr>
    <a:lvl2pPr marL="457200" algn="l" rtl="0" fontAlgn="base">
      <a:spcBef>
        <a:spcPct val="0"/>
      </a:spcBef>
      <a:spcAft>
        <a:spcPct val="0"/>
      </a:spcAft>
      <a:defRPr kumimoji="1" kern="1200">
        <a:solidFill>
          <a:schemeClr val="tx1"/>
        </a:solidFill>
        <a:latin typeface="Arial" charset="0"/>
        <a:ea typeface="ＭＳ ゴシック" pitchFamily="49" charset="-128"/>
        <a:cs typeface="Arial" charset="0"/>
      </a:defRPr>
    </a:lvl2pPr>
    <a:lvl3pPr marL="914400" algn="l" rtl="0" fontAlgn="base">
      <a:spcBef>
        <a:spcPct val="0"/>
      </a:spcBef>
      <a:spcAft>
        <a:spcPct val="0"/>
      </a:spcAft>
      <a:defRPr kumimoji="1" kern="1200">
        <a:solidFill>
          <a:schemeClr val="tx1"/>
        </a:solidFill>
        <a:latin typeface="Arial" charset="0"/>
        <a:ea typeface="ＭＳ ゴシック" pitchFamily="49" charset="-128"/>
        <a:cs typeface="Arial" charset="0"/>
      </a:defRPr>
    </a:lvl3pPr>
    <a:lvl4pPr marL="1371600" algn="l" rtl="0" fontAlgn="base">
      <a:spcBef>
        <a:spcPct val="0"/>
      </a:spcBef>
      <a:spcAft>
        <a:spcPct val="0"/>
      </a:spcAft>
      <a:defRPr kumimoji="1" kern="1200">
        <a:solidFill>
          <a:schemeClr val="tx1"/>
        </a:solidFill>
        <a:latin typeface="Arial" charset="0"/>
        <a:ea typeface="ＭＳ ゴシック" pitchFamily="49" charset="-128"/>
        <a:cs typeface="Arial" charset="0"/>
      </a:defRPr>
    </a:lvl4pPr>
    <a:lvl5pPr marL="1828800" algn="l" rtl="0" fontAlgn="base">
      <a:spcBef>
        <a:spcPct val="0"/>
      </a:spcBef>
      <a:spcAft>
        <a:spcPct val="0"/>
      </a:spcAft>
      <a:defRPr kumimoji="1" kern="1200">
        <a:solidFill>
          <a:schemeClr val="tx1"/>
        </a:solidFill>
        <a:latin typeface="Arial" charset="0"/>
        <a:ea typeface="ＭＳ ゴシック" pitchFamily="49" charset="-128"/>
        <a:cs typeface="Arial" charset="0"/>
      </a:defRPr>
    </a:lvl5pPr>
    <a:lvl6pPr marL="2286000" algn="l" defTabSz="914400" rtl="0" eaLnBrk="1" latinLnBrk="0" hangingPunct="1">
      <a:defRPr kumimoji="1" kern="1200">
        <a:solidFill>
          <a:schemeClr val="tx1"/>
        </a:solidFill>
        <a:latin typeface="Arial" charset="0"/>
        <a:ea typeface="ＭＳ ゴシック" pitchFamily="49" charset="-128"/>
        <a:cs typeface="Arial" charset="0"/>
      </a:defRPr>
    </a:lvl6pPr>
    <a:lvl7pPr marL="2743200" algn="l" defTabSz="914400" rtl="0" eaLnBrk="1" latinLnBrk="0" hangingPunct="1">
      <a:defRPr kumimoji="1" kern="1200">
        <a:solidFill>
          <a:schemeClr val="tx1"/>
        </a:solidFill>
        <a:latin typeface="Arial" charset="0"/>
        <a:ea typeface="ＭＳ ゴシック" pitchFamily="49" charset="-128"/>
        <a:cs typeface="Arial" charset="0"/>
      </a:defRPr>
    </a:lvl7pPr>
    <a:lvl8pPr marL="3200400" algn="l" defTabSz="914400" rtl="0" eaLnBrk="1" latinLnBrk="0" hangingPunct="1">
      <a:defRPr kumimoji="1" kern="1200">
        <a:solidFill>
          <a:schemeClr val="tx1"/>
        </a:solidFill>
        <a:latin typeface="Arial" charset="0"/>
        <a:ea typeface="ＭＳ ゴシック" pitchFamily="49" charset="-128"/>
        <a:cs typeface="Arial" charset="0"/>
      </a:defRPr>
    </a:lvl8pPr>
    <a:lvl9pPr marL="3657600" algn="l" defTabSz="914400" rtl="0" eaLnBrk="1" latinLnBrk="0" hangingPunct="1">
      <a:defRPr kumimoji="1" kern="1200">
        <a:solidFill>
          <a:schemeClr val="tx1"/>
        </a:solidFill>
        <a:latin typeface="Arial" charset="0"/>
        <a:ea typeface="ＭＳ ゴシック" pitchFamily="49" charset="-128"/>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E9F6DC"/>
    <a:srgbClr val="D6E3FF"/>
    <a:srgbClr val="CCFFCC"/>
    <a:srgbClr val="00002A"/>
    <a:srgbClr val="000066"/>
    <a:srgbClr val="66FFCC"/>
    <a:srgbClr val="FF9900"/>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973" autoAdjust="0"/>
    <p:restoredTop sz="75500" autoAdjust="0"/>
  </p:normalViewPr>
  <p:slideViewPr>
    <p:cSldViewPr snapToGrid="0">
      <p:cViewPr varScale="1">
        <p:scale>
          <a:sx n="65" d="100"/>
          <a:sy n="65" d="100"/>
        </p:scale>
        <p:origin x="320"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840"/>
    </p:cViewPr>
  </p:sorterViewPr>
  <p:notesViewPr>
    <p:cSldViewPr snapToGrid="0">
      <p:cViewPr varScale="1">
        <p:scale>
          <a:sx n="89" d="100"/>
          <a:sy n="89" d="100"/>
        </p:scale>
        <p:origin x="-2772" y="-120"/>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増　潔" userId="151964c3-78cd-4020-a226-814db5c6c8be" providerId="ADAL" clId="{58AAA917-8DBA-4F88-A6B3-9AFE0EECC536}"/>
    <pc:docChg chg="undo custSel addSld delSld modSld sldOrd">
      <pc:chgData name="高増　潔" userId="151964c3-78cd-4020-a226-814db5c6c8be" providerId="ADAL" clId="{58AAA917-8DBA-4F88-A6B3-9AFE0EECC536}" dt="2022-08-22T02:07:23.093" v="2947" actId="6549"/>
      <pc:docMkLst>
        <pc:docMk/>
      </pc:docMkLst>
      <pc:sldChg chg="del">
        <pc:chgData name="高増　潔" userId="151964c3-78cd-4020-a226-814db5c6c8be" providerId="ADAL" clId="{58AAA917-8DBA-4F88-A6B3-9AFE0EECC536}" dt="2022-08-22T01:17:04.335" v="84" actId="47"/>
        <pc:sldMkLst>
          <pc:docMk/>
          <pc:sldMk cId="3389892589" sldId="258"/>
        </pc:sldMkLst>
      </pc:sldChg>
      <pc:sldChg chg="del">
        <pc:chgData name="高増　潔" userId="151964c3-78cd-4020-a226-814db5c6c8be" providerId="ADAL" clId="{58AAA917-8DBA-4F88-A6B3-9AFE0EECC536}" dt="2022-08-22T01:17:15.021" v="85" actId="47"/>
        <pc:sldMkLst>
          <pc:docMk/>
          <pc:sldMk cId="338110587" sldId="263"/>
        </pc:sldMkLst>
      </pc:sldChg>
      <pc:sldChg chg="del">
        <pc:chgData name="高増　潔" userId="151964c3-78cd-4020-a226-814db5c6c8be" providerId="ADAL" clId="{58AAA917-8DBA-4F88-A6B3-9AFE0EECC536}" dt="2022-08-22T01:17:15.021" v="85" actId="47"/>
        <pc:sldMkLst>
          <pc:docMk/>
          <pc:sldMk cId="2870071694" sldId="267"/>
        </pc:sldMkLst>
      </pc:sldChg>
      <pc:sldChg chg="addSp modSp mod">
        <pc:chgData name="高増　潔" userId="151964c3-78cd-4020-a226-814db5c6c8be" providerId="ADAL" clId="{58AAA917-8DBA-4F88-A6B3-9AFE0EECC536}" dt="2022-08-22T01:23:04.893" v="170" actId="1035"/>
        <pc:sldMkLst>
          <pc:docMk/>
          <pc:sldMk cId="3616194876" sldId="268"/>
        </pc:sldMkLst>
        <pc:spChg chg="mod">
          <ac:chgData name="高増　潔" userId="151964c3-78cd-4020-a226-814db5c6c8be" providerId="ADAL" clId="{58AAA917-8DBA-4F88-A6B3-9AFE0EECC536}" dt="2022-08-22T01:22:46.058" v="139" actId="164"/>
          <ac:spMkLst>
            <pc:docMk/>
            <pc:sldMk cId="3616194876" sldId="268"/>
            <ac:spMk id="20" creationId="{BCDD453E-18AB-82A4-D964-ECD1C8F079F8}"/>
          </ac:spMkLst>
        </pc:spChg>
        <pc:spChg chg="mod">
          <ac:chgData name="高増　潔" userId="151964c3-78cd-4020-a226-814db5c6c8be" providerId="ADAL" clId="{58AAA917-8DBA-4F88-A6B3-9AFE0EECC536}" dt="2022-08-22T01:22:46.058" v="139" actId="164"/>
          <ac:spMkLst>
            <pc:docMk/>
            <pc:sldMk cId="3616194876" sldId="268"/>
            <ac:spMk id="22" creationId="{E6C2033E-B93F-6265-7820-33CCCD8C2C06}"/>
          </ac:spMkLst>
        </pc:spChg>
        <pc:spChg chg="mod">
          <ac:chgData name="高増　潔" userId="151964c3-78cd-4020-a226-814db5c6c8be" providerId="ADAL" clId="{58AAA917-8DBA-4F88-A6B3-9AFE0EECC536}" dt="2022-08-22T01:22:46.058" v="139" actId="164"/>
          <ac:spMkLst>
            <pc:docMk/>
            <pc:sldMk cId="3616194876" sldId="268"/>
            <ac:spMk id="23" creationId="{7E389533-F5D3-B4AB-3E8A-7563EAF8463E}"/>
          </ac:spMkLst>
        </pc:spChg>
        <pc:spChg chg="mod">
          <ac:chgData name="高増　潔" userId="151964c3-78cd-4020-a226-814db5c6c8be" providerId="ADAL" clId="{58AAA917-8DBA-4F88-A6B3-9AFE0EECC536}" dt="2022-08-22T01:22:46.058" v="139" actId="164"/>
          <ac:spMkLst>
            <pc:docMk/>
            <pc:sldMk cId="3616194876" sldId="268"/>
            <ac:spMk id="24" creationId="{2E7B961D-93ED-4FDA-A688-4892FE8609B8}"/>
          </ac:spMkLst>
        </pc:spChg>
        <pc:grpChg chg="mod">
          <ac:chgData name="高増　潔" userId="151964c3-78cd-4020-a226-814db5c6c8be" providerId="ADAL" clId="{58AAA917-8DBA-4F88-A6B3-9AFE0EECC536}" dt="2022-08-22T01:22:01.512" v="124" actId="164"/>
          <ac:grpSpMkLst>
            <pc:docMk/>
            <pc:sldMk cId="3616194876" sldId="268"/>
            <ac:grpSpMk id="8" creationId="{46EB2D1D-68C2-D91C-DEBF-6AB6BCF8CB63}"/>
          </ac:grpSpMkLst>
        </pc:grpChg>
        <pc:grpChg chg="add mod">
          <ac:chgData name="高増　潔" userId="151964c3-78cd-4020-a226-814db5c6c8be" providerId="ADAL" clId="{58AAA917-8DBA-4F88-A6B3-9AFE0EECC536}" dt="2022-08-22T01:23:04.893" v="170" actId="1035"/>
          <ac:grpSpMkLst>
            <pc:docMk/>
            <pc:sldMk cId="3616194876" sldId="268"/>
            <ac:grpSpMk id="14" creationId="{28E573D0-67E7-914E-1724-23EEC2584F2C}"/>
          </ac:grpSpMkLst>
        </pc:grpChg>
        <pc:grpChg chg="add mod">
          <ac:chgData name="高増　潔" userId="151964c3-78cd-4020-a226-814db5c6c8be" providerId="ADAL" clId="{58AAA917-8DBA-4F88-A6B3-9AFE0EECC536}" dt="2022-08-22T01:23:04.893" v="170" actId="1035"/>
          <ac:grpSpMkLst>
            <pc:docMk/>
            <pc:sldMk cId="3616194876" sldId="268"/>
            <ac:grpSpMk id="15" creationId="{EBE4EF63-CC4B-8B4C-45F2-5CA26DE107CF}"/>
          </ac:grpSpMkLst>
        </pc:grpChg>
        <pc:grpChg chg="mod">
          <ac:chgData name="高増　潔" userId="151964c3-78cd-4020-a226-814db5c6c8be" providerId="ADAL" clId="{58AAA917-8DBA-4F88-A6B3-9AFE0EECC536}" dt="2022-08-22T01:22:46.058" v="139" actId="164"/>
          <ac:grpSpMkLst>
            <pc:docMk/>
            <pc:sldMk cId="3616194876" sldId="268"/>
            <ac:grpSpMk id="21" creationId="{5BA60E21-125E-D772-27CA-430BB3222A9F}"/>
          </ac:grpSpMkLst>
        </pc:grpChg>
        <pc:grpChg chg="mod">
          <ac:chgData name="高増　潔" userId="151964c3-78cd-4020-a226-814db5c6c8be" providerId="ADAL" clId="{58AAA917-8DBA-4F88-A6B3-9AFE0EECC536}" dt="2022-08-22T01:22:46.058" v="139" actId="164"/>
          <ac:grpSpMkLst>
            <pc:docMk/>
            <pc:sldMk cId="3616194876" sldId="268"/>
            <ac:grpSpMk id="25" creationId="{0725994F-3539-6EC1-8DF3-C43F1EE0DCF1}"/>
          </ac:grpSpMkLst>
        </pc:grpChg>
        <pc:grpChg chg="mod">
          <ac:chgData name="高増　潔" userId="151964c3-78cd-4020-a226-814db5c6c8be" providerId="ADAL" clId="{58AAA917-8DBA-4F88-A6B3-9AFE0EECC536}" dt="2022-08-22T01:22:01.512" v="124" actId="164"/>
          <ac:grpSpMkLst>
            <pc:docMk/>
            <pc:sldMk cId="3616194876" sldId="268"/>
            <ac:grpSpMk id="210" creationId="{24128133-4B1F-D230-A216-0D809700C631}"/>
          </ac:grpSpMkLst>
        </pc:grpChg>
        <pc:grpChg chg="mod">
          <ac:chgData name="高増　潔" userId="151964c3-78cd-4020-a226-814db5c6c8be" providerId="ADAL" clId="{58AAA917-8DBA-4F88-A6B3-9AFE0EECC536}" dt="2022-08-22T01:22:01.512" v="124" actId="164"/>
          <ac:grpSpMkLst>
            <pc:docMk/>
            <pc:sldMk cId="3616194876" sldId="268"/>
            <ac:grpSpMk id="218" creationId="{739F1653-25BB-B113-623D-D9F1BD79385F}"/>
          </ac:grpSpMkLst>
        </pc:grpChg>
      </pc:sldChg>
      <pc:sldChg chg="ord">
        <pc:chgData name="高増　潔" userId="151964c3-78cd-4020-a226-814db5c6c8be" providerId="ADAL" clId="{58AAA917-8DBA-4F88-A6B3-9AFE0EECC536}" dt="2022-08-22T01:10:50.040" v="75"/>
        <pc:sldMkLst>
          <pc:docMk/>
          <pc:sldMk cId="0" sldId="722"/>
        </pc:sldMkLst>
      </pc:sldChg>
      <pc:sldChg chg="del">
        <pc:chgData name="高増　潔" userId="151964c3-78cd-4020-a226-814db5c6c8be" providerId="ADAL" clId="{58AAA917-8DBA-4F88-A6B3-9AFE0EECC536}" dt="2022-08-22T01:09:07.301" v="31" actId="47"/>
        <pc:sldMkLst>
          <pc:docMk/>
          <pc:sldMk cId="0" sldId="803"/>
        </pc:sldMkLst>
      </pc:sldChg>
      <pc:sldChg chg="del">
        <pc:chgData name="高増　潔" userId="151964c3-78cd-4020-a226-814db5c6c8be" providerId="ADAL" clId="{58AAA917-8DBA-4F88-A6B3-9AFE0EECC536}" dt="2022-08-22T01:09:07.301" v="31" actId="47"/>
        <pc:sldMkLst>
          <pc:docMk/>
          <pc:sldMk cId="0" sldId="804"/>
        </pc:sldMkLst>
      </pc:sldChg>
      <pc:sldChg chg="ord">
        <pc:chgData name="高増　潔" userId="151964c3-78cd-4020-a226-814db5c6c8be" providerId="ADAL" clId="{58AAA917-8DBA-4F88-A6B3-9AFE0EECC536}" dt="2022-08-22T01:07:27.188" v="30"/>
        <pc:sldMkLst>
          <pc:docMk/>
          <pc:sldMk cId="0" sldId="805"/>
        </pc:sldMkLst>
      </pc:sldChg>
      <pc:sldChg chg="del">
        <pc:chgData name="高増　潔" userId="151964c3-78cd-4020-a226-814db5c6c8be" providerId="ADAL" clId="{58AAA917-8DBA-4F88-A6B3-9AFE0EECC536}" dt="2022-08-22T01:12:52.612" v="76" actId="47"/>
        <pc:sldMkLst>
          <pc:docMk/>
          <pc:sldMk cId="0" sldId="811"/>
        </pc:sldMkLst>
      </pc:sldChg>
      <pc:sldChg chg="modSp mod ord">
        <pc:chgData name="高増　潔" userId="151964c3-78cd-4020-a226-814db5c6c8be" providerId="ADAL" clId="{58AAA917-8DBA-4F88-A6B3-9AFE0EECC536}" dt="2022-08-22T01:35:35.460" v="1170" actId="6549"/>
        <pc:sldMkLst>
          <pc:docMk/>
          <pc:sldMk cId="0" sldId="813"/>
        </pc:sldMkLst>
        <pc:spChg chg="mod">
          <ac:chgData name="高増　潔" userId="151964c3-78cd-4020-a226-814db5c6c8be" providerId="ADAL" clId="{58AAA917-8DBA-4F88-A6B3-9AFE0EECC536}" dt="2022-08-22T01:34:05.411" v="1115"/>
          <ac:spMkLst>
            <pc:docMk/>
            <pc:sldMk cId="0" sldId="813"/>
            <ac:spMk id="90114" creationId="{00000000-0000-0000-0000-000000000000}"/>
          </ac:spMkLst>
        </pc:spChg>
        <pc:spChg chg="mod">
          <ac:chgData name="高増　潔" userId="151964c3-78cd-4020-a226-814db5c6c8be" providerId="ADAL" clId="{58AAA917-8DBA-4F88-A6B3-9AFE0EECC536}" dt="2022-08-22T01:35:35.460" v="1170" actId="6549"/>
          <ac:spMkLst>
            <pc:docMk/>
            <pc:sldMk cId="0" sldId="813"/>
            <ac:spMk id="90115" creationId="{00000000-0000-0000-0000-000000000000}"/>
          </ac:spMkLst>
        </pc:spChg>
      </pc:sldChg>
      <pc:sldChg chg="del">
        <pc:chgData name="高増　潔" userId="151964c3-78cd-4020-a226-814db5c6c8be" providerId="ADAL" clId="{58AAA917-8DBA-4F88-A6B3-9AFE0EECC536}" dt="2022-08-22T01:17:04.335" v="84" actId="47"/>
        <pc:sldMkLst>
          <pc:docMk/>
          <pc:sldMk cId="261918395" sldId="822"/>
        </pc:sldMkLst>
      </pc:sldChg>
      <pc:sldChg chg="addSp delSp modSp mod">
        <pc:chgData name="高増　潔" userId="151964c3-78cd-4020-a226-814db5c6c8be" providerId="ADAL" clId="{58AAA917-8DBA-4F88-A6B3-9AFE0EECC536}" dt="2022-08-22T01:47:05.551" v="1532" actId="164"/>
        <pc:sldMkLst>
          <pc:docMk/>
          <pc:sldMk cId="2179163387" sldId="824"/>
        </pc:sldMkLst>
        <pc:spChg chg="mod">
          <ac:chgData name="高増　潔" userId="151964c3-78cd-4020-a226-814db5c6c8be" providerId="ADAL" clId="{58AAA917-8DBA-4F88-A6B3-9AFE0EECC536}" dt="2022-08-22T01:44:53.125" v="1507" actId="14100"/>
          <ac:spMkLst>
            <pc:docMk/>
            <pc:sldMk cId="2179163387" sldId="824"/>
            <ac:spMk id="11" creationId="{22FF4880-5FBC-B130-0305-454C088BE9BE}"/>
          </ac:spMkLst>
        </pc:spChg>
        <pc:spChg chg="add mod">
          <ac:chgData name="高増　潔" userId="151964c3-78cd-4020-a226-814db5c6c8be" providerId="ADAL" clId="{58AAA917-8DBA-4F88-A6B3-9AFE0EECC536}" dt="2022-08-22T01:42:28.713" v="1503"/>
          <ac:spMkLst>
            <pc:docMk/>
            <pc:sldMk cId="2179163387" sldId="824"/>
            <ac:spMk id="16" creationId="{B7051195-AFFE-2BAA-CE14-7F9E67A722A8}"/>
          </ac:spMkLst>
        </pc:spChg>
        <pc:spChg chg="add mod">
          <ac:chgData name="高増　潔" userId="151964c3-78cd-4020-a226-814db5c6c8be" providerId="ADAL" clId="{58AAA917-8DBA-4F88-A6B3-9AFE0EECC536}" dt="2022-08-22T01:47:05.551" v="1532" actId="164"/>
          <ac:spMkLst>
            <pc:docMk/>
            <pc:sldMk cId="2179163387" sldId="824"/>
            <ac:spMk id="33" creationId="{18B0C7E8-8E94-E8FB-2AB9-555C9431F0A8}"/>
          </ac:spMkLst>
        </pc:spChg>
        <pc:spChg chg="mod topLvl">
          <ac:chgData name="高増　潔" userId="151964c3-78cd-4020-a226-814db5c6c8be" providerId="ADAL" clId="{58AAA917-8DBA-4F88-A6B3-9AFE0EECC536}" dt="2022-08-22T01:47:05.551" v="1532" actId="164"/>
          <ac:spMkLst>
            <pc:docMk/>
            <pc:sldMk cId="2179163387" sldId="824"/>
            <ac:spMk id="34" creationId="{E707AAB7-6C80-B40A-6CC4-D61D9D80F1D5}"/>
          </ac:spMkLst>
        </pc:spChg>
        <pc:spChg chg="mod topLvl">
          <ac:chgData name="高増　潔" userId="151964c3-78cd-4020-a226-814db5c6c8be" providerId="ADAL" clId="{58AAA917-8DBA-4F88-A6B3-9AFE0EECC536}" dt="2022-08-22T01:47:05.551" v="1532" actId="164"/>
          <ac:spMkLst>
            <pc:docMk/>
            <pc:sldMk cId="2179163387" sldId="824"/>
            <ac:spMk id="48" creationId="{B71B511E-3D93-CC8C-B198-BBD85FA8BEF8}"/>
          </ac:spMkLst>
        </pc:spChg>
        <pc:grpChg chg="add mod">
          <ac:chgData name="高増　潔" userId="151964c3-78cd-4020-a226-814db5c6c8be" providerId="ADAL" clId="{58AAA917-8DBA-4F88-A6B3-9AFE0EECC536}" dt="2022-08-22T01:47:05.551" v="1532" actId="164"/>
          <ac:grpSpMkLst>
            <pc:docMk/>
            <pc:sldMk cId="2179163387" sldId="824"/>
            <ac:grpSpMk id="47" creationId="{CBF49579-04E8-370A-A8DA-7F9F21E1B0B2}"/>
          </ac:grpSpMkLst>
        </pc:grpChg>
        <pc:grpChg chg="del">
          <ac:chgData name="高増　潔" userId="151964c3-78cd-4020-a226-814db5c6c8be" providerId="ADAL" clId="{58AAA917-8DBA-4F88-A6B3-9AFE0EECC536}" dt="2022-08-22T01:42:02.766" v="1497" actId="165"/>
          <ac:grpSpMkLst>
            <pc:docMk/>
            <pc:sldMk cId="2179163387" sldId="824"/>
            <ac:grpSpMk id="49" creationId="{56B44C86-439C-89ED-E590-9B188A06710D}"/>
          </ac:grpSpMkLst>
        </pc:grpChg>
        <pc:cxnChg chg="add mod">
          <ac:chgData name="高増　潔" userId="151964c3-78cd-4020-a226-814db5c6c8be" providerId="ADAL" clId="{58AAA917-8DBA-4F88-A6B3-9AFE0EECC536}" dt="2022-08-22T01:42:28.713" v="1503"/>
          <ac:cxnSpMkLst>
            <pc:docMk/>
            <pc:sldMk cId="2179163387" sldId="824"/>
            <ac:cxnSpMk id="7" creationId="{774BB200-5573-2EA5-EC5B-84914775F73E}"/>
          </ac:cxnSpMkLst>
        </pc:cxnChg>
        <pc:cxnChg chg="add mod">
          <ac:chgData name="高増　潔" userId="151964c3-78cd-4020-a226-814db5c6c8be" providerId="ADAL" clId="{58AAA917-8DBA-4F88-A6B3-9AFE0EECC536}" dt="2022-08-22T01:42:28.713" v="1503"/>
          <ac:cxnSpMkLst>
            <pc:docMk/>
            <pc:sldMk cId="2179163387" sldId="824"/>
            <ac:cxnSpMk id="8" creationId="{B39758C8-2AA8-16F2-AC0C-DE484453241A}"/>
          </ac:cxnSpMkLst>
        </pc:cxnChg>
        <pc:cxnChg chg="add mod">
          <ac:chgData name="高増　潔" userId="151964c3-78cd-4020-a226-814db5c6c8be" providerId="ADAL" clId="{58AAA917-8DBA-4F88-A6B3-9AFE0EECC536}" dt="2022-08-22T01:42:28.713" v="1503"/>
          <ac:cxnSpMkLst>
            <pc:docMk/>
            <pc:sldMk cId="2179163387" sldId="824"/>
            <ac:cxnSpMk id="10" creationId="{F62FFDDE-7F92-9BA9-8F67-E54814E70508}"/>
          </ac:cxnSpMkLst>
        </pc:cxnChg>
        <pc:cxnChg chg="add mod">
          <ac:chgData name="高増　潔" userId="151964c3-78cd-4020-a226-814db5c6c8be" providerId="ADAL" clId="{58AAA917-8DBA-4F88-A6B3-9AFE0EECC536}" dt="2022-08-22T01:47:05.551" v="1532" actId="164"/>
          <ac:cxnSpMkLst>
            <pc:docMk/>
            <pc:sldMk cId="2179163387" sldId="824"/>
            <ac:cxnSpMk id="23" creationId="{3C9F2D93-D1C3-61FA-8E45-E01F64D2903C}"/>
          </ac:cxnSpMkLst>
        </pc:cxnChg>
        <pc:cxnChg chg="add mod">
          <ac:chgData name="高増　潔" userId="151964c3-78cd-4020-a226-814db5c6c8be" providerId="ADAL" clId="{58AAA917-8DBA-4F88-A6B3-9AFE0EECC536}" dt="2022-08-22T01:47:05.551" v="1532" actId="164"/>
          <ac:cxnSpMkLst>
            <pc:docMk/>
            <pc:sldMk cId="2179163387" sldId="824"/>
            <ac:cxnSpMk id="24" creationId="{D4E79C8E-C9F0-8F46-995F-8C88CFC3E2FA}"/>
          </ac:cxnSpMkLst>
        </pc:cxnChg>
        <pc:cxnChg chg="add mod">
          <ac:chgData name="高増　潔" userId="151964c3-78cd-4020-a226-814db5c6c8be" providerId="ADAL" clId="{58AAA917-8DBA-4F88-A6B3-9AFE0EECC536}" dt="2022-08-22T01:47:05.551" v="1532" actId="164"/>
          <ac:cxnSpMkLst>
            <pc:docMk/>
            <pc:sldMk cId="2179163387" sldId="824"/>
            <ac:cxnSpMk id="30" creationId="{015C4F61-4985-8CA5-4D4E-EA0ABACC496C}"/>
          </ac:cxnSpMkLst>
        </pc:cxnChg>
        <pc:cxnChg chg="mod topLvl">
          <ac:chgData name="高増　潔" userId="151964c3-78cd-4020-a226-814db5c6c8be" providerId="ADAL" clId="{58AAA917-8DBA-4F88-A6B3-9AFE0EECC536}" dt="2022-08-22T01:47:05.551" v="1532" actId="164"/>
          <ac:cxnSpMkLst>
            <pc:docMk/>
            <pc:sldMk cId="2179163387" sldId="824"/>
            <ac:cxnSpMk id="35" creationId="{C0441375-3C00-7BAE-CACB-79E7A795B733}"/>
          </ac:cxnSpMkLst>
        </pc:cxnChg>
        <pc:cxnChg chg="mod topLvl">
          <ac:chgData name="高増　潔" userId="151964c3-78cd-4020-a226-814db5c6c8be" providerId="ADAL" clId="{58AAA917-8DBA-4F88-A6B3-9AFE0EECC536}" dt="2022-08-22T01:47:05.551" v="1532" actId="164"/>
          <ac:cxnSpMkLst>
            <pc:docMk/>
            <pc:sldMk cId="2179163387" sldId="824"/>
            <ac:cxnSpMk id="36" creationId="{1FC402BB-9D82-D645-5A77-DD14DB590535}"/>
          </ac:cxnSpMkLst>
        </pc:cxnChg>
        <pc:cxnChg chg="mod topLvl">
          <ac:chgData name="高増　潔" userId="151964c3-78cd-4020-a226-814db5c6c8be" providerId="ADAL" clId="{58AAA917-8DBA-4F88-A6B3-9AFE0EECC536}" dt="2022-08-22T01:47:05.551" v="1532" actId="164"/>
          <ac:cxnSpMkLst>
            <pc:docMk/>
            <pc:sldMk cId="2179163387" sldId="824"/>
            <ac:cxnSpMk id="37" creationId="{F26F716A-20B3-CCAE-FF0C-575E7BDA6B11}"/>
          </ac:cxnSpMkLst>
        </pc:cxnChg>
        <pc:cxnChg chg="mod topLvl">
          <ac:chgData name="高増　潔" userId="151964c3-78cd-4020-a226-814db5c6c8be" providerId="ADAL" clId="{58AAA917-8DBA-4F88-A6B3-9AFE0EECC536}" dt="2022-08-22T01:47:05.551" v="1532" actId="164"/>
          <ac:cxnSpMkLst>
            <pc:docMk/>
            <pc:sldMk cId="2179163387" sldId="824"/>
            <ac:cxnSpMk id="38" creationId="{BB90CF9E-D9AF-F6EF-E48F-006AC0904E4A}"/>
          </ac:cxnSpMkLst>
        </pc:cxnChg>
      </pc:sldChg>
      <pc:sldChg chg="del">
        <pc:chgData name="高増　潔" userId="151964c3-78cd-4020-a226-814db5c6c8be" providerId="ADAL" clId="{58AAA917-8DBA-4F88-A6B3-9AFE0EECC536}" dt="2022-08-22T01:12:52.612" v="76" actId="47"/>
        <pc:sldMkLst>
          <pc:docMk/>
          <pc:sldMk cId="12119025" sldId="833"/>
        </pc:sldMkLst>
      </pc:sldChg>
      <pc:sldChg chg="del">
        <pc:chgData name="高増　潔" userId="151964c3-78cd-4020-a226-814db5c6c8be" providerId="ADAL" clId="{58AAA917-8DBA-4F88-A6B3-9AFE0EECC536}" dt="2022-08-22T01:12:52.612" v="76" actId="47"/>
        <pc:sldMkLst>
          <pc:docMk/>
          <pc:sldMk cId="2143893897" sldId="834"/>
        </pc:sldMkLst>
      </pc:sldChg>
      <pc:sldChg chg="addSp modSp mod ord">
        <pc:chgData name="高増　潔" userId="151964c3-78cd-4020-a226-814db5c6c8be" providerId="ADAL" clId="{58AAA917-8DBA-4F88-A6B3-9AFE0EECC536}" dt="2022-08-22T01:32:20.729" v="1013"/>
        <pc:sldMkLst>
          <pc:docMk/>
          <pc:sldMk cId="3902698984" sldId="848"/>
        </pc:sldMkLst>
        <pc:spChg chg="mod">
          <ac:chgData name="高増　潔" userId="151964c3-78cd-4020-a226-814db5c6c8be" providerId="ADAL" clId="{58AAA917-8DBA-4F88-A6B3-9AFE0EECC536}" dt="2022-08-22T01:32:07.812" v="1011" actId="20577"/>
          <ac:spMkLst>
            <pc:docMk/>
            <pc:sldMk cId="3902698984" sldId="848"/>
            <ac:spMk id="2" creationId="{892D2295-B21D-7A17-76C9-C4AF76A6612F}"/>
          </ac:spMkLst>
        </pc:spChg>
        <pc:spChg chg="mod">
          <ac:chgData name="高増　潔" userId="151964c3-78cd-4020-a226-814db5c6c8be" providerId="ADAL" clId="{58AAA917-8DBA-4F88-A6B3-9AFE0EECC536}" dt="2022-08-22T01:30:02.459" v="855"/>
          <ac:spMkLst>
            <pc:docMk/>
            <pc:sldMk cId="3902698984" sldId="848"/>
            <ac:spMk id="3" creationId="{0714199F-6CFA-DB9C-13F6-5A004F52717D}"/>
          </ac:spMkLst>
        </pc:spChg>
        <pc:spChg chg="add mod">
          <ac:chgData name="高増　潔" userId="151964c3-78cd-4020-a226-814db5c6c8be" providerId="ADAL" clId="{58AAA917-8DBA-4F88-A6B3-9AFE0EECC536}" dt="2022-08-22T01:32:20.729" v="1013"/>
          <ac:spMkLst>
            <pc:docMk/>
            <pc:sldMk cId="3902698984" sldId="848"/>
            <ac:spMk id="8" creationId="{B07B352A-2C31-4997-03E1-22D0E0DC6FEE}"/>
          </ac:spMkLst>
        </pc:spChg>
        <pc:graphicFrameChg chg="mod">
          <ac:chgData name="高増　潔" userId="151964c3-78cd-4020-a226-814db5c6c8be" providerId="ADAL" clId="{58AAA917-8DBA-4F88-A6B3-9AFE0EECC536}" dt="2022-08-22T01:32:13.874" v="1012" actId="1076"/>
          <ac:graphicFrameMkLst>
            <pc:docMk/>
            <pc:sldMk cId="3902698984" sldId="848"/>
            <ac:graphicFrameMk id="7" creationId="{9E2A608F-E03D-0236-ECED-A08CC5862E0B}"/>
          </ac:graphicFrameMkLst>
        </pc:graphicFrameChg>
      </pc:sldChg>
      <pc:sldChg chg="modSp mod ord">
        <pc:chgData name="高増　潔" userId="151964c3-78cd-4020-a226-814db5c6c8be" providerId="ADAL" clId="{58AAA917-8DBA-4F88-A6B3-9AFE0EECC536}" dt="2022-08-22T01:54:24.348" v="2035"/>
        <pc:sldMkLst>
          <pc:docMk/>
          <pc:sldMk cId="2280614207" sldId="849"/>
        </pc:sldMkLst>
        <pc:spChg chg="mod">
          <ac:chgData name="高増　潔" userId="151964c3-78cd-4020-a226-814db5c6c8be" providerId="ADAL" clId="{58AAA917-8DBA-4F88-A6B3-9AFE0EECC536}" dt="2022-08-22T01:53:52.997" v="2020" actId="6549"/>
          <ac:spMkLst>
            <pc:docMk/>
            <pc:sldMk cId="2280614207" sldId="849"/>
            <ac:spMk id="2" creationId="{AA410F34-859F-8985-2387-BF696E2D0D6E}"/>
          </ac:spMkLst>
        </pc:spChg>
        <pc:spChg chg="mod">
          <ac:chgData name="高増　潔" userId="151964c3-78cd-4020-a226-814db5c6c8be" providerId="ADAL" clId="{58AAA917-8DBA-4F88-A6B3-9AFE0EECC536}" dt="2022-08-22T01:54:24.348" v="2035"/>
          <ac:spMkLst>
            <pc:docMk/>
            <pc:sldMk cId="2280614207" sldId="849"/>
            <ac:spMk id="10" creationId="{3628D619-0E20-DBFB-5B63-ADB7F4BAD594}"/>
          </ac:spMkLst>
        </pc:spChg>
        <pc:spChg chg="mod">
          <ac:chgData name="高増　潔" userId="151964c3-78cd-4020-a226-814db5c6c8be" providerId="ADAL" clId="{58AAA917-8DBA-4F88-A6B3-9AFE0EECC536}" dt="2022-08-22T01:54:11.022" v="2022" actId="404"/>
          <ac:spMkLst>
            <pc:docMk/>
            <pc:sldMk cId="2280614207" sldId="849"/>
            <ac:spMk id="42" creationId="{00000000-0000-0000-0000-000000000000}"/>
          </ac:spMkLst>
        </pc:spChg>
        <pc:spChg chg="mod">
          <ac:chgData name="高増　潔" userId="151964c3-78cd-4020-a226-814db5c6c8be" providerId="ADAL" clId="{58AAA917-8DBA-4F88-A6B3-9AFE0EECC536}" dt="2022-08-22T01:54:11.022" v="2022" actId="404"/>
          <ac:spMkLst>
            <pc:docMk/>
            <pc:sldMk cId="2280614207" sldId="849"/>
            <ac:spMk id="57" creationId="{00000000-0000-0000-0000-000000000000}"/>
          </ac:spMkLst>
        </pc:spChg>
        <pc:spChg chg="mod">
          <ac:chgData name="高増　潔" userId="151964c3-78cd-4020-a226-814db5c6c8be" providerId="ADAL" clId="{58AAA917-8DBA-4F88-A6B3-9AFE0EECC536}" dt="2022-08-22T01:54:11.022" v="2022" actId="404"/>
          <ac:spMkLst>
            <pc:docMk/>
            <pc:sldMk cId="2280614207" sldId="849"/>
            <ac:spMk id="58" creationId="{00000000-0000-0000-0000-000000000000}"/>
          </ac:spMkLst>
        </pc:spChg>
      </pc:sldChg>
      <pc:sldChg chg="del">
        <pc:chgData name="高増　潔" userId="151964c3-78cd-4020-a226-814db5c6c8be" providerId="ADAL" clId="{58AAA917-8DBA-4F88-A6B3-9AFE0EECC536}" dt="2022-08-22T01:06:56.726" v="26" actId="47"/>
        <pc:sldMkLst>
          <pc:docMk/>
          <pc:sldMk cId="3628020652" sldId="852"/>
        </pc:sldMkLst>
      </pc:sldChg>
      <pc:sldChg chg="addSp delSp modSp mod modClrScheme chgLayout">
        <pc:chgData name="高増　潔" userId="151964c3-78cd-4020-a226-814db5c6c8be" providerId="ADAL" clId="{58AAA917-8DBA-4F88-A6B3-9AFE0EECC536}" dt="2022-08-22T02:06:26.949" v="2853"/>
        <pc:sldMkLst>
          <pc:docMk/>
          <pc:sldMk cId="4021613866" sldId="853"/>
        </pc:sldMkLst>
        <pc:spChg chg="mod ord">
          <ac:chgData name="高増　潔" userId="151964c3-78cd-4020-a226-814db5c6c8be" providerId="ADAL" clId="{58AAA917-8DBA-4F88-A6B3-9AFE0EECC536}" dt="2022-08-22T02:00:11.252" v="2544"/>
          <ac:spMkLst>
            <pc:docMk/>
            <pc:sldMk cId="4021613866" sldId="853"/>
            <ac:spMk id="13" creationId="{9F2481FC-11B0-9058-B4B3-94B5BADD5730}"/>
          </ac:spMkLst>
        </pc:spChg>
        <pc:spChg chg="mod ord">
          <ac:chgData name="高増　潔" userId="151964c3-78cd-4020-a226-814db5c6c8be" providerId="ADAL" clId="{58AAA917-8DBA-4F88-A6B3-9AFE0EECC536}" dt="2022-08-22T01:56:45.466" v="2090" actId="700"/>
          <ac:spMkLst>
            <pc:docMk/>
            <pc:sldMk cId="4021613866" sldId="853"/>
            <ac:spMk id="14" creationId="{3BCF5779-7D3C-8296-8BB7-DB41B5A26E21}"/>
          </ac:spMkLst>
        </pc:spChg>
        <pc:spChg chg="mod ord">
          <ac:chgData name="高増　潔" userId="151964c3-78cd-4020-a226-814db5c6c8be" providerId="ADAL" clId="{58AAA917-8DBA-4F88-A6B3-9AFE0EECC536}" dt="2022-08-22T01:56:45.466" v="2090" actId="700"/>
          <ac:spMkLst>
            <pc:docMk/>
            <pc:sldMk cId="4021613866" sldId="853"/>
            <ac:spMk id="15" creationId="{5D3E91A7-9972-D8D8-010E-ACB695BCE04E}"/>
          </ac:spMkLst>
        </pc:spChg>
        <pc:spChg chg="mod ord">
          <ac:chgData name="高増　潔" userId="151964c3-78cd-4020-a226-814db5c6c8be" providerId="ADAL" clId="{58AAA917-8DBA-4F88-A6B3-9AFE0EECC536}" dt="2022-08-22T01:56:45.466" v="2090" actId="700"/>
          <ac:spMkLst>
            <pc:docMk/>
            <pc:sldMk cId="4021613866" sldId="853"/>
            <ac:spMk id="17" creationId="{8F79CC5E-B54C-71F2-03CE-F6E21EE8B33A}"/>
          </ac:spMkLst>
        </pc:spChg>
        <pc:spChg chg="del">
          <ac:chgData name="高増　潔" userId="151964c3-78cd-4020-a226-814db5c6c8be" providerId="ADAL" clId="{58AAA917-8DBA-4F88-A6B3-9AFE0EECC536}" dt="2022-08-22T01:38:52.673" v="1457" actId="700"/>
          <ac:spMkLst>
            <pc:docMk/>
            <pc:sldMk cId="4021613866" sldId="853"/>
            <ac:spMk id="26" creationId="{4347C06C-E74E-B3AA-74AB-40D0168CE830}"/>
          </ac:spMkLst>
        </pc:spChg>
        <pc:spChg chg="add mod ord">
          <ac:chgData name="高増　潔" userId="151964c3-78cd-4020-a226-814db5c6c8be" providerId="ADAL" clId="{58AAA917-8DBA-4F88-A6B3-9AFE0EECC536}" dt="2022-08-22T02:06:26.949" v="2853"/>
          <ac:spMkLst>
            <pc:docMk/>
            <pc:sldMk cId="4021613866" sldId="853"/>
            <ac:spMk id="27" creationId="{3C266B72-4B74-2F91-A6AE-F146DA61F1AC}"/>
          </ac:spMkLst>
        </pc:spChg>
        <pc:grpChg chg="del mod">
          <ac:chgData name="高増　潔" userId="151964c3-78cd-4020-a226-814db5c6c8be" providerId="ADAL" clId="{58AAA917-8DBA-4F88-A6B3-9AFE0EECC536}" dt="2022-08-22T02:01:11.817" v="2576" actId="21"/>
          <ac:grpSpMkLst>
            <pc:docMk/>
            <pc:sldMk cId="4021613866" sldId="853"/>
            <ac:grpSpMk id="24" creationId="{9FED8296-876C-17F5-52D7-C563401D1281}"/>
          </ac:grpSpMkLst>
        </pc:grpChg>
        <pc:grpChg chg="del mod">
          <ac:chgData name="高増　潔" userId="151964c3-78cd-4020-a226-814db5c6c8be" providerId="ADAL" clId="{58AAA917-8DBA-4F88-A6B3-9AFE0EECC536}" dt="2022-08-22T02:01:11.817" v="2576" actId="21"/>
          <ac:grpSpMkLst>
            <pc:docMk/>
            <pc:sldMk cId="4021613866" sldId="853"/>
            <ac:grpSpMk id="25" creationId="{4AC08767-AA9B-E7B6-3023-8EB43726C577}"/>
          </ac:grpSpMkLst>
        </pc:grpChg>
        <pc:picChg chg="mod">
          <ac:chgData name="高増　潔" userId="151964c3-78cd-4020-a226-814db5c6c8be" providerId="ADAL" clId="{58AAA917-8DBA-4F88-A6B3-9AFE0EECC536}" dt="2022-08-22T02:01:35.617" v="2589" actId="1076"/>
          <ac:picMkLst>
            <pc:docMk/>
            <pc:sldMk cId="4021613866" sldId="853"/>
            <ac:picMk id="30" creationId="{AB9A48AA-60A2-F6B5-8ABB-F8BAE43E3B18}"/>
          </ac:picMkLst>
        </pc:picChg>
      </pc:sldChg>
      <pc:sldChg chg="addSp delSp modSp mod">
        <pc:chgData name="高増　潔" userId="151964c3-78cd-4020-a226-814db5c6c8be" providerId="ADAL" clId="{58AAA917-8DBA-4F88-A6B3-9AFE0EECC536}" dt="2022-08-22T02:06:43.031" v="2889"/>
        <pc:sldMkLst>
          <pc:docMk/>
          <pc:sldMk cId="3057038246" sldId="854"/>
        </pc:sldMkLst>
        <pc:spChg chg="mod">
          <ac:chgData name="高増　潔" userId="151964c3-78cd-4020-a226-814db5c6c8be" providerId="ADAL" clId="{58AAA917-8DBA-4F88-A6B3-9AFE0EECC536}" dt="2022-08-22T02:04:31.189" v="2661" actId="6549"/>
          <ac:spMkLst>
            <pc:docMk/>
            <pc:sldMk cId="3057038246" sldId="854"/>
            <ac:spMk id="3" creationId="{086AA356-2D31-B238-14FA-2E6DE71B916D}"/>
          </ac:spMkLst>
        </pc:spChg>
        <pc:spChg chg="mod">
          <ac:chgData name="高増　潔" userId="151964c3-78cd-4020-a226-814db5c6c8be" providerId="ADAL" clId="{58AAA917-8DBA-4F88-A6B3-9AFE0EECC536}" dt="2022-08-22T02:06:43.031" v="2889"/>
          <ac:spMkLst>
            <pc:docMk/>
            <pc:sldMk cId="3057038246" sldId="854"/>
            <ac:spMk id="7" creationId="{114E93BE-2B93-0090-5044-AFA7D7A33551}"/>
          </ac:spMkLst>
        </pc:spChg>
        <pc:grpChg chg="add del mod">
          <ac:chgData name="高増　潔" userId="151964c3-78cd-4020-a226-814db5c6c8be" providerId="ADAL" clId="{58AAA917-8DBA-4F88-A6B3-9AFE0EECC536}" dt="2022-08-22T02:02:54.532" v="2608" actId="21"/>
          <ac:grpSpMkLst>
            <pc:docMk/>
            <pc:sldMk cId="3057038246" sldId="854"/>
            <ac:grpSpMk id="20" creationId="{A3BC30FA-EFA4-2F15-BA2E-57622FCC7EFD}"/>
          </ac:grpSpMkLst>
        </pc:grpChg>
        <pc:grpChg chg="add del mod">
          <ac:chgData name="高増　潔" userId="151964c3-78cd-4020-a226-814db5c6c8be" providerId="ADAL" clId="{58AAA917-8DBA-4F88-A6B3-9AFE0EECC536}" dt="2022-08-22T02:02:54.532" v="2608" actId="21"/>
          <ac:grpSpMkLst>
            <pc:docMk/>
            <pc:sldMk cId="3057038246" sldId="854"/>
            <ac:grpSpMk id="22" creationId="{F4E01D40-97AE-EFDB-87E7-E786F619E064}"/>
          </ac:grpSpMkLst>
        </pc:grpChg>
        <pc:grpChg chg="del mod">
          <ac:chgData name="高増　潔" userId="151964c3-78cd-4020-a226-814db5c6c8be" providerId="ADAL" clId="{58AAA917-8DBA-4F88-A6B3-9AFE0EECC536}" dt="2022-08-22T02:03:23.794" v="2630" actId="21"/>
          <ac:grpSpMkLst>
            <pc:docMk/>
            <pc:sldMk cId="3057038246" sldId="854"/>
            <ac:grpSpMk id="79" creationId="{D9BBC257-F1A6-4040-C671-AB3CDEBAD1D3}"/>
          </ac:grpSpMkLst>
        </pc:grpChg>
        <pc:grpChg chg="del mod">
          <ac:chgData name="高増　潔" userId="151964c3-78cd-4020-a226-814db5c6c8be" providerId="ADAL" clId="{58AAA917-8DBA-4F88-A6B3-9AFE0EECC536}" dt="2022-08-22T02:03:23.794" v="2630" actId="21"/>
          <ac:grpSpMkLst>
            <pc:docMk/>
            <pc:sldMk cId="3057038246" sldId="854"/>
            <ac:grpSpMk id="80" creationId="{18926BBF-3788-6667-0838-FAAEDB0135BD}"/>
          </ac:grpSpMkLst>
        </pc:grpChg>
        <pc:picChg chg="add del mod">
          <ac:chgData name="高増　潔" userId="151964c3-78cd-4020-a226-814db5c6c8be" providerId="ADAL" clId="{58AAA917-8DBA-4F88-A6B3-9AFE0EECC536}" dt="2022-08-22T02:02:24.886" v="2603"/>
          <ac:picMkLst>
            <pc:docMk/>
            <pc:sldMk cId="3057038246" sldId="854"/>
            <ac:picMk id="35" creationId="{975FC7F1-4C75-D0DA-8280-BB37027930D6}"/>
          </ac:picMkLst>
        </pc:picChg>
        <pc:picChg chg="mod">
          <ac:chgData name="高増　潔" userId="151964c3-78cd-4020-a226-814db5c6c8be" providerId="ADAL" clId="{58AAA917-8DBA-4F88-A6B3-9AFE0EECC536}" dt="2022-08-22T02:04:08.569" v="2656" actId="555"/>
          <ac:picMkLst>
            <pc:docMk/>
            <pc:sldMk cId="3057038246" sldId="854"/>
            <ac:picMk id="39" creationId="{2636A7FA-6692-D116-C15F-493190F36F3E}"/>
          </ac:picMkLst>
        </pc:picChg>
        <pc:picChg chg="mod">
          <ac:chgData name="高増　潔" userId="151964c3-78cd-4020-a226-814db5c6c8be" providerId="ADAL" clId="{58AAA917-8DBA-4F88-A6B3-9AFE0EECC536}" dt="2022-08-22T02:04:08.569" v="2656" actId="555"/>
          <ac:picMkLst>
            <pc:docMk/>
            <pc:sldMk cId="3057038246" sldId="854"/>
            <ac:picMk id="40" creationId="{05E994AB-C853-B388-1285-3CE33424D648}"/>
          </ac:picMkLst>
        </pc:picChg>
        <pc:cxnChg chg="mod">
          <ac:chgData name="高増　潔" userId="151964c3-78cd-4020-a226-814db5c6c8be" providerId="ADAL" clId="{58AAA917-8DBA-4F88-A6B3-9AFE0EECC536}" dt="2022-08-22T02:03:23.794" v="2630" actId="21"/>
          <ac:cxnSpMkLst>
            <pc:docMk/>
            <pc:sldMk cId="3057038246" sldId="854"/>
            <ac:cxnSpMk id="74" creationId="{0078171B-D14E-67F1-29C2-9A5B01E33173}"/>
          </ac:cxnSpMkLst>
        </pc:cxnChg>
      </pc:sldChg>
      <pc:sldChg chg="addSp delSp modSp new mod modClrScheme chgLayout">
        <pc:chgData name="高増　潔" userId="151964c3-78cd-4020-a226-814db5c6c8be" providerId="ADAL" clId="{58AAA917-8DBA-4F88-A6B3-9AFE0EECC536}" dt="2022-08-22T01:54:40.685" v="2041" actId="6549"/>
        <pc:sldMkLst>
          <pc:docMk/>
          <pc:sldMk cId="3836583418" sldId="855"/>
        </pc:sldMkLst>
        <pc:spChg chg="del mod ord">
          <ac:chgData name="高増　潔" userId="151964c3-78cd-4020-a226-814db5c6c8be" providerId="ADAL" clId="{58AAA917-8DBA-4F88-A6B3-9AFE0EECC536}" dt="2022-08-22T01:06:32.951" v="1" actId="700"/>
          <ac:spMkLst>
            <pc:docMk/>
            <pc:sldMk cId="3836583418" sldId="855"/>
            <ac:spMk id="2" creationId="{2A4A523B-9E4D-FB51-1562-DC3D39BC4705}"/>
          </ac:spMkLst>
        </pc:spChg>
        <pc:spChg chg="del mod ord">
          <ac:chgData name="高増　潔" userId="151964c3-78cd-4020-a226-814db5c6c8be" providerId="ADAL" clId="{58AAA917-8DBA-4F88-A6B3-9AFE0EECC536}" dt="2022-08-22T01:06:32.951" v="1" actId="700"/>
          <ac:spMkLst>
            <pc:docMk/>
            <pc:sldMk cId="3836583418" sldId="855"/>
            <ac:spMk id="3" creationId="{523E53B5-3612-BC61-EE7A-914CAC3E51CF}"/>
          </ac:spMkLst>
        </pc:spChg>
        <pc:spChg chg="mod ord">
          <ac:chgData name="高増　潔" userId="151964c3-78cd-4020-a226-814db5c6c8be" providerId="ADAL" clId="{58AAA917-8DBA-4F88-A6B3-9AFE0EECC536}" dt="2022-08-22T01:06:32.951" v="1" actId="700"/>
          <ac:spMkLst>
            <pc:docMk/>
            <pc:sldMk cId="3836583418" sldId="855"/>
            <ac:spMk id="4" creationId="{E0AA8A6C-F01E-D2A0-1A81-CAC851213D75}"/>
          </ac:spMkLst>
        </pc:spChg>
        <pc:spChg chg="mod ord">
          <ac:chgData name="高増　潔" userId="151964c3-78cd-4020-a226-814db5c6c8be" providerId="ADAL" clId="{58AAA917-8DBA-4F88-A6B3-9AFE0EECC536}" dt="2022-08-22T01:06:32.951" v="1" actId="700"/>
          <ac:spMkLst>
            <pc:docMk/>
            <pc:sldMk cId="3836583418" sldId="855"/>
            <ac:spMk id="5" creationId="{379E8B9E-5426-260B-271E-EE7B238551C3}"/>
          </ac:spMkLst>
        </pc:spChg>
        <pc:spChg chg="mod ord">
          <ac:chgData name="高増　潔" userId="151964c3-78cd-4020-a226-814db5c6c8be" providerId="ADAL" clId="{58AAA917-8DBA-4F88-A6B3-9AFE0EECC536}" dt="2022-08-22T01:06:32.951" v="1" actId="700"/>
          <ac:spMkLst>
            <pc:docMk/>
            <pc:sldMk cId="3836583418" sldId="855"/>
            <ac:spMk id="6" creationId="{24D5864D-AC83-BC14-E4E8-922865A302BB}"/>
          </ac:spMkLst>
        </pc:spChg>
        <pc:spChg chg="add mod ord">
          <ac:chgData name="高増　潔" userId="151964c3-78cd-4020-a226-814db5c6c8be" providerId="ADAL" clId="{58AAA917-8DBA-4F88-A6B3-9AFE0EECC536}" dt="2022-08-22T01:54:40.685" v="2041" actId="6549"/>
          <ac:spMkLst>
            <pc:docMk/>
            <pc:sldMk cId="3836583418" sldId="855"/>
            <ac:spMk id="7" creationId="{D8BACBC2-5875-750C-8A03-2B197DAA1489}"/>
          </ac:spMkLst>
        </pc:spChg>
        <pc:spChg chg="add mod ord">
          <ac:chgData name="高増　潔" userId="151964c3-78cd-4020-a226-814db5c6c8be" providerId="ADAL" clId="{58AAA917-8DBA-4F88-A6B3-9AFE0EECC536}" dt="2022-08-22T01:06:32.951" v="1" actId="700"/>
          <ac:spMkLst>
            <pc:docMk/>
            <pc:sldMk cId="3836583418" sldId="855"/>
            <ac:spMk id="8" creationId="{E285D064-28E0-3557-8C1C-56A9318FCAD2}"/>
          </ac:spMkLst>
        </pc:spChg>
      </pc:sldChg>
      <pc:sldChg chg="modSp new del mod">
        <pc:chgData name="高増　潔" userId="151964c3-78cd-4020-a226-814db5c6c8be" providerId="ADAL" clId="{58AAA917-8DBA-4F88-A6B3-9AFE0EECC536}" dt="2022-08-22T01:13:10.946" v="77" actId="47"/>
        <pc:sldMkLst>
          <pc:docMk/>
          <pc:sldMk cId="627316075" sldId="856"/>
        </pc:sldMkLst>
        <pc:spChg chg="mod">
          <ac:chgData name="高増　潔" userId="151964c3-78cd-4020-a226-814db5c6c8be" providerId="ADAL" clId="{58AAA917-8DBA-4F88-A6B3-9AFE0EECC536}" dt="2022-08-22T01:10:21.403" v="69"/>
          <ac:spMkLst>
            <pc:docMk/>
            <pc:sldMk cId="627316075" sldId="856"/>
            <ac:spMk id="3" creationId="{75DAFA73-BFE9-44AE-A051-E2155A710167}"/>
          </ac:spMkLst>
        </pc:spChg>
      </pc:sldChg>
      <pc:sldChg chg="addSp delSp modSp add mod ord modClrScheme chgLayout">
        <pc:chgData name="高増　潔" userId="151964c3-78cd-4020-a226-814db5c6c8be" providerId="ADAL" clId="{58AAA917-8DBA-4F88-A6B3-9AFE0EECC536}" dt="2022-08-22T01:35:54.348" v="1225"/>
        <pc:sldMkLst>
          <pc:docMk/>
          <pc:sldMk cId="2110655452" sldId="856"/>
        </pc:sldMkLst>
        <pc:spChg chg="mod">
          <ac:chgData name="高増　潔" userId="151964c3-78cd-4020-a226-814db5c6c8be" providerId="ADAL" clId="{58AAA917-8DBA-4F88-A6B3-9AFE0EECC536}" dt="2022-08-22T01:20:45.338" v="119" actId="164"/>
          <ac:spMkLst>
            <pc:docMk/>
            <pc:sldMk cId="2110655452" sldId="856"/>
            <ac:spMk id="2" creationId="{00000000-0000-0000-0000-000000000000}"/>
          </ac:spMkLst>
        </pc:spChg>
        <pc:spChg chg="mod">
          <ac:chgData name="高増　潔" userId="151964c3-78cd-4020-a226-814db5c6c8be" providerId="ADAL" clId="{58AAA917-8DBA-4F88-A6B3-9AFE0EECC536}" dt="2022-08-22T01:20:45.338" v="119" actId="164"/>
          <ac:spMkLst>
            <pc:docMk/>
            <pc:sldMk cId="2110655452" sldId="856"/>
            <ac:spMk id="3" creationId="{00000000-0000-0000-0000-000000000000}"/>
          </ac:spMkLst>
        </pc:spChg>
        <pc:spChg chg="mod">
          <ac:chgData name="高増　潔" userId="151964c3-78cd-4020-a226-814db5c6c8be" providerId="ADAL" clId="{58AAA917-8DBA-4F88-A6B3-9AFE0EECC536}" dt="2022-08-22T01:20:45.338" v="119" actId="164"/>
          <ac:spMkLst>
            <pc:docMk/>
            <pc:sldMk cId="2110655452" sldId="856"/>
            <ac:spMk id="4" creationId="{1B8B6B1D-FCDF-4517-3273-8955457CD2FA}"/>
          </ac:spMkLst>
        </pc:spChg>
        <pc:spChg chg="mod">
          <ac:chgData name="高増　潔" userId="151964c3-78cd-4020-a226-814db5c6c8be" providerId="ADAL" clId="{58AAA917-8DBA-4F88-A6B3-9AFE0EECC536}" dt="2022-08-22T01:20:45.338" v="119" actId="164"/>
          <ac:spMkLst>
            <pc:docMk/>
            <pc:sldMk cId="2110655452" sldId="856"/>
            <ac:spMk id="5" creationId="{00000000-0000-0000-0000-000000000000}"/>
          </ac:spMkLst>
        </pc:spChg>
        <pc:spChg chg="mod">
          <ac:chgData name="高増　潔" userId="151964c3-78cd-4020-a226-814db5c6c8be" providerId="ADAL" clId="{58AAA917-8DBA-4F88-A6B3-9AFE0EECC536}" dt="2022-08-22T01:20:45.338" v="119" actId="164"/>
          <ac:spMkLst>
            <pc:docMk/>
            <pc:sldMk cId="2110655452" sldId="856"/>
            <ac:spMk id="6" creationId="{00000000-0000-0000-0000-000000000000}"/>
          </ac:spMkLst>
        </pc:spChg>
        <pc:spChg chg="mod ord">
          <ac:chgData name="高増　潔" userId="151964c3-78cd-4020-a226-814db5c6c8be" providerId="ADAL" clId="{58AAA917-8DBA-4F88-A6B3-9AFE0EECC536}" dt="2022-08-22T01:33:46.349" v="1100" actId="20577"/>
          <ac:spMkLst>
            <pc:docMk/>
            <pc:sldMk cId="2110655452" sldId="856"/>
            <ac:spMk id="10" creationId="{5291245F-8438-46CA-05DB-6A54B1F58414}"/>
          </ac:spMkLst>
        </pc:spChg>
        <pc:spChg chg="mod ord">
          <ac:chgData name="高増　潔" userId="151964c3-78cd-4020-a226-814db5c6c8be" providerId="ADAL" clId="{58AAA917-8DBA-4F88-A6B3-9AFE0EECC536}" dt="2022-08-22T01:19:34.944" v="87" actId="700"/>
          <ac:spMkLst>
            <pc:docMk/>
            <pc:sldMk cId="2110655452" sldId="856"/>
            <ac:spMk id="11" creationId="{69272366-F7AD-285D-108E-05F965822E5A}"/>
          </ac:spMkLst>
        </pc:spChg>
        <pc:spChg chg="mod ord">
          <ac:chgData name="高増　潔" userId="151964c3-78cd-4020-a226-814db5c6c8be" providerId="ADAL" clId="{58AAA917-8DBA-4F88-A6B3-9AFE0EECC536}" dt="2022-08-22T01:19:34.944" v="87" actId="700"/>
          <ac:spMkLst>
            <pc:docMk/>
            <pc:sldMk cId="2110655452" sldId="856"/>
            <ac:spMk id="12" creationId="{43BE3C69-0373-FB14-93DD-A436A7AE2C04}"/>
          </ac:spMkLst>
        </pc:spChg>
        <pc:spChg chg="mod ord">
          <ac:chgData name="高増　潔" userId="151964c3-78cd-4020-a226-814db5c6c8be" providerId="ADAL" clId="{58AAA917-8DBA-4F88-A6B3-9AFE0EECC536}" dt="2022-08-22T01:19:34.944" v="87" actId="700"/>
          <ac:spMkLst>
            <pc:docMk/>
            <pc:sldMk cId="2110655452" sldId="856"/>
            <ac:spMk id="13" creationId="{EFB96FA4-68C6-A767-3985-E40D9768522C}"/>
          </ac:spMkLst>
        </pc:spChg>
        <pc:spChg chg="add mod ord">
          <ac:chgData name="高増　潔" userId="151964c3-78cd-4020-a226-814db5c6c8be" providerId="ADAL" clId="{58AAA917-8DBA-4F88-A6B3-9AFE0EECC536}" dt="2022-08-22T01:35:54.348" v="1225"/>
          <ac:spMkLst>
            <pc:docMk/>
            <pc:sldMk cId="2110655452" sldId="856"/>
            <ac:spMk id="14" creationId="{C1F55CA3-1A79-9EC7-106E-D474F2EA23D5}"/>
          </ac:spMkLst>
        </pc:spChg>
        <pc:spChg chg="mod">
          <ac:chgData name="高増　潔" userId="151964c3-78cd-4020-a226-814db5c6c8be" providerId="ADAL" clId="{58AAA917-8DBA-4F88-A6B3-9AFE0EECC536}" dt="2022-08-22T01:23:57.335" v="175"/>
          <ac:spMkLst>
            <pc:docMk/>
            <pc:sldMk cId="2110655452" sldId="856"/>
            <ac:spMk id="18" creationId="{899F8918-F078-42AE-DDA8-FBFED71EE372}"/>
          </ac:spMkLst>
        </pc:spChg>
        <pc:spChg chg="del mod">
          <ac:chgData name="高増　潔" userId="151964c3-78cd-4020-a226-814db5c6c8be" providerId="ADAL" clId="{58AAA917-8DBA-4F88-A6B3-9AFE0EECC536}" dt="2022-08-22T01:23:23.117" v="171" actId="478"/>
          <ac:spMkLst>
            <pc:docMk/>
            <pc:sldMk cId="2110655452" sldId="856"/>
            <ac:spMk id="20" creationId="{BCDD453E-18AB-82A4-D964-ECD1C8F079F8}"/>
          </ac:spMkLst>
        </pc:spChg>
        <pc:spChg chg="del mod">
          <ac:chgData name="高増　潔" userId="151964c3-78cd-4020-a226-814db5c6c8be" providerId="ADAL" clId="{58AAA917-8DBA-4F88-A6B3-9AFE0EECC536}" dt="2022-08-22T01:23:23.117" v="171" actId="478"/>
          <ac:spMkLst>
            <pc:docMk/>
            <pc:sldMk cId="2110655452" sldId="856"/>
            <ac:spMk id="22" creationId="{E6C2033E-B93F-6265-7820-33CCCD8C2C06}"/>
          </ac:spMkLst>
        </pc:spChg>
        <pc:spChg chg="del mod">
          <ac:chgData name="高増　潔" userId="151964c3-78cd-4020-a226-814db5c6c8be" providerId="ADAL" clId="{58AAA917-8DBA-4F88-A6B3-9AFE0EECC536}" dt="2022-08-22T01:23:23.117" v="171" actId="478"/>
          <ac:spMkLst>
            <pc:docMk/>
            <pc:sldMk cId="2110655452" sldId="856"/>
            <ac:spMk id="23" creationId="{7E389533-F5D3-B4AB-3E8A-7563EAF8463E}"/>
          </ac:spMkLst>
        </pc:spChg>
        <pc:spChg chg="del mod">
          <ac:chgData name="高増　潔" userId="151964c3-78cd-4020-a226-814db5c6c8be" providerId="ADAL" clId="{58AAA917-8DBA-4F88-A6B3-9AFE0EECC536}" dt="2022-08-22T01:23:23.117" v="171" actId="478"/>
          <ac:spMkLst>
            <pc:docMk/>
            <pc:sldMk cId="2110655452" sldId="856"/>
            <ac:spMk id="24" creationId="{2E7B961D-93ED-4FDA-A688-4892FE8609B8}"/>
          </ac:spMkLst>
        </pc:spChg>
        <pc:spChg chg="mod">
          <ac:chgData name="高増　潔" userId="151964c3-78cd-4020-a226-814db5c6c8be" providerId="ADAL" clId="{58AAA917-8DBA-4F88-A6B3-9AFE0EECC536}" dt="2022-08-22T01:21:08.266" v="123" actId="164"/>
          <ac:spMkLst>
            <pc:docMk/>
            <pc:sldMk cId="2110655452" sldId="856"/>
            <ac:spMk id="26" creationId="{2270BA1C-F89A-9E35-319D-C67987CBBA55}"/>
          </ac:spMkLst>
        </pc:spChg>
        <pc:spChg chg="mod">
          <ac:chgData name="高増　潔" userId="151964c3-78cd-4020-a226-814db5c6c8be" providerId="ADAL" clId="{58AAA917-8DBA-4F88-A6B3-9AFE0EECC536}" dt="2022-08-22T01:21:08.266" v="123" actId="164"/>
          <ac:spMkLst>
            <pc:docMk/>
            <pc:sldMk cId="2110655452" sldId="856"/>
            <ac:spMk id="27" creationId="{30D8123F-A8AE-3328-C1E5-1A8E6425EFE7}"/>
          </ac:spMkLst>
        </pc:spChg>
        <pc:spChg chg="mod">
          <ac:chgData name="高増　潔" userId="151964c3-78cd-4020-a226-814db5c6c8be" providerId="ADAL" clId="{58AAA917-8DBA-4F88-A6B3-9AFE0EECC536}" dt="2022-08-22T01:21:08.266" v="123" actId="164"/>
          <ac:spMkLst>
            <pc:docMk/>
            <pc:sldMk cId="2110655452" sldId="856"/>
            <ac:spMk id="28" creationId="{1C26BA23-1CFD-7D2D-A928-E8E8C3CA339B}"/>
          </ac:spMkLst>
        </pc:spChg>
        <pc:spChg chg="mod">
          <ac:chgData name="高増　潔" userId="151964c3-78cd-4020-a226-814db5c6c8be" providerId="ADAL" clId="{58AAA917-8DBA-4F88-A6B3-9AFE0EECC536}" dt="2022-08-22T01:21:08.266" v="123" actId="164"/>
          <ac:spMkLst>
            <pc:docMk/>
            <pc:sldMk cId="2110655452" sldId="856"/>
            <ac:spMk id="29" creationId="{A4697395-6295-FE75-DB9E-3E588275EA6A}"/>
          </ac:spMkLst>
        </pc:spChg>
        <pc:spChg chg="mod">
          <ac:chgData name="高増　潔" userId="151964c3-78cd-4020-a226-814db5c6c8be" providerId="ADAL" clId="{58AAA917-8DBA-4F88-A6B3-9AFE0EECC536}" dt="2022-08-22T01:21:08.266" v="123" actId="164"/>
          <ac:spMkLst>
            <pc:docMk/>
            <pc:sldMk cId="2110655452" sldId="856"/>
            <ac:spMk id="30" creationId="{C7903865-8E5E-93B4-E286-A98BE9D8B031}"/>
          </ac:spMkLst>
        </pc:spChg>
        <pc:spChg chg="mod">
          <ac:chgData name="高増　潔" userId="151964c3-78cd-4020-a226-814db5c6c8be" providerId="ADAL" clId="{58AAA917-8DBA-4F88-A6B3-9AFE0EECC536}" dt="2022-08-22T01:21:08.266" v="123" actId="164"/>
          <ac:spMkLst>
            <pc:docMk/>
            <pc:sldMk cId="2110655452" sldId="856"/>
            <ac:spMk id="32" creationId="{FB78D0F2-BC0D-6225-FE57-ADDB5901F0CA}"/>
          </ac:spMkLst>
        </pc:spChg>
        <pc:spChg chg="mod">
          <ac:chgData name="高増　潔" userId="151964c3-78cd-4020-a226-814db5c6c8be" providerId="ADAL" clId="{58AAA917-8DBA-4F88-A6B3-9AFE0EECC536}" dt="2022-08-22T01:21:08.266" v="123" actId="164"/>
          <ac:spMkLst>
            <pc:docMk/>
            <pc:sldMk cId="2110655452" sldId="856"/>
            <ac:spMk id="33" creationId="{66B1F655-9F64-E5AA-EE06-0766ADE4F8B2}"/>
          </ac:spMkLst>
        </pc:spChg>
        <pc:spChg chg="mod">
          <ac:chgData name="高増　潔" userId="151964c3-78cd-4020-a226-814db5c6c8be" providerId="ADAL" clId="{58AAA917-8DBA-4F88-A6B3-9AFE0EECC536}" dt="2022-08-22T01:23:57.335" v="175"/>
          <ac:spMkLst>
            <pc:docMk/>
            <pc:sldMk cId="2110655452" sldId="856"/>
            <ac:spMk id="211" creationId="{2062F40D-8F0A-8339-FFED-479ECAD8E8F0}"/>
          </ac:spMkLst>
        </pc:spChg>
        <pc:spChg chg="mod">
          <ac:chgData name="高増　潔" userId="151964c3-78cd-4020-a226-814db5c6c8be" providerId="ADAL" clId="{58AAA917-8DBA-4F88-A6B3-9AFE0EECC536}" dt="2022-08-22T01:23:57.335" v="175"/>
          <ac:spMkLst>
            <pc:docMk/>
            <pc:sldMk cId="2110655452" sldId="856"/>
            <ac:spMk id="212" creationId="{AA45EF5B-986C-DEAA-9E75-72844284B077}"/>
          </ac:spMkLst>
        </pc:spChg>
        <pc:spChg chg="mod">
          <ac:chgData name="高増　潔" userId="151964c3-78cd-4020-a226-814db5c6c8be" providerId="ADAL" clId="{58AAA917-8DBA-4F88-A6B3-9AFE0EECC536}" dt="2022-08-22T01:23:57.335" v="175"/>
          <ac:spMkLst>
            <pc:docMk/>
            <pc:sldMk cId="2110655452" sldId="856"/>
            <ac:spMk id="213" creationId="{DD08E37A-4D75-9751-9310-9521A999A333}"/>
          </ac:spMkLst>
        </pc:spChg>
        <pc:spChg chg="mod">
          <ac:chgData name="高増　潔" userId="151964c3-78cd-4020-a226-814db5c6c8be" providerId="ADAL" clId="{58AAA917-8DBA-4F88-A6B3-9AFE0EECC536}" dt="2022-08-22T01:20:45.338" v="119" actId="164"/>
          <ac:spMkLst>
            <pc:docMk/>
            <pc:sldMk cId="2110655452" sldId="856"/>
            <ac:spMk id="215" creationId="{36A93D0F-B50D-5101-F4D1-6C351A85DC8F}"/>
          </ac:spMkLst>
        </pc:spChg>
        <pc:spChg chg="mod">
          <ac:chgData name="高増　潔" userId="151964c3-78cd-4020-a226-814db5c6c8be" providerId="ADAL" clId="{58AAA917-8DBA-4F88-A6B3-9AFE0EECC536}" dt="2022-08-22T01:20:45.338" v="119" actId="164"/>
          <ac:spMkLst>
            <pc:docMk/>
            <pc:sldMk cId="2110655452" sldId="856"/>
            <ac:spMk id="216" creationId="{92450E07-748D-0C45-35B9-224C34A7C448}"/>
          </ac:spMkLst>
        </pc:spChg>
        <pc:spChg chg="mod">
          <ac:chgData name="高増　潔" userId="151964c3-78cd-4020-a226-814db5c6c8be" providerId="ADAL" clId="{58AAA917-8DBA-4F88-A6B3-9AFE0EECC536}" dt="2022-08-22T01:20:45.338" v="119" actId="164"/>
          <ac:spMkLst>
            <pc:docMk/>
            <pc:sldMk cId="2110655452" sldId="856"/>
            <ac:spMk id="217" creationId="{AF42A67E-2B87-9677-F2EE-F981598DCDEE}"/>
          </ac:spMkLst>
        </pc:spChg>
        <pc:spChg chg="mod">
          <ac:chgData name="高増　潔" userId="151964c3-78cd-4020-a226-814db5c6c8be" providerId="ADAL" clId="{58AAA917-8DBA-4F88-A6B3-9AFE0EECC536}" dt="2022-08-22T01:23:57.335" v="175"/>
          <ac:spMkLst>
            <pc:docMk/>
            <pc:sldMk cId="2110655452" sldId="856"/>
            <ac:spMk id="222" creationId="{A9A68637-7604-C4FD-DA4A-BF1322793268}"/>
          </ac:spMkLst>
        </pc:spChg>
        <pc:spChg chg="mod">
          <ac:chgData name="高増　潔" userId="151964c3-78cd-4020-a226-814db5c6c8be" providerId="ADAL" clId="{58AAA917-8DBA-4F88-A6B3-9AFE0EECC536}" dt="2022-08-22T01:23:57.335" v="175"/>
          <ac:spMkLst>
            <pc:docMk/>
            <pc:sldMk cId="2110655452" sldId="856"/>
            <ac:spMk id="223" creationId="{D56B2559-0529-3359-4A1E-91D1A1B49F80}"/>
          </ac:spMkLst>
        </pc:spChg>
        <pc:spChg chg="mod">
          <ac:chgData name="高増　潔" userId="151964c3-78cd-4020-a226-814db5c6c8be" providerId="ADAL" clId="{58AAA917-8DBA-4F88-A6B3-9AFE0EECC536}" dt="2022-08-22T01:23:57.335" v="175"/>
          <ac:spMkLst>
            <pc:docMk/>
            <pc:sldMk cId="2110655452" sldId="856"/>
            <ac:spMk id="224" creationId="{FFDBDF9D-E11B-D738-5FA2-72C3BC6B7EEA}"/>
          </ac:spMkLst>
        </pc:spChg>
        <pc:spChg chg="mod">
          <ac:chgData name="高増　潔" userId="151964c3-78cd-4020-a226-814db5c6c8be" providerId="ADAL" clId="{58AAA917-8DBA-4F88-A6B3-9AFE0EECC536}" dt="2022-08-22T01:23:57.335" v="175"/>
          <ac:spMkLst>
            <pc:docMk/>
            <pc:sldMk cId="2110655452" sldId="856"/>
            <ac:spMk id="225" creationId="{DA80BEB1-DCE8-2CD9-76FA-9B4B51326B36}"/>
          </ac:spMkLst>
        </pc:spChg>
        <pc:spChg chg="mod">
          <ac:chgData name="高増　潔" userId="151964c3-78cd-4020-a226-814db5c6c8be" providerId="ADAL" clId="{58AAA917-8DBA-4F88-A6B3-9AFE0EECC536}" dt="2022-08-22T01:23:57.335" v="175"/>
          <ac:spMkLst>
            <pc:docMk/>
            <pc:sldMk cId="2110655452" sldId="856"/>
            <ac:spMk id="226" creationId="{A0955F84-48C2-43E1-3271-D659D1356C1B}"/>
          </ac:spMkLst>
        </pc:spChg>
        <pc:spChg chg="mod">
          <ac:chgData name="高増　潔" userId="151964c3-78cd-4020-a226-814db5c6c8be" providerId="ADAL" clId="{58AAA917-8DBA-4F88-A6B3-9AFE0EECC536}" dt="2022-08-22T01:23:57.335" v="175"/>
          <ac:spMkLst>
            <pc:docMk/>
            <pc:sldMk cId="2110655452" sldId="856"/>
            <ac:spMk id="228" creationId="{4CE5E3FA-5EE0-EB00-1E11-E6C964030270}"/>
          </ac:spMkLst>
        </pc:spChg>
        <pc:spChg chg="mod">
          <ac:chgData name="高増　潔" userId="151964c3-78cd-4020-a226-814db5c6c8be" providerId="ADAL" clId="{58AAA917-8DBA-4F88-A6B3-9AFE0EECC536}" dt="2022-08-22T01:23:57.335" v="175"/>
          <ac:spMkLst>
            <pc:docMk/>
            <pc:sldMk cId="2110655452" sldId="856"/>
            <ac:spMk id="229" creationId="{272057FE-B0F9-CB12-79CF-E2A94365B79C}"/>
          </ac:spMkLst>
        </pc:spChg>
        <pc:spChg chg="mod">
          <ac:chgData name="高増　潔" userId="151964c3-78cd-4020-a226-814db5c6c8be" providerId="ADAL" clId="{58AAA917-8DBA-4F88-A6B3-9AFE0EECC536}" dt="2022-08-22T01:23:57.335" v="175"/>
          <ac:spMkLst>
            <pc:docMk/>
            <pc:sldMk cId="2110655452" sldId="856"/>
            <ac:spMk id="410" creationId="{66693C6C-6B1C-6479-B17E-9E160A617FD1}"/>
          </ac:spMkLst>
        </pc:spChg>
        <pc:spChg chg="mod">
          <ac:chgData name="高増　潔" userId="151964c3-78cd-4020-a226-814db5c6c8be" providerId="ADAL" clId="{58AAA917-8DBA-4F88-A6B3-9AFE0EECC536}" dt="2022-08-22T01:23:57.335" v="175"/>
          <ac:spMkLst>
            <pc:docMk/>
            <pc:sldMk cId="2110655452" sldId="856"/>
            <ac:spMk id="411" creationId="{7E3892BA-0DC8-D396-5224-143146DE5FD7}"/>
          </ac:spMkLst>
        </pc:spChg>
        <pc:spChg chg="mod">
          <ac:chgData name="高増　潔" userId="151964c3-78cd-4020-a226-814db5c6c8be" providerId="ADAL" clId="{58AAA917-8DBA-4F88-A6B3-9AFE0EECC536}" dt="2022-08-22T01:23:57.335" v="175"/>
          <ac:spMkLst>
            <pc:docMk/>
            <pc:sldMk cId="2110655452" sldId="856"/>
            <ac:spMk id="412" creationId="{2420963F-3AEB-F9CE-BA56-B6128E934423}"/>
          </ac:spMkLst>
        </pc:spChg>
        <pc:spChg chg="mod">
          <ac:chgData name="高増　潔" userId="151964c3-78cd-4020-a226-814db5c6c8be" providerId="ADAL" clId="{58AAA917-8DBA-4F88-A6B3-9AFE0EECC536}" dt="2022-08-22T01:23:57.335" v="175"/>
          <ac:spMkLst>
            <pc:docMk/>
            <pc:sldMk cId="2110655452" sldId="856"/>
            <ac:spMk id="413" creationId="{54A92245-53EE-8D21-0038-26AA002A61B1}"/>
          </ac:spMkLst>
        </pc:spChg>
        <pc:spChg chg="mod">
          <ac:chgData name="高増　潔" userId="151964c3-78cd-4020-a226-814db5c6c8be" providerId="ADAL" clId="{58AAA917-8DBA-4F88-A6B3-9AFE0EECC536}" dt="2022-08-22T01:23:57.335" v="175"/>
          <ac:spMkLst>
            <pc:docMk/>
            <pc:sldMk cId="2110655452" sldId="856"/>
            <ac:spMk id="414" creationId="{AFFD77BE-11F2-AB3B-7B1E-285A3979B464}"/>
          </ac:spMkLst>
        </pc:spChg>
        <pc:spChg chg="mod">
          <ac:chgData name="高増　潔" userId="151964c3-78cd-4020-a226-814db5c6c8be" providerId="ADAL" clId="{58AAA917-8DBA-4F88-A6B3-9AFE0EECC536}" dt="2022-08-22T01:23:57.335" v="175"/>
          <ac:spMkLst>
            <pc:docMk/>
            <pc:sldMk cId="2110655452" sldId="856"/>
            <ac:spMk id="415" creationId="{B01E7429-89C6-3410-7510-6EC0ADCB22A5}"/>
          </ac:spMkLst>
        </pc:spChg>
        <pc:spChg chg="mod">
          <ac:chgData name="高増　潔" userId="151964c3-78cd-4020-a226-814db5c6c8be" providerId="ADAL" clId="{58AAA917-8DBA-4F88-A6B3-9AFE0EECC536}" dt="2022-08-22T01:23:57.335" v="175"/>
          <ac:spMkLst>
            <pc:docMk/>
            <pc:sldMk cId="2110655452" sldId="856"/>
            <ac:spMk id="417" creationId="{F54889AB-CB36-9B53-23DD-2175CFF75262}"/>
          </ac:spMkLst>
        </pc:spChg>
        <pc:spChg chg="mod">
          <ac:chgData name="高増　潔" userId="151964c3-78cd-4020-a226-814db5c6c8be" providerId="ADAL" clId="{58AAA917-8DBA-4F88-A6B3-9AFE0EECC536}" dt="2022-08-22T01:23:57.335" v="175"/>
          <ac:spMkLst>
            <pc:docMk/>
            <pc:sldMk cId="2110655452" sldId="856"/>
            <ac:spMk id="418" creationId="{9CC41987-BC00-2957-7FB8-9A634397ADE1}"/>
          </ac:spMkLst>
        </pc:spChg>
        <pc:spChg chg="mod">
          <ac:chgData name="高増　潔" userId="151964c3-78cd-4020-a226-814db5c6c8be" providerId="ADAL" clId="{58AAA917-8DBA-4F88-A6B3-9AFE0EECC536}" dt="2022-08-22T01:23:57.335" v="175"/>
          <ac:spMkLst>
            <pc:docMk/>
            <pc:sldMk cId="2110655452" sldId="856"/>
            <ac:spMk id="419" creationId="{6DDB7038-6443-C6CC-D83B-692A848F448C}"/>
          </ac:spMkLst>
        </pc:spChg>
        <pc:spChg chg="mod">
          <ac:chgData name="高増　潔" userId="151964c3-78cd-4020-a226-814db5c6c8be" providerId="ADAL" clId="{58AAA917-8DBA-4F88-A6B3-9AFE0EECC536}" dt="2022-08-22T01:23:57.335" v="175"/>
          <ac:spMkLst>
            <pc:docMk/>
            <pc:sldMk cId="2110655452" sldId="856"/>
            <ac:spMk id="420" creationId="{B60EADEF-2E9B-A139-AD1A-E43D07035B71}"/>
          </ac:spMkLst>
        </pc:spChg>
        <pc:spChg chg="mod">
          <ac:chgData name="高増　潔" userId="151964c3-78cd-4020-a226-814db5c6c8be" providerId="ADAL" clId="{58AAA917-8DBA-4F88-A6B3-9AFE0EECC536}" dt="2022-08-22T01:23:57.335" v="175"/>
          <ac:spMkLst>
            <pc:docMk/>
            <pc:sldMk cId="2110655452" sldId="856"/>
            <ac:spMk id="421" creationId="{C78938EB-4C87-E9FD-F386-D70B563B3036}"/>
          </ac:spMkLst>
        </pc:spChg>
        <pc:grpChg chg="mod">
          <ac:chgData name="高増　潔" userId="151964c3-78cd-4020-a226-814db5c6c8be" providerId="ADAL" clId="{58AAA917-8DBA-4F88-A6B3-9AFE0EECC536}" dt="2022-08-22T01:20:45.338" v="119" actId="164"/>
          <ac:grpSpMkLst>
            <pc:docMk/>
            <pc:sldMk cId="2110655452" sldId="856"/>
            <ac:grpSpMk id="7" creationId="{00000000-0000-0000-0000-000000000000}"/>
          </ac:grpSpMkLst>
        </pc:grpChg>
        <pc:grpChg chg="del mod">
          <ac:chgData name="高増　潔" userId="151964c3-78cd-4020-a226-814db5c6c8be" providerId="ADAL" clId="{58AAA917-8DBA-4F88-A6B3-9AFE0EECC536}" dt="2022-08-22T01:23:23.117" v="171" actId="478"/>
          <ac:grpSpMkLst>
            <pc:docMk/>
            <pc:sldMk cId="2110655452" sldId="856"/>
            <ac:grpSpMk id="8" creationId="{46EB2D1D-68C2-D91C-DEBF-6AB6BCF8CB63}"/>
          </ac:grpSpMkLst>
        </pc:grpChg>
        <pc:grpChg chg="add mod">
          <ac:chgData name="高増　潔" userId="151964c3-78cd-4020-a226-814db5c6c8be" providerId="ADAL" clId="{58AAA917-8DBA-4F88-A6B3-9AFE0EECC536}" dt="2022-08-22T01:21:08.266" v="123" actId="164"/>
          <ac:grpSpMkLst>
            <pc:docMk/>
            <pc:sldMk cId="2110655452" sldId="856"/>
            <ac:grpSpMk id="15" creationId="{3937BFAF-FCEA-448D-F79E-C9CF139CD17F}"/>
          </ac:grpSpMkLst>
        </pc:grpChg>
        <pc:grpChg chg="add mod">
          <ac:chgData name="高増　潔" userId="151964c3-78cd-4020-a226-814db5c6c8be" providerId="ADAL" clId="{58AAA917-8DBA-4F88-A6B3-9AFE0EECC536}" dt="2022-08-22T01:20:45.338" v="119" actId="164"/>
          <ac:grpSpMkLst>
            <pc:docMk/>
            <pc:sldMk cId="2110655452" sldId="856"/>
            <ac:grpSpMk id="16" creationId="{00AE37EF-37F4-742C-6CFA-20B1F7919ED1}"/>
          </ac:grpSpMkLst>
        </pc:grpChg>
        <pc:grpChg chg="add del mod">
          <ac:chgData name="高増　潔" userId="151964c3-78cd-4020-a226-814db5c6c8be" providerId="ADAL" clId="{58AAA917-8DBA-4F88-A6B3-9AFE0EECC536}" dt="2022-08-22T01:24:00.190" v="176"/>
          <ac:grpSpMkLst>
            <pc:docMk/>
            <pc:sldMk cId="2110655452" sldId="856"/>
            <ac:grpSpMk id="17" creationId="{CEF222CF-F525-BB2C-98A8-93B442490569}"/>
          </ac:grpSpMkLst>
        </pc:grpChg>
        <pc:grpChg chg="mod">
          <ac:chgData name="高増　潔" userId="151964c3-78cd-4020-a226-814db5c6c8be" providerId="ADAL" clId="{58AAA917-8DBA-4F88-A6B3-9AFE0EECC536}" dt="2022-08-22T01:23:57.335" v="175"/>
          <ac:grpSpMkLst>
            <pc:docMk/>
            <pc:sldMk cId="2110655452" sldId="856"/>
            <ac:grpSpMk id="19" creationId="{4F9A3FC8-F72E-4A5F-359E-6663AAC0A49F}"/>
          </ac:grpSpMkLst>
        </pc:grpChg>
        <pc:grpChg chg="del mod">
          <ac:chgData name="高増　潔" userId="151964c3-78cd-4020-a226-814db5c6c8be" providerId="ADAL" clId="{58AAA917-8DBA-4F88-A6B3-9AFE0EECC536}" dt="2022-08-22T01:23:23.117" v="171" actId="478"/>
          <ac:grpSpMkLst>
            <pc:docMk/>
            <pc:sldMk cId="2110655452" sldId="856"/>
            <ac:grpSpMk id="21" creationId="{5BA60E21-125E-D772-27CA-430BB3222A9F}"/>
          </ac:grpSpMkLst>
        </pc:grpChg>
        <pc:grpChg chg="del mod">
          <ac:chgData name="高増　潔" userId="151964c3-78cd-4020-a226-814db5c6c8be" providerId="ADAL" clId="{58AAA917-8DBA-4F88-A6B3-9AFE0EECC536}" dt="2022-08-22T01:23:23.117" v="171" actId="478"/>
          <ac:grpSpMkLst>
            <pc:docMk/>
            <pc:sldMk cId="2110655452" sldId="856"/>
            <ac:grpSpMk id="25" creationId="{0725994F-3539-6EC1-8DF3-C43F1EE0DCF1}"/>
          </ac:grpSpMkLst>
        </pc:grpChg>
        <pc:grpChg chg="mod">
          <ac:chgData name="高増　潔" userId="151964c3-78cd-4020-a226-814db5c6c8be" providerId="ADAL" clId="{58AAA917-8DBA-4F88-A6B3-9AFE0EECC536}" dt="2022-08-22T01:21:08.266" v="123" actId="164"/>
          <ac:grpSpMkLst>
            <pc:docMk/>
            <pc:sldMk cId="2110655452" sldId="856"/>
            <ac:grpSpMk id="31" creationId="{2B64AEB5-FBD5-3ABD-3DF9-F1AFDC4715B5}"/>
          </ac:grpSpMkLst>
        </pc:grpChg>
        <pc:grpChg chg="mod">
          <ac:chgData name="高増　潔" userId="151964c3-78cd-4020-a226-814db5c6c8be" providerId="ADAL" clId="{58AAA917-8DBA-4F88-A6B3-9AFE0EECC536}" dt="2022-08-22T01:21:08.266" v="123" actId="164"/>
          <ac:grpSpMkLst>
            <pc:docMk/>
            <pc:sldMk cId="2110655452" sldId="856"/>
            <ac:grpSpMk id="55" creationId="{A76CA2BB-4C4B-696D-5457-CE1EDEF880A6}"/>
          </ac:grpSpMkLst>
        </pc:grpChg>
        <pc:grpChg chg="mod">
          <ac:chgData name="高増　潔" userId="151964c3-78cd-4020-a226-814db5c6c8be" providerId="ADAL" clId="{58AAA917-8DBA-4F88-A6B3-9AFE0EECC536}" dt="2022-08-22T01:21:08.266" v="123" actId="164"/>
          <ac:grpSpMkLst>
            <pc:docMk/>
            <pc:sldMk cId="2110655452" sldId="856"/>
            <ac:grpSpMk id="56" creationId="{DD24F3B3-EE0E-E545-35F4-4E2F55F25B05}"/>
          </ac:grpSpMkLst>
        </pc:grpChg>
        <pc:grpChg chg="mod">
          <ac:chgData name="高増　潔" userId="151964c3-78cd-4020-a226-814db5c6c8be" providerId="ADAL" clId="{58AAA917-8DBA-4F88-A6B3-9AFE0EECC536}" dt="2022-08-22T01:21:08.266" v="123" actId="164"/>
          <ac:grpSpMkLst>
            <pc:docMk/>
            <pc:sldMk cId="2110655452" sldId="856"/>
            <ac:grpSpMk id="57" creationId="{6B534FFE-B02C-6F78-62AC-01D9896EFF36}"/>
          </ac:grpSpMkLst>
        </pc:grpChg>
        <pc:grpChg chg="mod">
          <ac:chgData name="高増　潔" userId="151964c3-78cd-4020-a226-814db5c6c8be" providerId="ADAL" clId="{58AAA917-8DBA-4F88-A6B3-9AFE0EECC536}" dt="2022-08-22T01:21:08.266" v="123" actId="164"/>
          <ac:grpSpMkLst>
            <pc:docMk/>
            <pc:sldMk cId="2110655452" sldId="856"/>
            <ac:grpSpMk id="58" creationId="{D9C6DA87-517A-F16A-D027-A0ACBBA9BEA3}"/>
          </ac:grpSpMkLst>
        </pc:grpChg>
        <pc:grpChg chg="del mod">
          <ac:chgData name="高増　潔" userId="151964c3-78cd-4020-a226-814db5c6c8be" providerId="ADAL" clId="{58AAA917-8DBA-4F88-A6B3-9AFE0EECC536}" dt="2022-08-22T01:23:33.810" v="172" actId="478"/>
          <ac:grpSpMkLst>
            <pc:docMk/>
            <pc:sldMk cId="2110655452" sldId="856"/>
            <ac:grpSpMk id="210" creationId="{24128133-4B1F-D230-A216-0D809700C631}"/>
          </ac:grpSpMkLst>
        </pc:grpChg>
        <pc:grpChg chg="mod">
          <ac:chgData name="高増　潔" userId="151964c3-78cd-4020-a226-814db5c6c8be" providerId="ADAL" clId="{58AAA917-8DBA-4F88-A6B3-9AFE0EECC536}" dt="2022-08-22T01:23:57.335" v="175"/>
          <ac:grpSpMkLst>
            <pc:docMk/>
            <pc:sldMk cId="2110655452" sldId="856"/>
            <ac:grpSpMk id="214" creationId="{5D560565-30CC-5AB6-609E-0B5D2CAACADF}"/>
          </ac:grpSpMkLst>
        </pc:grpChg>
        <pc:grpChg chg="del">
          <ac:chgData name="高増　潔" userId="151964c3-78cd-4020-a226-814db5c6c8be" providerId="ADAL" clId="{58AAA917-8DBA-4F88-A6B3-9AFE0EECC536}" dt="2022-08-22T01:23:53.478" v="174" actId="478"/>
          <ac:grpSpMkLst>
            <pc:docMk/>
            <pc:sldMk cId="2110655452" sldId="856"/>
            <ac:grpSpMk id="218" creationId="{739F1653-25BB-B113-623D-D9F1BD79385F}"/>
          </ac:grpSpMkLst>
        </pc:grpChg>
        <pc:grpChg chg="mod">
          <ac:chgData name="高増　潔" userId="151964c3-78cd-4020-a226-814db5c6c8be" providerId="ADAL" clId="{58AAA917-8DBA-4F88-A6B3-9AFE0EECC536}" dt="2022-08-22T01:23:57.335" v="175"/>
          <ac:grpSpMkLst>
            <pc:docMk/>
            <pc:sldMk cId="2110655452" sldId="856"/>
            <ac:grpSpMk id="227" creationId="{4A367D1E-638F-1528-68D9-C5147AA52FB9}"/>
          </ac:grpSpMkLst>
        </pc:grpChg>
        <pc:grpChg chg="mod">
          <ac:chgData name="高増　潔" userId="151964c3-78cd-4020-a226-814db5c6c8be" providerId="ADAL" clId="{58AAA917-8DBA-4F88-A6B3-9AFE0EECC536}" dt="2022-08-22T01:23:57.335" v="175"/>
          <ac:grpSpMkLst>
            <pc:docMk/>
            <pc:sldMk cId="2110655452" sldId="856"/>
            <ac:grpSpMk id="251" creationId="{C7473F7C-59B4-9BD0-3E39-66F3FECF6751}"/>
          </ac:grpSpMkLst>
        </pc:grpChg>
        <pc:grpChg chg="mod">
          <ac:chgData name="高増　潔" userId="151964c3-78cd-4020-a226-814db5c6c8be" providerId="ADAL" clId="{58AAA917-8DBA-4F88-A6B3-9AFE0EECC536}" dt="2022-08-22T01:23:57.335" v="175"/>
          <ac:grpSpMkLst>
            <pc:docMk/>
            <pc:sldMk cId="2110655452" sldId="856"/>
            <ac:grpSpMk id="252" creationId="{3A06BB7D-80DA-4990-3EFB-493C988C8DB9}"/>
          </ac:grpSpMkLst>
        </pc:grpChg>
        <pc:grpChg chg="mod">
          <ac:chgData name="高増　潔" userId="151964c3-78cd-4020-a226-814db5c6c8be" providerId="ADAL" clId="{58AAA917-8DBA-4F88-A6B3-9AFE0EECC536}" dt="2022-08-22T01:23:57.335" v="175"/>
          <ac:grpSpMkLst>
            <pc:docMk/>
            <pc:sldMk cId="2110655452" sldId="856"/>
            <ac:grpSpMk id="253" creationId="{A3A54A01-A7A9-7CAC-A87C-A6637144DAE0}"/>
          </ac:grpSpMkLst>
        </pc:grpChg>
        <pc:grpChg chg="mod">
          <ac:chgData name="高増　潔" userId="151964c3-78cd-4020-a226-814db5c6c8be" providerId="ADAL" clId="{58AAA917-8DBA-4F88-A6B3-9AFE0EECC536}" dt="2022-08-22T01:23:57.335" v="175"/>
          <ac:grpSpMkLst>
            <pc:docMk/>
            <pc:sldMk cId="2110655452" sldId="856"/>
            <ac:grpSpMk id="254" creationId="{E995F369-9D1B-9A70-AC24-7C77148DBB08}"/>
          </ac:grpSpMkLst>
        </pc:grpChg>
        <pc:grpChg chg="add del mod">
          <ac:chgData name="高増　潔" userId="151964c3-78cd-4020-a226-814db5c6c8be" providerId="ADAL" clId="{58AAA917-8DBA-4F88-A6B3-9AFE0EECC536}" dt="2022-08-22T01:24:00.190" v="176"/>
          <ac:grpSpMkLst>
            <pc:docMk/>
            <pc:sldMk cId="2110655452" sldId="856"/>
            <ac:grpSpMk id="406" creationId="{10F7AD5C-8313-3FAF-31A5-E6F06ABC422E}"/>
          </ac:grpSpMkLst>
        </pc:grpChg>
        <pc:grpChg chg="mod">
          <ac:chgData name="高増　潔" userId="151964c3-78cd-4020-a226-814db5c6c8be" providerId="ADAL" clId="{58AAA917-8DBA-4F88-A6B3-9AFE0EECC536}" dt="2022-08-22T01:23:57.335" v="175"/>
          <ac:grpSpMkLst>
            <pc:docMk/>
            <pc:sldMk cId="2110655452" sldId="856"/>
            <ac:grpSpMk id="407" creationId="{B0F8E556-8C01-7907-67DC-22C36B26E98B}"/>
          </ac:grpSpMkLst>
        </pc:grpChg>
        <pc:grpChg chg="mod">
          <ac:chgData name="高増　潔" userId="151964c3-78cd-4020-a226-814db5c6c8be" providerId="ADAL" clId="{58AAA917-8DBA-4F88-A6B3-9AFE0EECC536}" dt="2022-08-22T01:23:57.335" v="175"/>
          <ac:grpSpMkLst>
            <pc:docMk/>
            <pc:sldMk cId="2110655452" sldId="856"/>
            <ac:grpSpMk id="408" creationId="{2BC63E74-4C09-6B12-93D8-A8E640D85049}"/>
          </ac:grpSpMkLst>
        </pc:grpChg>
        <pc:grpChg chg="mod">
          <ac:chgData name="高増　潔" userId="151964c3-78cd-4020-a226-814db5c6c8be" providerId="ADAL" clId="{58AAA917-8DBA-4F88-A6B3-9AFE0EECC536}" dt="2022-08-22T01:23:57.335" v="175"/>
          <ac:grpSpMkLst>
            <pc:docMk/>
            <pc:sldMk cId="2110655452" sldId="856"/>
            <ac:grpSpMk id="409" creationId="{0999C5DF-982F-0336-2580-3EA0E6E2F67A}"/>
          </ac:grpSpMkLst>
        </pc:grpChg>
        <pc:grpChg chg="mod">
          <ac:chgData name="高増　潔" userId="151964c3-78cd-4020-a226-814db5c6c8be" providerId="ADAL" clId="{58AAA917-8DBA-4F88-A6B3-9AFE0EECC536}" dt="2022-08-22T01:23:57.335" v="175"/>
          <ac:grpSpMkLst>
            <pc:docMk/>
            <pc:sldMk cId="2110655452" sldId="856"/>
            <ac:grpSpMk id="416" creationId="{34FF033B-7485-618A-C0BF-81DC0D1716F2}"/>
          </ac:grpSpMkLst>
        </pc:grpChg>
        <pc:picChg chg="mod">
          <ac:chgData name="高増　潔" userId="151964c3-78cd-4020-a226-814db5c6c8be" providerId="ADAL" clId="{58AAA917-8DBA-4F88-A6B3-9AFE0EECC536}" dt="2022-08-22T01:24:12.100" v="178" actId="1076"/>
          <ac:picMkLst>
            <pc:docMk/>
            <pc:sldMk cId="2110655452" sldId="856"/>
            <ac:picMk id="422" creationId="{E18B83FF-F27D-EFDB-A58F-B0BC816E0271}"/>
          </ac:picMkLst>
        </pc:picChg>
        <pc:cxnChg chg="mod">
          <ac:chgData name="高増　潔" userId="151964c3-78cd-4020-a226-814db5c6c8be" providerId="ADAL" clId="{58AAA917-8DBA-4F88-A6B3-9AFE0EECC536}" dt="2022-08-22T01:21:08.266" v="123" actId="164"/>
          <ac:cxnSpMkLst>
            <pc:docMk/>
            <pc:sldMk cId="2110655452" sldId="856"/>
            <ac:cxnSpMk id="34" creationId="{F637BA47-2CE2-DB53-BEDD-ED304C4B4F98}"/>
          </ac:cxnSpMkLst>
        </pc:cxnChg>
        <pc:cxnChg chg="mod">
          <ac:chgData name="高増　潔" userId="151964c3-78cd-4020-a226-814db5c6c8be" providerId="ADAL" clId="{58AAA917-8DBA-4F88-A6B3-9AFE0EECC536}" dt="2022-08-22T01:21:08.266" v="123" actId="164"/>
          <ac:cxnSpMkLst>
            <pc:docMk/>
            <pc:sldMk cId="2110655452" sldId="856"/>
            <ac:cxnSpMk id="35" creationId="{74570BCC-B486-548B-DC64-5E8A69F2F413}"/>
          </ac:cxnSpMkLst>
        </pc:cxnChg>
        <pc:cxnChg chg="mod">
          <ac:chgData name="高増　潔" userId="151964c3-78cd-4020-a226-814db5c6c8be" providerId="ADAL" clId="{58AAA917-8DBA-4F88-A6B3-9AFE0EECC536}" dt="2022-08-22T01:21:08.266" v="123" actId="164"/>
          <ac:cxnSpMkLst>
            <pc:docMk/>
            <pc:sldMk cId="2110655452" sldId="856"/>
            <ac:cxnSpMk id="36" creationId="{A01BF87A-A6C7-1DE6-F8F5-A614E65372DB}"/>
          </ac:cxnSpMkLst>
        </pc:cxnChg>
        <pc:cxnChg chg="mod">
          <ac:chgData name="高増　潔" userId="151964c3-78cd-4020-a226-814db5c6c8be" providerId="ADAL" clId="{58AAA917-8DBA-4F88-A6B3-9AFE0EECC536}" dt="2022-08-22T01:21:08.266" v="123" actId="164"/>
          <ac:cxnSpMkLst>
            <pc:docMk/>
            <pc:sldMk cId="2110655452" sldId="856"/>
            <ac:cxnSpMk id="37" creationId="{A7C6FBC9-A580-4C82-1F29-5D85D4EC11E2}"/>
          </ac:cxnSpMkLst>
        </pc:cxnChg>
        <pc:cxnChg chg="mod">
          <ac:chgData name="高増　潔" userId="151964c3-78cd-4020-a226-814db5c6c8be" providerId="ADAL" clId="{58AAA917-8DBA-4F88-A6B3-9AFE0EECC536}" dt="2022-08-22T01:21:08.266" v="123" actId="164"/>
          <ac:cxnSpMkLst>
            <pc:docMk/>
            <pc:sldMk cId="2110655452" sldId="856"/>
            <ac:cxnSpMk id="38" creationId="{166671FC-F843-3699-FE01-0336C673C145}"/>
          </ac:cxnSpMkLst>
        </pc:cxnChg>
        <pc:cxnChg chg="mod">
          <ac:chgData name="高増　潔" userId="151964c3-78cd-4020-a226-814db5c6c8be" providerId="ADAL" clId="{58AAA917-8DBA-4F88-A6B3-9AFE0EECC536}" dt="2022-08-22T01:21:08.266" v="123" actId="164"/>
          <ac:cxnSpMkLst>
            <pc:docMk/>
            <pc:sldMk cId="2110655452" sldId="856"/>
            <ac:cxnSpMk id="39" creationId="{A88690F3-3FE2-2B6C-614C-2614E358D59C}"/>
          </ac:cxnSpMkLst>
        </pc:cxnChg>
        <pc:cxnChg chg="mod">
          <ac:chgData name="高増　潔" userId="151964c3-78cd-4020-a226-814db5c6c8be" providerId="ADAL" clId="{58AAA917-8DBA-4F88-A6B3-9AFE0EECC536}" dt="2022-08-22T01:21:08.266" v="123" actId="164"/>
          <ac:cxnSpMkLst>
            <pc:docMk/>
            <pc:sldMk cId="2110655452" sldId="856"/>
            <ac:cxnSpMk id="40" creationId="{BBC21055-4DC8-846E-FF8E-30DD0923359D}"/>
          </ac:cxnSpMkLst>
        </pc:cxnChg>
        <pc:cxnChg chg="mod">
          <ac:chgData name="高増　潔" userId="151964c3-78cd-4020-a226-814db5c6c8be" providerId="ADAL" clId="{58AAA917-8DBA-4F88-A6B3-9AFE0EECC536}" dt="2022-08-22T01:21:08.266" v="123" actId="164"/>
          <ac:cxnSpMkLst>
            <pc:docMk/>
            <pc:sldMk cId="2110655452" sldId="856"/>
            <ac:cxnSpMk id="41" creationId="{CA711581-EF81-7D7B-782B-81230B790DC4}"/>
          </ac:cxnSpMkLst>
        </pc:cxnChg>
        <pc:cxnChg chg="mod">
          <ac:chgData name="高増　潔" userId="151964c3-78cd-4020-a226-814db5c6c8be" providerId="ADAL" clId="{58AAA917-8DBA-4F88-A6B3-9AFE0EECC536}" dt="2022-08-22T01:21:08.266" v="123" actId="164"/>
          <ac:cxnSpMkLst>
            <pc:docMk/>
            <pc:sldMk cId="2110655452" sldId="856"/>
            <ac:cxnSpMk id="42" creationId="{4CB969D1-ABFB-3EB1-DA62-4FFDCE7BE82E}"/>
          </ac:cxnSpMkLst>
        </pc:cxnChg>
        <pc:cxnChg chg="mod">
          <ac:chgData name="高増　潔" userId="151964c3-78cd-4020-a226-814db5c6c8be" providerId="ADAL" clId="{58AAA917-8DBA-4F88-A6B3-9AFE0EECC536}" dt="2022-08-22T01:21:08.266" v="123" actId="164"/>
          <ac:cxnSpMkLst>
            <pc:docMk/>
            <pc:sldMk cId="2110655452" sldId="856"/>
            <ac:cxnSpMk id="43" creationId="{6577B96D-0E71-31DA-5129-4D7C15F8F5A3}"/>
          </ac:cxnSpMkLst>
        </pc:cxnChg>
        <pc:cxnChg chg="mod">
          <ac:chgData name="高増　潔" userId="151964c3-78cd-4020-a226-814db5c6c8be" providerId="ADAL" clId="{58AAA917-8DBA-4F88-A6B3-9AFE0EECC536}" dt="2022-08-22T01:21:08.266" v="123" actId="164"/>
          <ac:cxnSpMkLst>
            <pc:docMk/>
            <pc:sldMk cId="2110655452" sldId="856"/>
            <ac:cxnSpMk id="44" creationId="{E34F0ED0-8FF2-D47C-BCFB-68BB8F9FA619}"/>
          </ac:cxnSpMkLst>
        </pc:cxnChg>
        <pc:cxnChg chg="mod">
          <ac:chgData name="高増　潔" userId="151964c3-78cd-4020-a226-814db5c6c8be" providerId="ADAL" clId="{58AAA917-8DBA-4F88-A6B3-9AFE0EECC536}" dt="2022-08-22T01:21:08.266" v="123" actId="164"/>
          <ac:cxnSpMkLst>
            <pc:docMk/>
            <pc:sldMk cId="2110655452" sldId="856"/>
            <ac:cxnSpMk id="45" creationId="{7DA2086D-C393-73E1-B2E8-4772AD55D024}"/>
          </ac:cxnSpMkLst>
        </pc:cxnChg>
        <pc:cxnChg chg="mod">
          <ac:chgData name="高増　潔" userId="151964c3-78cd-4020-a226-814db5c6c8be" providerId="ADAL" clId="{58AAA917-8DBA-4F88-A6B3-9AFE0EECC536}" dt="2022-08-22T01:21:08.266" v="123" actId="164"/>
          <ac:cxnSpMkLst>
            <pc:docMk/>
            <pc:sldMk cId="2110655452" sldId="856"/>
            <ac:cxnSpMk id="46" creationId="{5AF8AC29-750A-4F21-4162-4C5FE4AF06CE}"/>
          </ac:cxnSpMkLst>
        </pc:cxnChg>
        <pc:cxnChg chg="mod">
          <ac:chgData name="高増　潔" userId="151964c3-78cd-4020-a226-814db5c6c8be" providerId="ADAL" clId="{58AAA917-8DBA-4F88-A6B3-9AFE0EECC536}" dt="2022-08-22T01:21:08.266" v="123" actId="164"/>
          <ac:cxnSpMkLst>
            <pc:docMk/>
            <pc:sldMk cId="2110655452" sldId="856"/>
            <ac:cxnSpMk id="47" creationId="{8DE058BF-A965-9B43-406A-6BEF2F8901B3}"/>
          </ac:cxnSpMkLst>
        </pc:cxnChg>
        <pc:cxnChg chg="mod">
          <ac:chgData name="高増　潔" userId="151964c3-78cd-4020-a226-814db5c6c8be" providerId="ADAL" clId="{58AAA917-8DBA-4F88-A6B3-9AFE0EECC536}" dt="2022-08-22T01:21:08.266" v="123" actId="164"/>
          <ac:cxnSpMkLst>
            <pc:docMk/>
            <pc:sldMk cId="2110655452" sldId="856"/>
            <ac:cxnSpMk id="48" creationId="{FEB8B350-5B08-F4A8-4A6E-B25957EBB3A7}"/>
          </ac:cxnSpMkLst>
        </pc:cxnChg>
        <pc:cxnChg chg="mod">
          <ac:chgData name="高増　潔" userId="151964c3-78cd-4020-a226-814db5c6c8be" providerId="ADAL" clId="{58AAA917-8DBA-4F88-A6B3-9AFE0EECC536}" dt="2022-08-22T01:21:08.266" v="123" actId="164"/>
          <ac:cxnSpMkLst>
            <pc:docMk/>
            <pc:sldMk cId="2110655452" sldId="856"/>
            <ac:cxnSpMk id="49" creationId="{EC90DB8F-5DB5-2BAB-9982-CE79E23A5299}"/>
          </ac:cxnSpMkLst>
        </pc:cxnChg>
        <pc:cxnChg chg="mod">
          <ac:chgData name="高増　潔" userId="151964c3-78cd-4020-a226-814db5c6c8be" providerId="ADAL" clId="{58AAA917-8DBA-4F88-A6B3-9AFE0EECC536}" dt="2022-08-22T01:21:08.266" v="123" actId="164"/>
          <ac:cxnSpMkLst>
            <pc:docMk/>
            <pc:sldMk cId="2110655452" sldId="856"/>
            <ac:cxnSpMk id="50" creationId="{09D2961D-B7BC-9879-739D-C571C0D6DC2B}"/>
          </ac:cxnSpMkLst>
        </pc:cxnChg>
        <pc:cxnChg chg="mod">
          <ac:chgData name="高増　潔" userId="151964c3-78cd-4020-a226-814db5c6c8be" providerId="ADAL" clId="{58AAA917-8DBA-4F88-A6B3-9AFE0EECC536}" dt="2022-08-22T01:21:08.266" v="123" actId="164"/>
          <ac:cxnSpMkLst>
            <pc:docMk/>
            <pc:sldMk cId="2110655452" sldId="856"/>
            <ac:cxnSpMk id="51" creationId="{7C96F0DF-6B4D-DBE8-B043-7E42D82BDFFF}"/>
          </ac:cxnSpMkLst>
        </pc:cxnChg>
        <pc:cxnChg chg="mod">
          <ac:chgData name="高増　潔" userId="151964c3-78cd-4020-a226-814db5c6c8be" providerId="ADAL" clId="{58AAA917-8DBA-4F88-A6B3-9AFE0EECC536}" dt="2022-08-22T01:21:08.266" v="123" actId="164"/>
          <ac:cxnSpMkLst>
            <pc:docMk/>
            <pc:sldMk cId="2110655452" sldId="856"/>
            <ac:cxnSpMk id="52" creationId="{52156EAF-9D0B-69F9-1254-EFDD133F2044}"/>
          </ac:cxnSpMkLst>
        </pc:cxnChg>
        <pc:cxnChg chg="mod">
          <ac:chgData name="高増　潔" userId="151964c3-78cd-4020-a226-814db5c6c8be" providerId="ADAL" clId="{58AAA917-8DBA-4F88-A6B3-9AFE0EECC536}" dt="2022-08-22T01:21:08.266" v="123" actId="164"/>
          <ac:cxnSpMkLst>
            <pc:docMk/>
            <pc:sldMk cId="2110655452" sldId="856"/>
            <ac:cxnSpMk id="53" creationId="{6D97974D-50A1-FDDC-62EF-574CC66B2FE5}"/>
          </ac:cxnSpMkLst>
        </pc:cxnChg>
        <pc:cxnChg chg="mod">
          <ac:chgData name="高増　潔" userId="151964c3-78cd-4020-a226-814db5c6c8be" providerId="ADAL" clId="{58AAA917-8DBA-4F88-A6B3-9AFE0EECC536}" dt="2022-08-22T01:21:08.266" v="123" actId="164"/>
          <ac:cxnSpMkLst>
            <pc:docMk/>
            <pc:sldMk cId="2110655452" sldId="856"/>
            <ac:cxnSpMk id="54" creationId="{5489A497-C943-AC8F-426D-8061AC16074C}"/>
          </ac:cxnSpMkLst>
        </pc:cxnChg>
        <pc:cxnChg chg="mod">
          <ac:chgData name="高増　潔" userId="151964c3-78cd-4020-a226-814db5c6c8be" providerId="ADAL" clId="{58AAA917-8DBA-4F88-A6B3-9AFE0EECC536}" dt="2022-08-22T01:21:08.266" v="123" actId="164"/>
          <ac:cxnSpMkLst>
            <pc:docMk/>
            <pc:sldMk cId="2110655452" sldId="856"/>
            <ac:cxnSpMk id="59" creationId="{6B763D79-2D20-FF39-0423-3CD07992AF91}"/>
          </ac:cxnSpMkLst>
        </pc:cxnChg>
        <pc:cxnChg chg="mod">
          <ac:chgData name="高増　潔" userId="151964c3-78cd-4020-a226-814db5c6c8be" providerId="ADAL" clId="{58AAA917-8DBA-4F88-A6B3-9AFE0EECC536}" dt="2022-08-22T01:21:08.266" v="123" actId="164"/>
          <ac:cxnSpMkLst>
            <pc:docMk/>
            <pc:sldMk cId="2110655452" sldId="856"/>
            <ac:cxnSpMk id="60" creationId="{C3EB198F-1A9B-27D4-CDB2-76FF9C29ADD1}"/>
          </ac:cxnSpMkLst>
        </pc:cxnChg>
        <pc:cxnChg chg="mod">
          <ac:chgData name="高増　潔" userId="151964c3-78cd-4020-a226-814db5c6c8be" providerId="ADAL" clId="{58AAA917-8DBA-4F88-A6B3-9AFE0EECC536}" dt="2022-08-22T01:21:08.266" v="123" actId="164"/>
          <ac:cxnSpMkLst>
            <pc:docMk/>
            <pc:sldMk cId="2110655452" sldId="856"/>
            <ac:cxnSpMk id="61" creationId="{D733C5CE-7D95-C738-5C1B-B3D0A10BB5D5}"/>
          </ac:cxnSpMkLst>
        </pc:cxnChg>
        <pc:cxnChg chg="mod">
          <ac:chgData name="高増　潔" userId="151964c3-78cd-4020-a226-814db5c6c8be" providerId="ADAL" clId="{58AAA917-8DBA-4F88-A6B3-9AFE0EECC536}" dt="2022-08-22T01:21:08.266" v="123" actId="164"/>
          <ac:cxnSpMkLst>
            <pc:docMk/>
            <pc:sldMk cId="2110655452" sldId="856"/>
            <ac:cxnSpMk id="62" creationId="{59C8CCC0-EE8B-0D53-9804-767AAC9EA110}"/>
          </ac:cxnSpMkLst>
        </pc:cxnChg>
        <pc:cxnChg chg="mod">
          <ac:chgData name="高増　潔" userId="151964c3-78cd-4020-a226-814db5c6c8be" providerId="ADAL" clId="{58AAA917-8DBA-4F88-A6B3-9AFE0EECC536}" dt="2022-08-22T01:21:08.266" v="123" actId="164"/>
          <ac:cxnSpMkLst>
            <pc:docMk/>
            <pc:sldMk cId="2110655452" sldId="856"/>
            <ac:cxnSpMk id="63" creationId="{341B2E9A-065E-C919-F6DC-BFD250E7C98A}"/>
          </ac:cxnSpMkLst>
        </pc:cxnChg>
        <pc:cxnChg chg="mod">
          <ac:chgData name="高増　潔" userId="151964c3-78cd-4020-a226-814db5c6c8be" providerId="ADAL" clId="{58AAA917-8DBA-4F88-A6B3-9AFE0EECC536}" dt="2022-08-22T01:21:08.266" v="123" actId="164"/>
          <ac:cxnSpMkLst>
            <pc:docMk/>
            <pc:sldMk cId="2110655452" sldId="856"/>
            <ac:cxnSpMk id="64" creationId="{6559EC56-1A25-1898-E9C7-741B75187178}"/>
          </ac:cxnSpMkLst>
        </pc:cxnChg>
        <pc:cxnChg chg="mod">
          <ac:chgData name="高増　潔" userId="151964c3-78cd-4020-a226-814db5c6c8be" providerId="ADAL" clId="{58AAA917-8DBA-4F88-A6B3-9AFE0EECC536}" dt="2022-08-22T01:21:08.266" v="123" actId="164"/>
          <ac:cxnSpMkLst>
            <pc:docMk/>
            <pc:sldMk cId="2110655452" sldId="856"/>
            <ac:cxnSpMk id="65" creationId="{7EE88067-DCDA-F5C0-9503-E30C4F1FE4BB}"/>
          </ac:cxnSpMkLst>
        </pc:cxnChg>
        <pc:cxnChg chg="mod">
          <ac:chgData name="高増　潔" userId="151964c3-78cd-4020-a226-814db5c6c8be" providerId="ADAL" clId="{58AAA917-8DBA-4F88-A6B3-9AFE0EECC536}" dt="2022-08-22T01:21:08.266" v="123" actId="164"/>
          <ac:cxnSpMkLst>
            <pc:docMk/>
            <pc:sldMk cId="2110655452" sldId="856"/>
            <ac:cxnSpMk id="66" creationId="{5799D2A0-64C0-9A23-8BD3-D7F637B91016}"/>
          </ac:cxnSpMkLst>
        </pc:cxnChg>
        <pc:cxnChg chg="mod">
          <ac:chgData name="高増　潔" userId="151964c3-78cd-4020-a226-814db5c6c8be" providerId="ADAL" clId="{58AAA917-8DBA-4F88-A6B3-9AFE0EECC536}" dt="2022-08-22T01:21:08.266" v="123" actId="164"/>
          <ac:cxnSpMkLst>
            <pc:docMk/>
            <pc:sldMk cId="2110655452" sldId="856"/>
            <ac:cxnSpMk id="67" creationId="{5A6C77AF-4D8D-561B-EBE0-FA0A519E85CC}"/>
          </ac:cxnSpMkLst>
        </pc:cxnChg>
        <pc:cxnChg chg="mod">
          <ac:chgData name="高増　潔" userId="151964c3-78cd-4020-a226-814db5c6c8be" providerId="ADAL" clId="{58AAA917-8DBA-4F88-A6B3-9AFE0EECC536}" dt="2022-08-22T01:21:08.266" v="123" actId="164"/>
          <ac:cxnSpMkLst>
            <pc:docMk/>
            <pc:sldMk cId="2110655452" sldId="856"/>
            <ac:cxnSpMk id="68" creationId="{EE0E14A5-6796-3DD8-7D7E-EF88F29500A2}"/>
          </ac:cxnSpMkLst>
        </pc:cxnChg>
        <pc:cxnChg chg="mod">
          <ac:chgData name="高増　潔" userId="151964c3-78cd-4020-a226-814db5c6c8be" providerId="ADAL" clId="{58AAA917-8DBA-4F88-A6B3-9AFE0EECC536}" dt="2022-08-22T01:21:08.266" v="123" actId="164"/>
          <ac:cxnSpMkLst>
            <pc:docMk/>
            <pc:sldMk cId="2110655452" sldId="856"/>
            <ac:cxnSpMk id="69" creationId="{D9147277-7A2B-6D56-543E-4E3784D5A838}"/>
          </ac:cxnSpMkLst>
        </pc:cxnChg>
        <pc:cxnChg chg="mod">
          <ac:chgData name="高増　潔" userId="151964c3-78cd-4020-a226-814db5c6c8be" providerId="ADAL" clId="{58AAA917-8DBA-4F88-A6B3-9AFE0EECC536}" dt="2022-08-22T01:21:08.266" v="123" actId="164"/>
          <ac:cxnSpMkLst>
            <pc:docMk/>
            <pc:sldMk cId="2110655452" sldId="856"/>
            <ac:cxnSpMk id="70" creationId="{5FC4B48E-E2C9-CC01-122B-432608089A69}"/>
          </ac:cxnSpMkLst>
        </pc:cxnChg>
        <pc:cxnChg chg="mod">
          <ac:chgData name="高増　潔" userId="151964c3-78cd-4020-a226-814db5c6c8be" providerId="ADAL" clId="{58AAA917-8DBA-4F88-A6B3-9AFE0EECC536}" dt="2022-08-22T01:21:08.266" v="123" actId="164"/>
          <ac:cxnSpMkLst>
            <pc:docMk/>
            <pc:sldMk cId="2110655452" sldId="856"/>
            <ac:cxnSpMk id="71" creationId="{E7BEE755-932B-47EE-D4B7-37788B643584}"/>
          </ac:cxnSpMkLst>
        </pc:cxnChg>
        <pc:cxnChg chg="mod">
          <ac:chgData name="高増　潔" userId="151964c3-78cd-4020-a226-814db5c6c8be" providerId="ADAL" clId="{58AAA917-8DBA-4F88-A6B3-9AFE0EECC536}" dt="2022-08-22T01:21:08.266" v="123" actId="164"/>
          <ac:cxnSpMkLst>
            <pc:docMk/>
            <pc:sldMk cId="2110655452" sldId="856"/>
            <ac:cxnSpMk id="72" creationId="{00AB7453-76F8-9CF8-D474-E5D1FFDE1E2C}"/>
          </ac:cxnSpMkLst>
        </pc:cxnChg>
        <pc:cxnChg chg="mod">
          <ac:chgData name="高増　潔" userId="151964c3-78cd-4020-a226-814db5c6c8be" providerId="ADAL" clId="{58AAA917-8DBA-4F88-A6B3-9AFE0EECC536}" dt="2022-08-22T01:21:08.266" v="123" actId="164"/>
          <ac:cxnSpMkLst>
            <pc:docMk/>
            <pc:sldMk cId="2110655452" sldId="856"/>
            <ac:cxnSpMk id="73" creationId="{361D2AC0-6C1F-EA78-A48A-D710200CE7A3}"/>
          </ac:cxnSpMkLst>
        </pc:cxnChg>
        <pc:cxnChg chg="mod">
          <ac:chgData name="高増　潔" userId="151964c3-78cd-4020-a226-814db5c6c8be" providerId="ADAL" clId="{58AAA917-8DBA-4F88-A6B3-9AFE0EECC536}" dt="2022-08-22T01:21:08.266" v="123" actId="164"/>
          <ac:cxnSpMkLst>
            <pc:docMk/>
            <pc:sldMk cId="2110655452" sldId="856"/>
            <ac:cxnSpMk id="74" creationId="{1906D2B0-F4B8-CEE6-7F89-7F0290379977}"/>
          </ac:cxnSpMkLst>
        </pc:cxnChg>
        <pc:cxnChg chg="mod">
          <ac:chgData name="高増　潔" userId="151964c3-78cd-4020-a226-814db5c6c8be" providerId="ADAL" clId="{58AAA917-8DBA-4F88-A6B3-9AFE0EECC536}" dt="2022-08-22T01:21:08.266" v="123" actId="164"/>
          <ac:cxnSpMkLst>
            <pc:docMk/>
            <pc:sldMk cId="2110655452" sldId="856"/>
            <ac:cxnSpMk id="75" creationId="{0406CFE5-EF84-5AA5-AFDB-2401638EBDD4}"/>
          </ac:cxnSpMkLst>
        </pc:cxnChg>
        <pc:cxnChg chg="mod">
          <ac:chgData name="高増　潔" userId="151964c3-78cd-4020-a226-814db5c6c8be" providerId="ADAL" clId="{58AAA917-8DBA-4F88-A6B3-9AFE0EECC536}" dt="2022-08-22T01:21:08.266" v="123" actId="164"/>
          <ac:cxnSpMkLst>
            <pc:docMk/>
            <pc:sldMk cId="2110655452" sldId="856"/>
            <ac:cxnSpMk id="76" creationId="{703C8950-1D8A-A56C-67FB-D2421CDB4F2A}"/>
          </ac:cxnSpMkLst>
        </pc:cxnChg>
        <pc:cxnChg chg="mod">
          <ac:chgData name="高増　潔" userId="151964c3-78cd-4020-a226-814db5c6c8be" providerId="ADAL" clId="{58AAA917-8DBA-4F88-A6B3-9AFE0EECC536}" dt="2022-08-22T01:21:08.266" v="123" actId="164"/>
          <ac:cxnSpMkLst>
            <pc:docMk/>
            <pc:sldMk cId="2110655452" sldId="856"/>
            <ac:cxnSpMk id="77" creationId="{BBF2C3E2-A5B8-5B70-B132-EB3CFBE31995}"/>
          </ac:cxnSpMkLst>
        </pc:cxnChg>
        <pc:cxnChg chg="mod">
          <ac:chgData name="高増　潔" userId="151964c3-78cd-4020-a226-814db5c6c8be" providerId="ADAL" clId="{58AAA917-8DBA-4F88-A6B3-9AFE0EECC536}" dt="2022-08-22T01:21:08.266" v="123" actId="164"/>
          <ac:cxnSpMkLst>
            <pc:docMk/>
            <pc:sldMk cId="2110655452" sldId="856"/>
            <ac:cxnSpMk id="78" creationId="{C141CC92-D0D2-5660-2749-271D7834E1DC}"/>
          </ac:cxnSpMkLst>
        </pc:cxnChg>
        <pc:cxnChg chg="mod">
          <ac:chgData name="高増　潔" userId="151964c3-78cd-4020-a226-814db5c6c8be" providerId="ADAL" clId="{58AAA917-8DBA-4F88-A6B3-9AFE0EECC536}" dt="2022-08-22T01:21:08.266" v="123" actId="164"/>
          <ac:cxnSpMkLst>
            <pc:docMk/>
            <pc:sldMk cId="2110655452" sldId="856"/>
            <ac:cxnSpMk id="79" creationId="{2D5A0E73-2002-9ED1-DF88-8FE7E1C3E6F9}"/>
          </ac:cxnSpMkLst>
        </pc:cxnChg>
        <pc:cxnChg chg="mod">
          <ac:chgData name="高増　潔" userId="151964c3-78cd-4020-a226-814db5c6c8be" providerId="ADAL" clId="{58AAA917-8DBA-4F88-A6B3-9AFE0EECC536}" dt="2022-08-22T01:21:08.266" v="123" actId="164"/>
          <ac:cxnSpMkLst>
            <pc:docMk/>
            <pc:sldMk cId="2110655452" sldId="856"/>
            <ac:cxnSpMk id="80" creationId="{DD75E8CF-FEB8-31F9-546A-48A558EB7971}"/>
          </ac:cxnSpMkLst>
        </pc:cxnChg>
        <pc:cxnChg chg="mod">
          <ac:chgData name="高増　潔" userId="151964c3-78cd-4020-a226-814db5c6c8be" providerId="ADAL" clId="{58AAA917-8DBA-4F88-A6B3-9AFE0EECC536}" dt="2022-08-22T01:21:08.266" v="123" actId="164"/>
          <ac:cxnSpMkLst>
            <pc:docMk/>
            <pc:sldMk cId="2110655452" sldId="856"/>
            <ac:cxnSpMk id="81" creationId="{6628B96D-1606-061C-7C97-D494BCFAFA51}"/>
          </ac:cxnSpMkLst>
        </pc:cxnChg>
        <pc:cxnChg chg="mod">
          <ac:chgData name="高増　潔" userId="151964c3-78cd-4020-a226-814db5c6c8be" providerId="ADAL" clId="{58AAA917-8DBA-4F88-A6B3-9AFE0EECC536}" dt="2022-08-22T01:21:08.266" v="123" actId="164"/>
          <ac:cxnSpMkLst>
            <pc:docMk/>
            <pc:sldMk cId="2110655452" sldId="856"/>
            <ac:cxnSpMk id="82" creationId="{12101F1D-159D-BD8C-75FD-C641580B1997}"/>
          </ac:cxnSpMkLst>
        </pc:cxnChg>
        <pc:cxnChg chg="mod">
          <ac:chgData name="高増　潔" userId="151964c3-78cd-4020-a226-814db5c6c8be" providerId="ADAL" clId="{58AAA917-8DBA-4F88-A6B3-9AFE0EECC536}" dt="2022-08-22T01:21:08.266" v="123" actId="164"/>
          <ac:cxnSpMkLst>
            <pc:docMk/>
            <pc:sldMk cId="2110655452" sldId="856"/>
            <ac:cxnSpMk id="83" creationId="{C9B33DBF-EF66-2487-775E-D6E34448B625}"/>
          </ac:cxnSpMkLst>
        </pc:cxnChg>
        <pc:cxnChg chg="mod">
          <ac:chgData name="高増　潔" userId="151964c3-78cd-4020-a226-814db5c6c8be" providerId="ADAL" clId="{58AAA917-8DBA-4F88-A6B3-9AFE0EECC536}" dt="2022-08-22T01:21:08.266" v="123" actId="164"/>
          <ac:cxnSpMkLst>
            <pc:docMk/>
            <pc:sldMk cId="2110655452" sldId="856"/>
            <ac:cxnSpMk id="84" creationId="{3079860C-591A-9387-D768-F5D5609C66C9}"/>
          </ac:cxnSpMkLst>
        </pc:cxnChg>
        <pc:cxnChg chg="mod">
          <ac:chgData name="高増　潔" userId="151964c3-78cd-4020-a226-814db5c6c8be" providerId="ADAL" clId="{58AAA917-8DBA-4F88-A6B3-9AFE0EECC536}" dt="2022-08-22T01:21:08.266" v="123" actId="164"/>
          <ac:cxnSpMkLst>
            <pc:docMk/>
            <pc:sldMk cId="2110655452" sldId="856"/>
            <ac:cxnSpMk id="85" creationId="{6666359A-1CE8-447A-E108-61C688F64034}"/>
          </ac:cxnSpMkLst>
        </pc:cxnChg>
        <pc:cxnChg chg="mod">
          <ac:chgData name="高増　潔" userId="151964c3-78cd-4020-a226-814db5c6c8be" providerId="ADAL" clId="{58AAA917-8DBA-4F88-A6B3-9AFE0EECC536}" dt="2022-08-22T01:21:08.266" v="123" actId="164"/>
          <ac:cxnSpMkLst>
            <pc:docMk/>
            <pc:sldMk cId="2110655452" sldId="856"/>
            <ac:cxnSpMk id="86" creationId="{2DC76C50-1023-017B-F472-2E2A00D4DEDB}"/>
          </ac:cxnSpMkLst>
        </pc:cxnChg>
        <pc:cxnChg chg="mod">
          <ac:chgData name="高増　潔" userId="151964c3-78cd-4020-a226-814db5c6c8be" providerId="ADAL" clId="{58AAA917-8DBA-4F88-A6B3-9AFE0EECC536}" dt="2022-08-22T01:21:08.266" v="123" actId="164"/>
          <ac:cxnSpMkLst>
            <pc:docMk/>
            <pc:sldMk cId="2110655452" sldId="856"/>
            <ac:cxnSpMk id="87" creationId="{E7D0CE42-96B5-734E-4F9A-A1F111E32D1E}"/>
          </ac:cxnSpMkLst>
        </pc:cxnChg>
        <pc:cxnChg chg="mod">
          <ac:chgData name="高増　潔" userId="151964c3-78cd-4020-a226-814db5c6c8be" providerId="ADAL" clId="{58AAA917-8DBA-4F88-A6B3-9AFE0EECC536}" dt="2022-08-22T01:21:08.266" v="123" actId="164"/>
          <ac:cxnSpMkLst>
            <pc:docMk/>
            <pc:sldMk cId="2110655452" sldId="856"/>
            <ac:cxnSpMk id="88" creationId="{660D287A-8703-2AB7-55FA-2965D8274FEE}"/>
          </ac:cxnSpMkLst>
        </pc:cxnChg>
        <pc:cxnChg chg="mod">
          <ac:chgData name="高増　潔" userId="151964c3-78cd-4020-a226-814db5c6c8be" providerId="ADAL" clId="{58AAA917-8DBA-4F88-A6B3-9AFE0EECC536}" dt="2022-08-22T01:21:08.266" v="123" actId="164"/>
          <ac:cxnSpMkLst>
            <pc:docMk/>
            <pc:sldMk cId="2110655452" sldId="856"/>
            <ac:cxnSpMk id="89" creationId="{3F6FDAB4-EEE3-9645-40FC-7BF6F6AE0DBF}"/>
          </ac:cxnSpMkLst>
        </pc:cxnChg>
        <pc:cxnChg chg="mod">
          <ac:chgData name="高増　潔" userId="151964c3-78cd-4020-a226-814db5c6c8be" providerId="ADAL" clId="{58AAA917-8DBA-4F88-A6B3-9AFE0EECC536}" dt="2022-08-22T01:21:08.266" v="123" actId="164"/>
          <ac:cxnSpMkLst>
            <pc:docMk/>
            <pc:sldMk cId="2110655452" sldId="856"/>
            <ac:cxnSpMk id="90" creationId="{99A29BB8-FE40-468C-6D22-0DBDD0502752}"/>
          </ac:cxnSpMkLst>
        </pc:cxnChg>
        <pc:cxnChg chg="mod">
          <ac:chgData name="高増　潔" userId="151964c3-78cd-4020-a226-814db5c6c8be" providerId="ADAL" clId="{58AAA917-8DBA-4F88-A6B3-9AFE0EECC536}" dt="2022-08-22T01:21:08.266" v="123" actId="164"/>
          <ac:cxnSpMkLst>
            <pc:docMk/>
            <pc:sldMk cId="2110655452" sldId="856"/>
            <ac:cxnSpMk id="91" creationId="{6F437BED-B964-A642-2191-89ED21CC1452}"/>
          </ac:cxnSpMkLst>
        </pc:cxnChg>
        <pc:cxnChg chg="mod">
          <ac:chgData name="高増　潔" userId="151964c3-78cd-4020-a226-814db5c6c8be" providerId="ADAL" clId="{58AAA917-8DBA-4F88-A6B3-9AFE0EECC536}" dt="2022-08-22T01:21:08.266" v="123" actId="164"/>
          <ac:cxnSpMkLst>
            <pc:docMk/>
            <pc:sldMk cId="2110655452" sldId="856"/>
            <ac:cxnSpMk id="92" creationId="{16EDA39A-87F5-D1E9-E5A8-CDE32DB7117E}"/>
          </ac:cxnSpMkLst>
        </pc:cxnChg>
        <pc:cxnChg chg="mod">
          <ac:chgData name="高増　潔" userId="151964c3-78cd-4020-a226-814db5c6c8be" providerId="ADAL" clId="{58AAA917-8DBA-4F88-A6B3-9AFE0EECC536}" dt="2022-08-22T01:21:08.266" v="123" actId="164"/>
          <ac:cxnSpMkLst>
            <pc:docMk/>
            <pc:sldMk cId="2110655452" sldId="856"/>
            <ac:cxnSpMk id="93" creationId="{D1244E4A-C306-8DB2-D9A2-7A98E976D0CA}"/>
          </ac:cxnSpMkLst>
        </pc:cxnChg>
        <pc:cxnChg chg="mod">
          <ac:chgData name="高増　潔" userId="151964c3-78cd-4020-a226-814db5c6c8be" providerId="ADAL" clId="{58AAA917-8DBA-4F88-A6B3-9AFE0EECC536}" dt="2022-08-22T01:21:08.266" v="123" actId="164"/>
          <ac:cxnSpMkLst>
            <pc:docMk/>
            <pc:sldMk cId="2110655452" sldId="856"/>
            <ac:cxnSpMk id="94" creationId="{B44D38E9-346A-44E1-4C3B-BDB3F0214FAD}"/>
          </ac:cxnSpMkLst>
        </pc:cxnChg>
        <pc:cxnChg chg="mod">
          <ac:chgData name="高増　潔" userId="151964c3-78cd-4020-a226-814db5c6c8be" providerId="ADAL" clId="{58AAA917-8DBA-4F88-A6B3-9AFE0EECC536}" dt="2022-08-22T01:21:08.266" v="123" actId="164"/>
          <ac:cxnSpMkLst>
            <pc:docMk/>
            <pc:sldMk cId="2110655452" sldId="856"/>
            <ac:cxnSpMk id="95" creationId="{B57A2D1B-8CBB-ECC9-ACA4-B8AD6611F1D8}"/>
          </ac:cxnSpMkLst>
        </pc:cxnChg>
        <pc:cxnChg chg="mod">
          <ac:chgData name="高増　潔" userId="151964c3-78cd-4020-a226-814db5c6c8be" providerId="ADAL" clId="{58AAA917-8DBA-4F88-A6B3-9AFE0EECC536}" dt="2022-08-22T01:21:08.266" v="123" actId="164"/>
          <ac:cxnSpMkLst>
            <pc:docMk/>
            <pc:sldMk cId="2110655452" sldId="856"/>
            <ac:cxnSpMk id="96" creationId="{22EC8696-175B-E16D-428E-C1439D79C89D}"/>
          </ac:cxnSpMkLst>
        </pc:cxnChg>
        <pc:cxnChg chg="mod">
          <ac:chgData name="高増　潔" userId="151964c3-78cd-4020-a226-814db5c6c8be" providerId="ADAL" clId="{58AAA917-8DBA-4F88-A6B3-9AFE0EECC536}" dt="2022-08-22T01:21:08.266" v="123" actId="164"/>
          <ac:cxnSpMkLst>
            <pc:docMk/>
            <pc:sldMk cId="2110655452" sldId="856"/>
            <ac:cxnSpMk id="97" creationId="{64786F86-2DF8-B27A-5510-B3548A5A62FF}"/>
          </ac:cxnSpMkLst>
        </pc:cxnChg>
        <pc:cxnChg chg="mod">
          <ac:chgData name="高増　潔" userId="151964c3-78cd-4020-a226-814db5c6c8be" providerId="ADAL" clId="{58AAA917-8DBA-4F88-A6B3-9AFE0EECC536}" dt="2022-08-22T01:21:08.266" v="123" actId="164"/>
          <ac:cxnSpMkLst>
            <pc:docMk/>
            <pc:sldMk cId="2110655452" sldId="856"/>
            <ac:cxnSpMk id="98" creationId="{AA5F2159-FD65-A231-1458-544E7C5D8853}"/>
          </ac:cxnSpMkLst>
        </pc:cxnChg>
        <pc:cxnChg chg="mod">
          <ac:chgData name="高増　潔" userId="151964c3-78cd-4020-a226-814db5c6c8be" providerId="ADAL" clId="{58AAA917-8DBA-4F88-A6B3-9AFE0EECC536}" dt="2022-08-22T01:21:08.266" v="123" actId="164"/>
          <ac:cxnSpMkLst>
            <pc:docMk/>
            <pc:sldMk cId="2110655452" sldId="856"/>
            <ac:cxnSpMk id="99" creationId="{BFF9472F-6FF9-4E35-E26E-149A83E0128B}"/>
          </ac:cxnSpMkLst>
        </pc:cxnChg>
        <pc:cxnChg chg="mod">
          <ac:chgData name="高増　潔" userId="151964c3-78cd-4020-a226-814db5c6c8be" providerId="ADAL" clId="{58AAA917-8DBA-4F88-A6B3-9AFE0EECC536}" dt="2022-08-22T01:21:08.266" v="123" actId="164"/>
          <ac:cxnSpMkLst>
            <pc:docMk/>
            <pc:sldMk cId="2110655452" sldId="856"/>
            <ac:cxnSpMk id="100" creationId="{10D4EB8E-5B4C-BD73-1757-0FE9C1055108}"/>
          </ac:cxnSpMkLst>
        </pc:cxnChg>
        <pc:cxnChg chg="mod">
          <ac:chgData name="高増　潔" userId="151964c3-78cd-4020-a226-814db5c6c8be" providerId="ADAL" clId="{58AAA917-8DBA-4F88-A6B3-9AFE0EECC536}" dt="2022-08-22T01:21:08.266" v="123" actId="164"/>
          <ac:cxnSpMkLst>
            <pc:docMk/>
            <pc:sldMk cId="2110655452" sldId="856"/>
            <ac:cxnSpMk id="101" creationId="{58846FF6-70CE-22B8-5878-2436326A0B46}"/>
          </ac:cxnSpMkLst>
        </pc:cxnChg>
        <pc:cxnChg chg="mod">
          <ac:chgData name="高増　潔" userId="151964c3-78cd-4020-a226-814db5c6c8be" providerId="ADAL" clId="{58AAA917-8DBA-4F88-A6B3-9AFE0EECC536}" dt="2022-08-22T01:21:08.266" v="123" actId="164"/>
          <ac:cxnSpMkLst>
            <pc:docMk/>
            <pc:sldMk cId="2110655452" sldId="856"/>
            <ac:cxnSpMk id="102" creationId="{858CBB9B-3EA6-284E-8E43-26747F3CEB99}"/>
          </ac:cxnSpMkLst>
        </pc:cxnChg>
        <pc:cxnChg chg="mod">
          <ac:chgData name="高増　潔" userId="151964c3-78cd-4020-a226-814db5c6c8be" providerId="ADAL" clId="{58AAA917-8DBA-4F88-A6B3-9AFE0EECC536}" dt="2022-08-22T01:21:08.266" v="123" actId="164"/>
          <ac:cxnSpMkLst>
            <pc:docMk/>
            <pc:sldMk cId="2110655452" sldId="856"/>
            <ac:cxnSpMk id="103" creationId="{A0F4AFC5-082D-BF2F-A2DF-D523FF7FB8CF}"/>
          </ac:cxnSpMkLst>
        </pc:cxnChg>
        <pc:cxnChg chg="mod">
          <ac:chgData name="高増　潔" userId="151964c3-78cd-4020-a226-814db5c6c8be" providerId="ADAL" clId="{58AAA917-8DBA-4F88-A6B3-9AFE0EECC536}" dt="2022-08-22T01:21:08.266" v="123" actId="164"/>
          <ac:cxnSpMkLst>
            <pc:docMk/>
            <pc:sldMk cId="2110655452" sldId="856"/>
            <ac:cxnSpMk id="104" creationId="{498173F9-C3FF-C6DC-B8EC-B967A935A347}"/>
          </ac:cxnSpMkLst>
        </pc:cxnChg>
        <pc:cxnChg chg="mod">
          <ac:chgData name="高増　潔" userId="151964c3-78cd-4020-a226-814db5c6c8be" providerId="ADAL" clId="{58AAA917-8DBA-4F88-A6B3-9AFE0EECC536}" dt="2022-08-22T01:21:08.266" v="123" actId="164"/>
          <ac:cxnSpMkLst>
            <pc:docMk/>
            <pc:sldMk cId="2110655452" sldId="856"/>
            <ac:cxnSpMk id="105" creationId="{7C859217-4A59-264F-ED0E-32CF20381F1C}"/>
          </ac:cxnSpMkLst>
        </pc:cxnChg>
        <pc:cxnChg chg="mod">
          <ac:chgData name="高増　潔" userId="151964c3-78cd-4020-a226-814db5c6c8be" providerId="ADAL" clId="{58AAA917-8DBA-4F88-A6B3-9AFE0EECC536}" dt="2022-08-22T01:21:08.266" v="123" actId="164"/>
          <ac:cxnSpMkLst>
            <pc:docMk/>
            <pc:sldMk cId="2110655452" sldId="856"/>
            <ac:cxnSpMk id="106" creationId="{EBBA8DD6-FA1C-A3C6-7E70-B8C76BC38466}"/>
          </ac:cxnSpMkLst>
        </pc:cxnChg>
        <pc:cxnChg chg="mod">
          <ac:chgData name="高増　潔" userId="151964c3-78cd-4020-a226-814db5c6c8be" providerId="ADAL" clId="{58AAA917-8DBA-4F88-A6B3-9AFE0EECC536}" dt="2022-08-22T01:21:08.266" v="123" actId="164"/>
          <ac:cxnSpMkLst>
            <pc:docMk/>
            <pc:sldMk cId="2110655452" sldId="856"/>
            <ac:cxnSpMk id="107" creationId="{421F465F-A6B3-D755-D21B-CBF84935C9F2}"/>
          </ac:cxnSpMkLst>
        </pc:cxnChg>
        <pc:cxnChg chg="mod">
          <ac:chgData name="高増　潔" userId="151964c3-78cd-4020-a226-814db5c6c8be" providerId="ADAL" clId="{58AAA917-8DBA-4F88-A6B3-9AFE0EECC536}" dt="2022-08-22T01:21:08.266" v="123" actId="164"/>
          <ac:cxnSpMkLst>
            <pc:docMk/>
            <pc:sldMk cId="2110655452" sldId="856"/>
            <ac:cxnSpMk id="108" creationId="{01AD8765-67BD-9A2D-BE3F-2EAB494DD738}"/>
          </ac:cxnSpMkLst>
        </pc:cxnChg>
        <pc:cxnChg chg="mod">
          <ac:chgData name="高増　潔" userId="151964c3-78cd-4020-a226-814db5c6c8be" providerId="ADAL" clId="{58AAA917-8DBA-4F88-A6B3-9AFE0EECC536}" dt="2022-08-22T01:21:08.266" v="123" actId="164"/>
          <ac:cxnSpMkLst>
            <pc:docMk/>
            <pc:sldMk cId="2110655452" sldId="856"/>
            <ac:cxnSpMk id="109" creationId="{F47506CF-BDE6-3105-A1F4-35A53CF0CC60}"/>
          </ac:cxnSpMkLst>
        </pc:cxnChg>
        <pc:cxnChg chg="mod">
          <ac:chgData name="高増　潔" userId="151964c3-78cd-4020-a226-814db5c6c8be" providerId="ADAL" clId="{58AAA917-8DBA-4F88-A6B3-9AFE0EECC536}" dt="2022-08-22T01:21:08.266" v="123" actId="164"/>
          <ac:cxnSpMkLst>
            <pc:docMk/>
            <pc:sldMk cId="2110655452" sldId="856"/>
            <ac:cxnSpMk id="110" creationId="{B6A80042-55E0-DE4C-8959-0598BBF6D942}"/>
          </ac:cxnSpMkLst>
        </pc:cxnChg>
        <pc:cxnChg chg="mod">
          <ac:chgData name="高増　潔" userId="151964c3-78cd-4020-a226-814db5c6c8be" providerId="ADAL" clId="{58AAA917-8DBA-4F88-A6B3-9AFE0EECC536}" dt="2022-08-22T01:21:08.266" v="123" actId="164"/>
          <ac:cxnSpMkLst>
            <pc:docMk/>
            <pc:sldMk cId="2110655452" sldId="856"/>
            <ac:cxnSpMk id="111" creationId="{E301D0B5-ACAB-7530-A24A-018ACD621EAD}"/>
          </ac:cxnSpMkLst>
        </pc:cxnChg>
        <pc:cxnChg chg="mod">
          <ac:chgData name="高増　潔" userId="151964c3-78cd-4020-a226-814db5c6c8be" providerId="ADAL" clId="{58AAA917-8DBA-4F88-A6B3-9AFE0EECC536}" dt="2022-08-22T01:21:08.266" v="123" actId="164"/>
          <ac:cxnSpMkLst>
            <pc:docMk/>
            <pc:sldMk cId="2110655452" sldId="856"/>
            <ac:cxnSpMk id="112" creationId="{B8DA47B7-6FF7-A3B1-43FC-59D375F7A4C4}"/>
          </ac:cxnSpMkLst>
        </pc:cxnChg>
        <pc:cxnChg chg="mod">
          <ac:chgData name="高増　潔" userId="151964c3-78cd-4020-a226-814db5c6c8be" providerId="ADAL" clId="{58AAA917-8DBA-4F88-A6B3-9AFE0EECC536}" dt="2022-08-22T01:21:08.266" v="123" actId="164"/>
          <ac:cxnSpMkLst>
            <pc:docMk/>
            <pc:sldMk cId="2110655452" sldId="856"/>
            <ac:cxnSpMk id="113" creationId="{44DF1385-8B8E-764D-5352-DE0401989620}"/>
          </ac:cxnSpMkLst>
        </pc:cxnChg>
        <pc:cxnChg chg="mod">
          <ac:chgData name="高増　潔" userId="151964c3-78cd-4020-a226-814db5c6c8be" providerId="ADAL" clId="{58AAA917-8DBA-4F88-A6B3-9AFE0EECC536}" dt="2022-08-22T01:21:08.266" v="123" actId="164"/>
          <ac:cxnSpMkLst>
            <pc:docMk/>
            <pc:sldMk cId="2110655452" sldId="856"/>
            <ac:cxnSpMk id="114" creationId="{3BFE3E72-2D9B-EE97-F694-6209437A5086}"/>
          </ac:cxnSpMkLst>
        </pc:cxnChg>
        <pc:cxnChg chg="mod">
          <ac:chgData name="高増　潔" userId="151964c3-78cd-4020-a226-814db5c6c8be" providerId="ADAL" clId="{58AAA917-8DBA-4F88-A6B3-9AFE0EECC536}" dt="2022-08-22T01:21:08.266" v="123" actId="164"/>
          <ac:cxnSpMkLst>
            <pc:docMk/>
            <pc:sldMk cId="2110655452" sldId="856"/>
            <ac:cxnSpMk id="115" creationId="{29398E16-4AFB-24D0-ECE6-EAB026937F70}"/>
          </ac:cxnSpMkLst>
        </pc:cxnChg>
        <pc:cxnChg chg="mod">
          <ac:chgData name="高増　潔" userId="151964c3-78cd-4020-a226-814db5c6c8be" providerId="ADAL" clId="{58AAA917-8DBA-4F88-A6B3-9AFE0EECC536}" dt="2022-08-22T01:21:08.266" v="123" actId="164"/>
          <ac:cxnSpMkLst>
            <pc:docMk/>
            <pc:sldMk cId="2110655452" sldId="856"/>
            <ac:cxnSpMk id="116" creationId="{66B84644-13D2-9F48-6E81-ADA376953C8A}"/>
          </ac:cxnSpMkLst>
        </pc:cxnChg>
        <pc:cxnChg chg="mod">
          <ac:chgData name="高増　潔" userId="151964c3-78cd-4020-a226-814db5c6c8be" providerId="ADAL" clId="{58AAA917-8DBA-4F88-A6B3-9AFE0EECC536}" dt="2022-08-22T01:21:08.266" v="123" actId="164"/>
          <ac:cxnSpMkLst>
            <pc:docMk/>
            <pc:sldMk cId="2110655452" sldId="856"/>
            <ac:cxnSpMk id="117" creationId="{CD29247A-EA6E-94D9-58E3-F4CFB559E0EE}"/>
          </ac:cxnSpMkLst>
        </pc:cxnChg>
        <pc:cxnChg chg="mod">
          <ac:chgData name="高増　潔" userId="151964c3-78cd-4020-a226-814db5c6c8be" providerId="ADAL" clId="{58AAA917-8DBA-4F88-A6B3-9AFE0EECC536}" dt="2022-08-22T01:21:08.266" v="123" actId="164"/>
          <ac:cxnSpMkLst>
            <pc:docMk/>
            <pc:sldMk cId="2110655452" sldId="856"/>
            <ac:cxnSpMk id="118" creationId="{A88BF7A3-A8B9-9C8D-B3E1-29377F91DCE5}"/>
          </ac:cxnSpMkLst>
        </pc:cxnChg>
        <pc:cxnChg chg="mod">
          <ac:chgData name="高増　潔" userId="151964c3-78cd-4020-a226-814db5c6c8be" providerId="ADAL" clId="{58AAA917-8DBA-4F88-A6B3-9AFE0EECC536}" dt="2022-08-22T01:21:08.266" v="123" actId="164"/>
          <ac:cxnSpMkLst>
            <pc:docMk/>
            <pc:sldMk cId="2110655452" sldId="856"/>
            <ac:cxnSpMk id="119" creationId="{B84C79BF-AEF9-D681-A818-B8DB102F1069}"/>
          </ac:cxnSpMkLst>
        </pc:cxnChg>
        <pc:cxnChg chg="mod">
          <ac:chgData name="高増　潔" userId="151964c3-78cd-4020-a226-814db5c6c8be" providerId="ADAL" clId="{58AAA917-8DBA-4F88-A6B3-9AFE0EECC536}" dt="2022-08-22T01:21:08.266" v="123" actId="164"/>
          <ac:cxnSpMkLst>
            <pc:docMk/>
            <pc:sldMk cId="2110655452" sldId="856"/>
            <ac:cxnSpMk id="120" creationId="{30B370E1-C94D-E11F-9C63-606E01005C42}"/>
          </ac:cxnSpMkLst>
        </pc:cxnChg>
        <pc:cxnChg chg="mod">
          <ac:chgData name="高増　潔" userId="151964c3-78cd-4020-a226-814db5c6c8be" providerId="ADAL" clId="{58AAA917-8DBA-4F88-A6B3-9AFE0EECC536}" dt="2022-08-22T01:21:08.266" v="123" actId="164"/>
          <ac:cxnSpMkLst>
            <pc:docMk/>
            <pc:sldMk cId="2110655452" sldId="856"/>
            <ac:cxnSpMk id="121" creationId="{9890F68A-E90E-AFB6-3409-C7144BB7C75F}"/>
          </ac:cxnSpMkLst>
        </pc:cxnChg>
        <pc:cxnChg chg="mod">
          <ac:chgData name="高増　潔" userId="151964c3-78cd-4020-a226-814db5c6c8be" providerId="ADAL" clId="{58AAA917-8DBA-4F88-A6B3-9AFE0EECC536}" dt="2022-08-22T01:21:08.266" v="123" actId="164"/>
          <ac:cxnSpMkLst>
            <pc:docMk/>
            <pc:sldMk cId="2110655452" sldId="856"/>
            <ac:cxnSpMk id="122" creationId="{2495DA25-F84A-1E25-F6A8-F4CD79EE62BB}"/>
          </ac:cxnSpMkLst>
        </pc:cxnChg>
        <pc:cxnChg chg="mod">
          <ac:chgData name="高増　潔" userId="151964c3-78cd-4020-a226-814db5c6c8be" providerId="ADAL" clId="{58AAA917-8DBA-4F88-A6B3-9AFE0EECC536}" dt="2022-08-22T01:21:08.266" v="123" actId="164"/>
          <ac:cxnSpMkLst>
            <pc:docMk/>
            <pc:sldMk cId="2110655452" sldId="856"/>
            <ac:cxnSpMk id="123" creationId="{E7882A39-D73A-FF62-6BFB-ACBC494C8B5F}"/>
          </ac:cxnSpMkLst>
        </pc:cxnChg>
        <pc:cxnChg chg="mod">
          <ac:chgData name="高増　潔" userId="151964c3-78cd-4020-a226-814db5c6c8be" providerId="ADAL" clId="{58AAA917-8DBA-4F88-A6B3-9AFE0EECC536}" dt="2022-08-22T01:21:08.266" v="123" actId="164"/>
          <ac:cxnSpMkLst>
            <pc:docMk/>
            <pc:sldMk cId="2110655452" sldId="856"/>
            <ac:cxnSpMk id="124" creationId="{CA7DD4C5-9867-5B33-3F34-00AEE40BC16D}"/>
          </ac:cxnSpMkLst>
        </pc:cxnChg>
        <pc:cxnChg chg="mod">
          <ac:chgData name="高増　潔" userId="151964c3-78cd-4020-a226-814db5c6c8be" providerId="ADAL" clId="{58AAA917-8DBA-4F88-A6B3-9AFE0EECC536}" dt="2022-08-22T01:21:08.266" v="123" actId="164"/>
          <ac:cxnSpMkLst>
            <pc:docMk/>
            <pc:sldMk cId="2110655452" sldId="856"/>
            <ac:cxnSpMk id="125" creationId="{017617D2-4688-2F7F-6289-7C6696DF6611}"/>
          </ac:cxnSpMkLst>
        </pc:cxnChg>
        <pc:cxnChg chg="mod">
          <ac:chgData name="高増　潔" userId="151964c3-78cd-4020-a226-814db5c6c8be" providerId="ADAL" clId="{58AAA917-8DBA-4F88-A6B3-9AFE0EECC536}" dt="2022-08-22T01:21:08.266" v="123" actId="164"/>
          <ac:cxnSpMkLst>
            <pc:docMk/>
            <pc:sldMk cId="2110655452" sldId="856"/>
            <ac:cxnSpMk id="126" creationId="{DF20501B-6E63-E711-C406-D8619A0858B8}"/>
          </ac:cxnSpMkLst>
        </pc:cxnChg>
        <pc:cxnChg chg="mod">
          <ac:chgData name="高増　潔" userId="151964c3-78cd-4020-a226-814db5c6c8be" providerId="ADAL" clId="{58AAA917-8DBA-4F88-A6B3-9AFE0EECC536}" dt="2022-08-22T01:21:08.266" v="123" actId="164"/>
          <ac:cxnSpMkLst>
            <pc:docMk/>
            <pc:sldMk cId="2110655452" sldId="856"/>
            <ac:cxnSpMk id="127" creationId="{7A98E903-24CF-4070-5B03-928E5C039F85}"/>
          </ac:cxnSpMkLst>
        </pc:cxnChg>
        <pc:cxnChg chg="mod">
          <ac:chgData name="高増　潔" userId="151964c3-78cd-4020-a226-814db5c6c8be" providerId="ADAL" clId="{58AAA917-8DBA-4F88-A6B3-9AFE0EECC536}" dt="2022-08-22T01:21:08.266" v="123" actId="164"/>
          <ac:cxnSpMkLst>
            <pc:docMk/>
            <pc:sldMk cId="2110655452" sldId="856"/>
            <ac:cxnSpMk id="128" creationId="{008E0861-F7AB-9A63-BC50-DC102E2B60C7}"/>
          </ac:cxnSpMkLst>
        </pc:cxnChg>
        <pc:cxnChg chg="mod">
          <ac:chgData name="高増　潔" userId="151964c3-78cd-4020-a226-814db5c6c8be" providerId="ADAL" clId="{58AAA917-8DBA-4F88-A6B3-9AFE0EECC536}" dt="2022-08-22T01:21:08.266" v="123" actId="164"/>
          <ac:cxnSpMkLst>
            <pc:docMk/>
            <pc:sldMk cId="2110655452" sldId="856"/>
            <ac:cxnSpMk id="129" creationId="{04BD8AD3-A311-6CEF-8CD7-14289D03350B}"/>
          </ac:cxnSpMkLst>
        </pc:cxnChg>
        <pc:cxnChg chg="mod">
          <ac:chgData name="高増　潔" userId="151964c3-78cd-4020-a226-814db5c6c8be" providerId="ADAL" clId="{58AAA917-8DBA-4F88-A6B3-9AFE0EECC536}" dt="2022-08-22T01:21:08.266" v="123" actId="164"/>
          <ac:cxnSpMkLst>
            <pc:docMk/>
            <pc:sldMk cId="2110655452" sldId="856"/>
            <ac:cxnSpMk id="130" creationId="{DCE3EE00-06D7-05E2-F46A-3D542727A7FF}"/>
          </ac:cxnSpMkLst>
        </pc:cxnChg>
        <pc:cxnChg chg="mod">
          <ac:chgData name="高増　潔" userId="151964c3-78cd-4020-a226-814db5c6c8be" providerId="ADAL" clId="{58AAA917-8DBA-4F88-A6B3-9AFE0EECC536}" dt="2022-08-22T01:21:08.266" v="123" actId="164"/>
          <ac:cxnSpMkLst>
            <pc:docMk/>
            <pc:sldMk cId="2110655452" sldId="856"/>
            <ac:cxnSpMk id="131" creationId="{57627075-D110-CE66-D0CA-233F11B0407D}"/>
          </ac:cxnSpMkLst>
        </pc:cxnChg>
        <pc:cxnChg chg="mod">
          <ac:chgData name="高増　潔" userId="151964c3-78cd-4020-a226-814db5c6c8be" providerId="ADAL" clId="{58AAA917-8DBA-4F88-A6B3-9AFE0EECC536}" dt="2022-08-22T01:21:08.266" v="123" actId="164"/>
          <ac:cxnSpMkLst>
            <pc:docMk/>
            <pc:sldMk cId="2110655452" sldId="856"/>
            <ac:cxnSpMk id="132" creationId="{F0A34874-236C-3D9E-6AC4-8AD6F8CB73DF}"/>
          </ac:cxnSpMkLst>
        </pc:cxnChg>
        <pc:cxnChg chg="mod">
          <ac:chgData name="高増　潔" userId="151964c3-78cd-4020-a226-814db5c6c8be" providerId="ADAL" clId="{58AAA917-8DBA-4F88-A6B3-9AFE0EECC536}" dt="2022-08-22T01:21:08.266" v="123" actId="164"/>
          <ac:cxnSpMkLst>
            <pc:docMk/>
            <pc:sldMk cId="2110655452" sldId="856"/>
            <ac:cxnSpMk id="133" creationId="{8F31B012-2B56-AA37-0E9A-3636E9EC9C33}"/>
          </ac:cxnSpMkLst>
        </pc:cxnChg>
        <pc:cxnChg chg="mod">
          <ac:chgData name="高増　潔" userId="151964c3-78cd-4020-a226-814db5c6c8be" providerId="ADAL" clId="{58AAA917-8DBA-4F88-A6B3-9AFE0EECC536}" dt="2022-08-22T01:21:08.266" v="123" actId="164"/>
          <ac:cxnSpMkLst>
            <pc:docMk/>
            <pc:sldMk cId="2110655452" sldId="856"/>
            <ac:cxnSpMk id="134" creationId="{7F6DCF21-1A4A-0304-705A-0A67EB0255F3}"/>
          </ac:cxnSpMkLst>
        </pc:cxnChg>
        <pc:cxnChg chg="mod">
          <ac:chgData name="高増　潔" userId="151964c3-78cd-4020-a226-814db5c6c8be" providerId="ADAL" clId="{58AAA917-8DBA-4F88-A6B3-9AFE0EECC536}" dt="2022-08-22T01:21:08.266" v="123" actId="164"/>
          <ac:cxnSpMkLst>
            <pc:docMk/>
            <pc:sldMk cId="2110655452" sldId="856"/>
            <ac:cxnSpMk id="135" creationId="{01340CAF-D8BE-38C1-FD77-D1ED72D75246}"/>
          </ac:cxnSpMkLst>
        </pc:cxnChg>
        <pc:cxnChg chg="mod">
          <ac:chgData name="高増　潔" userId="151964c3-78cd-4020-a226-814db5c6c8be" providerId="ADAL" clId="{58AAA917-8DBA-4F88-A6B3-9AFE0EECC536}" dt="2022-08-22T01:21:08.266" v="123" actId="164"/>
          <ac:cxnSpMkLst>
            <pc:docMk/>
            <pc:sldMk cId="2110655452" sldId="856"/>
            <ac:cxnSpMk id="136" creationId="{6628875A-4B14-7B81-7A67-2C3B99C6B416}"/>
          </ac:cxnSpMkLst>
        </pc:cxnChg>
        <pc:cxnChg chg="mod">
          <ac:chgData name="高増　潔" userId="151964c3-78cd-4020-a226-814db5c6c8be" providerId="ADAL" clId="{58AAA917-8DBA-4F88-A6B3-9AFE0EECC536}" dt="2022-08-22T01:21:08.266" v="123" actId="164"/>
          <ac:cxnSpMkLst>
            <pc:docMk/>
            <pc:sldMk cId="2110655452" sldId="856"/>
            <ac:cxnSpMk id="137" creationId="{D0895754-17B3-89CD-91F5-363E09591D28}"/>
          </ac:cxnSpMkLst>
        </pc:cxnChg>
        <pc:cxnChg chg="mod">
          <ac:chgData name="高増　潔" userId="151964c3-78cd-4020-a226-814db5c6c8be" providerId="ADAL" clId="{58AAA917-8DBA-4F88-A6B3-9AFE0EECC536}" dt="2022-08-22T01:21:08.266" v="123" actId="164"/>
          <ac:cxnSpMkLst>
            <pc:docMk/>
            <pc:sldMk cId="2110655452" sldId="856"/>
            <ac:cxnSpMk id="138" creationId="{A61B70F6-566F-B643-4976-CB27B190BE63}"/>
          </ac:cxnSpMkLst>
        </pc:cxnChg>
        <pc:cxnChg chg="mod">
          <ac:chgData name="高増　潔" userId="151964c3-78cd-4020-a226-814db5c6c8be" providerId="ADAL" clId="{58AAA917-8DBA-4F88-A6B3-9AFE0EECC536}" dt="2022-08-22T01:21:08.266" v="123" actId="164"/>
          <ac:cxnSpMkLst>
            <pc:docMk/>
            <pc:sldMk cId="2110655452" sldId="856"/>
            <ac:cxnSpMk id="139" creationId="{D33BD929-CBAF-A5B5-AE1B-74DC24AA9295}"/>
          </ac:cxnSpMkLst>
        </pc:cxnChg>
        <pc:cxnChg chg="mod">
          <ac:chgData name="高増　潔" userId="151964c3-78cd-4020-a226-814db5c6c8be" providerId="ADAL" clId="{58AAA917-8DBA-4F88-A6B3-9AFE0EECC536}" dt="2022-08-22T01:21:08.266" v="123" actId="164"/>
          <ac:cxnSpMkLst>
            <pc:docMk/>
            <pc:sldMk cId="2110655452" sldId="856"/>
            <ac:cxnSpMk id="140" creationId="{83EBBF30-7D27-9E90-379F-B60C8E5474CA}"/>
          </ac:cxnSpMkLst>
        </pc:cxnChg>
        <pc:cxnChg chg="mod">
          <ac:chgData name="高増　潔" userId="151964c3-78cd-4020-a226-814db5c6c8be" providerId="ADAL" clId="{58AAA917-8DBA-4F88-A6B3-9AFE0EECC536}" dt="2022-08-22T01:21:08.266" v="123" actId="164"/>
          <ac:cxnSpMkLst>
            <pc:docMk/>
            <pc:sldMk cId="2110655452" sldId="856"/>
            <ac:cxnSpMk id="141" creationId="{D13A011E-3524-9880-731C-9B716203F94C}"/>
          </ac:cxnSpMkLst>
        </pc:cxnChg>
        <pc:cxnChg chg="mod">
          <ac:chgData name="高増　潔" userId="151964c3-78cd-4020-a226-814db5c6c8be" providerId="ADAL" clId="{58AAA917-8DBA-4F88-A6B3-9AFE0EECC536}" dt="2022-08-22T01:21:08.266" v="123" actId="164"/>
          <ac:cxnSpMkLst>
            <pc:docMk/>
            <pc:sldMk cId="2110655452" sldId="856"/>
            <ac:cxnSpMk id="142" creationId="{177FE417-85A2-7283-D948-3E51C6F360DB}"/>
          </ac:cxnSpMkLst>
        </pc:cxnChg>
        <pc:cxnChg chg="mod">
          <ac:chgData name="高増　潔" userId="151964c3-78cd-4020-a226-814db5c6c8be" providerId="ADAL" clId="{58AAA917-8DBA-4F88-A6B3-9AFE0EECC536}" dt="2022-08-22T01:21:08.266" v="123" actId="164"/>
          <ac:cxnSpMkLst>
            <pc:docMk/>
            <pc:sldMk cId="2110655452" sldId="856"/>
            <ac:cxnSpMk id="143" creationId="{C3E26B32-F764-9821-36A2-F33A3DEC6875}"/>
          </ac:cxnSpMkLst>
        </pc:cxnChg>
        <pc:cxnChg chg="mod">
          <ac:chgData name="高増　潔" userId="151964c3-78cd-4020-a226-814db5c6c8be" providerId="ADAL" clId="{58AAA917-8DBA-4F88-A6B3-9AFE0EECC536}" dt="2022-08-22T01:21:08.266" v="123" actId="164"/>
          <ac:cxnSpMkLst>
            <pc:docMk/>
            <pc:sldMk cId="2110655452" sldId="856"/>
            <ac:cxnSpMk id="144" creationId="{825989CB-DC8E-8486-C319-61010698A6E1}"/>
          </ac:cxnSpMkLst>
        </pc:cxnChg>
        <pc:cxnChg chg="mod">
          <ac:chgData name="高増　潔" userId="151964c3-78cd-4020-a226-814db5c6c8be" providerId="ADAL" clId="{58AAA917-8DBA-4F88-A6B3-9AFE0EECC536}" dt="2022-08-22T01:21:08.266" v="123" actId="164"/>
          <ac:cxnSpMkLst>
            <pc:docMk/>
            <pc:sldMk cId="2110655452" sldId="856"/>
            <ac:cxnSpMk id="145" creationId="{ACC8ACF5-484B-B74E-2425-A86A997105FD}"/>
          </ac:cxnSpMkLst>
        </pc:cxnChg>
        <pc:cxnChg chg="mod">
          <ac:chgData name="高増　潔" userId="151964c3-78cd-4020-a226-814db5c6c8be" providerId="ADAL" clId="{58AAA917-8DBA-4F88-A6B3-9AFE0EECC536}" dt="2022-08-22T01:21:08.266" v="123" actId="164"/>
          <ac:cxnSpMkLst>
            <pc:docMk/>
            <pc:sldMk cId="2110655452" sldId="856"/>
            <ac:cxnSpMk id="146" creationId="{80B29AA3-9258-D0BC-BAD9-605D74CA3EAA}"/>
          </ac:cxnSpMkLst>
        </pc:cxnChg>
        <pc:cxnChg chg="mod">
          <ac:chgData name="高増　潔" userId="151964c3-78cd-4020-a226-814db5c6c8be" providerId="ADAL" clId="{58AAA917-8DBA-4F88-A6B3-9AFE0EECC536}" dt="2022-08-22T01:21:08.266" v="123" actId="164"/>
          <ac:cxnSpMkLst>
            <pc:docMk/>
            <pc:sldMk cId="2110655452" sldId="856"/>
            <ac:cxnSpMk id="147" creationId="{19E4E5EC-9951-A443-C594-6E507F47DE63}"/>
          </ac:cxnSpMkLst>
        </pc:cxnChg>
        <pc:cxnChg chg="mod">
          <ac:chgData name="高増　潔" userId="151964c3-78cd-4020-a226-814db5c6c8be" providerId="ADAL" clId="{58AAA917-8DBA-4F88-A6B3-9AFE0EECC536}" dt="2022-08-22T01:21:08.266" v="123" actId="164"/>
          <ac:cxnSpMkLst>
            <pc:docMk/>
            <pc:sldMk cId="2110655452" sldId="856"/>
            <ac:cxnSpMk id="148" creationId="{B8996A8B-7319-6EC2-80B6-C0153782A499}"/>
          </ac:cxnSpMkLst>
        </pc:cxnChg>
        <pc:cxnChg chg="mod">
          <ac:chgData name="高増　潔" userId="151964c3-78cd-4020-a226-814db5c6c8be" providerId="ADAL" clId="{58AAA917-8DBA-4F88-A6B3-9AFE0EECC536}" dt="2022-08-22T01:21:08.266" v="123" actId="164"/>
          <ac:cxnSpMkLst>
            <pc:docMk/>
            <pc:sldMk cId="2110655452" sldId="856"/>
            <ac:cxnSpMk id="149" creationId="{C3ECAD71-1726-FD87-186C-25D412BCEEC7}"/>
          </ac:cxnSpMkLst>
        </pc:cxnChg>
        <pc:cxnChg chg="mod">
          <ac:chgData name="高増　潔" userId="151964c3-78cd-4020-a226-814db5c6c8be" providerId="ADAL" clId="{58AAA917-8DBA-4F88-A6B3-9AFE0EECC536}" dt="2022-08-22T01:21:08.266" v="123" actId="164"/>
          <ac:cxnSpMkLst>
            <pc:docMk/>
            <pc:sldMk cId="2110655452" sldId="856"/>
            <ac:cxnSpMk id="150" creationId="{3DDD10BB-ECE7-A308-5B00-C9A5E5523350}"/>
          </ac:cxnSpMkLst>
        </pc:cxnChg>
        <pc:cxnChg chg="mod">
          <ac:chgData name="高増　潔" userId="151964c3-78cd-4020-a226-814db5c6c8be" providerId="ADAL" clId="{58AAA917-8DBA-4F88-A6B3-9AFE0EECC536}" dt="2022-08-22T01:21:08.266" v="123" actId="164"/>
          <ac:cxnSpMkLst>
            <pc:docMk/>
            <pc:sldMk cId="2110655452" sldId="856"/>
            <ac:cxnSpMk id="151" creationId="{09C5DF74-9989-36E4-8D13-B602AD31A721}"/>
          </ac:cxnSpMkLst>
        </pc:cxnChg>
        <pc:cxnChg chg="mod">
          <ac:chgData name="高増　潔" userId="151964c3-78cd-4020-a226-814db5c6c8be" providerId="ADAL" clId="{58AAA917-8DBA-4F88-A6B3-9AFE0EECC536}" dt="2022-08-22T01:21:08.266" v="123" actId="164"/>
          <ac:cxnSpMkLst>
            <pc:docMk/>
            <pc:sldMk cId="2110655452" sldId="856"/>
            <ac:cxnSpMk id="152" creationId="{07CC10D0-A573-91A0-7BF7-44A256447523}"/>
          </ac:cxnSpMkLst>
        </pc:cxnChg>
        <pc:cxnChg chg="mod">
          <ac:chgData name="高増　潔" userId="151964c3-78cd-4020-a226-814db5c6c8be" providerId="ADAL" clId="{58AAA917-8DBA-4F88-A6B3-9AFE0EECC536}" dt="2022-08-22T01:21:08.266" v="123" actId="164"/>
          <ac:cxnSpMkLst>
            <pc:docMk/>
            <pc:sldMk cId="2110655452" sldId="856"/>
            <ac:cxnSpMk id="153" creationId="{0331A405-458F-77B2-6DEE-6F6EC3F5350C}"/>
          </ac:cxnSpMkLst>
        </pc:cxnChg>
        <pc:cxnChg chg="mod">
          <ac:chgData name="高増　潔" userId="151964c3-78cd-4020-a226-814db5c6c8be" providerId="ADAL" clId="{58AAA917-8DBA-4F88-A6B3-9AFE0EECC536}" dt="2022-08-22T01:21:08.266" v="123" actId="164"/>
          <ac:cxnSpMkLst>
            <pc:docMk/>
            <pc:sldMk cId="2110655452" sldId="856"/>
            <ac:cxnSpMk id="154" creationId="{73941C88-1AA5-9810-F6B7-F0E0C87D92BC}"/>
          </ac:cxnSpMkLst>
        </pc:cxnChg>
        <pc:cxnChg chg="mod">
          <ac:chgData name="高増　潔" userId="151964c3-78cd-4020-a226-814db5c6c8be" providerId="ADAL" clId="{58AAA917-8DBA-4F88-A6B3-9AFE0EECC536}" dt="2022-08-22T01:21:08.266" v="123" actId="164"/>
          <ac:cxnSpMkLst>
            <pc:docMk/>
            <pc:sldMk cId="2110655452" sldId="856"/>
            <ac:cxnSpMk id="155" creationId="{4B607376-5555-4A21-A04E-86D4B87AFAF3}"/>
          </ac:cxnSpMkLst>
        </pc:cxnChg>
        <pc:cxnChg chg="mod">
          <ac:chgData name="高増　潔" userId="151964c3-78cd-4020-a226-814db5c6c8be" providerId="ADAL" clId="{58AAA917-8DBA-4F88-A6B3-9AFE0EECC536}" dt="2022-08-22T01:21:08.266" v="123" actId="164"/>
          <ac:cxnSpMkLst>
            <pc:docMk/>
            <pc:sldMk cId="2110655452" sldId="856"/>
            <ac:cxnSpMk id="156" creationId="{B73657DE-AFB4-4C1A-27BB-AF1F38A3EE23}"/>
          </ac:cxnSpMkLst>
        </pc:cxnChg>
        <pc:cxnChg chg="mod">
          <ac:chgData name="高増　潔" userId="151964c3-78cd-4020-a226-814db5c6c8be" providerId="ADAL" clId="{58AAA917-8DBA-4F88-A6B3-9AFE0EECC536}" dt="2022-08-22T01:21:08.266" v="123" actId="164"/>
          <ac:cxnSpMkLst>
            <pc:docMk/>
            <pc:sldMk cId="2110655452" sldId="856"/>
            <ac:cxnSpMk id="157" creationId="{78A6F0FB-A973-CF10-AE06-14789B83692C}"/>
          </ac:cxnSpMkLst>
        </pc:cxnChg>
        <pc:cxnChg chg="mod">
          <ac:chgData name="高増　潔" userId="151964c3-78cd-4020-a226-814db5c6c8be" providerId="ADAL" clId="{58AAA917-8DBA-4F88-A6B3-9AFE0EECC536}" dt="2022-08-22T01:21:08.266" v="123" actId="164"/>
          <ac:cxnSpMkLst>
            <pc:docMk/>
            <pc:sldMk cId="2110655452" sldId="856"/>
            <ac:cxnSpMk id="158" creationId="{EF1E5CE4-22DF-7BD6-32F8-D68234696EB6}"/>
          </ac:cxnSpMkLst>
        </pc:cxnChg>
        <pc:cxnChg chg="mod">
          <ac:chgData name="高増　潔" userId="151964c3-78cd-4020-a226-814db5c6c8be" providerId="ADAL" clId="{58AAA917-8DBA-4F88-A6B3-9AFE0EECC536}" dt="2022-08-22T01:21:08.266" v="123" actId="164"/>
          <ac:cxnSpMkLst>
            <pc:docMk/>
            <pc:sldMk cId="2110655452" sldId="856"/>
            <ac:cxnSpMk id="159" creationId="{37EC9BE5-09B1-EC7C-D9CF-F9B26FFE4E1A}"/>
          </ac:cxnSpMkLst>
        </pc:cxnChg>
        <pc:cxnChg chg="mod">
          <ac:chgData name="高増　潔" userId="151964c3-78cd-4020-a226-814db5c6c8be" providerId="ADAL" clId="{58AAA917-8DBA-4F88-A6B3-9AFE0EECC536}" dt="2022-08-22T01:21:08.266" v="123" actId="164"/>
          <ac:cxnSpMkLst>
            <pc:docMk/>
            <pc:sldMk cId="2110655452" sldId="856"/>
            <ac:cxnSpMk id="160" creationId="{0115F3B9-D087-6836-74F2-50B8B0323AA5}"/>
          </ac:cxnSpMkLst>
        </pc:cxnChg>
        <pc:cxnChg chg="mod">
          <ac:chgData name="高増　潔" userId="151964c3-78cd-4020-a226-814db5c6c8be" providerId="ADAL" clId="{58AAA917-8DBA-4F88-A6B3-9AFE0EECC536}" dt="2022-08-22T01:21:08.266" v="123" actId="164"/>
          <ac:cxnSpMkLst>
            <pc:docMk/>
            <pc:sldMk cId="2110655452" sldId="856"/>
            <ac:cxnSpMk id="161" creationId="{B98DA226-73C1-97E2-F0CA-3E74DA9CA612}"/>
          </ac:cxnSpMkLst>
        </pc:cxnChg>
        <pc:cxnChg chg="mod">
          <ac:chgData name="高増　潔" userId="151964c3-78cd-4020-a226-814db5c6c8be" providerId="ADAL" clId="{58AAA917-8DBA-4F88-A6B3-9AFE0EECC536}" dt="2022-08-22T01:21:08.266" v="123" actId="164"/>
          <ac:cxnSpMkLst>
            <pc:docMk/>
            <pc:sldMk cId="2110655452" sldId="856"/>
            <ac:cxnSpMk id="162" creationId="{35D23D83-30DF-56C7-1AB4-A934B7ACF045}"/>
          </ac:cxnSpMkLst>
        </pc:cxnChg>
        <pc:cxnChg chg="mod">
          <ac:chgData name="高増　潔" userId="151964c3-78cd-4020-a226-814db5c6c8be" providerId="ADAL" clId="{58AAA917-8DBA-4F88-A6B3-9AFE0EECC536}" dt="2022-08-22T01:21:08.266" v="123" actId="164"/>
          <ac:cxnSpMkLst>
            <pc:docMk/>
            <pc:sldMk cId="2110655452" sldId="856"/>
            <ac:cxnSpMk id="163" creationId="{6E563733-8AB4-F645-C50D-6BFFB952F47A}"/>
          </ac:cxnSpMkLst>
        </pc:cxnChg>
        <pc:cxnChg chg="mod">
          <ac:chgData name="高増　潔" userId="151964c3-78cd-4020-a226-814db5c6c8be" providerId="ADAL" clId="{58AAA917-8DBA-4F88-A6B3-9AFE0EECC536}" dt="2022-08-22T01:21:08.266" v="123" actId="164"/>
          <ac:cxnSpMkLst>
            <pc:docMk/>
            <pc:sldMk cId="2110655452" sldId="856"/>
            <ac:cxnSpMk id="164" creationId="{6EE398F6-AE0D-5B41-800B-6FE2901E9305}"/>
          </ac:cxnSpMkLst>
        </pc:cxnChg>
        <pc:cxnChg chg="mod">
          <ac:chgData name="高増　潔" userId="151964c3-78cd-4020-a226-814db5c6c8be" providerId="ADAL" clId="{58AAA917-8DBA-4F88-A6B3-9AFE0EECC536}" dt="2022-08-22T01:21:08.266" v="123" actId="164"/>
          <ac:cxnSpMkLst>
            <pc:docMk/>
            <pc:sldMk cId="2110655452" sldId="856"/>
            <ac:cxnSpMk id="165" creationId="{11DB9AF4-B9F8-EBDD-E048-7566063C1691}"/>
          </ac:cxnSpMkLst>
        </pc:cxnChg>
        <pc:cxnChg chg="mod">
          <ac:chgData name="高増　潔" userId="151964c3-78cd-4020-a226-814db5c6c8be" providerId="ADAL" clId="{58AAA917-8DBA-4F88-A6B3-9AFE0EECC536}" dt="2022-08-22T01:21:08.266" v="123" actId="164"/>
          <ac:cxnSpMkLst>
            <pc:docMk/>
            <pc:sldMk cId="2110655452" sldId="856"/>
            <ac:cxnSpMk id="166" creationId="{A37B8738-F2FE-344A-2157-CFAAACB636F1}"/>
          </ac:cxnSpMkLst>
        </pc:cxnChg>
        <pc:cxnChg chg="mod">
          <ac:chgData name="高増　潔" userId="151964c3-78cd-4020-a226-814db5c6c8be" providerId="ADAL" clId="{58AAA917-8DBA-4F88-A6B3-9AFE0EECC536}" dt="2022-08-22T01:21:08.266" v="123" actId="164"/>
          <ac:cxnSpMkLst>
            <pc:docMk/>
            <pc:sldMk cId="2110655452" sldId="856"/>
            <ac:cxnSpMk id="167" creationId="{D8E5636F-AD24-5CF1-EAE5-69118B163AC5}"/>
          </ac:cxnSpMkLst>
        </pc:cxnChg>
        <pc:cxnChg chg="mod">
          <ac:chgData name="高増　潔" userId="151964c3-78cd-4020-a226-814db5c6c8be" providerId="ADAL" clId="{58AAA917-8DBA-4F88-A6B3-9AFE0EECC536}" dt="2022-08-22T01:21:08.266" v="123" actId="164"/>
          <ac:cxnSpMkLst>
            <pc:docMk/>
            <pc:sldMk cId="2110655452" sldId="856"/>
            <ac:cxnSpMk id="168" creationId="{D9865B93-E0CF-B4DD-F018-B4010FD4DED0}"/>
          </ac:cxnSpMkLst>
        </pc:cxnChg>
        <pc:cxnChg chg="mod">
          <ac:chgData name="高増　潔" userId="151964c3-78cd-4020-a226-814db5c6c8be" providerId="ADAL" clId="{58AAA917-8DBA-4F88-A6B3-9AFE0EECC536}" dt="2022-08-22T01:21:08.266" v="123" actId="164"/>
          <ac:cxnSpMkLst>
            <pc:docMk/>
            <pc:sldMk cId="2110655452" sldId="856"/>
            <ac:cxnSpMk id="169" creationId="{1303CA63-BDE1-8F97-8A34-C4CB18D8DFAF}"/>
          </ac:cxnSpMkLst>
        </pc:cxnChg>
        <pc:cxnChg chg="mod">
          <ac:chgData name="高増　潔" userId="151964c3-78cd-4020-a226-814db5c6c8be" providerId="ADAL" clId="{58AAA917-8DBA-4F88-A6B3-9AFE0EECC536}" dt="2022-08-22T01:21:08.266" v="123" actId="164"/>
          <ac:cxnSpMkLst>
            <pc:docMk/>
            <pc:sldMk cId="2110655452" sldId="856"/>
            <ac:cxnSpMk id="170" creationId="{3FAEE357-5870-DADD-CCCD-6A1D35BEC272}"/>
          </ac:cxnSpMkLst>
        </pc:cxnChg>
        <pc:cxnChg chg="mod">
          <ac:chgData name="高増　潔" userId="151964c3-78cd-4020-a226-814db5c6c8be" providerId="ADAL" clId="{58AAA917-8DBA-4F88-A6B3-9AFE0EECC536}" dt="2022-08-22T01:21:08.266" v="123" actId="164"/>
          <ac:cxnSpMkLst>
            <pc:docMk/>
            <pc:sldMk cId="2110655452" sldId="856"/>
            <ac:cxnSpMk id="171" creationId="{6F3424BB-6155-4397-DA34-8F18EEA34695}"/>
          </ac:cxnSpMkLst>
        </pc:cxnChg>
        <pc:cxnChg chg="mod">
          <ac:chgData name="高増　潔" userId="151964c3-78cd-4020-a226-814db5c6c8be" providerId="ADAL" clId="{58AAA917-8DBA-4F88-A6B3-9AFE0EECC536}" dt="2022-08-22T01:21:08.266" v="123" actId="164"/>
          <ac:cxnSpMkLst>
            <pc:docMk/>
            <pc:sldMk cId="2110655452" sldId="856"/>
            <ac:cxnSpMk id="172" creationId="{1C0E2167-37E7-65F4-3E00-07E6D913AA15}"/>
          </ac:cxnSpMkLst>
        </pc:cxnChg>
        <pc:cxnChg chg="mod">
          <ac:chgData name="高増　潔" userId="151964c3-78cd-4020-a226-814db5c6c8be" providerId="ADAL" clId="{58AAA917-8DBA-4F88-A6B3-9AFE0EECC536}" dt="2022-08-22T01:21:08.266" v="123" actId="164"/>
          <ac:cxnSpMkLst>
            <pc:docMk/>
            <pc:sldMk cId="2110655452" sldId="856"/>
            <ac:cxnSpMk id="173" creationId="{8E6BCBF2-2BAF-EB1B-22D6-3401F5DEAFAD}"/>
          </ac:cxnSpMkLst>
        </pc:cxnChg>
        <pc:cxnChg chg="mod">
          <ac:chgData name="高増　潔" userId="151964c3-78cd-4020-a226-814db5c6c8be" providerId="ADAL" clId="{58AAA917-8DBA-4F88-A6B3-9AFE0EECC536}" dt="2022-08-22T01:21:08.266" v="123" actId="164"/>
          <ac:cxnSpMkLst>
            <pc:docMk/>
            <pc:sldMk cId="2110655452" sldId="856"/>
            <ac:cxnSpMk id="174" creationId="{E7E2F225-55A9-5054-5E42-B6390F2B2C8A}"/>
          </ac:cxnSpMkLst>
        </pc:cxnChg>
        <pc:cxnChg chg="mod">
          <ac:chgData name="高増　潔" userId="151964c3-78cd-4020-a226-814db5c6c8be" providerId="ADAL" clId="{58AAA917-8DBA-4F88-A6B3-9AFE0EECC536}" dt="2022-08-22T01:21:08.266" v="123" actId="164"/>
          <ac:cxnSpMkLst>
            <pc:docMk/>
            <pc:sldMk cId="2110655452" sldId="856"/>
            <ac:cxnSpMk id="175" creationId="{7439DC0A-F120-9288-D3AE-80E7F9FC4D9A}"/>
          </ac:cxnSpMkLst>
        </pc:cxnChg>
        <pc:cxnChg chg="mod">
          <ac:chgData name="高増　潔" userId="151964c3-78cd-4020-a226-814db5c6c8be" providerId="ADAL" clId="{58AAA917-8DBA-4F88-A6B3-9AFE0EECC536}" dt="2022-08-22T01:21:08.266" v="123" actId="164"/>
          <ac:cxnSpMkLst>
            <pc:docMk/>
            <pc:sldMk cId="2110655452" sldId="856"/>
            <ac:cxnSpMk id="176" creationId="{3397F552-508A-A5FE-B959-078A0E8DFA62}"/>
          </ac:cxnSpMkLst>
        </pc:cxnChg>
        <pc:cxnChg chg="mod">
          <ac:chgData name="高増　潔" userId="151964c3-78cd-4020-a226-814db5c6c8be" providerId="ADAL" clId="{58AAA917-8DBA-4F88-A6B3-9AFE0EECC536}" dt="2022-08-22T01:21:08.266" v="123" actId="164"/>
          <ac:cxnSpMkLst>
            <pc:docMk/>
            <pc:sldMk cId="2110655452" sldId="856"/>
            <ac:cxnSpMk id="177" creationId="{6EB55A92-2749-1829-801E-315F7DFE1C83}"/>
          </ac:cxnSpMkLst>
        </pc:cxnChg>
        <pc:cxnChg chg="mod">
          <ac:chgData name="高増　潔" userId="151964c3-78cd-4020-a226-814db5c6c8be" providerId="ADAL" clId="{58AAA917-8DBA-4F88-A6B3-9AFE0EECC536}" dt="2022-08-22T01:21:08.266" v="123" actId="164"/>
          <ac:cxnSpMkLst>
            <pc:docMk/>
            <pc:sldMk cId="2110655452" sldId="856"/>
            <ac:cxnSpMk id="178" creationId="{5F519EF5-7991-B9A6-DBED-053617BA60E9}"/>
          </ac:cxnSpMkLst>
        </pc:cxnChg>
        <pc:cxnChg chg="mod">
          <ac:chgData name="高増　潔" userId="151964c3-78cd-4020-a226-814db5c6c8be" providerId="ADAL" clId="{58AAA917-8DBA-4F88-A6B3-9AFE0EECC536}" dt="2022-08-22T01:21:08.266" v="123" actId="164"/>
          <ac:cxnSpMkLst>
            <pc:docMk/>
            <pc:sldMk cId="2110655452" sldId="856"/>
            <ac:cxnSpMk id="179" creationId="{56290FF2-B98C-FE62-0E77-3A6BF843C71B}"/>
          </ac:cxnSpMkLst>
        </pc:cxnChg>
        <pc:cxnChg chg="mod">
          <ac:chgData name="高増　潔" userId="151964c3-78cd-4020-a226-814db5c6c8be" providerId="ADAL" clId="{58AAA917-8DBA-4F88-A6B3-9AFE0EECC536}" dt="2022-08-22T01:21:08.266" v="123" actId="164"/>
          <ac:cxnSpMkLst>
            <pc:docMk/>
            <pc:sldMk cId="2110655452" sldId="856"/>
            <ac:cxnSpMk id="180" creationId="{8742475A-E1D8-FFF2-020B-86D741764282}"/>
          </ac:cxnSpMkLst>
        </pc:cxnChg>
        <pc:cxnChg chg="mod">
          <ac:chgData name="高増　潔" userId="151964c3-78cd-4020-a226-814db5c6c8be" providerId="ADAL" clId="{58AAA917-8DBA-4F88-A6B3-9AFE0EECC536}" dt="2022-08-22T01:21:08.266" v="123" actId="164"/>
          <ac:cxnSpMkLst>
            <pc:docMk/>
            <pc:sldMk cId="2110655452" sldId="856"/>
            <ac:cxnSpMk id="181" creationId="{435689CE-975A-D062-5E64-937C08677366}"/>
          </ac:cxnSpMkLst>
        </pc:cxnChg>
        <pc:cxnChg chg="mod">
          <ac:chgData name="高増　潔" userId="151964c3-78cd-4020-a226-814db5c6c8be" providerId="ADAL" clId="{58AAA917-8DBA-4F88-A6B3-9AFE0EECC536}" dt="2022-08-22T01:21:08.266" v="123" actId="164"/>
          <ac:cxnSpMkLst>
            <pc:docMk/>
            <pc:sldMk cId="2110655452" sldId="856"/>
            <ac:cxnSpMk id="182" creationId="{B23F25B9-B507-AE36-4FD1-778DFBD0428B}"/>
          </ac:cxnSpMkLst>
        </pc:cxnChg>
        <pc:cxnChg chg="mod">
          <ac:chgData name="高増　潔" userId="151964c3-78cd-4020-a226-814db5c6c8be" providerId="ADAL" clId="{58AAA917-8DBA-4F88-A6B3-9AFE0EECC536}" dt="2022-08-22T01:21:08.266" v="123" actId="164"/>
          <ac:cxnSpMkLst>
            <pc:docMk/>
            <pc:sldMk cId="2110655452" sldId="856"/>
            <ac:cxnSpMk id="183" creationId="{FEA01A3F-F5D2-FDA4-44D9-7F5F246F9C70}"/>
          </ac:cxnSpMkLst>
        </pc:cxnChg>
        <pc:cxnChg chg="mod">
          <ac:chgData name="高増　潔" userId="151964c3-78cd-4020-a226-814db5c6c8be" providerId="ADAL" clId="{58AAA917-8DBA-4F88-A6B3-9AFE0EECC536}" dt="2022-08-22T01:21:08.266" v="123" actId="164"/>
          <ac:cxnSpMkLst>
            <pc:docMk/>
            <pc:sldMk cId="2110655452" sldId="856"/>
            <ac:cxnSpMk id="184" creationId="{9BED2234-B091-82FA-1519-9BFFD14132D8}"/>
          </ac:cxnSpMkLst>
        </pc:cxnChg>
        <pc:cxnChg chg="mod">
          <ac:chgData name="高増　潔" userId="151964c3-78cd-4020-a226-814db5c6c8be" providerId="ADAL" clId="{58AAA917-8DBA-4F88-A6B3-9AFE0EECC536}" dt="2022-08-22T01:21:08.266" v="123" actId="164"/>
          <ac:cxnSpMkLst>
            <pc:docMk/>
            <pc:sldMk cId="2110655452" sldId="856"/>
            <ac:cxnSpMk id="185" creationId="{90D9FF75-D2B7-29CD-A563-3B4A9C1C7B29}"/>
          </ac:cxnSpMkLst>
        </pc:cxnChg>
        <pc:cxnChg chg="mod">
          <ac:chgData name="高増　潔" userId="151964c3-78cd-4020-a226-814db5c6c8be" providerId="ADAL" clId="{58AAA917-8DBA-4F88-A6B3-9AFE0EECC536}" dt="2022-08-22T01:21:08.266" v="123" actId="164"/>
          <ac:cxnSpMkLst>
            <pc:docMk/>
            <pc:sldMk cId="2110655452" sldId="856"/>
            <ac:cxnSpMk id="186" creationId="{3E9CBB09-5CA7-B216-7CD0-FF5EBAE67393}"/>
          </ac:cxnSpMkLst>
        </pc:cxnChg>
        <pc:cxnChg chg="mod">
          <ac:chgData name="高増　潔" userId="151964c3-78cd-4020-a226-814db5c6c8be" providerId="ADAL" clId="{58AAA917-8DBA-4F88-A6B3-9AFE0EECC536}" dt="2022-08-22T01:21:08.266" v="123" actId="164"/>
          <ac:cxnSpMkLst>
            <pc:docMk/>
            <pc:sldMk cId="2110655452" sldId="856"/>
            <ac:cxnSpMk id="187" creationId="{2B4A0EC6-35E3-DE8D-7773-E973367F555E}"/>
          </ac:cxnSpMkLst>
        </pc:cxnChg>
        <pc:cxnChg chg="mod">
          <ac:chgData name="高増　潔" userId="151964c3-78cd-4020-a226-814db5c6c8be" providerId="ADAL" clId="{58AAA917-8DBA-4F88-A6B3-9AFE0EECC536}" dt="2022-08-22T01:21:08.266" v="123" actId="164"/>
          <ac:cxnSpMkLst>
            <pc:docMk/>
            <pc:sldMk cId="2110655452" sldId="856"/>
            <ac:cxnSpMk id="188" creationId="{2A6A4FD8-CD32-1070-4D65-8106BDF4AB79}"/>
          </ac:cxnSpMkLst>
        </pc:cxnChg>
        <pc:cxnChg chg="mod">
          <ac:chgData name="高増　潔" userId="151964c3-78cd-4020-a226-814db5c6c8be" providerId="ADAL" clId="{58AAA917-8DBA-4F88-A6B3-9AFE0EECC536}" dt="2022-08-22T01:21:08.266" v="123" actId="164"/>
          <ac:cxnSpMkLst>
            <pc:docMk/>
            <pc:sldMk cId="2110655452" sldId="856"/>
            <ac:cxnSpMk id="189" creationId="{A7819083-9D3D-3345-D0E1-B75D07281240}"/>
          </ac:cxnSpMkLst>
        </pc:cxnChg>
        <pc:cxnChg chg="mod">
          <ac:chgData name="高増　潔" userId="151964c3-78cd-4020-a226-814db5c6c8be" providerId="ADAL" clId="{58AAA917-8DBA-4F88-A6B3-9AFE0EECC536}" dt="2022-08-22T01:21:08.266" v="123" actId="164"/>
          <ac:cxnSpMkLst>
            <pc:docMk/>
            <pc:sldMk cId="2110655452" sldId="856"/>
            <ac:cxnSpMk id="190" creationId="{44299B97-8548-88AB-3EDF-43B35365CF03}"/>
          </ac:cxnSpMkLst>
        </pc:cxnChg>
        <pc:cxnChg chg="mod">
          <ac:chgData name="高増　潔" userId="151964c3-78cd-4020-a226-814db5c6c8be" providerId="ADAL" clId="{58AAA917-8DBA-4F88-A6B3-9AFE0EECC536}" dt="2022-08-22T01:21:08.266" v="123" actId="164"/>
          <ac:cxnSpMkLst>
            <pc:docMk/>
            <pc:sldMk cId="2110655452" sldId="856"/>
            <ac:cxnSpMk id="191" creationId="{34A139CA-FB8F-C990-6A79-19692A3F8D71}"/>
          </ac:cxnSpMkLst>
        </pc:cxnChg>
        <pc:cxnChg chg="mod">
          <ac:chgData name="高増　潔" userId="151964c3-78cd-4020-a226-814db5c6c8be" providerId="ADAL" clId="{58AAA917-8DBA-4F88-A6B3-9AFE0EECC536}" dt="2022-08-22T01:21:08.266" v="123" actId="164"/>
          <ac:cxnSpMkLst>
            <pc:docMk/>
            <pc:sldMk cId="2110655452" sldId="856"/>
            <ac:cxnSpMk id="192" creationId="{64D50507-D4A0-4292-E44D-3878E90024EF}"/>
          </ac:cxnSpMkLst>
        </pc:cxnChg>
        <pc:cxnChg chg="mod">
          <ac:chgData name="高増　潔" userId="151964c3-78cd-4020-a226-814db5c6c8be" providerId="ADAL" clId="{58AAA917-8DBA-4F88-A6B3-9AFE0EECC536}" dt="2022-08-22T01:21:08.266" v="123" actId="164"/>
          <ac:cxnSpMkLst>
            <pc:docMk/>
            <pc:sldMk cId="2110655452" sldId="856"/>
            <ac:cxnSpMk id="193" creationId="{7935D50E-640B-7A90-8232-E306EC9328D9}"/>
          </ac:cxnSpMkLst>
        </pc:cxnChg>
        <pc:cxnChg chg="mod">
          <ac:chgData name="高増　潔" userId="151964c3-78cd-4020-a226-814db5c6c8be" providerId="ADAL" clId="{58AAA917-8DBA-4F88-A6B3-9AFE0EECC536}" dt="2022-08-22T01:21:08.266" v="123" actId="164"/>
          <ac:cxnSpMkLst>
            <pc:docMk/>
            <pc:sldMk cId="2110655452" sldId="856"/>
            <ac:cxnSpMk id="194" creationId="{8EE57A91-AD43-625E-43A2-E6E1EC6FA162}"/>
          </ac:cxnSpMkLst>
        </pc:cxnChg>
        <pc:cxnChg chg="mod">
          <ac:chgData name="高増　潔" userId="151964c3-78cd-4020-a226-814db5c6c8be" providerId="ADAL" clId="{58AAA917-8DBA-4F88-A6B3-9AFE0EECC536}" dt="2022-08-22T01:21:08.266" v="123" actId="164"/>
          <ac:cxnSpMkLst>
            <pc:docMk/>
            <pc:sldMk cId="2110655452" sldId="856"/>
            <ac:cxnSpMk id="195" creationId="{005FCA4A-D335-8434-E152-FF1F753066CE}"/>
          </ac:cxnSpMkLst>
        </pc:cxnChg>
        <pc:cxnChg chg="mod">
          <ac:chgData name="高増　潔" userId="151964c3-78cd-4020-a226-814db5c6c8be" providerId="ADAL" clId="{58AAA917-8DBA-4F88-A6B3-9AFE0EECC536}" dt="2022-08-22T01:21:08.266" v="123" actId="164"/>
          <ac:cxnSpMkLst>
            <pc:docMk/>
            <pc:sldMk cId="2110655452" sldId="856"/>
            <ac:cxnSpMk id="196" creationId="{AE17C3DD-0300-FAFE-B7A0-F8D2BF890913}"/>
          </ac:cxnSpMkLst>
        </pc:cxnChg>
        <pc:cxnChg chg="mod">
          <ac:chgData name="高増　潔" userId="151964c3-78cd-4020-a226-814db5c6c8be" providerId="ADAL" clId="{58AAA917-8DBA-4F88-A6B3-9AFE0EECC536}" dt="2022-08-22T01:21:08.266" v="123" actId="164"/>
          <ac:cxnSpMkLst>
            <pc:docMk/>
            <pc:sldMk cId="2110655452" sldId="856"/>
            <ac:cxnSpMk id="197" creationId="{9F9C3F3F-8103-30DF-35F6-B6EEEFAC366E}"/>
          </ac:cxnSpMkLst>
        </pc:cxnChg>
        <pc:cxnChg chg="mod">
          <ac:chgData name="高増　潔" userId="151964c3-78cd-4020-a226-814db5c6c8be" providerId="ADAL" clId="{58AAA917-8DBA-4F88-A6B3-9AFE0EECC536}" dt="2022-08-22T01:21:08.266" v="123" actId="164"/>
          <ac:cxnSpMkLst>
            <pc:docMk/>
            <pc:sldMk cId="2110655452" sldId="856"/>
            <ac:cxnSpMk id="198" creationId="{58E2425C-6F3F-BC0F-FB48-0E0783D15004}"/>
          </ac:cxnSpMkLst>
        </pc:cxnChg>
        <pc:cxnChg chg="mod">
          <ac:chgData name="高増　潔" userId="151964c3-78cd-4020-a226-814db5c6c8be" providerId="ADAL" clId="{58AAA917-8DBA-4F88-A6B3-9AFE0EECC536}" dt="2022-08-22T01:21:08.266" v="123" actId="164"/>
          <ac:cxnSpMkLst>
            <pc:docMk/>
            <pc:sldMk cId="2110655452" sldId="856"/>
            <ac:cxnSpMk id="199" creationId="{3B82ABA0-491E-A5D2-B3CE-6F0BC09F8C65}"/>
          </ac:cxnSpMkLst>
        </pc:cxnChg>
        <pc:cxnChg chg="mod">
          <ac:chgData name="高増　潔" userId="151964c3-78cd-4020-a226-814db5c6c8be" providerId="ADAL" clId="{58AAA917-8DBA-4F88-A6B3-9AFE0EECC536}" dt="2022-08-22T01:21:08.266" v="123" actId="164"/>
          <ac:cxnSpMkLst>
            <pc:docMk/>
            <pc:sldMk cId="2110655452" sldId="856"/>
            <ac:cxnSpMk id="200" creationId="{9853886F-0BF3-9A1D-74A3-7BE88010481C}"/>
          </ac:cxnSpMkLst>
        </pc:cxnChg>
        <pc:cxnChg chg="mod">
          <ac:chgData name="高増　潔" userId="151964c3-78cd-4020-a226-814db5c6c8be" providerId="ADAL" clId="{58AAA917-8DBA-4F88-A6B3-9AFE0EECC536}" dt="2022-08-22T01:21:08.266" v="123" actId="164"/>
          <ac:cxnSpMkLst>
            <pc:docMk/>
            <pc:sldMk cId="2110655452" sldId="856"/>
            <ac:cxnSpMk id="201" creationId="{6A8FCDEF-3A97-83A0-83F7-44787C759991}"/>
          </ac:cxnSpMkLst>
        </pc:cxnChg>
        <pc:cxnChg chg="mod">
          <ac:chgData name="高増　潔" userId="151964c3-78cd-4020-a226-814db5c6c8be" providerId="ADAL" clId="{58AAA917-8DBA-4F88-A6B3-9AFE0EECC536}" dt="2022-08-22T01:21:08.266" v="123" actId="164"/>
          <ac:cxnSpMkLst>
            <pc:docMk/>
            <pc:sldMk cId="2110655452" sldId="856"/>
            <ac:cxnSpMk id="202" creationId="{4AB2A016-6242-AB3B-B1F4-34C551F9C0F8}"/>
          </ac:cxnSpMkLst>
        </pc:cxnChg>
        <pc:cxnChg chg="mod">
          <ac:chgData name="高増　潔" userId="151964c3-78cd-4020-a226-814db5c6c8be" providerId="ADAL" clId="{58AAA917-8DBA-4F88-A6B3-9AFE0EECC536}" dt="2022-08-22T01:21:08.266" v="123" actId="164"/>
          <ac:cxnSpMkLst>
            <pc:docMk/>
            <pc:sldMk cId="2110655452" sldId="856"/>
            <ac:cxnSpMk id="203" creationId="{85E49149-953B-5DA5-C60C-6122CCAE005F}"/>
          </ac:cxnSpMkLst>
        </pc:cxnChg>
        <pc:cxnChg chg="mod">
          <ac:chgData name="高増　潔" userId="151964c3-78cd-4020-a226-814db5c6c8be" providerId="ADAL" clId="{58AAA917-8DBA-4F88-A6B3-9AFE0EECC536}" dt="2022-08-22T01:21:08.266" v="123" actId="164"/>
          <ac:cxnSpMkLst>
            <pc:docMk/>
            <pc:sldMk cId="2110655452" sldId="856"/>
            <ac:cxnSpMk id="204" creationId="{3920F485-9FB4-3A80-E6DC-97C673A75281}"/>
          </ac:cxnSpMkLst>
        </pc:cxnChg>
        <pc:cxnChg chg="mod">
          <ac:chgData name="高増　潔" userId="151964c3-78cd-4020-a226-814db5c6c8be" providerId="ADAL" clId="{58AAA917-8DBA-4F88-A6B3-9AFE0EECC536}" dt="2022-08-22T01:21:08.266" v="123" actId="164"/>
          <ac:cxnSpMkLst>
            <pc:docMk/>
            <pc:sldMk cId="2110655452" sldId="856"/>
            <ac:cxnSpMk id="205" creationId="{D3EE23DF-526E-5E7E-2761-49123B4EDE13}"/>
          </ac:cxnSpMkLst>
        </pc:cxnChg>
        <pc:cxnChg chg="mod">
          <ac:chgData name="高増　潔" userId="151964c3-78cd-4020-a226-814db5c6c8be" providerId="ADAL" clId="{58AAA917-8DBA-4F88-A6B3-9AFE0EECC536}" dt="2022-08-22T01:21:08.266" v="123" actId="164"/>
          <ac:cxnSpMkLst>
            <pc:docMk/>
            <pc:sldMk cId="2110655452" sldId="856"/>
            <ac:cxnSpMk id="206" creationId="{CDED3014-10D7-1301-4C47-7366C5EC8FC0}"/>
          </ac:cxnSpMkLst>
        </pc:cxnChg>
        <pc:cxnChg chg="mod">
          <ac:chgData name="高増　潔" userId="151964c3-78cd-4020-a226-814db5c6c8be" providerId="ADAL" clId="{58AAA917-8DBA-4F88-A6B3-9AFE0EECC536}" dt="2022-08-22T01:21:08.266" v="123" actId="164"/>
          <ac:cxnSpMkLst>
            <pc:docMk/>
            <pc:sldMk cId="2110655452" sldId="856"/>
            <ac:cxnSpMk id="207" creationId="{70C9B55C-260E-9DA9-BD9B-ECDB15AE58BF}"/>
          </ac:cxnSpMkLst>
        </pc:cxnChg>
        <pc:cxnChg chg="mod">
          <ac:chgData name="高増　潔" userId="151964c3-78cd-4020-a226-814db5c6c8be" providerId="ADAL" clId="{58AAA917-8DBA-4F88-A6B3-9AFE0EECC536}" dt="2022-08-22T01:21:08.266" v="123" actId="164"/>
          <ac:cxnSpMkLst>
            <pc:docMk/>
            <pc:sldMk cId="2110655452" sldId="856"/>
            <ac:cxnSpMk id="208" creationId="{744BF240-964D-E14F-093B-1BA6E5E3FCE2}"/>
          </ac:cxnSpMkLst>
        </pc:cxnChg>
        <pc:cxnChg chg="mod">
          <ac:chgData name="高増　潔" userId="151964c3-78cd-4020-a226-814db5c6c8be" providerId="ADAL" clId="{58AAA917-8DBA-4F88-A6B3-9AFE0EECC536}" dt="2022-08-22T01:21:08.266" v="123" actId="164"/>
          <ac:cxnSpMkLst>
            <pc:docMk/>
            <pc:sldMk cId="2110655452" sldId="856"/>
            <ac:cxnSpMk id="209" creationId="{D72F4CB9-A838-0555-7575-ABAC5E2341F0}"/>
          </ac:cxnSpMkLst>
        </pc:cxnChg>
        <pc:cxnChg chg="mod">
          <ac:chgData name="高増　潔" userId="151964c3-78cd-4020-a226-814db5c6c8be" providerId="ADAL" clId="{58AAA917-8DBA-4F88-A6B3-9AFE0EECC536}" dt="2022-08-22T01:23:57.335" v="175"/>
          <ac:cxnSpMkLst>
            <pc:docMk/>
            <pc:sldMk cId="2110655452" sldId="856"/>
            <ac:cxnSpMk id="230" creationId="{C0D408A8-F0C4-701D-12CD-A44A66BEEF03}"/>
          </ac:cxnSpMkLst>
        </pc:cxnChg>
        <pc:cxnChg chg="mod">
          <ac:chgData name="高増　潔" userId="151964c3-78cd-4020-a226-814db5c6c8be" providerId="ADAL" clId="{58AAA917-8DBA-4F88-A6B3-9AFE0EECC536}" dt="2022-08-22T01:23:57.335" v="175"/>
          <ac:cxnSpMkLst>
            <pc:docMk/>
            <pc:sldMk cId="2110655452" sldId="856"/>
            <ac:cxnSpMk id="231" creationId="{AAEDD155-3456-EED4-9989-3F8420BDFAC5}"/>
          </ac:cxnSpMkLst>
        </pc:cxnChg>
        <pc:cxnChg chg="mod">
          <ac:chgData name="高増　潔" userId="151964c3-78cd-4020-a226-814db5c6c8be" providerId="ADAL" clId="{58AAA917-8DBA-4F88-A6B3-9AFE0EECC536}" dt="2022-08-22T01:23:57.335" v="175"/>
          <ac:cxnSpMkLst>
            <pc:docMk/>
            <pc:sldMk cId="2110655452" sldId="856"/>
            <ac:cxnSpMk id="232" creationId="{F4C1C829-6C46-927F-9336-0FCF78C74632}"/>
          </ac:cxnSpMkLst>
        </pc:cxnChg>
        <pc:cxnChg chg="mod">
          <ac:chgData name="高増　潔" userId="151964c3-78cd-4020-a226-814db5c6c8be" providerId="ADAL" clId="{58AAA917-8DBA-4F88-A6B3-9AFE0EECC536}" dt="2022-08-22T01:23:57.335" v="175"/>
          <ac:cxnSpMkLst>
            <pc:docMk/>
            <pc:sldMk cId="2110655452" sldId="856"/>
            <ac:cxnSpMk id="233" creationId="{3DEF3A92-5D26-5889-90A9-FA2FC103A1B7}"/>
          </ac:cxnSpMkLst>
        </pc:cxnChg>
        <pc:cxnChg chg="mod">
          <ac:chgData name="高増　潔" userId="151964c3-78cd-4020-a226-814db5c6c8be" providerId="ADAL" clId="{58AAA917-8DBA-4F88-A6B3-9AFE0EECC536}" dt="2022-08-22T01:23:57.335" v="175"/>
          <ac:cxnSpMkLst>
            <pc:docMk/>
            <pc:sldMk cId="2110655452" sldId="856"/>
            <ac:cxnSpMk id="234" creationId="{71BF0C89-472B-8B9A-250F-E1FDFFF81FE7}"/>
          </ac:cxnSpMkLst>
        </pc:cxnChg>
        <pc:cxnChg chg="mod">
          <ac:chgData name="高増　潔" userId="151964c3-78cd-4020-a226-814db5c6c8be" providerId="ADAL" clId="{58AAA917-8DBA-4F88-A6B3-9AFE0EECC536}" dt="2022-08-22T01:23:57.335" v="175"/>
          <ac:cxnSpMkLst>
            <pc:docMk/>
            <pc:sldMk cId="2110655452" sldId="856"/>
            <ac:cxnSpMk id="235" creationId="{6FCA5A3E-EDFB-2D5B-861F-864CE913A9A5}"/>
          </ac:cxnSpMkLst>
        </pc:cxnChg>
        <pc:cxnChg chg="mod">
          <ac:chgData name="高増　潔" userId="151964c3-78cd-4020-a226-814db5c6c8be" providerId="ADAL" clId="{58AAA917-8DBA-4F88-A6B3-9AFE0EECC536}" dt="2022-08-22T01:23:57.335" v="175"/>
          <ac:cxnSpMkLst>
            <pc:docMk/>
            <pc:sldMk cId="2110655452" sldId="856"/>
            <ac:cxnSpMk id="236" creationId="{961FC722-DA0D-34B3-0EEF-EB671AEF1D4C}"/>
          </ac:cxnSpMkLst>
        </pc:cxnChg>
        <pc:cxnChg chg="mod">
          <ac:chgData name="高増　潔" userId="151964c3-78cd-4020-a226-814db5c6c8be" providerId="ADAL" clId="{58AAA917-8DBA-4F88-A6B3-9AFE0EECC536}" dt="2022-08-22T01:23:57.335" v="175"/>
          <ac:cxnSpMkLst>
            <pc:docMk/>
            <pc:sldMk cId="2110655452" sldId="856"/>
            <ac:cxnSpMk id="237" creationId="{9848B52E-3C85-3CD0-D002-C5478DC16322}"/>
          </ac:cxnSpMkLst>
        </pc:cxnChg>
        <pc:cxnChg chg="mod">
          <ac:chgData name="高増　潔" userId="151964c3-78cd-4020-a226-814db5c6c8be" providerId="ADAL" clId="{58AAA917-8DBA-4F88-A6B3-9AFE0EECC536}" dt="2022-08-22T01:23:57.335" v="175"/>
          <ac:cxnSpMkLst>
            <pc:docMk/>
            <pc:sldMk cId="2110655452" sldId="856"/>
            <ac:cxnSpMk id="238" creationId="{1CEFB8A4-C365-1102-ECBE-323333B7CDAF}"/>
          </ac:cxnSpMkLst>
        </pc:cxnChg>
        <pc:cxnChg chg="mod">
          <ac:chgData name="高増　潔" userId="151964c3-78cd-4020-a226-814db5c6c8be" providerId="ADAL" clId="{58AAA917-8DBA-4F88-A6B3-9AFE0EECC536}" dt="2022-08-22T01:23:57.335" v="175"/>
          <ac:cxnSpMkLst>
            <pc:docMk/>
            <pc:sldMk cId="2110655452" sldId="856"/>
            <ac:cxnSpMk id="239" creationId="{E440714A-6CF1-4205-5B90-A95F58E7F6BC}"/>
          </ac:cxnSpMkLst>
        </pc:cxnChg>
        <pc:cxnChg chg="mod">
          <ac:chgData name="高増　潔" userId="151964c3-78cd-4020-a226-814db5c6c8be" providerId="ADAL" clId="{58AAA917-8DBA-4F88-A6B3-9AFE0EECC536}" dt="2022-08-22T01:23:57.335" v="175"/>
          <ac:cxnSpMkLst>
            <pc:docMk/>
            <pc:sldMk cId="2110655452" sldId="856"/>
            <ac:cxnSpMk id="240" creationId="{E835A7FB-B484-87EC-2BA1-07B7EE37A323}"/>
          </ac:cxnSpMkLst>
        </pc:cxnChg>
        <pc:cxnChg chg="mod">
          <ac:chgData name="高増　潔" userId="151964c3-78cd-4020-a226-814db5c6c8be" providerId="ADAL" clId="{58AAA917-8DBA-4F88-A6B3-9AFE0EECC536}" dt="2022-08-22T01:23:57.335" v="175"/>
          <ac:cxnSpMkLst>
            <pc:docMk/>
            <pc:sldMk cId="2110655452" sldId="856"/>
            <ac:cxnSpMk id="241" creationId="{EE05868A-14AF-A7EE-C17F-4304006EE462}"/>
          </ac:cxnSpMkLst>
        </pc:cxnChg>
        <pc:cxnChg chg="mod">
          <ac:chgData name="高増　潔" userId="151964c3-78cd-4020-a226-814db5c6c8be" providerId="ADAL" clId="{58AAA917-8DBA-4F88-A6B3-9AFE0EECC536}" dt="2022-08-22T01:23:57.335" v="175"/>
          <ac:cxnSpMkLst>
            <pc:docMk/>
            <pc:sldMk cId="2110655452" sldId="856"/>
            <ac:cxnSpMk id="242" creationId="{E3CF8F97-FEDE-B053-D426-F5AAFDC01424}"/>
          </ac:cxnSpMkLst>
        </pc:cxnChg>
        <pc:cxnChg chg="mod">
          <ac:chgData name="高増　潔" userId="151964c3-78cd-4020-a226-814db5c6c8be" providerId="ADAL" clId="{58AAA917-8DBA-4F88-A6B3-9AFE0EECC536}" dt="2022-08-22T01:23:57.335" v="175"/>
          <ac:cxnSpMkLst>
            <pc:docMk/>
            <pc:sldMk cId="2110655452" sldId="856"/>
            <ac:cxnSpMk id="243" creationId="{D9636AE2-4641-78F3-6CF3-228DE1D70023}"/>
          </ac:cxnSpMkLst>
        </pc:cxnChg>
        <pc:cxnChg chg="mod">
          <ac:chgData name="高増　潔" userId="151964c3-78cd-4020-a226-814db5c6c8be" providerId="ADAL" clId="{58AAA917-8DBA-4F88-A6B3-9AFE0EECC536}" dt="2022-08-22T01:23:57.335" v="175"/>
          <ac:cxnSpMkLst>
            <pc:docMk/>
            <pc:sldMk cId="2110655452" sldId="856"/>
            <ac:cxnSpMk id="244" creationId="{5A3116ED-283B-A4F0-D6CB-54D133CB3B92}"/>
          </ac:cxnSpMkLst>
        </pc:cxnChg>
        <pc:cxnChg chg="mod">
          <ac:chgData name="高増　潔" userId="151964c3-78cd-4020-a226-814db5c6c8be" providerId="ADAL" clId="{58AAA917-8DBA-4F88-A6B3-9AFE0EECC536}" dt="2022-08-22T01:23:57.335" v="175"/>
          <ac:cxnSpMkLst>
            <pc:docMk/>
            <pc:sldMk cId="2110655452" sldId="856"/>
            <ac:cxnSpMk id="245" creationId="{D46FC550-C179-3DAE-E674-4D91944F336C}"/>
          </ac:cxnSpMkLst>
        </pc:cxnChg>
        <pc:cxnChg chg="mod">
          <ac:chgData name="高増　潔" userId="151964c3-78cd-4020-a226-814db5c6c8be" providerId="ADAL" clId="{58AAA917-8DBA-4F88-A6B3-9AFE0EECC536}" dt="2022-08-22T01:23:57.335" v="175"/>
          <ac:cxnSpMkLst>
            <pc:docMk/>
            <pc:sldMk cId="2110655452" sldId="856"/>
            <ac:cxnSpMk id="246" creationId="{54F0096B-BEF3-B43B-C53E-335533FEC630}"/>
          </ac:cxnSpMkLst>
        </pc:cxnChg>
        <pc:cxnChg chg="mod">
          <ac:chgData name="高増　潔" userId="151964c3-78cd-4020-a226-814db5c6c8be" providerId="ADAL" clId="{58AAA917-8DBA-4F88-A6B3-9AFE0EECC536}" dt="2022-08-22T01:23:57.335" v="175"/>
          <ac:cxnSpMkLst>
            <pc:docMk/>
            <pc:sldMk cId="2110655452" sldId="856"/>
            <ac:cxnSpMk id="247" creationId="{9F18A58B-C6CE-2143-3299-78504A30126D}"/>
          </ac:cxnSpMkLst>
        </pc:cxnChg>
        <pc:cxnChg chg="mod">
          <ac:chgData name="高増　潔" userId="151964c3-78cd-4020-a226-814db5c6c8be" providerId="ADAL" clId="{58AAA917-8DBA-4F88-A6B3-9AFE0EECC536}" dt="2022-08-22T01:23:57.335" v="175"/>
          <ac:cxnSpMkLst>
            <pc:docMk/>
            <pc:sldMk cId="2110655452" sldId="856"/>
            <ac:cxnSpMk id="248" creationId="{24290DE6-49F5-240C-C684-9CC5569A820F}"/>
          </ac:cxnSpMkLst>
        </pc:cxnChg>
        <pc:cxnChg chg="mod">
          <ac:chgData name="高増　潔" userId="151964c3-78cd-4020-a226-814db5c6c8be" providerId="ADAL" clId="{58AAA917-8DBA-4F88-A6B3-9AFE0EECC536}" dt="2022-08-22T01:23:57.335" v="175"/>
          <ac:cxnSpMkLst>
            <pc:docMk/>
            <pc:sldMk cId="2110655452" sldId="856"/>
            <ac:cxnSpMk id="249" creationId="{001281DA-3494-0CF6-AEAC-956325DE4CDC}"/>
          </ac:cxnSpMkLst>
        </pc:cxnChg>
        <pc:cxnChg chg="mod">
          <ac:chgData name="高増　潔" userId="151964c3-78cd-4020-a226-814db5c6c8be" providerId="ADAL" clId="{58AAA917-8DBA-4F88-A6B3-9AFE0EECC536}" dt="2022-08-22T01:23:57.335" v="175"/>
          <ac:cxnSpMkLst>
            <pc:docMk/>
            <pc:sldMk cId="2110655452" sldId="856"/>
            <ac:cxnSpMk id="250" creationId="{3A60C06C-F667-ABF7-86C9-7F399F390F45}"/>
          </ac:cxnSpMkLst>
        </pc:cxnChg>
        <pc:cxnChg chg="mod">
          <ac:chgData name="高増　潔" userId="151964c3-78cd-4020-a226-814db5c6c8be" providerId="ADAL" clId="{58AAA917-8DBA-4F88-A6B3-9AFE0EECC536}" dt="2022-08-22T01:23:57.335" v="175"/>
          <ac:cxnSpMkLst>
            <pc:docMk/>
            <pc:sldMk cId="2110655452" sldId="856"/>
            <ac:cxnSpMk id="255" creationId="{DCB22877-9EE2-FDCD-B54B-18EECC4F7C10}"/>
          </ac:cxnSpMkLst>
        </pc:cxnChg>
        <pc:cxnChg chg="mod">
          <ac:chgData name="高増　潔" userId="151964c3-78cd-4020-a226-814db5c6c8be" providerId="ADAL" clId="{58AAA917-8DBA-4F88-A6B3-9AFE0EECC536}" dt="2022-08-22T01:23:57.335" v="175"/>
          <ac:cxnSpMkLst>
            <pc:docMk/>
            <pc:sldMk cId="2110655452" sldId="856"/>
            <ac:cxnSpMk id="256" creationId="{52848E9E-BAC1-9128-5115-A3E2133029AE}"/>
          </ac:cxnSpMkLst>
        </pc:cxnChg>
        <pc:cxnChg chg="mod">
          <ac:chgData name="高増　潔" userId="151964c3-78cd-4020-a226-814db5c6c8be" providerId="ADAL" clId="{58AAA917-8DBA-4F88-A6B3-9AFE0EECC536}" dt="2022-08-22T01:23:57.335" v="175"/>
          <ac:cxnSpMkLst>
            <pc:docMk/>
            <pc:sldMk cId="2110655452" sldId="856"/>
            <ac:cxnSpMk id="257" creationId="{5E509652-AB96-FEEC-2724-9CE1A3D858C3}"/>
          </ac:cxnSpMkLst>
        </pc:cxnChg>
        <pc:cxnChg chg="mod">
          <ac:chgData name="高増　潔" userId="151964c3-78cd-4020-a226-814db5c6c8be" providerId="ADAL" clId="{58AAA917-8DBA-4F88-A6B3-9AFE0EECC536}" dt="2022-08-22T01:23:57.335" v="175"/>
          <ac:cxnSpMkLst>
            <pc:docMk/>
            <pc:sldMk cId="2110655452" sldId="856"/>
            <ac:cxnSpMk id="258" creationId="{D650A8EF-39B9-ADAE-FAB3-E3BF1BB5459A}"/>
          </ac:cxnSpMkLst>
        </pc:cxnChg>
        <pc:cxnChg chg="mod">
          <ac:chgData name="高増　潔" userId="151964c3-78cd-4020-a226-814db5c6c8be" providerId="ADAL" clId="{58AAA917-8DBA-4F88-A6B3-9AFE0EECC536}" dt="2022-08-22T01:23:57.335" v="175"/>
          <ac:cxnSpMkLst>
            <pc:docMk/>
            <pc:sldMk cId="2110655452" sldId="856"/>
            <ac:cxnSpMk id="259" creationId="{35CB6A4D-E4F2-8C6F-5322-4A5E6CA4608C}"/>
          </ac:cxnSpMkLst>
        </pc:cxnChg>
        <pc:cxnChg chg="mod">
          <ac:chgData name="高増　潔" userId="151964c3-78cd-4020-a226-814db5c6c8be" providerId="ADAL" clId="{58AAA917-8DBA-4F88-A6B3-9AFE0EECC536}" dt="2022-08-22T01:23:57.335" v="175"/>
          <ac:cxnSpMkLst>
            <pc:docMk/>
            <pc:sldMk cId="2110655452" sldId="856"/>
            <ac:cxnSpMk id="260" creationId="{9ADB2B57-A221-5E48-E4D5-28C74158EDFA}"/>
          </ac:cxnSpMkLst>
        </pc:cxnChg>
        <pc:cxnChg chg="mod">
          <ac:chgData name="高増　潔" userId="151964c3-78cd-4020-a226-814db5c6c8be" providerId="ADAL" clId="{58AAA917-8DBA-4F88-A6B3-9AFE0EECC536}" dt="2022-08-22T01:23:57.335" v="175"/>
          <ac:cxnSpMkLst>
            <pc:docMk/>
            <pc:sldMk cId="2110655452" sldId="856"/>
            <ac:cxnSpMk id="261" creationId="{F039531A-FBC3-BBC8-9F8E-A569828AD2E7}"/>
          </ac:cxnSpMkLst>
        </pc:cxnChg>
        <pc:cxnChg chg="mod">
          <ac:chgData name="高増　潔" userId="151964c3-78cd-4020-a226-814db5c6c8be" providerId="ADAL" clId="{58AAA917-8DBA-4F88-A6B3-9AFE0EECC536}" dt="2022-08-22T01:23:57.335" v="175"/>
          <ac:cxnSpMkLst>
            <pc:docMk/>
            <pc:sldMk cId="2110655452" sldId="856"/>
            <ac:cxnSpMk id="262" creationId="{FBBC57E9-5460-49F0-BC0C-44C20919C9C0}"/>
          </ac:cxnSpMkLst>
        </pc:cxnChg>
        <pc:cxnChg chg="mod">
          <ac:chgData name="高増　潔" userId="151964c3-78cd-4020-a226-814db5c6c8be" providerId="ADAL" clId="{58AAA917-8DBA-4F88-A6B3-9AFE0EECC536}" dt="2022-08-22T01:23:57.335" v="175"/>
          <ac:cxnSpMkLst>
            <pc:docMk/>
            <pc:sldMk cId="2110655452" sldId="856"/>
            <ac:cxnSpMk id="263" creationId="{6ABA803D-CADD-F6EE-7CF5-53DA28DAD9D5}"/>
          </ac:cxnSpMkLst>
        </pc:cxnChg>
        <pc:cxnChg chg="mod">
          <ac:chgData name="高増　潔" userId="151964c3-78cd-4020-a226-814db5c6c8be" providerId="ADAL" clId="{58AAA917-8DBA-4F88-A6B3-9AFE0EECC536}" dt="2022-08-22T01:23:57.335" v="175"/>
          <ac:cxnSpMkLst>
            <pc:docMk/>
            <pc:sldMk cId="2110655452" sldId="856"/>
            <ac:cxnSpMk id="264" creationId="{15A01CED-2EE3-F287-F59C-BECBAC4DC685}"/>
          </ac:cxnSpMkLst>
        </pc:cxnChg>
        <pc:cxnChg chg="mod">
          <ac:chgData name="高増　潔" userId="151964c3-78cd-4020-a226-814db5c6c8be" providerId="ADAL" clId="{58AAA917-8DBA-4F88-A6B3-9AFE0EECC536}" dt="2022-08-22T01:23:57.335" v="175"/>
          <ac:cxnSpMkLst>
            <pc:docMk/>
            <pc:sldMk cId="2110655452" sldId="856"/>
            <ac:cxnSpMk id="265" creationId="{C52068E7-7240-0C41-5E03-C314DB8AD90C}"/>
          </ac:cxnSpMkLst>
        </pc:cxnChg>
        <pc:cxnChg chg="mod">
          <ac:chgData name="高増　潔" userId="151964c3-78cd-4020-a226-814db5c6c8be" providerId="ADAL" clId="{58AAA917-8DBA-4F88-A6B3-9AFE0EECC536}" dt="2022-08-22T01:23:57.335" v="175"/>
          <ac:cxnSpMkLst>
            <pc:docMk/>
            <pc:sldMk cId="2110655452" sldId="856"/>
            <ac:cxnSpMk id="266" creationId="{0F8C298A-B437-C374-E37C-BCAE5C3C7B6A}"/>
          </ac:cxnSpMkLst>
        </pc:cxnChg>
        <pc:cxnChg chg="mod">
          <ac:chgData name="高増　潔" userId="151964c3-78cd-4020-a226-814db5c6c8be" providerId="ADAL" clId="{58AAA917-8DBA-4F88-A6B3-9AFE0EECC536}" dt="2022-08-22T01:23:57.335" v="175"/>
          <ac:cxnSpMkLst>
            <pc:docMk/>
            <pc:sldMk cId="2110655452" sldId="856"/>
            <ac:cxnSpMk id="267" creationId="{F620ADD8-E8C3-602C-2450-7F37AE75825F}"/>
          </ac:cxnSpMkLst>
        </pc:cxnChg>
        <pc:cxnChg chg="mod">
          <ac:chgData name="高増　潔" userId="151964c3-78cd-4020-a226-814db5c6c8be" providerId="ADAL" clId="{58AAA917-8DBA-4F88-A6B3-9AFE0EECC536}" dt="2022-08-22T01:23:57.335" v="175"/>
          <ac:cxnSpMkLst>
            <pc:docMk/>
            <pc:sldMk cId="2110655452" sldId="856"/>
            <ac:cxnSpMk id="268" creationId="{0DEDFCEE-1697-43F9-B8B0-8B715056EC69}"/>
          </ac:cxnSpMkLst>
        </pc:cxnChg>
        <pc:cxnChg chg="mod">
          <ac:chgData name="高増　潔" userId="151964c3-78cd-4020-a226-814db5c6c8be" providerId="ADAL" clId="{58AAA917-8DBA-4F88-A6B3-9AFE0EECC536}" dt="2022-08-22T01:23:57.335" v="175"/>
          <ac:cxnSpMkLst>
            <pc:docMk/>
            <pc:sldMk cId="2110655452" sldId="856"/>
            <ac:cxnSpMk id="269" creationId="{113C23A5-70B8-BDAF-D2CE-91C2273307DB}"/>
          </ac:cxnSpMkLst>
        </pc:cxnChg>
        <pc:cxnChg chg="mod">
          <ac:chgData name="高増　潔" userId="151964c3-78cd-4020-a226-814db5c6c8be" providerId="ADAL" clId="{58AAA917-8DBA-4F88-A6B3-9AFE0EECC536}" dt="2022-08-22T01:23:57.335" v="175"/>
          <ac:cxnSpMkLst>
            <pc:docMk/>
            <pc:sldMk cId="2110655452" sldId="856"/>
            <ac:cxnSpMk id="270" creationId="{C12641D8-76A2-DF86-0D5F-09742677E688}"/>
          </ac:cxnSpMkLst>
        </pc:cxnChg>
        <pc:cxnChg chg="mod">
          <ac:chgData name="高増　潔" userId="151964c3-78cd-4020-a226-814db5c6c8be" providerId="ADAL" clId="{58AAA917-8DBA-4F88-A6B3-9AFE0EECC536}" dt="2022-08-22T01:23:57.335" v="175"/>
          <ac:cxnSpMkLst>
            <pc:docMk/>
            <pc:sldMk cId="2110655452" sldId="856"/>
            <ac:cxnSpMk id="271" creationId="{21B6968C-8B71-8797-CFE5-81D5E5601068}"/>
          </ac:cxnSpMkLst>
        </pc:cxnChg>
        <pc:cxnChg chg="mod">
          <ac:chgData name="高増　潔" userId="151964c3-78cd-4020-a226-814db5c6c8be" providerId="ADAL" clId="{58AAA917-8DBA-4F88-A6B3-9AFE0EECC536}" dt="2022-08-22T01:23:57.335" v="175"/>
          <ac:cxnSpMkLst>
            <pc:docMk/>
            <pc:sldMk cId="2110655452" sldId="856"/>
            <ac:cxnSpMk id="272" creationId="{E5085442-E889-CF0E-6248-8380A9605BC4}"/>
          </ac:cxnSpMkLst>
        </pc:cxnChg>
        <pc:cxnChg chg="mod">
          <ac:chgData name="高増　潔" userId="151964c3-78cd-4020-a226-814db5c6c8be" providerId="ADAL" clId="{58AAA917-8DBA-4F88-A6B3-9AFE0EECC536}" dt="2022-08-22T01:23:57.335" v="175"/>
          <ac:cxnSpMkLst>
            <pc:docMk/>
            <pc:sldMk cId="2110655452" sldId="856"/>
            <ac:cxnSpMk id="273" creationId="{B6744A68-EA82-2ED3-607B-B2811D51293A}"/>
          </ac:cxnSpMkLst>
        </pc:cxnChg>
        <pc:cxnChg chg="mod">
          <ac:chgData name="高増　潔" userId="151964c3-78cd-4020-a226-814db5c6c8be" providerId="ADAL" clId="{58AAA917-8DBA-4F88-A6B3-9AFE0EECC536}" dt="2022-08-22T01:23:57.335" v="175"/>
          <ac:cxnSpMkLst>
            <pc:docMk/>
            <pc:sldMk cId="2110655452" sldId="856"/>
            <ac:cxnSpMk id="274" creationId="{435415FD-0E49-EF80-51D4-C3E68652AEB5}"/>
          </ac:cxnSpMkLst>
        </pc:cxnChg>
        <pc:cxnChg chg="mod">
          <ac:chgData name="高増　潔" userId="151964c3-78cd-4020-a226-814db5c6c8be" providerId="ADAL" clId="{58AAA917-8DBA-4F88-A6B3-9AFE0EECC536}" dt="2022-08-22T01:23:57.335" v="175"/>
          <ac:cxnSpMkLst>
            <pc:docMk/>
            <pc:sldMk cId="2110655452" sldId="856"/>
            <ac:cxnSpMk id="275" creationId="{C4B72A00-D383-D30C-92C1-96E60882983E}"/>
          </ac:cxnSpMkLst>
        </pc:cxnChg>
        <pc:cxnChg chg="mod">
          <ac:chgData name="高増　潔" userId="151964c3-78cd-4020-a226-814db5c6c8be" providerId="ADAL" clId="{58AAA917-8DBA-4F88-A6B3-9AFE0EECC536}" dt="2022-08-22T01:23:57.335" v="175"/>
          <ac:cxnSpMkLst>
            <pc:docMk/>
            <pc:sldMk cId="2110655452" sldId="856"/>
            <ac:cxnSpMk id="276" creationId="{CF02BEAC-2075-9E23-9F5B-5A9EEC5A7714}"/>
          </ac:cxnSpMkLst>
        </pc:cxnChg>
        <pc:cxnChg chg="mod">
          <ac:chgData name="高増　潔" userId="151964c3-78cd-4020-a226-814db5c6c8be" providerId="ADAL" clId="{58AAA917-8DBA-4F88-A6B3-9AFE0EECC536}" dt="2022-08-22T01:23:57.335" v="175"/>
          <ac:cxnSpMkLst>
            <pc:docMk/>
            <pc:sldMk cId="2110655452" sldId="856"/>
            <ac:cxnSpMk id="277" creationId="{5496F1CD-7CC9-723F-61D6-C08229AFB83E}"/>
          </ac:cxnSpMkLst>
        </pc:cxnChg>
        <pc:cxnChg chg="mod">
          <ac:chgData name="高増　潔" userId="151964c3-78cd-4020-a226-814db5c6c8be" providerId="ADAL" clId="{58AAA917-8DBA-4F88-A6B3-9AFE0EECC536}" dt="2022-08-22T01:23:57.335" v="175"/>
          <ac:cxnSpMkLst>
            <pc:docMk/>
            <pc:sldMk cId="2110655452" sldId="856"/>
            <ac:cxnSpMk id="278" creationId="{ED5DC6A3-436B-AA72-CC5B-041836934830}"/>
          </ac:cxnSpMkLst>
        </pc:cxnChg>
        <pc:cxnChg chg="mod">
          <ac:chgData name="高増　潔" userId="151964c3-78cd-4020-a226-814db5c6c8be" providerId="ADAL" clId="{58AAA917-8DBA-4F88-A6B3-9AFE0EECC536}" dt="2022-08-22T01:23:57.335" v="175"/>
          <ac:cxnSpMkLst>
            <pc:docMk/>
            <pc:sldMk cId="2110655452" sldId="856"/>
            <ac:cxnSpMk id="279" creationId="{B08E2AAD-0798-9F6E-BF33-EB0307B3C6DC}"/>
          </ac:cxnSpMkLst>
        </pc:cxnChg>
        <pc:cxnChg chg="mod">
          <ac:chgData name="高増　潔" userId="151964c3-78cd-4020-a226-814db5c6c8be" providerId="ADAL" clId="{58AAA917-8DBA-4F88-A6B3-9AFE0EECC536}" dt="2022-08-22T01:23:57.335" v="175"/>
          <ac:cxnSpMkLst>
            <pc:docMk/>
            <pc:sldMk cId="2110655452" sldId="856"/>
            <ac:cxnSpMk id="280" creationId="{43B987D5-B62F-A4A1-4455-6CF89F03A491}"/>
          </ac:cxnSpMkLst>
        </pc:cxnChg>
        <pc:cxnChg chg="mod">
          <ac:chgData name="高増　潔" userId="151964c3-78cd-4020-a226-814db5c6c8be" providerId="ADAL" clId="{58AAA917-8DBA-4F88-A6B3-9AFE0EECC536}" dt="2022-08-22T01:23:57.335" v="175"/>
          <ac:cxnSpMkLst>
            <pc:docMk/>
            <pc:sldMk cId="2110655452" sldId="856"/>
            <ac:cxnSpMk id="281" creationId="{9F3E0488-0F14-D99A-13BA-4765FBFFCA41}"/>
          </ac:cxnSpMkLst>
        </pc:cxnChg>
        <pc:cxnChg chg="mod">
          <ac:chgData name="高増　潔" userId="151964c3-78cd-4020-a226-814db5c6c8be" providerId="ADAL" clId="{58AAA917-8DBA-4F88-A6B3-9AFE0EECC536}" dt="2022-08-22T01:23:57.335" v="175"/>
          <ac:cxnSpMkLst>
            <pc:docMk/>
            <pc:sldMk cId="2110655452" sldId="856"/>
            <ac:cxnSpMk id="282" creationId="{DD631E5F-53EE-6FEE-D30F-347B8AFCD17D}"/>
          </ac:cxnSpMkLst>
        </pc:cxnChg>
        <pc:cxnChg chg="mod">
          <ac:chgData name="高増　潔" userId="151964c3-78cd-4020-a226-814db5c6c8be" providerId="ADAL" clId="{58AAA917-8DBA-4F88-A6B3-9AFE0EECC536}" dt="2022-08-22T01:23:57.335" v="175"/>
          <ac:cxnSpMkLst>
            <pc:docMk/>
            <pc:sldMk cId="2110655452" sldId="856"/>
            <ac:cxnSpMk id="283" creationId="{536155CA-153C-F93D-0708-AB0EF6D0BB0D}"/>
          </ac:cxnSpMkLst>
        </pc:cxnChg>
        <pc:cxnChg chg="mod">
          <ac:chgData name="高増　潔" userId="151964c3-78cd-4020-a226-814db5c6c8be" providerId="ADAL" clId="{58AAA917-8DBA-4F88-A6B3-9AFE0EECC536}" dt="2022-08-22T01:23:57.335" v="175"/>
          <ac:cxnSpMkLst>
            <pc:docMk/>
            <pc:sldMk cId="2110655452" sldId="856"/>
            <ac:cxnSpMk id="284" creationId="{1D1E1798-3881-9B01-70B8-3E17F86E8ACC}"/>
          </ac:cxnSpMkLst>
        </pc:cxnChg>
        <pc:cxnChg chg="mod">
          <ac:chgData name="高増　潔" userId="151964c3-78cd-4020-a226-814db5c6c8be" providerId="ADAL" clId="{58AAA917-8DBA-4F88-A6B3-9AFE0EECC536}" dt="2022-08-22T01:23:57.335" v="175"/>
          <ac:cxnSpMkLst>
            <pc:docMk/>
            <pc:sldMk cId="2110655452" sldId="856"/>
            <ac:cxnSpMk id="285" creationId="{EA134460-365D-ADD0-B24D-5323B92E49EB}"/>
          </ac:cxnSpMkLst>
        </pc:cxnChg>
        <pc:cxnChg chg="mod">
          <ac:chgData name="高増　潔" userId="151964c3-78cd-4020-a226-814db5c6c8be" providerId="ADAL" clId="{58AAA917-8DBA-4F88-A6B3-9AFE0EECC536}" dt="2022-08-22T01:23:57.335" v="175"/>
          <ac:cxnSpMkLst>
            <pc:docMk/>
            <pc:sldMk cId="2110655452" sldId="856"/>
            <ac:cxnSpMk id="286" creationId="{54224AEE-6A7E-21D7-73B4-85BCA8757D2D}"/>
          </ac:cxnSpMkLst>
        </pc:cxnChg>
        <pc:cxnChg chg="mod">
          <ac:chgData name="高増　潔" userId="151964c3-78cd-4020-a226-814db5c6c8be" providerId="ADAL" clId="{58AAA917-8DBA-4F88-A6B3-9AFE0EECC536}" dt="2022-08-22T01:23:57.335" v="175"/>
          <ac:cxnSpMkLst>
            <pc:docMk/>
            <pc:sldMk cId="2110655452" sldId="856"/>
            <ac:cxnSpMk id="287" creationId="{78D3CDBE-B34E-0E38-A795-2923853ED79E}"/>
          </ac:cxnSpMkLst>
        </pc:cxnChg>
        <pc:cxnChg chg="mod">
          <ac:chgData name="高増　潔" userId="151964c3-78cd-4020-a226-814db5c6c8be" providerId="ADAL" clId="{58AAA917-8DBA-4F88-A6B3-9AFE0EECC536}" dt="2022-08-22T01:23:57.335" v="175"/>
          <ac:cxnSpMkLst>
            <pc:docMk/>
            <pc:sldMk cId="2110655452" sldId="856"/>
            <ac:cxnSpMk id="288" creationId="{D4C21880-951E-069B-D22B-2C3E3D95B700}"/>
          </ac:cxnSpMkLst>
        </pc:cxnChg>
        <pc:cxnChg chg="mod">
          <ac:chgData name="高増　潔" userId="151964c3-78cd-4020-a226-814db5c6c8be" providerId="ADAL" clId="{58AAA917-8DBA-4F88-A6B3-9AFE0EECC536}" dt="2022-08-22T01:23:57.335" v="175"/>
          <ac:cxnSpMkLst>
            <pc:docMk/>
            <pc:sldMk cId="2110655452" sldId="856"/>
            <ac:cxnSpMk id="289" creationId="{B6093CA9-B087-E62E-9492-2FC4503E1D1F}"/>
          </ac:cxnSpMkLst>
        </pc:cxnChg>
        <pc:cxnChg chg="mod">
          <ac:chgData name="高増　潔" userId="151964c3-78cd-4020-a226-814db5c6c8be" providerId="ADAL" clId="{58AAA917-8DBA-4F88-A6B3-9AFE0EECC536}" dt="2022-08-22T01:23:57.335" v="175"/>
          <ac:cxnSpMkLst>
            <pc:docMk/>
            <pc:sldMk cId="2110655452" sldId="856"/>
            <ac:cxnSpMk id="290" creationId="{66EBC5CA-5E05-D466-2506-B705751066C2}"/>
          </ac:cxnSpMkLst>
        </pc:cxnChg>
        <pc:cxnChg chg="mod">
          <ac:chgData name="高増　潔" userId="151964c3-78cd-4020-a226-814db5c6c8be" providerId="ADAL" clId="{58AAA917-8DBA-4F88-A6B3-9AFE0EECC536}" dt="2022-08-22T01:23:57.335" v="175"/>
          <ac:cxnSpMkLst>
            <pc:docMk/>
            <pc:sldMk cId="2110655452" sldId="856"/>
            <ac:cxnSpMk id="291" creationId="{31869A91-689E-BBD9-90AD-174CE3C87DC6}"/>
          </ac:cxnSpMkLst>
        </pc:cxnChg>
        <pc:cxnChg chg="mod">
          <ac:chgData name="高増　潔" userId="151964c3-78cd-4020-a226-814db5c6c8be" providerId="ADAL" clId="{58AAA917-8DBA-4F88-A6B3-9AFE0EECC536}" dt="2022-08-22T01:23:57.335" v="175"/>
          <ac:cxnSpMkLst>
            <pc:docMk/>
            <pc:sldMk cId="2110655452" sldId="856"/>
            <ac:cxnSpMk id="292" creationId="{C6EF3CCD-685A-3235-0178-2FC91DE48BDA}"/>
          </ac:cxnSpMkLst>
        </pc:cxnChg>
        <pc:cxnChg chg="mod">
          <ac:chgData name="高増　潔" userId="151964c3-78cd-4020-a226-814db5c6c8be" providerId="ADAL" clId="{58AAA917-8DBA-4F88-A6B3-9AFE0EECC536}" dt="2022-08-22T01:23:57.335" v="175"/>
          <ac:cxnSpMkLst>
            <pc:docMk/>
            <pc:sldMk cId="2110655452" sldId="856"/>
            <ac:cxnSpMk id="293" creationId="{5FEA3D5D-E2E5-9660-F38E-40DAC6201F11}"/>
          </ac:cxnSpMkLst>
        </pc:cxnChg>
        <pc:cxnChg chg="mod">
          <ac:chgData name="高増　潔" userId="151964c3-78cd-4020-a226-814db5c6c8be" providerId="ADAL" clId="{58AAA917-8DBA-4F88-A6B3-9AFE0EECC536}" dt="2022-08-22T01:23:57.335" v="175"/>
          <ac:cxnSpMkLst>
            <pc:docMk/>
            <pc:sldMk cId="2110655452" sldId="856"/>
            <ac:cxnSpMk id="294" creationId="{A5397893-EE55-9025-5792-C660819A6031}"/>
          </ac:cxnSpMkLst>
        </pc:cxnChg>
        <pc:cxnChg chg="mod">
          <ac:chgData name="高増　潔" userId="151964c3-78cd-4020-a226-814db5c6c8be" providerId="ADAL" clId="{58AAA917-8DBA-4F88-A6B3-9AFE0EECC536}" dt="2022-08-22T01:23:57.335" v="175"/>
          <ac:cxnSpMkLst>
            <pc:docMk/>
            <pc:sldMk cId="2110655452" sldId="856"/>
            <ac:cxnSpMk id="295" creationId="{5C699510-44EC-8747-3652-8530B9AD5525}"/>
          </ac:cxnSpMkLst>
        </pc:cxnChg>
        <pc:cxnChg chg="mod">
          <ac:chgData name="高増　潔" userId="151964c3-78cd-4020-a226-814db5c6c8be" providerId="ADAL" clId="{58AAA917-8DBA-4F88-A6B3-9AFE0EECC536}" dt="2022-08-22T01:23:57.335" v="175"/>
          <ac:cxnSpMkLst>
            <pc:docMk/>
            <pc:sldMk cId="2110655452" sldId="856"/>
            <ac:cxnSpMk id="296" creationId="{BC3F048F-2791-5362-594C-08FE76430395}"/>
          </ac:cxnSpMkLst>
        </pc:cxnChg>
        <pc:cxnChg chg="mod">
          <ac:chgData name="高増　潔" userId="151964c3-78cd-4020-a226-814db5c6c8be" providerId="ADAL" clId="{58AAA917-8DBA-4F88-A6B3-9AFE0EECC536}" dt="2022-08-22T01:23:57.335" v="175"/>
          <ac:cxnSpMkLst>
            <pc:docMk/>
            <pc:sldMk cId="2110655452" sldId="856"/>
            <ac:cxnSpMk id="297" creationId="{80FA845D-6058-4140-E68E-E3F06555B7BD}"/>
          </ac:cxnSpMkLst>
        </pc:cxnChg>
        <pc:cxnChg chg="mod">
          <ac:chgData name="高増　潔" userId="151964c3-78cd-4020-a226-814db5c6c8be" providerId="ADAL" clId="{58AAA917-8DBA-4F88-A6B3-9AFE0EECC536}" dt="2022-08-22T01:23:57.335" v="175"/>
          <ac:cxnSpMkLst>
            <pc:docMk/>
            <pc:sldMk cId="2110655452" sldId="856"/>
            <ac:cxnSpMk id="298" creationId="{BF6C15E8-8523-114C-D8B4-A596EFCECABC}"/>
          </ac:cxnSpMkLst>
        </pc:cxnChg>
        <pc:cxnChg chg="mod">
          <ac:chgData name="高増　潔" userId="151964c3-78cd-4020-a226-814db5c6c8be" providerId="ADAL" clId="{58AAA917-8DBA-4F88-A6B3-9AFE0EECC536}" dt="2022-08-22T01:23:57.335" v="175"/>
          <ac:cxnSpMkLst>
            <pc:docMk/>
            <pc:sldMk cId="2110655452" sldId="856"/>
            <ac:cxnSpMk id="299" creationId="{1F76197E-236B-0955-0E65-3DCA4D165420}"/>
          </ac:cxnSpMkLst>
        </pc:cxnChg>
        <pc:cxnChg chg="mod">
          <ac:chgData name="高増　潔" userId="151964c3-78cd-4020-a226-814db5c6c8be" providerId="ADAL" clId="{58AAA917-8DBA-4F88-A6B3-9AFE0EECC536}" dt="2022-08-22T01:23:57.335" v="175"/>
          <ac:cxnSpMkLst>
            <pc:docMk/>
            <pc:sldMk cId="2110655452" sldId="856"/>
            <ac:cxnSpMk id="300" creationId="{189358EF-4288-F97E-C353-3ACA9F112743}"/>
          </ac:cxnSpMkLst>
        </pc:cxnChg>
        <pc:cxnChg chg="mod">
          <ac:chgData name="高増　潔" userId="151964c3-78cd-4020-a226-814db5c6c8be" providerId="ADAL" clId="{58AAA917-8DBA-4F88-A6B3-9AFE0EECC536}" dt="2022-08-22T01:23:57.335" v="175"/>
          <ac:cxnSpMkLst>
            <pc:docMk/>
            <pc:sldMk cId="2110655452" sldId="856"/>
            <ac:cxnSpMk id="301" creationId="{07EE3362-6D13-A13B-5118-068823FC1FCD}"/>
          </ac:cxnSpMkLst>
        </pc:cxnChg>
        <pc:cxnChg chg="mod">
          <ac:chgData name="高増　潔" userId="151964c3-78cd-4020-a226-814db5c6c8be" providerId="ADAL" clId="{58AAA917-8DBA-4F88-A6B3-9AFE0EECC536}" dt="2022-08-22T01:23:57.335" v="175"/>
          <ac:cxnSpMkLst>
            <pc:docMk/>
            <pc:sldMk cId="2110655452" sldId="856"/>
            <ac:cxnSpMk id="302" creationId="{BB71AC41-3D17-02D9-761A-F995679DAF1A}"/>
          </ac:cxnSpMkLst>
        </pc:cxnChg>
        <pc:cxnChg chg="mod">
          <ac:chgData name="高増　潔" userId="151964c3-78cd-4020-a226-814db5c6c8be" providerId="ADAL" clId="{58AAA917-8DBA-4F88-A6B3-9AFE0EECC536}" dt="2022-08-22T01:23:57.335" v="175"/>
          <ac:cxnSpMkLst>
            <pc:docMk/>
            <pc:sldMk cId="2110655452" sldId="856"/>
            <ac:cxnSpMk id="303" creationId="{322C0AF9-6B59-1F39-5BFE-A60049A97E5B}"/>
          </ac:cxnSpMkLst>
        </pc:cxnChg>
        <pc:cxnChg chg="mod">
          <ac:chgData name="高増　潔" userId="151964c3-78cd-4020-a226-814db5c6c8be" providerId="ADAL" clId="{58AAA917-8DBA-4F88-A6B3-9AFE0EECC536}" dt="2022-08-22T01:23:57.335" v="175"/>
          <ac:cxnSpMkLst>
            <pc:docMk/>
            <pc:sldMk cId="2110655452" sldId="856"/>
            <ac:cxnSpMk id="304" creationId="{B26DAB2A-6FE3-5EFE-5F00-396332D58755}"/>
          </ac:cxnSpMkLst>
        </pc:cxnChg>
        <pc:cxnChg chg="mod">
          <ac:chgData name="高増　潔" userId="151964c3-78cd-4020-a226-814db5c6c8be" providerId="ADAL" clId="{58AAA917-8DBA-4F88-A6B3-9AFE0EECC536}" dt="2022-08-22T01:23:57.335" v="175"/>
          <ac:cxnSpMkLst>
            <pc:docMk/>
            <pc:sldMk cId="2110655452" sldId="856"/>
            <ac:cxnSpMk id="305" creationId="{C81C1DD3-3D6B-2A47-73B6-D5636278DE24}"/>
          </ac:cxnSpMkLst>
        </pc:cxnChg>
        <pc:cxnChg chg="mod">
          <ac:chgData name="高増　潔" userId="151964c3-78cd-4020-a226-814db5c6c8be" providerId="ADAL" clId="{58AAA917-8DBA-4F88-A6B3-9AFE0EECC536}" dt="2022-08-22T01:23:57.335" v="175"/>
          <ac:cxnSpMkLst>
            <pc:docMk/>
            <pc:sldMk cId="2110655452" sldId="856"/>
            <ac:cxnSpMk id="306" creationId="{2916C410-AD7C-04B4-C5AC-FF6E213C9714}"/>
          </ac:cxnSpMkLst>
        </pc:cxnChg>
        <pc:cxnChg chg="mod">
          <ac:chgData name="高増　潔" userId="151964c3-78cd-4020-a226-814db5c6c8be" providerId="ADAL" clId="{58AAA917-8DBA-4F88-A6B3-9AFE0EECC536}" dt="2022-08-22T01:23:57.335" v="175"/>
          <ac:cxnSpMkLst>
            <pc:docMk/>
            <pc:sldMk cId="2110655452" sldId="856"/>
            <ac:cxnSpMk id="307" creationId="{13A21BFA-49BE-DFB8-C62B-5DB3D5800F7F}"/>
          </ac:cxnSpMkLst>
        </pc:cxnChg>
        <pc:cxnChg chg="mod">
          <ac:chgData name="高増　潔" userId="151964c3-78cd-4020-a226-814db5c6c8be" providerId="ADAL" clId="{58AAA917-8DBA-4F88-A6B3-9AFE0EECC536}" dt="2022-08-22T01:23:57.335" v="175"/>
          <ac:cxnSpMkLst>
            <pc:docMk/>
            <pc:sldMk cId="2110655452" sldId="856"/>
            <ac:cxnSpMk id="308" creationId="{75B9546D-B0DA-9FDC-F023-D74472AD4842}"/>
          </ac:cxnSpMkLst>
        </pc:cxnChg>
        <pc:cxnChg chg="mod">
          <ac:chgData name="高増　潔" userId="151964c3-78cd-4020-a226-814db5c6c8be" providerId="ADAL" clId="{58AAA917-8DBA-4F88-A6B3-9AFE0EECC536}" dt="2022-08-22T01:23:57.335" v="175"/>
          <ac:cxnSpMkLst>
            <pc:docMk/>
            <pc:sldMk cId="2110655452" sldId="856"/>
            <ac:cxnSpMk id="309" creationId="{CF04ED37-6D74-81C2-0BE7-469AA4AA0AEF}"/>
          </ac:cxnSpMkLst>
        </pc:cxnChg>
        <pc:cxnChg chg="mod">
          <ac:chgData name="高増　潔" userId="151964c3-78cd-4020-a226-814db5c6c8be" providerId="ADAL" clId="{58AAA917-8DBA-4F88-A6B3-9AFE0EECC536}" dt="2022-08-22T01:23:57.335" v="175"/>
          <ac:cxnSpMkLst>
            <pc:docMk/>
            <pc:sldMk cId="2110655452" sldId="856"/>
            <ac:cxnSpMk id="310" creationId="{87C5B41A-13E6-5191-2706-AC25F760F4EE}"/>
          </ac:cxnSpMkLst>
        </pc:cxnChg>
        <pc:cxnChg chg="mod">
          <ac:chgData name="高増　潔" userId="151964c3-78cd-4020-a226-814db5c6c8be" providerId="ADAL" clId="{58AAA917-8DBA-4F88-A6B3-9AFE0EECC536}" dt="2022-08-22T01:23:57.335" v="175"/>
          <ac:cxnSpMkLst>
            <pc:docMk/>
            <pc:sldMk cId="2110655452" sldId="856"/>
            <ac:cxnSpMk id="311" creationId="{17C3341D-0091-B6B5-C14D-2E25BDBDD79C}"/>
          </ac:cxnSpMkLst>
        </pc:cxnChg>
        <pc:cxnChg chg="mod">
          <ac:chgData name="高増　潔" userId="151964c3-78cd-4020-a226-814db5c6c8be" providerId="ADAL" clId="{58AAA917-8DBA-4F88-A6B3-9AFE0EECC536}" dt="2022-08-22T01:23:57.335" v="175"/>
          <ac:cxnSpMkLst>
            <pc:docMk/>
            <pc:sldMk cId="2110655452" sldId="856"/>
            <ac:cxnSpMk id="312" creationId="{6D619AB8-A07C-3718-37E5-6A71672D3CCF}"/>
          </ac:cxnSpMkLst>
        </pc:cxnChg>
        <pc:cxnChg chg="mod">
          <ac:chgData name="高増　潔" userId="151964c3-78cd-4020-a226-814db5c6c8be" providerId="ADAL" clId="{58AAA917-8DBA-4F88-A6B3-9AFE0EECC536}" dt="2022-08-22T01:23:57.335" v="175"/>
          <ac:cxnSpMkLst>
            <pc:docMk/>
            <pc:sldMk cId="2110655452" sldId="856"/>
            <ac:cxnSpMk id="313" creationId="{129284BB-2895-2BF7-F2D3-D69230C514D4}"/>
          </ac:cxnSpMkLst>
        </pc:cxnChg>
        <pc:cxnChg chg="mod">
          <ac:chgData name="高増　潔" userId="151964c3-78cd-4020-a226-814db5c6c8be" providerId="ADAL" clId="{58AAA917-8DBA-4F88-A6B3-9AFE0EECC536}" dt="2022-08-22T01:23:57.335" v="175"/>
          <ac:cxnSpMkLst>
            <pc:docMk/>
            <pc:sldMk cId="2110655452" sldId="856"/>
            <ac:cxnSpMk id="314" creationId="{890E8DEB-5B35-A81E-28E8-B3A8F7F425F9}"/>
          </ac:cxnSpMkLst>
        </pc:cxnChg>
        <pc:cxnChg chg="mod">
          <ac:chgData name="高増　潔" userId="151964c3-78cd-4020-a226-814db5c6c8be" providerId="ADAL" clId="{58AAA917-8DBA-4F88-A6B3-9AFE0EECC536}" dt="2022-08-22T01:23:57.335" v="175"/>
          <ac:cxnSpMkLst>
            <pc:docMk/>
            <pc:sldMk cId="2110655452" sldId="856"/>
            <ac:cxnSpMk id="315" creationId="{A5CD7BED-960D-4D37-E88B-075174E7FAE4}"/>
          </ac:cxnSpMkLst>
        </pc:cxnChg>
        <pc:cxnChg chg="mod">
          <ac:chgData name="高増　潔" userId="151964c3-78cd-4020-a226-814db5c6c8be" providerId="ADAL" clId="{58AAA917-8DBA-4F88-A6B3-9AFE0EECC536}" dt="2022-08-22T01:23:57.335" v="175"/>
          <ac:cxnSpMkLst>
            <pc:docMk/>
            <pc:sldMk cId="2110655452" sldId="856"/>
            <ac:cxnSpMk id="316" creationId="{A662A20D-644A-2794-2472-B58D25B0A5A3}"/>
          </ac:cxnSpMkLst>
        </pc:cxnChg>
        <pc:cxnChg chg="mod">
          <ac:chgData name="高増　潔" userId="151964c3-78cd-4020-a226-814db5c6c8be" providerId="ADAL" clId="{58AAA917-8DBA-4F88-A6B3-9AFE0EECC536}" dt="2022-08-22T01:23:57.335" v="175"/>
          <ac:cxnSpMkLst>
            <pc:docMk/>
            <pc:sldMk cId="2110655452" sldId="856"/>
            <ac:cxnSpMk id="317" creationId="{A2F975CE-0EBF-BC05-9762-9E6D2601217C}"/>
          </ac:cxnSpMkLst>
        </pc:cxnChg>
        <pc:cxnChg chg="mod">
          <ac:chgData name="高増　潔" userId="151964c3-78cd-4020-a226-814db5c6c8be" providerId="ADAL" clId="{58AAA917-8DBA-4F88-A6B3-9AFE0EECC536}" dt="2022-08-22T01:23:57.335" v="175"/>
          <ac:cxnSpMkLst>
            <pc:docMk/>
            <pc:sldMk cId="2110655452" sldId="856"/>
            <ac:cxnSpMk id="318" creationId="{717E3B01-4722-46C7-4C82-2B269B3345BB}"/>
          </ac:cxnSpMkLst>
        </pc:cxnChg>
        <pc:cxnChg chg="mod">
          <ac:chgData name="高増　潔" userId="151964c3-78cd-4020-a226-814db5c6c8be" providerId="ADAL" clId="{58AAA917-8DBA-4F88-A6B3-9AFE0EECC536}" dt="2022-08-22T01:23:57.335" v="175"/>
          <ac:cxnSpMkLst>
            <pc:docMk/>
            <pc:sldMk cId="2110655452" sldId="856"/>
            <ac:cxnSpMk id="319" creationId="{59F86080-1DA3-227F-B524-82D390902511}"/>
          </ac:cxnSpMkLst>
        </pc:cxnChg>
        <pc:cxnChg chg="mod">
          <ac:chgData name="高増　潔" userId="151964c3-78cd-4020-a226-814db5c6c8be" providerId="ADAL" clId="{58AAA917-8DBA-4F88-A6B3-9AFE0EECC536}" dt="2022-08-22T01:23:57.335" v="175"/>
          <ac:cxnSpMkLst>
            <pc:docMk/>
            <pc:sldMk cId="2110655452" sldId="856"/>
            <ac:cxnSpMk id="320" creationId="{CCC705B1-CD49-7B42-7D35-88C981DC7384}"/>
          </ac:cxnSpMkLst>
        </pc:cxnChg>
        <pc:cxnChg chg="mod">
          <ac:chgData name="高増　潔" userId="151964c3-78cd-4020-a226-814db5c6c8be" providerId="ADAL" clId="{58AAA917-8DBA-4F88-A6B3-9AFE0EECC536}" dt="2022-08-22T01:23:57.335" v="175"/>
          <ac:cxnSpMkLst>
            <pc:docMk/>
            <pc:sldMk cId="2110655452" sldId="856"/>
            <ac:cxnSpMk id="321" creationId="{69C5F758-4ACC-124F-982E-9F75A6798EB3}"/>
          </ac:cxnSpMkLst>
        </pc:cxnChg>
        <pc:cxnChg chg="mod">
          <ac:chgData name="高増　潔" userId="151964c3-78cd-4020-a226-814db5c6c8be" providerId="ADAL" clId="{58AAA917-8DBA-4F88-A6B3-9AFE0EECC536}" dt="2022-08-22T01:23:57.335" v="175"/>
          <ac:cxnSpMkLst>
            <pc:docMk/>
            <pc:sldMk cId="2110655452" sldId="856"/>
            <ac:cxnSpMk id="322" creationId="{6FDF7A33-D1B1-2DA4-8F86-5352BDA87CA4}"/>
          </ac:cxnSpMkLst>
        </pc:cxnChg>
        <pc:cxnChg chg="mod">
          <ac:chgData name="高増　潔" userId="151964c3-78cd-4020-a226-814db5c6c8be" providerId="ADAL" clId="{58AAA917-8DBA-4F88-A6B3-9AFE0EECC536}" dt="2022-08-22T01:23:57.335" v="175"/>
          <ac:cxnSpMkLst>
            <pc:docMk/>
            <pc:sldMk cId="2110655452" sldId="856"/>
            <ac:cxnSpMk id="323" creationId="{5598F9E1-514E-3141-01E1-5E6152650B0E}"/>
          </ac:cxnSpMkLst>
        </pc:cxnChg>
        <pc:cxnChg chg="mod">
          <ac:chgData name="高増　潔" userId="151964c3-78cd-4020-a226-814db5c6c8be" providerId="ADAL" clId="{58AAA917-8DBA-4F88-A6B3-9AFE0EECC536}" dt="2022-08-22T01:23:57.335" v="175"/>
          <ac:cxnSpMkLst>
            <pc:docMk/>
            <pc:sldMk cId="2110655452" sldId="856"/>
            <ac:cxnSpMk id="324" creationId="{0AB8A109-BDA1-F0FD-9A0C-2DD149443C4E}"/>
          </ac:cxnSpMkLst>
        </pc:cxnChg>
        <pc:cxnChg chg="mod">
          <ac:chgData name="高増　潔" userId="151964c3-78cd-4020-a226-814db5c6c8be" providerId="ADAL" clId="{58AAA917-8DBA-4F88-A6B3-9AFE0EECC536}" dt="2022-08-22T01:23:57.335" v="175"/>
          <ac:cxnSpMkLst>
            <pc:docMk/>
            <pc:sldMk cId="2110655452" sldId="856"/>
            <ac:cxnSpMk id="325" creationId="{E48456D6-5A20-A659-92BB-FAB58E3ACFD0}"/>
          </ac:cxnSpMkLst>
        </pc:cxnChg>
        <pc:cxnChg chg="mod">
          <ac:chgData name="高増　潔" userId="151964c3-78cd-4020-a226-814db5c6c8be" providerId="ADAL" clId="{58AAA917-8DBA-4F88-A6B3-9AFE0EECC536}" dt="2022-08-22T01:23:57.335" v="175"/>
          <ac:cxnSpMkLst>
            <pc:docMk/>
            <pc:sldMk cId="2110655452" sldId="856"/>
            <ac:cxnSpMk id="326" creationId="{DE45BB39-C486-35BE-BA06-2B07612F538F}"/>
          </ac:cxnSpMkLst>
        </pc:cxnChg>
        <pc:cxnChg chg="mod">
          <ac:chgData name="高増　潔" userId="151964c3-78cd-4020-a226-814db5c6c8be" providerId="ADAL" clId="{58AAA917-8DBA-4F88-A6B3-9AFE0EECC536}" dt="2022-08-22T01:23:57.335" v="175"/>
          <ac:cxnSpMkLst>
            <pc:docMk/>
            <pc:sldMk cId="2110655452" sldId="856"/>
            <ac:cxnSpMk id="327" creationId="{62B86FD6-D39A-464B-8EFF-43BA9F43E1CC}"/>
          </ac:cxnSpMkLst>
        </pc:cxnChg>
        <pc:cxnChg chg="mod">
          <ac:chgData name="高増　潔" userId="151964c3-78cd-4020-a226-814db5c6c8be" providerId="ADAL" clId="{58AAA917-8DBA-4F88-A6B3-9AFE0EECC536}" dt="2022-08-22T01:23:57.335" v="175"/>
          <ac:cxnSpMkLst>
            <pc:docMk/>
            <pc:sldMk cId="2110655452" sldId="856"/>
            <ac:cxnSpMk id="328" creationId="{079F3DED-86E2-112D-11BC-4F53CEA28DF1}"/>
          </ac:cxnSpMkLst>
        </pc:cxnChg>
        <pc:cxnChg chg="mod">
          <ac:chgData name="高増　潔" userId="151964c3-78cd-4020-a226-814db5c6c8be" providerId="ADAL" clId="{58AAA917-8DBA-4F88-A6B3-9AFE0EECC536}" dt="2022-08-22T01:23:57.335" v="175"/>
          <ac:cxnSpMkLst>
            <pc:docMk/>
            <pc:sldMk cId="2110655452" sldId="856"/>
            <ac:cxnSpMk id="329" creationId="{C67C2E52-4F20-52E3-D42D-E86002E86C47}"/>
          </ac:cxnSpMkLst>
        </pc:cxnChg>
        <pc:cxnChg chg="mod">
          <ac:chgData name="高増　潔" userId="151964c3-78cd-4020-a226-814db5c6c8be" providerId="ADAL" clId="{58AAA917-8DBA-4F88-A6B3-9AFE0EECC536}" dt="2022-08-22T01:23:57.335" v="175"/>
          <ac:cxnSpMkLst>
            <pc:docMk/>
            <pc:sldMk cId="2110655452" sldId="856"/>
            <ac:cxnSpMk id="330" creationId="{FB35E822-524B-88EC-7E93-C5D3A6B0BFFE}"/>
          </ac:cxnSpMkLst>
        </pc:cxnChg>
        <pc:cxnChg chg="mod">
          <ac:chgData name="高増　潔" userId="151964c3-78cd-4020-a226-814db5c6c8be" providerId="ADAL" clId="{58AAA917-8DBA-4F88-A6B3-9AFE0EECC536}" dt="2022-08-22T01:23:57.335" v="175"/>
          <ac:cxnSpMkLst>
            <pc:docMk/>
            <pc:sldMk cId="2110655452" sldId="856"/>
            <ac:cxnSpMk id="331" creationId="{F5BE9EE7-1317-DB57-B94E-93A85DCAB76E}"/>
          </ac:cxnSpMkLst>
        </pc:cxnChg>
        <pc:cxnChg chg="mod">
          <ac:chgData name="高増　潔" userId="151964c3-78cd-4020-a226-814db5c6c8be" providerId="ADAL" clId="{58AAA917-8DBA-4F88-A6B3-9AFE0EECC536}" dt="2022-08-22T01:23:57.335" v="175"/>
          <ac:cxnSpMkLst>
            <pc:docMk/>
            <pc:sldMk cId="2110655452" sldId="856"/>
            <ac:cxnSpMk id="332" creationId="{EE063312-03C8-BC10-35D3-40B7A58BE738}"/>
          </ac:cxnSpMkLst>
        </pc:cxnChg>
        <pc:cxnChg chg="mod">
          <ac:chgData name="高増　潔" userId="151964c3-78cd-4020-a226-814db5c6c8be" providerId="ADAL" clId="{58AAA917-8DBA-4F88-A6B3-9AFE0EECC536}" dt="2022-08-22T01:23:57.335" v="175"/>
          <ac:cxnSpMkLst>
            <pc:docMk/>
            <pc:sldMk cId="2110655452" sldId="856"/>
            <ac:cxnSpMk id="333" creationId="{C67104C4-F19E-8E87-4E1D-2F43CF35B7A7}"/>
          </ac:cxnSpMkLst>
        </pc:cxnChg>
        <pc:cxnChg chg="mod">
          <ac:chgData name="高増　潔" userId="151964c3-78cd-4020-a226-814db5c6c8be" providerId="ADAL" clId="{58AAA917-8DBA-4F88-A6B3-9AFE0EECC536}" dt="2022-08-22T01:23:57.335" v="175"/>
          <ac:cxnSpMkLst>
            <pc:docMk/>
            <pc:sldMk cId="2110655452" sldId="856"/>
            <ac:cxnSpMk id="334" creationId="{94F4792E-2A06-5DC4-52E0-CC6DEC0B2474}"/>
          </ac:cxnSpMkLst>
        </pc:cxnChg>
        <pc:cxnChg chg="mod">
          <ac:chgData name="高増　潔" userId="151964c3-78cd-4020-a226-814db5c6c8be" providerId="ADAL" clId="{58AAA917-8DBA-4F88-A6B3-9AFE0EECC536}" dt="2022-08-22T01:23:57.335" v="175"/>
          <ac:cxnSpMkLst>
            <pc:docMk/>
            <pc:sldMk cId="2110655452" sldId="856"/>
            <ac:cxnSpMk id="335" creationId="{3A0AFE68-979C-3206-8572-00087F8BC6E7}"/>
          </ac:cxnSpMkLst>
        </pc:cxnChg>
        <pc:cxnChg chg="mod">
          <ac:chgData name="高増　潔" userId="151964c3-78cd-4020-a226-814db5c6c8be" providerId="ADAL" clId="{58AAA917-8DBA-4F88-A6B3-9AFE0EECC536}" dt="2022-08-22T01:23:57.335" v="175"/>
          <ac:cxnSpMkLst>
            <pc:docMk/>
            <pc:sldMk cId="2110655452" sldId="856"/>
            <ac:cxnSpMk id="336" creationId="{8554EF84-D061-3DB5-D5D4-64C2CB08F46A}"/>
          </ac:cxnSpMkLst>
        </pc:cxnChg>
        <pc:cxnChg chg="mod">
          <ac:chgData name="高増　潔" userId="151964c3-78cd-4020-a226-814db5c6c8be" providerId="ADAL" clId="{58AAA917-8DBA-4F88-A6B3-9AFE0EECC536}" dt="2022-08-22T01:23:57.335" v="175"/>
          <ac:cxnSpMkLst>
            <pc:docMk/>
            <pc:sldMk cId="2110655452" sldId="856"/>
            <ac:cxnSpMk id="337" creationId="{78D50F7B-CEC6-4A90-EFB6-B805783CB738}"/>
          </ac:cxnSpMkLst>
        </pc:cxnChg>
        <pc:cxnChg chg="mod">
          <ac:chgData name="高増　潔" userId="151964c3-78cd-4020-a226-814db5c6c8be" providerId="ADAL" clId="{58AAA917-8DBA-4F88-A6B3-9AFE0EECC536}" dt="2022-08-22T01:23:57.335" v="175"/>
          <ac:cxnSpMkLst>
            <pc:docMk/>
            <pc:sldMk cId="2110655452" sldId="856"/>
            <ac:cxnSpMk id="338" creationId="{26E9E102-E2E6-60D3-978F-EE0072CEBB01}"/>
          </ac:cxnSpMkLst>
        </pc:cxnChg>
        <pc:cxnChg chg="mod">
          <ac:chgData name="高増　潔" userId="151964c3-78cd-4020-a226-814db5c6c8be" providerId="ADAL" clId="{58AAA917-8DBA-4F88-A6B3-9AFE0EECC536}" dt="2022-08-22T01:23:57.335" v="175"/>
          <ac:cxnSpMkLst>
            <pc:docMk/>
            <pc:sldMk cId="2110655452" sldId="856"/>
            <ac:cxnSpMk id="339" creationId="{4F2BD4FF-50BC-1B51-3C16-A623576F857A}"/>
          </ac:cxnSpMkLst>
        </pc:cxnChg>
        <pc:cxnChg chg="mod">
          <ac:chgData name="高増　潔" userId="151964c3-78cd-4020-a226-814db5c6c8be" providerId="ADAL" clId="{58AAA917-8DBA-4F88-A6B3-9AFE0EECC536}" dt="2022-08-22T01:23:57.335" v="175"/>
          <ac:cxnSpMkLst>
            <pc:docMk/>
            <pc:sldMk cId="2110655452" sldId="856"/>
            <ac:cxnSpMk id="340" creationId="{6AB832F0-5E2B-BC47-CD8B-C3C2C288174B}"/>
          </ac:cxnSpMkLst>
        </pc:cxnChg>
        <pc:cxnChg chg="mod">
          <ac:chgData name="高増　潔" userId="151964c3-78cd-4020-a226-814db5c6c8be" providerId="ADAL" clId="{58AAA917-8DBA-4F88-A6B3-9AFE0EECC536}" dt="2022-08-22T01:23:57.335" v="175"/>
          <ac:cxnSpMkLst>
            <pc:docMk/>
            <pc:sldMk cId="2110655452" sldId="856"/>
            <ac:cxnSpMk id="341" creationId="{1D686E1A-D357-43E4-D178-55345E4769F8}"/>
          </ac:cxnSpMkLst>
        </pc:cxnChg>
        <pc:cxnChg chg="mod">
          <ac:chgData name="高増　潔" userId="151964c3-78cd-4020-a226-814db5c6c8be" providerId="ADAL" clId="{58AAA917-8DBA-4F88-A6B3-9AFE0EECC536}" dt="2022-08-22T01:23:57.335" v="175"/>
          <ac:cxnSpMkLst>
            <pc:docMk/>
            <pc:sldMk cId="2110655452" sldId="856"/>
            <ac:cxnSpMk id="342" creationId="{F2B2C1F9-E3EB-DB04-E74F-6354C4C0DDCA}"/>
          </ac:cxnSpMkLst>
        </pc:cxnChg>
        <pc:cxnChg chg="mod">
          <ac:chgData name="高増　潔" userId="151964c3-78cd-4020-a226-814db5c6c8be" providerId="ADAL" clId="{58AAA917-8DBA-4F88-A6B3-9AFE0EECC536}" dt="2022-08-22T01:23:57.335" v="175"/>
          <ac:cxnSpMkLst>
            <pc:docMk/>
            <pc:sldMk cId="2110655452" sldId="856"/>
            <ac:cxnSpMk id="343" creationId="{7459FE91-E643-61F5-6204-07C96D98A972}"/>
          </ac:cxnSpMkLst>
        </pc:cxnChg>
        <pc:cxnChg chg="mod">
          <ac:chgData name="高増　潔" userId="151964c3-78cd-4020-a226-814db5c6c8be" providerId="ADAL" clId="{58AAA917-8DBA-4F88-A6B3-9AFE0EECC536}" dt="2022-08-22T01:23:57.335" v="175"/>
          <ac:cxnSpMkLst>
            <pc:docMk/>
            <pc:sldMk cId="2110655452" sldId="856"/>
            <ac:cxnSpMk id="344" creationId="{208BBDE4-465E-8CE0-DD2C-1D5894B11F6B}"/>
          </ac:cxnSpMkLst>
        </pc:cxnChg>
        <pc:cxnChg chg="mod">
          <ac:chgData name="高増　潔" userId="151964c3-78cd-4020-a226-814db5c6c8be" providerId="ADAL" clId="{58AAA917-8DBA-4F88-A6B3-9AFE0EECC536}" dt="2022-08-22T01:23:57.335" v="175"/>
          <ac:cxnSpMkLst>
            <pc:docMk/>
            <pc:sldMk cId="2110655452" sldId="856"/>
            <ac:cxnSpMk id="345" creationId="{9B609726-A677-0E13-D00D-2DDE243A9CB5}"/>
          </ac:cxnSpMkLst>
        </pc:cxnChg>
        <pc:cxnChg chg="mod">
          <ac:chgData name="高増　潔" userId="151964c3-78cd-4020-a226-814db5c6c8be" providerId="ADAL" clId="{58AAA917-8DBA-4F88-A6B3-9AFE0EECC536}" dt="2022-08-22T01:23:57.335" v="175"/>
          <ac:cxnSpMkLst>
            <pc:docMk/>
            <pc:sldMk cId="2110655452" sldId="856"/>
            <ac:cxnSpMk id="346" creationId="{BE4C846F-5B72-3C4E-6B11-63FF9D1602CC}"/>
          </ac:cxnSpMkLst>
        </pc:cxnChg>
        <pc:cxnChg chg="mod">
          <ac:chgData name="高増　潔" userId="151964c3-78cd-4020-a226-814db5c6c8be" providerId="ADAL" clId="{58AAA917-8DBA-4F88-A6B3-9AFE0EECC536}" dt="2022-08-22T01:23:57.335" v="175"/>
          <ac:cxnSpMkLst>
            <pc:docMk/>
            <pc:sldMk cId="2110655452" sldId="856"/>
            <ac:cxnSpMk id="347" creationId="{361062A6-A179-8394-5594-4142033F5B62}"/>
          </ac:cxnSpMkLst>
        </pc:cxnChg>
        <pc:cxnChg chg="mod">
          <ac:chgData name="高増　潔" userId="151964c3-78cd-4020-a226-814db5c6c8be" providerId="ADAL" clId="{58AAA917-8DBA-4F88-A6B3-9AFE0EECC536}" dt="2022-08-22T01:23:57.335" v="175"/>
          <ac:cxnSpMkLst>
            <pc:docMk/>
            <pc:sldMk cId="2110655452" sldId="856"/>
            <ac:cxnSpMk id="348" creationId="{95D45554-CBBB-3942-FDC7-2563A22EBB9F}"/>
          </ac:cxnSpMkLst>
        </pc:cxnChg>
        <pc:cxnChg chg="mod">
          <ac:chgData name="高増　潔" userId="151964c3-78cd-4020-a226-814db5c6c8be" providerId="ADAL" clId="{58AAA917-8DBA-4F88-A6B3-9AFE0EECC536}" dt="2022-08-22T01:23:57.335" v="175"/>
          <ac:cxnSpMkLst>
            <pc:docMk/>
            <pc:sldMk cId="2110655452" sldId="856"/>
            <ac:cxnSpMk id="349" creationId="{5AB1BB79-DE2F-FF58-6F76-93683C161958}"/>
          </ac:cxnSpMkLst>
        </pc:cxnChg>
        <pc:cxnChg chg="mod">
          <ac:chgData name="高増　潔" userId="151964c3-78cd-4020-a226-814db5c6c8be" providerId="ADAL" clId="{58AAA917-8DBA-4F88-A6B3-9AFE0EECC536}" dt="2022-08-22T01:23:57.335" v="175"/>
          <ac:cxnSpMkLst>
            <pc:docMk/>
            <pc:sldMk cId="2110655452" sldId="856"/>
            <ac:cxnSpMk id="350" creationId="{1E5A2C95-97E5-E546-E35D-ED30658A81A4}"/>
          </ac:cxnSpMkLst>
        </pc:cxnChg>
        <pc:cxnChg chg="mod">
          <ac:chgData name="高増　潔" userId="151964c3-78cd-4020-a226-814db5c6c8be" providerId="ADAL" clId="{58AAA917-8DBA-4F88-A6B3-9AFE0EECC536}" dt="2022-08-22T01:23:57.335" v="175"/>
          <ac:cxnSpMkLst>
            <pc:docMk/>
            <pc:sldMk cId="2110655452" sldId="856"/>
            <ac:cxnSpMk id="351" creationId="{A238A07F-CA2C-4CD2-0D33-475D05EA3DE5}"/>
          </ac:cxnSpMkLst>
        </pc:cxnChg>
        <pc:cxnChg chg="mod">
          <ac:chgData name="高増　潔" userId="151964c3-78cd-4020-a226-814db5c6c8be" providerId="ADAL" clId="{58AAA917-8DBA-4F88-A6B3-9AFE0EECC536}" dt="2022-08-22T01:23:57.335" v="175"/>
          <ac:cxnSpMkLst>
            <pc:docMk/>
            <pc:sldMk cId="2110655452" sldId="856"/>
            <ac:cxnSpMk id="352" creationId="{B5EB8E57-A19C-D806-DBEB-0CE53788FC27}"/>
          </ac:cxnSpMkLst>
        </pc:cxnChg>
        <pc:cxnChg chg="mod">
          <ac:chgData name="高増　潔" userId="151964c3-78cd-4020-a226-814db5c6c8be" providerId="ADAL" clId="{58AAA917-8DBA-4F88-A6B3-9AFE0EECC536}" dt="2022-08-22T01:23:57.335" v="175"/>
          <ac:cxnSpMkLst>
            <pc:docMk/>
            <pc:sldMk cId="2110655452" sldId="856"/>
            <ac:cxnSpMk id="353" creationId="{EC313493-444A-8AF5-4088-4E554C86F857}"/>
          </ac:cxnSpMkLst>
        </pc:cxnChg>
        <pc:cxnChg chg="mod">
          <ac:chgData name="高増　潔" userId="151964c3-78cd-4020-a226-814db5c6c8be" providerId="ADAL" clId="{58AAA917-8DBA-4F88-A6B3-9AFE0EECC536}" dt="2022-08-22T01:23:57.335" v="175"/>
          <ac:cxnSpMkLst>
            <pc:docMk/>
            <pc:sldMk cId="2110655452" sldId="856"/>
            <ac:cxnSpMk id="354" creationId="{D395B8F7-64FA-1106-2F0B-D771AE40F514}"/>
          </ac:cxnSpMkLst>
        </pc:cxnChg>
        <pc:cxnChg chg="mod">
          <ac:chgData name="高増　潔" userId="151964c3-78cd-4020-a226-814db5c6c8be" providerId="ADAL" clId="{58AAA917-8DBA-4F88-A6B3-9AFE0EECC536}" dt="2022-08-22T01:23:57.335" v="175"/>
          <ac:cxnSpMkLst>
            <pc:docMk/>
            <pc:sldMk cId="2110655452" sldId="856"/>
            <ac:cxnSpMk id="355" creationId="{E3039E3F-BCC2-459E-2EEA-3A830FFC3A35}"/>
          </ac:cxnSpMkLst>
        </pc:cxnChg>
        <pc:cxnChg chg="mod">
          <ac:chgData name="高増　潔" userId="151964c3-78cd-4020-a226-814db5c6c8be" providerId="ADAL" clId="{58AAA917-8DBA-4F88-A6B3-9AFE0EECC536}" dt="2022-08-22T01:23:57.335" v="175"/>
          <ac:cxnSpMkLst>
            <pc:docMk/>
            <pc:sldMk cId="2110655452" sldId="856"/>
            <ac:cxnSpMk id="356" creationId="{D0315DF6-44DB-E169-D9F8-3EBBD84B4CC5}"/>
          </ac:cxnSpMkLst>
        </pc:cxnChg>
        <pc:cxnChg chg="mod">
          <ac:chgData name="高増　潔" userId="151964c3-78cd-4020-a226-814db5c6c8be" providerId="ADAL" clId="{58AAA917-8DBA-4F88-A6B3-9AFE0EECC536}" dt="2022-08-22T01:23:57.335" v="175"/>
          <ac:cxnSpMkLst>
            <pc:docMk/>
            <pc:sldMk cId="2110655452" sldId="856"/>
            <ac:cxnSpMk id="357" creationId="{3A9E6F7F-5494-5723-1191-5693BA9966E6}"/>
          </ac:cxnSpMkLst>
        </pc:cxnChg>
        <pc:cxnChg chg="mod">
          <ac:chgData name="高増　潔" userId="151964c3-78cd-4020-a226-814db5c6c8be" providerId="ADAL" clId="{58AAA917-8DBA-4F88-A6B3-9AFE0EECC536}" dt="2022-08-22T01:23:57.335" v="175"/>
          <ac:cxnSpMkLst>
            <pc:docMk/>
            <pc:sldMk cId="2110655452" sldId="856"/>
            <ac:cxnSpMk id="358" creationId="{685C0569-ED7C-3CC1-5277-057C8DCD6BED}"/>
          </ac:cxnSpMkLst>
        </pc:cxnChg>
        <pc:cxnChg chg="mod">
          <ac:chgData name="高増　潔" userId="151964c3-78cd-4020-a226-814db5c6c8be" providerId="ADAL" clId="{58AAA917-8DBA-4F88-A6B3-9AFE0EECC536}" dt="2022-08-22T01:23:57.335" v="175"/>
          <ac:cxnSpMkLst>
            <pc:docMk/>
            <pc:sldMk cId="2110655452" sldId="856"/>
            <ac:cxnSpMk id="359" creationId="{00B5DF04-DBAC-4EAD-4D95-51592D9C3288}"/>
          </ac:cxnSpMkLst>
        </pc:cxnChg>
        <pc:cxnChg chg="mod">
          <ac:chgData name="高増　潔" userId="151964c3-78cd-4020-a226-814db5c6c8be" providerId="ADAL" clId="{58AAA917-8DBA-4F88-A6B3-9AFE0EECC536}" dt="2022-08-22T01:23:57.335" v="175"/>
          <ac:cxnSpMkLst>
            <pc:docMk/>
            <pc:sldMk cId="2110655452" sldId="856"/>
            <ac:cxnSpMk id="360" creationId="{E74BC559-6879-3099-E943-3A47484798FF}"/>
          </ac:cxnSpMkLst>
        </pc:cxnChg>
        <pc:cxnChg chg="mod">
          <ac:chgData name="高増　潔" userId="151964c3-78cd-4020-a226-814db5c6c8be" providerId="ADAL" clId="{58AAA917-8DBA-4F88-A6B3-9AFE0EECC536}" dt="2022-08-22T01:23:57.335" v="175"/>
          <ac:cxnSpMkLst>
            <pc:docMk/>
            <pc:sldMk cId="2110655452" sldId="856"/>
            <ac:cxnSpMk id="361" creationId="{B6797A68-4DB2-D609-6974-23806E16A271}"/>
          </ac:cxnSpMkLst>
        </pc:cxnChg>
        <pc:cxnChg chg="mod">
          <ac:chgData name="高増　潔" userId="151964c3-78cd-4020-a226-814db5c6c8be" providerId="ADAL" clId="{58AAA917-8DBA-4F88-A6B3-9AFE0EECC536}" dt="2022-08-22T01:23:57.335" v="175"/>
          <ac:cxnSpMkLst>
            <pc:docMk/>
            <pc:sldMk cId="2110655452" sldId="856"/>
            <ac:cxnSpMk id="362" creationId="{7C9DEE1B-9AA7-D5CA-A672-9F2C885F1245}"/>
          </ac:cxnSpMkLst>
        </pc:cxnChg>
        <pc:cxnChg chg="mod">
          <ac:chgData name="高増　潔" userId="151964c3-78cd-4020-a226-814db5c6c8be" providerId="ADAL" clId="{58AAA917-8DBA-4F88-A6B3-9AFE0EECC536}" dt="2022-08-22T01:23:57.335" v="175"/>
          <ac:cxnSpMkLst>
            <pc:docMk/>
            <pc:sldMk cId="2110655452" sldId="856"/>
            <ac:cxnSpMk id="363" creationId="{8A2D8989-39E4-43CB-4075-3264A0DAA7F0}"/>
          </ac:cxnSpMkLst>
        </pc:cxnChg>
        <pc:cxnChg chg="mod">
          <ac:chgData name="高増　潔" userId="151964c3-78cd-4020-a226-814db5c6c8be" providerId="ADAL" clId="{58AAA917-8DBA-4F88-A6B3-9AFE0EECC536}" dt="2022-08-22T01:23:57.335" v="175"/>
          <ac:cxnSpMkLst>
            <pc:docMk/>
            <pc:sldMk cId="2110655452" sldId="856"/>
            <ac:cxnSpMk id="364" creationId="{FA759029-2939-E1AF-94F8-E052FDF11A3E}"/>
          </ac:cxnSpMkLst>
        </pc:cxnChg>
        <pc:cxnChg chg="mod">
          <ac:chgData name="高増　潔" userId="151964c3-78cd-4020-a226-814db5c6c8be" providerId="ADAL" clId="{58AAA917-8DBA-4F88-A6B3-9AFE0EECC536}" dt="2022-08-22T01:23:57.335" v="175"/>
          <ac:cxnSpMkLst>
            <pc:docMk/>
            <pc:sldMk cId="2110655452" sldId="856"/>
            <ac:cxnSpMk id="365" creationId="{6669872B-3316-D91D-64DA-6D54E362B140}"/>
          </ac:cxnSpMkLst>
        </pc:cxnChg>
        <pc:cxnChg chg="mod">
          <ac:chgData name="高増　潔" userId="151964c3-78cd-4020-a226-814db5c6c8be" providerId="ADAL" clId="{58AAA917-8DBA-4F88-A6B3-9AFE0EECC536}" dt="2022-08-22T01:23:57.335" v="175"/>
          <ac:cxnSpMkLst>
            <pc:docMk/>
            <pc:sldMk cId="2110655452" sldId="856"/>
            <ac:cxnSpMk id="366" creationId="{34692F91-F0B7-3117-708D-49A377AB0601}"/>
          </ac:cxnSpMkLst>
        </pc:cxnChg>
        <pc:cxnChg chg="mod">
          <ac:chgData name="高増　潔" userId="151964c3-78cd-4020-a226-814db5c6c8be" providerId="ADAL" clId="{58AAA917-8DBA-4F88-A6B3-9AFE0EECC536}" dt="2022-08-22T01:23:57.335" v="175"/>
          <ac:cxnSpMkLst>
            <pc:docMk/>
            <pc:sldMk cId="2110655452" sldId="856"/>
            <ac:cxnSpMk id="367" creationId="{8BD8906F-8867-DE09-16E5-5EF826C54E1A}"/>
          </ac:cxnSpMkLst>
        </pc:cxnChg>
        <pc:cxnChg chg="mod">
          <ac:chgData name="高増　潔" userId="151964c3-78cd-4020-a226-814db5c6c8be" providerId="ADAL" clId="{58AAA917-8DBA-4F88-A6B3-9AFE0EECC536}" dt="2022-08-22T01:23:57.335" v="175"/>
          <ac:cxnSpMkLst>
            <pc:docMk/>
            <pc:sldMk cId="2110655452" sldId="856"/>
            <ac:cxnSpMk id="368" creationId="{94CC840B-8088-1296-4D32-FD5998F2C1F2}"/>
          </ac:cxnSpMkLst>
        </pc:cxnChg>
        <pc:cxnChg chg="mod">
          <ac:chgData name="高増　潔" userId="151964c3-78cd-4020-a226-814db5c6c8be" providerId="ADAL" clId="{58AAA917-8DBA-4F88-A6B3-9AFE0EECC536}" dt="2022-08-22T01:23:57.335" v="175"/>
          <ac:cxnSpMkLst>
            <pc:docMk/>
            <pc:sldMk cId="2110655452" sldId="856"/>
            <ac:cxnSpMk id="369" creationId="{D9B3FD96-2455-1F47-BBB6-907184E7A9C3}"/>
          </ac:cxnSpMkLst>
        </pc:cxnChg>
        <pc:cxnChg chg="mod">
          <ac:chgData name="高増　潔" userId="151964c3-78cd-4020-a226-814db5c6c8be" providerId="ADAL" clId="{58AAA917-8DBA-4F88-A6B3-9AFE0EECC536}" dt="2022-08-22T01:23:57.335" v="175"/>
          <ac:cxnSpMkLst>
            <pc:docMk/>
            <pc:sldMk cId="2110655452" sldId="856"/>
            <ac:cxnSpMk id="370" creationId="{8239DA5F-FDA8-B875-E506-127D4035B67E}"/>
          </ac:cxnSpMkLst>
        </pc:cxnChg>
        <pc:cxnChg chg="mod">
          <ac:chgData name="高増　潔" userId="151964c3-78cd-4020-a226-814db5c6c8be" providerId="ADAL" clId="{58AAA917-8DBA-4F88-A6B3-9AFE0EECC536}" dt="2022-08-22T01:23:57.335" v="175"/>
          <ac:cxnSpMkLst>
            <pc:docMk/>
            <pc:sldMk cId="2110655452" sldId="856"/>
            <ac:cxnSpMk id="371" creationId="{27D4B9B8-93A0-CA9F-19BA-DE7BF8A359A4}"/>
          </ac:cxnSpMkLst>
        </pc:cxnChg>
        <pc:cxnChg chg="mod">
          <ac:chgData name="高増　潔" userId="151964c3-78cd-4020-a226-814db5c6c8be" providerId="ADAL" clId="{58AAA917-8DBA-4F88-A6B3-9AFE0EECC536}" dt="2022-08-22T01:23:57.335" v="175"/>
          <ac:cxnSpMkLst>
            <pc:docMk/>
            <pc:sldMk cId="2110655452" sldId="856"/>
            <ac:cxnSpMk id="372" creationId="{3905E33E-1487-ED5C-4EB2-78A0F74E4F98}"/>
          </ac:cxnSpMkLst>
        </pc:cxnChg>
        <pc:cxnChg chg="mod">
          <ac:chgData name="高増　潔" userId="151964c3-78cd-4020-a226-814db5c6c8be" providerId="ADAL" clId="{58AAA917-8DBA-4F88-A6B3-9AFE0EECC536}" dt="2022-08-22T01:23:57.335" v="175"/>
          <ac:cxnSpMkLst>
            <pc:docMk/>
            <pc:sldMk cId="2110655452" sldId="856"/>
            <ac:cxnSpMk id="373" creationId="{2C299DDF-9A25-01DB-6499-DE3E3729BDC0}"/>
          </ac:cxnSpMkLst>
        </pc:cxnChg>
        <pc:cxnChg chg="mod">
          <ac:chgData name="高増　潔" userId="151964c3-78cd-4020-a226-814db5c6c8be" providerId="ADAL" clId="{58AAA917-8DBA-4F88-A6B3-9AFE0EECC536}" dt="2022-08-22T01:23:57.335" v="175"/>
          <ac:cxnSpMkLst>
            <pc:docMk/>
            <pc:sldMk cId="2110655452" sldId="856"/>
            <ac:cxnSpMk id="374" creationId="{A29D9AAF-B3E1-F4BC-CF91-6A6F2667AB93}"/>
          </ac:cxnSpMkLst>
        </pc:cxnChg>
        <pc:cxnChg chg="mod">
          <ac:chgData name="高増　潔" userId="151964c3-78cd-4020-a226-814db5c6c8be" providerId="ADAL" clId="{58AAA917-8DBA-4F88-A6B3-9AFE0EECC536}" dt="2022-08-22T01:23:57.335" v="175"/>
          <ac:cxnSpMkLst>
            <pc:docMk/>
            <pc:sldMk cId="2110655452" sldId="856"/>
            <ac:cxnSpMk id="375" creationId="{1D8CAD5B-C170-A10F-9BE9-26F493A7B0B2}"/>
          </ac:cxnSpMkLst>
        </pc:cxnChg>
        <pc:cxnChg chg="mod">
          <ac:chgData name="高増　潔" userId="151964c3-78cd-4020-a226-814db5c6c8be" providerId="ADAL" clId="{58AAA917-8DBA-4F88-A6B3-9AFE0EECC536}" dt="2022-08-22T01:23:57.335" v="175"/>
          <ac:cxnSpMkLst>
            <pc:docMk/>
            <pc:sldMk cId="2110655452" sldId="856"/>
            <ac:cxnSpMk id="376" creationId="{431925F7-56D3-B347-8169-193CBC9F5FA0}"/>
          </ac:cxnSpMkLst>
        </pc:cxnChg>
        <pc:cxnChg chg="mod">
          <ac:chgData name="高増　潔" userId="151964c3-78cd-4020-a226-814db5c6c8be" providerId="ADAL" clId="{58AAA917-8DBA-4F88-A6B3-9AFE0EECC536}" dt="2022-08-22T01:23:57.335" v="175"/>
          <ac:cxnSpMkLst>
            <pc:docMk/>
            <pc:sldMk cId="2110655452" sldId="856"/>
            <ac:cxnSpMk id="377" creationId="{EA3D021B-CADF-B37A-B8E7-30BACC773975}"/>
          </ac:cxnSpMkLst>
        </pc:cxnChg>
        <pc:cxnChg chg="mod">
          <ac:chgData name="高増　潔" userId="151964c3-78cd-4020-a226-814db5c6c8be" providerId="ADAL" clId="{58AAA917-8DBA-4F88-A6B3-9AFE0EECC536}" dt="2022-08-22T01:23:57.335" v="175"/>
          <ac:cxnSpMkLst>
            <pc:docMk/>
            <pc:sldMk cId="2110655452" sldId="856"/>
            <ac:cxnSpMk id="378" creationId="{F2AC4407-08C2-59BB-E8B7-26EC1F712AC9}"/>
          </ac:cxnSpMkLst>
        </pc:cxnChg>
        <pc:cxnChg chg="mod">
          <ac:chgData name="高増　潔" userId="151964c3-78cd-4020-a226-814db5c6c8be" providerId="ADAL" clId="{58AAA917-8DBA-4F88-A6B3-9AFE0EECC536}" dt="2022-08-22T01:23:57.335" v="175"/>
          <ac:cxnSpMkLst>
            <pc:docMk/>
            <pc:sldMk cId="2110655452" sldId="856"/>
            <ac:cxnSpMk id="379" creationId="{24EC64D9-AB2B-21C8-5902-B928D79FEFAD}"/>
          </ac:cxnSpMkLst>
        </pc:cxnChg>
        <pc:cxnChg chg="mod">
          <ac:chgData name="高増　潔" userId="151964c3-78cd-4020-a226-814db5c6c8be" providerId="ADAL" clId="{58AAA917-8DBA-4F88-A6B3-9AFE0EECC536}" dt="2022-08-22T01:23:57.335" v="175"/>
          <ac:cxnSpMkLst>
            <pc:docMk/>
            <pc:sldMk cId="2110655452" sldId="856"/>
            <ac:cxnSpMk id="380" creationId="{55407F27-1138-E6E4-7209-7BB1069E037C}"/>
          </ac:cxnSpMkLst>
        </pc:cxnChg>
        <pc:cxnChg chg="mod">
          <ac:chgData name="高増　潔" userId="151964c3-78cd-4020-a226-814db5c6c8be" providerId="ADAL" clId="{58AAA917-8DBA-4F88-A6B3-9AFE0EECC536}" dt="2022-08-22T01:23:57.335" v="175"/>
          <ac:cxnSpMkLst>
            <pc:docMk/>
            <pc:sldMk cId="2110655452" sldId="856"/>
            <ac:cxnSpMk id="381" creationId="{FC5B9710-2482-F3EB-D722-E294CA65BAEB}"/>
          </ac:cxnSpMkLst>
        </pc:cxnChg>
        <pc:cxnChg chg="mod">
          <ac:chgData name="高増　潔" userId="151964c3-78cd-4020-a226-814db5c6c8be" providerId="ADAL" clId="{58AAA917-8DBA-4F88-A6B3-9AFE0EECC536}" dt="2022-08-22T01:23:57.335" v="175"/>
          <ac:cxnSpMkLst>
            <pc:docMk/>
            <pc:sldMk cId="2110655452" sldId="856"/>
            <ac:cxnSpMk id="382" creationId="{33958501-49D8-A974-5823-0F4BEA202B5C}"/>
          </ac:cxnSpMkLst>
        </pc:cxnChg>
        <pc:cxnChg chg="mod">
          <ac:chgData name="高増　潔" userId="151964c3-78cd-4020-a226-814db5c6c8be" providerId="ADAL" clId="{58AAA917-8DBA-4F88-A6B3-9AFE0EECC536}" dt="2022-08-22T01:23:57.335" v="175"/>
          <ac:cxnSpMkLst>
            <pc:docMk/>
            <pc:sldMk cId="2110655452" sldId="856"/>
            <ac:cxnSpMk id="383" creationId="{0E4AB2B1-B628-B53C-6FB9-851DCE3B01B5}"/>
          </ac:cxnSpMkLst>
        </pc:cxnChg>
        <pc:cxnChg chg="mod">
          <ac:chgData name="高増　潔" userId="151964c3-78cd-4020-a226-814db5c6c8be" providerId="ADAL" clId="{58AAA917-8DBA-4F88-A6B3-9AFE0EECC536}" dt="2022-08-22T01:23:57.335" v="175"/>
          <ac:cxnSpMkLst>
            <pc:docMk/>
            <pc:sldMk cId="2110655452" sldId="856"/>
            <ac:cxnSpMk id="384" creationId="{F9533D3F-002B-1D49-58BC-D459E0DA0177}"/>
          </ac:cxnSpMkLst>
        </pc:cxnChg>
        <pc:cxnChg chg="mod">
          <ac:chgData name="高増　潔" userId="151964c3-78cd-4020-a226-814db5c6c8be" providerId="ADAL" clId="{58AAA917-8DBA-4F88-A6B3-9AFE0EECC536}" dt="2022-08-22T01:23:57.335" v="175"/>
          <ac:cxnSpMkLst>
            <pc:docMk/>
            <pc:sldMk cId="2110655452" sldId="856"/>
            <ac:cxnSpMk id="385" creationId="{EDCEC18E-7AAF-4904-2709-2C5EB5EB0915}"/>
          </ac:cxnSpMkLst>
        </pc:cxnChg>
        <pc:cxnChg chg="mod">
          <ac:chgData name="高増　潔" userId="151964c3-78cd-4020-a226-814db5c6c8be" providerId="ADAL" clId="{58AAA917-8DBA-4F88-A6B3-9AFE0EECC536}" dt="2022-08-22T01:23:57.335" v="175"/>
          <ac:cxnSpMkLst>
            <pc:docMk/>
            <pc:sldMk cId="2110655452" sldId="856"/>
            <ac:cxnSpMk id="386" creationId="{790FCE2D-7344-FCF3-32BA-508450CC0035}"/>
          </ac:cxnSpMkLst>
        </pc:cxnChg>
        <pc:cxnChg chg="mod">
          <ac:chgData name="高増　潔" userId="151964c3-78cd-4020-a226-814db5c6c8be" providerId="ADAL" clId="{58AAA917-8DBA-4F88-A6B3-9AFE0EECC536}" dt="2022-08-22T01:23:57.335" v="175"/>
          <ac:cxnSpMkLst>
            <pc:docMk/>
            <pc:sldMk cId="2110655452" sldId="856"/>
            <ac:cxnSpMk id="387" creationId="{E8640393-3ABF-286B-C8AB-CA2A3E4BE712}"/>
          </ac:cxnSpMkLst>
        </pc:cxnChg>
        <pc:cxnChg chg="mod">
          <ac:chgData name="高増　潔" userId="151964c3-78cd-4020-a226-814db5c6c8be" providerId="ADAL" clId="{58AAA917-8DBA-4F88-A6B3-9AFE0EECC536}" dt="2022-08-22T01:23:57.335" v="175"/>
          <ac:cxnSpMkLst>
            <pc:docMk/>
            <pc:sldMk cId="2110655452" sldId="856"/>
            <ac:cxnSpMk id="388" creationId="{B75FBBCB-560F-C259-910D-44D6EAEF53A4}"/>
          </ac:cxnSpMkLst>
        </pc:cxnChg>
        <pc:cxnChg chg="mod">
          <ac:chgData name="高増　潔" userId="151964c3-78cd-4020-a226-814db5c6c8be" providerId="ADAL" clId="{58AAA917-8DBA-4F88-A6B3-9AFE0EECC536}" dt="2022-08-22T01:23:57.335" v="175"/>
          <ac:cxnSpMkLst>
            <pc:docMk/>
            <pc:sldMk cId="2110655452" sldId="856"/>
            <ac:cxnSpMk id="389" creationId="{4CB67816-BA59-7587-2F50-3ED6D9B65BEC}"/>
          </ac:cxnSpMkLst>
        </pc:cxnChg>
        <pc:cxnChg chg="mod">
          <ac:chgData name="高増　潔" userId="151964c3-78cd-4020-a226-814db5c6c8be" providerId="ADAL" clId="{58AAA917-8DBA-4F88-A6B3-9AFE0EECC536}" dt="2022-08-22T01:23:57.335" v="175"/>
          <ac:cxnSpMkLst>
            <pc:docMk/>
            <pc:sldMk cId="2110655452" sldId="856"/>
            <ac:cxnSpMk id="390" creationId="{CDA35638-FF54-73C0-62E5-C8534F8A5E75}"/>
          </ac:cxnSpMkLst>
        </pc:cxnChg>
        <pc:cxnChg chg="mod">
          <ac:chgData name="高増　潔" userId="151964c3-78cd-4020-a226-814db5c6c8be" providerId="ADAL" clId="{58AAA917-8DBA-4F88-A6B3-9AFE0EECC536}" dt="2022-08-22T01:23:57.335" v="175"/>
          <ac:cxnSpMkLst>
            <pc:docMk/>
            <pc:sldMk cId="2110655452" sldId="856"/>
            <ac:cxnSpMk id="391" creationId="{A6D906F9-44CB-3007-B39B-3BAA9D3F74DA}"/>
          </ac:cxnSpMkLst>
        </pc:cxnChg>
        <pc:cxnChg chg="mod">
          <ac:chgData name="高増　潔" userId="151964c3-78cd-4020-a226-814db5c6c8be" providerId="ADAL" clId="{58AAA917-8DBA-4F88-A6B3-9AFE0EECC536}" dt="2022-08-22T01:23:57.335" v="175"/>
          <ac:cxnSpMkLst>
            <pc:docMk/>
            <pc:sldMk cId="2110655452" sldId="856"/>
            <ac:cxnSpMk id="392" creationId="{01F26443-F89B-D070-697D-7D880490A7B4}"/>
          </ac:cxnSpMkLst>
        </pc:cxnChg>
        <pc:cxnChg chg="mod">
          <ac:chgData name="高増　潔" userId="151964c3-78cd-4020-a226-814db5c6c8be" providerId="ADAL" clId="{58AAA917-8DBA-4F88-A6B3-9AFE0EECC536}" dt="2022-08-22T01:23:57.335" v="175"/>
          <ac:cxnSpMkLst>
            <pc:docMk/>
            <pc:sldMk cId="2110655452" sldId="856"/>
            <ac:cxnSpMk id="393" creationId="{DB8773FD-5C30-2229-D0C2-12AB792BBA3C}"/>
          </ac:cxnSpMkLst>
        </pc:cxnChg>
        <pc:cxnChg chg="mod">
          <ac:chgData name="高増　潔" userId="151964c3-78cd-4020-a226-814db5c6c8be" providerId="ADAL" clId="{58AAA917-8DBA-4F88-A6B3-9AFE0EECC536}" dt="2022-08-22T01:23:57.335" v="175"/>
          <ac:cxnSpMkLst>
            <pc:docMk/>
            <pc:sldMk cId="2110655452" sldId="856"/>
            <ac:cxnSpMk id="394" creationId="{AFE9EC50-AF0D-360C-B1B1-BE235E1DB731}"/>
          </ac:cxnSpMkLst>
        </pc:cxnChg>
        <pc:cxnChg chg="mod">
          <ac:chgData name="高増　潔" userId="151964c3-78cd-4020-a226-814db5c6c8be" providerId="ADAL" clId="{58AAA917-8DBA-4F88-A6B3-9AFE0EECC536}" dt="2022-08-22T01:23:57.335" v="175"/>
          <ac:cxnSpMkLst>
            <pc:docMk/>
            <pc:sldMk cId="2110655452" sldId="856"/>
            <ac:cxnSpMk id="395" creationId="{93BF1057-A37E-81A4-A638-DD2C945B6A5F}"/>
          </ac:cxnSpMkLst>
        </pc:cxnChg>
        <pc:cxnChg chg="mod">
          <ac:chgData name="高増　潔" userId="151964c3-78cd-4020-a226-814db5c6c8be" providerId="ADAL" clId="{58AAA917-8DBA-4F88-A6B3-9AFE0EECC536}" dt="2022-08-22T01:23:57.335" v="175"/>
          <ac:cxnSpMkLst>
            <pc:docMk/>
            <pc:sldMk cId="2110655452" sldId="856"/>
            <ac:cxnSpMk id="396" creationId="{29D1255D-A119-22E2-54A9-FDB9D9A595ED}"/>
          </ac:cxnSpMkLst>
        </pc:cxnChg>
        <pc:cxnChg chg="mod">
          <ac:chgData name="高増　潔" userId="151964c3-78cd-4020-a226-814db5c6c8be" providerId="ADAL" clId="{58AAA917-8DBA-4F88-A6B3-9AFE0EECC536}" dt="2022-08-22T01:23:57.335" v="175"/>
          <ac:cxnSpMkLst>
            <pc:docMk/>
            <pc:sldMk cId="2110655452" sldId="856"/>
            <ac:cxnSpMk id="397" creationId="{99FC32FA-E26B-05A2-A7B3-9D3FD15188B4}"/>
          </ac:cxnSpMkLst>
        </pc:cxnChg>
        <pc:cxnChg chg="mod">
          <ac:chgData name="高増　潔" userId="151964c3-78cd-4020-a226-814db5c6c8be" providerId="ADAL" clId="{58AAA917-8DBA-4F88-A6B3-9AFE0EECC536}" dt="2022-08-22T01:23:57.335" v="175"/>
          <ac:cxnSpMkLst>
            <pc:docMk/>
            <pc:sldMk cId="2110655452" sldId="856"/>
            <ac:cxnSpMk id="398" creationId="{3A96C436-F85D-FE00-DF14-913593513137}"/>
          </ac:cxnSpMkLst>
        </pc:cxnChg>
        <pc:cxnChg chg="mod">
          <ac:chgData name="高増　潔" userId="151964c3-78cd-4020-a226-814db5c6c8be" providerId="ADAL" clId="{58AAA917-8DBA-4F88-A6B3-9AFE0EECC536}" dt="2022-08-22T01:23:57.335" v="175"/>
          <ac:cxnSpMkLst>
            <pc:docMk/>
            <pc:sldMk cId="2110655452" sldId="856"/>
            <ac:cxnSpMk id="399" creationId="{71428DF9-FB05-0460-6539-641461B73580}"/>
          </ac:cxnSpMkLst>
        </pc:cxnChg>
        <pc:cxnChg chg="mod">
          <ac:chgData name="高増　潔" userId="151964c3-78cd-4020-a226-814db5c6c8be" providerId="ADAL" clId="{58AAA917-8DBA-4F88-A6B3-9AFE0EECC536}" dt="2022-08-22T01:23:57.335" v="175"/>
          <ac:cxnSpMkLst>
            <pc:docMk/>
            <pc:sldMk cId="2110655452" sldId="856"/>
            <ac:cxnSpMk id="400" creationId="{64C0BCB1-6E2F-2060-68EC-ECD14D5B66CF}"/>
          </ac:cxnSpMkLst>
        </pc:cxnChg>
        <pc:cxnChg chg="mod">
          <ac:chgData name="高増　潔" userId="151964c3-78cd-4020-a226-814db5c6c8be" providerId="ADAL" clId="{58AAA917-8DBA-4F88-A6B3-9AFE0EECC536}" dt="2022-08-22T01:23:57.335" v="175"/>
          <ac:cxnSpMkLst>
            <pc:docMk/>
            <pc:sldMk cId="2110655452" sldId="856"/>
            <ac:cxnSpMk id="401" creationId="{69696C34-F3FC-8760-D2B8-58CEF0E8F379}"/>
          </ac:cxnSpMkLst>
        </pc:cxnChg>
        <pc:cxnChg chg="mod">
          <ac:chgData name="高増　潔" userId="151964c3-78cd-4020-a226-814db5c6c8be" providerId="ADAL" clId="{58AAA917-8DBA-4F88-A6B3-9AFE0EECC536}" dt="2022-08-22T01:23:57.335" v="175"/>
          <ac:cxnSpMkLst>
            <pc:docMk/>
            <pc:sldMk cId="2110655452" sldId="856"/>
            <ac:cxnSpMk id="402" creationId="{7F6224F0-4508-C1B5-3252-AD798A675E2C}"/>
          </ac:cxnSpMkLst>
        </pc:cxnChg>
        <pc:cxnChg chg="mod">
          <ac:chgData name="高増　潔" userId="151964c3-78cd-4020-a226-814db5c6c8be" providerId="ADAL" clId="{58AAA917-8DBA-4F88-A6B3-9AFE0EECC536}" dt="2022-08-22T01:23:57.335" v="175"/>
          <ac:cxnSpMkLst>
            <pc:docMk/>
            <pc:sldMk cId="2110655452" sldId="856"/>
            <ac:cxnSpMk id="403" creationId="{EF27ABFD-802F-7B72-7E43-B80F7F5E1530}"/>
          </ac:cxnSpMkLst>
        </pc:cxnChg>
        <pc:cxnChg chg="mod">
          <ac:chgData name="高増　潔" userId="151964c3-78cd-4020-a226-814db5c6c8be" providerId="ADAL" clId="{58AAA917-8DBA-4F88-A6B3-9AFE0EECC536}" dt="2022-08-22T01:23:57.335" v="175"/>
          <ac:cxnSpMkLst>
            <pc:docMk/>
            <pc:sldMk cId="2110655452" sldId="856"/>
            <ac:cxnSpMk id="404" creationId="{1513A4F8-B5A0-A18A-58C9-6C39AF800100}"/>
          </ac:cxnSpMkLst>
        </pc:cxnChg>
        <pc:cxnChg chg="mod">
          <ac:chgData name="高増　潔" userId="151964c3-78cd-4020-a226-814db5c6c8be" providerId="ADAL" clId="{58AAA917-8DBA-4F88-A6B3-9AFE0EECC536}" dt="2022-08-22T01:23:57.335" v="175"/>
          <ac:cxnSpMkLst>
            <pc:docMk/>
            <pc:sldMk cId="2110655452" sldId="856"/>
            <ac:cxnSpMk id="405" creationId="{FE4EA969-E539-61A9-F6D9-E385162AC76E}"/>
          </ac:cxnSpMkLst>
        </pc:cxnChg>
      </pc:sldChg>
      <pc:sldChg chg="add">
        <pc:chgData name="高増　潔" userId="151964c3-78cd-4020-a226-814db5c6c8be" providerId="ADAL" clId="{58AAA917-8DBA-4F88-A6B3-9AFE0EECC536}" dt="2022-08-22T01:17:51.917" v="86"/>
        <pc:sldMkLst>
          <pc:docMk/>
          <pc:sldMk cId="1678249757" sldId="876"/>
        </pc:sldMkLst>
      </pc:sldChg>
      <pc:sldChg chg="addSp delSp modSp new mod">
        <pc:chgData name="高増　潔" userId="151964c3-78cd-4020-a226-814db5c6c8be" providerId="ADAL" clId="{58AAA917-8DBA-4F88-A6B3-9AFE0EECC536}" dt="2022-08-22T01:53:45.557" v="2019"/>
        <pc:sldMkLst>
          <pc:docMk/>
          <pc:sldMk cId="1251196266" sldId="877"/>
        </pc:sldMkLst>
        <pc:spChg chg="mod">
          <ac:chgData name="高増　潔" userId="151964c3-78cd-4020-a226-814db5c6c8be" providerId="ADAL" clId="{58AAA917-8DBA-4F88-A6B3-9AFE0EECC536}" dt="2022-08-22T01:50:26.709" v="1750"/>
          <ac:spMkLst>
            <pc:docMk/>
            <pc:sldMk cId="1251196266" sldId="877"/>
            <ac:spMk id="2" creationId="{F187AB0A-98FD-8FF1-AFD4-308DC644420C}"/>
          </ac:spMkLst>
        </pc:spChg>
        <pc:spChg chg="mod">
          <ac:chgData name="高増　潔" userId="151964c3-78cd-4020-a226-814db5c6c8be" providerId="ADAL" clId="{58AAA917-8DBA-4F88-A6B3-9AFE0EECC536}" dt="2022-08-22T01:53:45.557" v="2019"/>
          <ac:spMkLst>
            <pc:docMk/>
            <pc:sldMk cId="1251196266" sldId="877"/>
            <ac:spMk id="3" creationId="{EAFA2096-4427-30F7-C985-9C2C7DBB74A9}"/>
          </ac:spMkLst>
        </pc:spChg>
        <pc:spChg chg="mod">
          <ac:chgData name="高増　潔" userId="151964c3-78cd-4020-a226-814db5c6c8be" providerId="ADAL" clId="{58AAA917-8DBA-4F88-A6B3-9AFE0EECC536}" dt="2022-08-22T01:39:26.703" v="1469"/>
          <ac:spMkLst>
            <pc:docMk/>
            <pc:sldMk cId="1251196266" sldId="877"/>
            <ac:spMk id="8" creationId="{7830C944-3364-8693-7154-E6B416843B0B}"/>
          </ac:spMkLst>
        </pc:spChg>
        <pc:spChg chg="mod">
          <ac:chgData name="高増　潔" userId="151964c3-78cd-4020-a226-814db5c6c8be" providerId="ADAL" clId="{58AAA917-8DBA-4F88-A6B3-9AFE0EECC536}" dt="2022-08-22T01:39:26.703" v="1469"/>
          <ac:spMkLst>
            <pc:docMk/>
            <pc:sldMk cId="1251196266" sldId="877"/>
            <ac:spMk id="10" creationId="{A99C78A6-2905-9606-D086-0CFFBA256CCA}"/>
          </ac:spMkLst>
        </pc:spChg>
        <pc:spChg chg="mod">
          <ac:chgData name="高増　潔" userId="151964c3-78cd-4020-a226-814db5c6c8be" providerId="ADAL" clId="{58AAA917-8DBA-4F88-A6B3-9AFE0EECC536}" dt="2022-08-22T01:39:26.703" v="1469"/>
          <ac:spMkLst>
            <pc:docMk/>
            <pc:sldMk cId="1251196266" sldId="877"/>
            <ac:spMk id="11" creationId="{403A9C53-2A0D-B14A-DF0F-7758564BA7EB}"/>
          </ac:spMkLst>
        </pc:spChg>
        <pc:spChg chg="mod">
          <ac:chgData name="高増　潔" userId="151964c3-78cd-4020-a226-814db5c6c8be" providerId="ADAL" clId="{58AAA917-8DBA-4F88-A6B3-9AFE0EECC536}" dt="2022-08-22T01:39:39.606" v="1470"/>
          <ac:spMkLst>
            <pc:docMk/>
            <pc:sldMk cId="1251196266" sldId="877"/>
            <ac:spMk id="17" creationId="{1E02715B-D011-98B4-D379-58E6A5C81432}"/>
          </ac:spMkLst>
        </pc:spChg>
        <pc:spChg chg="mod">
          <ac:chgData name="高増　潔" userId="151964c3-78cd-4020-a226-814db5c6c8be" providerId="ADAL" clId="{58AAA917-8DBA-4F88-A6B3-9AFE0EECC536}" dt="2022-08-22T01:39:39.606" v="1470"/>
          <ac:spMkLst>
            <pc:docMk/>
            <pc:sldMk cId="1251196266" sldId="877"/>
            <ac:spMk id="22" creationId="{CC228534-3ECF-71AD-7509-06F096632C2B}"/>
          </ac:spMkLst>
        </pc:spChg>
        <pc:spChg chg="mod">
          <ac:chgData name="高増　潔" userId="151964c3-78cd-4020-a226-814db5c6c8be" providerId="ADAL" clId="{58AAA917-8DBA-4F88-A6B3-9AFE0EECC536}" dt="2022-08-22T01:40:00.755" v="1471"/>
          <ac:spMkLst>
            <pc:docMk/>
            <pc:sldMk cId="1251196266" sldId="877"/>
            <ac:spMk id="24" creationId="{50F0D3F2-3867-6093-EB52-58D5538F7AFD}"/>
          </ac:spMkLst>
        </pc:spChg>
        <pc:spChg chg="mod">
          <ac:chgData name="高増　潔" userId="151964c3-78cd-4020-a226-814db5c6c8be" providerId="ADAL" clId="{58AAA917-8DBA-4F88-A6B3-9AFE0EECC536}" dt="2022-08-22T01:40:00.755" v="1471"/>
          <ac:spMkLst>
            <pc:docMk/>
            <pc:sldMk cId="1251196266" sldId="877"/>
            <ac:spMk id="30" creationId="{11951452-4AEF-824E-D867-E0269D11571B}"/>
          </ac:spMkLst>
        </pc:spChg>
        <pc:spChg chg="mod">
          <ac:chgData name="高増　潔" userId="151964c3-78cd-4020-a226-814db5c6c8be" providerId="ADAL" clId="{58AAA917-8DBA-4F88-A6B3-9AFE0EECC536}" dt="2022-08-22T01:40:00.755" v="1471"/>
          <ac:spMkLst>
            <pc:docMk/>
            <pc:sldMk cId="1251196266" sldId="877"/>
            <ac:spMk id="31" creationId="{0EF6C608-D56E-2E0B-B3AF-66692CDD25B9}"/>
          </ac:spMkLst>
        </pc:spChg>
        <pc:spChg chg="mod">
          <ac:chgData name="高増　潔" userId="151964c3-78cd-4020-a226-814db5c6c8be" providerId="ADAL" clId="{58AAA917-8DBA-4F88-A6B3-9AFE0EECC536}" dt="2022-08-22T01:40:00.755" v="1471"/>
          <ac:spMkLst>
            <pc:docMk/>
            <pc:sldMk cId="1251196266" sldId="877"/>
            <ac:spMk id="34" creationId="{8B2D4376-32DC-A6CC-B49E-F8672E948D92}"/>
          </ac:spMkLst>
        </pc:spChg>
        <pc:spChg chg="mod">
          <ac:chgData name="高増　潔" userId="151964c3-78cd-4020-a226-814db5c6c8be" providerId="ADAL" clId="{58AAA917-8DBA-4F88-A6B3-9AFE0EECC536}" dt="2022-08-22T01:40:00.755" v="1471"/>
          <ac:spMkLst>
            <pc:docMk/>
            <pc:sldMk cId="1251196266" sldId="877"/>
            <ac:spMk id="39" creationId="{FF4FE391-9ED4-5548-7573-B0AECB847F08}"/>
          </ac:spMkLst>
        </pc:spChg>
        <pc:spChg chg="mod">
          <ac:chgData name="高増　潔" userId="151964c3-78cd-4020-a226-814db5c6c8be" providerId="ADAL" clId="{58AAA917-8DBA-4F88-A6B3-9AFE0EECC536}" dt="2022-08-22T01:40:00.755" v="1471"/>
          <ac:spMkLst>
            <pc:docMk/>
            <pc:sldMk cId="1251196266" sldId="877"/>
            <ac:spMk id="42" creationId="{517FE52C-0721-9EF4-9669-BE1906850DF5}"/>
          </ac:spMkLst>
        </pc:spChg>
        <pc:spChg chg="mod">
          <ac:chgData name="高増　潔" userId="151964c3-78cd-4020-a226-814db5c6c8be" providerId="ADAL" clId="{58AAA917-8DBA-4F88-A6B3-9AFE0EECC536}" dt="2022-08-22T01:40:00.755" v="1471"/>
          <ac:spMkLst>
            <pc:docMk/>
            <pc:sldMk cId="1251196266" sldId="877"/>
            <ac:spMk id="43" creationId="{C279E161-6706-E121-3B74-552BAE01876F}"/>
          </ac:spMkLst>
        </pc:spChg>
        <pc:spChg chg="mod">
          <ac:chgData name="高増　潔" userId="151964c3-78cd-4020-a226-814db5c6c8be" providerId="ADAL" clId="{58AAA917-8DBA-4F88-A6B3-9AFE0EECC536}" dt="2022-08-22T01:40:00.755" v="1471"/>
          <ac:spMkLst>
            <pc:docMk/>
            <pc:sldMk cId="1251196266" sldId="877"/>
            <ac:spMk id="44" creationId="{12175E14-D6AB-A2FB-64E6-0816E6A6A225}"/>
          </ac:spMkLst>
        </pc:spChg>
        <pc:spChg chg="mod">
          <ac:chgData name="高増　潔" userId="151964c3-78cd-4020-a226-814db5c6c8be" providerId="ADAL" clId="{58AAA917-8DBA-4F88-A6B3-9AFE0EECC536}" dt="2022-08-22T01:40:00.755" v="1471"/>
          <ac:spMkLst>
            <pc:docMk/>
            <pc:sldMk cId="1251196266" sldId="877"/>
            <ac:spMk id="45" creationId="{824C9F87-F6E1-F546-BC8D-B7E4F4832A5E}"/>
          </ac:spMkLst>
        </pc:spChg>
        <pc:spChg chg="mod">
          <ac:chgData name="高増　潔" userId="151964c3-78cd-4020-a226-814db5c6c8be" providerId="ADAL" clId="{58AAA917-8DBA-4F88-A6B3-9AFE0EECC536}" dt="2022-08-22T01:40:00.755" v="1471"/>
          <ac:spMkLst>
            <pc:docMk/>
            <pc:sldMk cId="1251196266" sldId="877"/>
            <ac:spMk id="47" creationId="{E4321EB3-6F47-8A7C-0724-BF9FD967585C}"/>
          </ac:spMkLst>
        </pc:spChg>
        <pc:spChg chg="mod">
          <ac:chgData name="高増　潔" userId="151964c3-78cd-4020-a226-814db5c6c8be" providerId="ADAL" clId="{58AAA917-8DBA-4F88-A6B3-9AFE0EECC536}" dt="2022-08-22T01:40:00.755" v="1471"/>
          <ac:spMkLst>
            <pc:docMk/>
            <pc:sldMk cId="1251196266" sldId="877"/>
            <ac:spMk id="51" creationId="{7BC2B2FB-0C79-1F42-0964-EA15A7D5D63C}"/>
          </ac:spMkLst>
        </pc:spChg>
        <pc:spChg chg="mod">
          <ac:chgData name="高増　潔" userId="151964c3-78cd-4020-a226-814db5c6c8be" providerId="ADAL" clId="{58AAA917-8DBA-4F88-A6B3-9AFE0EECC536}" dt="2022-08-22T01:40:00.755" v="1471"/>
          <ac:spMkLst>
            <pc:docMk/>
            <pc:sldMk cId="1251196266" sldId="877"/>
            <ac:spMk id="52" creationId="{C0966339-C27D-B726-6EE2-D1F75C216450}"/>
          </ac:spMkLst>
        </pc:spChg>
        <pc:spChg chg="mod">
          <ac:chgData name="高増　潔" userId="151964c3-78cd-4020-a226-814db5c6c8be" providerId="ADAL" clId="{58AAA917-8DBA-4F88-A6B3-9AFE0EECC536}" dt="2022-08-22T01:40:00.755" v="1471"/>
          <ac:spMkLst>
            <pc:docMk/>
            <pc:sldMk cId="1251196266" sldId="877"/>
            <ac:spMk id="53" creationId="{6D47C7CC-FB5F-4926-638F-BA53CA37B747}"/>
          </ac:spMkLst>
        </pc:spChg>
        <pc:spChg chg="mod">
          <ac:chgData name="高増　潔" userId="151964c3-78cd-4020-a226-814db5c6c8be" providerId="ADAL" clId="{58AAA917-8DBA-4F88-A6B3-9AFE0EECC536}" dt="2022-08-22T01:40:00.755" v="1471"/>
          <ac:spMkLst>
            <pc:docMk/>
            <pc:sldMk cId="1251196266" sldId="877"/>
            <ac:spMk id="54" creationId="{2E5CDF58-0FB8-97E5-AF51-F1E5FD7666B4}"/>
          </ac:spMkLst>
        </pc:spChg>
        <pc:spChg chg="mod">
          <ac:chgData name="高増　潔" userId="151964c3-78cd-4020-a226-814db5c6c8be" providerId="ADAL" clId="{58AAA917-8DBA-4F88-A6B3-9AFE0EECC536}" dt="2022-08-22T01:40:00.755" v="1471"/>
          <ac:spMkLst>
            <pc:docMk/>
            <pc:sldMk cId="1251196266" sldId="877"/>
            <ac:spMk id="55" creationId="{05AF82C4-E677-123D-1BFF-F18EE4F6C83B}"/>
          </ac:spMkLst>
        </pc:spChg>
        <pc:spChg chg="mod">
          <ac:chgData name="高増　潔" userId="151964c3-78cd-4020-a226-814db5c6c8be" providerId="ADAL" clId="{58AAA917-8DBA-4F88-A6B3-9AFE0EECC536}" dt="2022-08-22T01:40:00.755" v="1471"/>
          <ac:spMkLst>
            <pc:docMk/>
            <pc:sldMk cId="1251196266" sldId="877"/>
            <ac:spMk id="57" creationId="{19A79F9B-49DA-5EAC-C363-E2EAC9EBC8BA}"/>
          </ac:spMkLst>
        </pc:spChg>
        <pc:spChg chg="mod">
          <ac:chgData name="高増　潔" userId="151964c3-78cd-4020-a226-814db5c6c8be" providerId="ADAL" clId="{58AAA917-8DBA-4F88-A6B3-9AFE0EECC536}" dt="2022-08-22T01:40:00.755" v="1471"/>
          <ac:spMkLst>
            <pc:docMk/>
            <pc:sldMk cId="1251196266" sldId="877"/>
            <ac:spMk id="60" creationId="{2C43D091-B5A6-90CB-FCC4-3C8A68EF769C}"/>
          </ac:spMkLst>
        </pc:spChg>
        <pc:spChg chg="mod">
          <ac:chgData name="高増　潔" userId="151964c3-78cd-4020-a226-814db5c6c8be" providerId="ADAL" clId="{58AAA917-8DBA-4F88-A6B3-9AFE0EECC536}" dt="2022-08-22T01:47:43.597" v="1538"/>
          <ac:spMkLst>
            <pc:docMk/>
            <pc:sldMk cId="1251196266" sldId="877"/>
            <ac:spMk id="68" creationId="{8CE488E4-06A0-6AF3-C4E7-EFCA3690E2ED}"/>
          </ac:spMkLst>
        </pc:spChg>
        <pc:spChg chg="mod">
          <ac:chgData name="高増　潔" userId="151964c3-78cd-4020-a226-814db5c6c8be" providerId="ADAL" clId="{58AAA917-8DBA-4F88-A6B3-9AFE0EECC536}" dt="2022-08-22T01:47:43.597" v="1538"/>
          <ac:spMkLst>
            <pc:docMk/>
            <pc:sldMk cId="1251196266" sldId="877"/>
            <ac:spMk id="69" creationId="{BE0703DC-FBF0-3F2D-0B9B-F7BCAED050A8}"/>
          </ac:spMkLst>
        </pc:spChg>
        <pc:spChg chg="mod">
          <ac:chgData name="高増　潔" userId="151964c3-78cd-4020-a226-814db5c6c8be" providerId="ADAL" clId="{58AAA917-8DBA-4F88-A6B3-9AFE0EECC536}" dt="2022-08-22T01:47:43.597" v="1538"/>
          <ac:spMkLst>
            <pc:docMk/>
            <pc:sldMk cId="1251196266" sldId="877"/>
            <ac:spMk id="71" creationId="{95B22301-D116-2D71-D155-7A498F5B43A0}"/>
          </ac:spMkLst>
        </pc:spChg>
        <pc:spChg chg="mod">
          <ac:chgData name="高増　潔" userId="151964c3-78cd-4020-a226-814db5c6c8be" providerId="ADAL" clId="{58AAA917-8DBA-4F88-A6B3-9AFE0EECC536}" dt="2022-08-22T01:47:43.597" v="1538"/>
          <ac:spMkLst>
            <pc:docMk/>
            <pc:sldMk cId="1251196266" sldId="877"/>
            <ac:spMk id="75" creationId="{7B8026C0-709A-D44F-1F81-69401774A708}"/>
          </ac:spMkLst>
        </pc:spChg>
        <pc:spChg chg="mod">
          <ac:chgData name="高増　潔" userId="151964c3-78cd-4020-a226-814db5c6c8be" providerId="ADAL" clId="{58AAA917-8DBA-4F88-A6B3-9AFE0EECC536}" dt="2022-08-22T01:47:43.597" v="1538"/>
          <ac:spMkLst>
            <pc:docMk/>
            <pc:sldMk cId="1251196266" sldId="877"/>
            <ac:spMk id="82" creationId="{C7B8609C-11B7-93DD-7E41-94615A5CE8F1}"/>
          </ac:spMkLst>
        </pc:spChg>
        <pc:spChg chg="mod">
          <ac:chgData name="高増　潔" userId="151964c3-78cd-4020-a226-814db5c6c8be" providerId="ADAL" clId="{58AAA917-8DBA-4F88-A6B3-9AFE0EECC536}" dt="2022-08-22T01:47:43.597" v="1538"/>
          <ac:spMkLst>
            <pc:docMk/>
            <pc:sldMk cId="1251196266" sldId="877"/>
            <ac:spMk id="90" creationId="{6D8BC9D9-30F5-40E9-309D-3731760B9562}"/>
          </ac:spMkLst>
        </pc:spChg>
        <pc:spChg chg="mod">
          <ac:chgData name="高増　潔" userId="151964c3-78cd-4020-a226-814db5c6c8be" providerId="ADAL" clId="{58AAA917-8DBA-4F88-A6B3-9AFE0EECC536}" dt="2022-08-22T01:47:43.597" v="1538"/>
          <ac:spMkLst>
            <pc:docMk/>
            <pc:sldMk cId="1251196266" sldId="877"/>
            <ac:spMk id="93" creationId="{CA1262D6-7413-DDC8-1A28-C7211A762653}"/>
          </ac:spMkLst>
        </pc:spChg>
        <pc:spChg chg="mod">
          <ac:chgData name="高増　潔" userId="151964c3-78cd-4020-a226-814db5c6c8be" providerId="ADAL" clId="{58AAA917-8DBA-4F88-A6B3-9AFE0EECC536}" dt="2022-08-22T01:47:43.597" v="1538"/>
          <ac:spMkLst>
            <pc:docMk/>
            <pc:sldMk cId="1251196266" sldId="877"/>
            <ac:spMk id="98" creationId="{78CF28C8-5FAA-E787-DD5A-9913C9BE40C4}"/>
          </ac:spMkLst>
        </pc:spChg>
        <pc:spChg chg="mod">
          <ac:chgData name="高増　潔" userId="151964c3-78cd-4020-a226-814db5c6c8be" providerId="ADAL" clId="{58AAA917-8DBA-4F88-A6B3-9AFE0EECC536}" dt="2022-08-22T01:47:43.597" v="1538"/>
          <ac:spMkLst>
            <pc:docMk/>
            <pc:sldMk cId="1251196266" sldId="877"/>
            <ac:spMk id="99" creationId="{237D7A56-6623-FEA4-9D4D-5E85BB8A4343}"/>
          </ac:spMkLst>
        </pc:spChg>
        <pc:spChg chg="mod">
          <ac:chgData name="高増　潔" userId="151964c3-78cd-4020-a226-814db5c6c8be" providerId="ADAL" clId="{58AAA917-8DBA-4F88-A6B3-9AFE0EECC536}" dt="2022-08-22T01:47:43.597" v="1538"/>
          <ac:spMkLst>
            <pc:docMk/>
            <pc:sldMk cId="1251196266" sldId="877"/>
            <ac:spMk id="102" creationId="{08A15E74-1C9C-F51B-014B-E5EA639A857B}"/>
          </ac:spMkLst>
        </pc:spChg>
        <pc:spChg chg="mod">
          <ac:chgData name="高増　潔" userId="151964c3-78cd-4020-a226-814db5c6c8be" providerId="ADAL" clId="{58AAA917-8DBA-4F88-A6B3-9AFE0EECC536}" dt="2022-08-22T01:47:43.597" v="1538"/>
          <ac:spMkLst>
            <pc:docMk/>
            <pc:sldMk cId="1251196266" sldId="877"/>
            <ac:spMk id="103" creationId="{D0225444-B550-D958-48FA-CED335FE7A4C}"/>
          </ac:spMkLst>
        </pc:spChg>
        <pc:spChg chg="mod">
          <ac:chgData name="高増　潔" userId="151964c3-78cd-4020-a226-814db5c6c8be" providerId="ADAL" clId="{58AAA917-8DBA-4F88-A6B3-9AFE0EECC536}" dt="2022-08-22T01:47:43.597" v="1538"/>
          <ac:spMkLst>
            <pc:docMk/>
            <pc:sldMk cId="1251196266" sldId="877"/>
            <ac:spMk id="105" creationId="{616781A6-CAFA-BB9B-5D11-72626F8FC062}"/>
          </ac:spMkLst>
        </pc:spChg>
        <pc:spChg chg="mod">
          <ac:chgData name="高増　潔" userId="151964c3-78cd-4020-a226-814db5c6c8be" providerId="ADAL" clId="{58AAA917-8DBA-4F88-A6B3-9AFE0EECC536}" dt="2022-08-22T01:47:43.597" v="1538"/>
          <ac:spMkLst>
            <pc:docMk/>
            <pc:sldMk cId="1251196266" sldId="877"/>
            <ac:spMk id="106" creationId="{9EFF1791-9946-363D-A1F2-38E6A22AA5F6}"/>
          </ac:spMkLst>
        </pc:spChg>
        <pc:spChg chg="mod">
          <ac:chgData name="高増　潔" userId="151964c3-78cd-4020-a226-814db5c6c8be" providerId="ADAL" clId="{58AAA917-8DBA-4F88-A6B3-9AFE0EECC536}" dt="2022-08-22T01:47:43.597" v="1538"/>
          <ac:spMkLst>
            <pc:docMk/>
            <pc:sldMk cId="1251196266" sldId="877"/>
            <ac:spMk id="107" creationId="{AD9602AE-F644-0490-A16F-7FD9B334350B}"/>
          </ac:spMkLst>
        </pc:spChg>
        <pc:spChg chg="mod">
          <ac:chgData name="高増　潔" userId="151964c3-78cd-4020-a226-814db5c6c8be" providerId="ADAL" clId="{58AAA917-8DBA-4F88-A6B3-9AFE0EECC536}" dt="2022-08-22T01:47:43.597" v="1538"/>
          <ac:spMkLst>
            <pc:docMk/>
            <pc:sldMk cId="1251196266" sldId="877"/>
            <ac:spMk id="108" creationId="{DC584DDF-AD67-544C-023C-EABE6049CABF}"/>
          </ac:spMkLst>
        </pc:spChg>
        <pc:spChg chg="mod">
          <ac:chgData name="高増　潔" userId="151964c3-78cd-4020-a226-814db5c6c8be" providerId="ADAL" clId="{58AAA917-8DBA-4F88-A6B3-9AFE0EECC536}" dt="2022-08-22T01:47:43.597" v="1538"/>
          <ac:spMkLst>
            <pc:docMk/>
            <pc:sldMk cId="1251196266" sldId="877"/>
            <ac:spMk id="109" creationId="{1832FFCC-8E38-472F-D067-2EA675DA643E}"/>
          </ac:spMkLst>
        </pc:spChg>
        <pc:spChg chg="mod">
          <ac:chgData name="高増　潔" userId="151964c3-78cd-4020-a226-814db5c6c8be" providerId="ADAL" clId="{58AAA917-8DBA-4F88-A6B3-9AFE0EECC536}" dt="2022-08-22T01:47:43.597" v="1538"/>
          <ac:spMkLst>
            <pc:docMk/>
            <pc:sldMk cId="1251196266" sldId="877"/>
            <ac:spMk id="110" creationId="{08B5C72D-5793-2AB2-6D39-83C83BEA6386}"/>
          </ac:spMkLst>
        </pc:spChg>
        <pc:spChg chg="mod">
          <ac:chgData name="高増　潔" userId="151964c3-78cd-4020-a226-814db5c6c8be" providerId="ADAL" clId="{58AAA917-8DBA-4F88-A6B3-9AFE0EECC536}" dt="2022-08-22T01:47:43.597" v="1538"/>
          <ac:spMkLst>
            <pc:docMk/>
            <pc:sldMk cId="1251196266" sldId="877"/>
            <ac:spMk id="113" creationId="{43C7BDE4-5B48-F722-BB83-AAE7CC0AE09A}"/>
          </ac:spMkLst>
        </pc:spChg>
        <pc:spChg chg="mod">
          <ac:chgData name="高増　潔" userId="151964c3-78cd-4020-a226-814db5c6c8be" providerId="ADAL" clId="{58AAA917-8DBA-4F88-A6B3-9AFE0EECC536}" dt="2022-08-22T01:47:43.597" v="1538"/>
          <ac:spMkLst>
            <pc:docMk/>
            <pc:sldMk cId="1251196266" sldId="877"/>
            <ac:spMk id="114" creationId="{62D4A207-E2B6-BDFC-DEB0-7FA20F8B1342}"/>
          </ac:spMkLst>
        </pc:spChg>
        <pc:spChg chg="mod">
          <ac:chgData name="高増　潔" userId="151964c3-78cd-4020-a226-814db5c6c8be" providerId="ADAL" clId="{58AAA917-8DBA-4F88-A6B3-9AFE0EECC536}" dt="2022-08-22T01:47:43.597" v="1538"/>
          <ac:spMkLst>
            <pc:docMk/>
            <pc:sldMk cId="1251196266" sldId="877"/>
            <ac:spMk id="116" creationId="{4E2175E6-FF3D-0504-0C8B-EE09BBEDEC62}"/>
          </ac:spMkLst>
        </pc:spChg>
        <pc:spChg chg="mod">
          <ac:chgData name="高増　潔" userId="151964c3-78cd-4020-a226-814db5c6c8be" providerId="ADAL" clId="{58AAA917-8DBA-4F88-A6B3-9AFE0EECC536}" dt="2022-08-22T01:47:43.597" v="1538"/>
          <ac:spMkLst>
            <pc:docMk/>
            <pc:sldMk cId="1251196266" sldId="877"/>
            <ac:spMk id="117" creationId="{BDD5C879-34C0-0C9E-491E-FB7488F73A6A}"/>
          </ac:spMkLst>
        </pc:spChg>
        <pc:spChg chg="add mod">
          <ac:chgData name="高増　潔" userId="151964c3-78cd-4020-a226-814db5c6c8be" providerId="ADAL" clId="{58AAA917-8DBA-4F88-A6B3-9AFE0EECC536}" dt="2022-08-22T01:53:32.106" v="2005" actId="1036"/>
          <ac:spMkLst>
            <pc:docMk/>
            <pc:sldMk cId="1251196266" sldId="877"/>
            <ac:spMk id="120" creationId="{8E053B66-BA55-ABB5-C013-109FB78D844E}"/>
          </ac:spMkLst>
        </pc:spChg>
        <pc:spChg chg="add mod">
          <ac:chgData name="高増　潔" userId="151964c3-78cd-4020-a226-814db5c6c8be" providerId="ADAL" clId="{58AAA917-8DBA-4F88-A6B3-9AFE0EECC536}" dt="2022-08-22T01:53:20.146" v="1999" actId="1035"/>
          <ac:spMkLst>
            <pc:docMk/>
            <pc:sldMk cId="1251196266" sldId="877"/>
            <ac:spMk id="121" creationId="{E7CD9AD7-0E40-9D01-BDE1-FB6F7D5031BA}"/>
          </ac:spMkLst>
        </pc:spChg>
        <pc:grpChg chg="add del mod">
          <ac:chgData name="高増　潔" userId="151964c3-78cd-4020-a226-814db5c6c8be" providerId="ADAL" clId="{58AAA917-8DBA-4F88-A6B3-9AFE0EECC536}" dt="2022-08-22T01:40:40.510" v="1478" actId="21"/>
          <ac:grpSpMkLst>
            <pc:docMk/>
            <pc:sldMk cId="1251196266" sldId="877"/>
            <ac:grpSpMk id="7" creationId="{1BB62CA8-458D-5BC9-3C68-54AEA61CD0A3}"/>
          </ac:grpSpMkLst>
        </pc:grpChg>
        <pc:grpChg chg="mod">
          <ac:chgData name="高増　潔" userId="151964c3-78cd-4020-a226-814db5c6c8be" providerId="ADAL" clId="{58AAA917-8DBA-4F88-A6B3-9AFE0EECC536}" dt="2022-08-22T01:39:26.703" v="1469"/>
          <ac:grpSpMkLst>
            <pc:docMk/>
            <pc:sldMk cId="1251196266" sldId="877"/>
            <ac:grpSpMk id="9" creationId="{0D7885FA-93B7-BAEF-5351-FC750DBD64A8}"/>
          </ac:grpSpMkLst>
        </pc:grpChg>
        <pc:grpChg chg="add del mod">
          <ac:chgData name="高増　潔" userId="151964c3-78cd-4020-a226-814db5c6c8be" providerId="ADAL" clId="{58AAA917-8DBA-4F88-A6B3-9AFE0EECC536}" dt="2022-08-22T01:40:28.289" v="1475" actId="21"/>
          <ac:grpSpMkLst>
            <pc:docMk/>
            <pc:sldMk cId="1251196266" sldId="877"/>
            <ac:grpSpMk id="16" creationId="{1C96E01F-D9D9-B9E6-35DA-C92D4D982F3E}"/>
          </ac:grpSpMkLst>
        </pc:grpChg>
        <pc:grpChg chg="add del mod">
          <ac:chgData name="高増　潔" userId="151964c3-78cd-4020-a226-814db5c6c8be" providerId="ADAL" clId="{58AAA917-8DBA-4F88-A6B3-9AFE0EECC536}" dt="2022-08-22T01:41:01.062" v="1484" actId="21"/>
          <ac:grpSpMkLst>
            <pc:docMk/>
            <pc:sldMk cId="1251196266" sldId="877"/>
            <ac:grpSpMk id="23" creationId="{458B4C6C-F43A-7A82-9A56-22318C6AE144}"/>
          </ac:grpSpMkLst>
        </pc:grpChg>
        <pc:grpChg chg="mod">
          <ac:chgData name="高増　潔" userId="151964c3-78cd-4020-a226-814db5c6c8be" providerId="ADAL" clId="{58AAA917-8DBA-4F88-A6B3-9AFE0EECC536}" dt="2022-08-22T01:40:00.755" v="1471"/>
          <ac:grpSpMkLst>
            <pc:docMk/>
            <pc:sldMk cId="1251196266" sldId="877"/>
            <ac:grpSpMk id="37" creationId="{B36C4294-738B-E9DC-84F7-CDED4ADCE622}"/>
          </ac:grpSpMkLst>
        </pc:grpChg>
        <pc:grpChg chg="add del mod">
          <ac:chgData name="高増　潔" userId="151964c3-78cd-4020-a226-814db5c6c8be" providerId="ADAL" clId="{58AAA917-8DBA-4F88-A6B3-9AFE0EECC536}" dt="2022-08-22T01:40:50.696" v="1481" actId="21"/>
          <ac:grpSpMkLst>
            <pc:docMk/>
            <pc:sldMk cId="1251196266" sldId="877"/>
            <ac:grpSpMk id="46" creationId="{A6394FF9-D644-60E9-539F-BFF2E17584B1}"/>
          </ac:grpSpMkLst>
        </pc:grpChg>
        <pc:grpChg chg="add del mod">
          <ac:chgData name="高増　潔" userId="151964c3-78cd-4020-a226-814db5c6c8be" providerId="ADAL" clId="{58AAA917-8DBA-4F88-A6B3-9AFE0EECC536}" dt="2022-08-22T01:47:45.294" v="1539"/>
          <ac:grpSpMkLst>
            <pc:docMk/>
            <pc:sldMk cId="1251196266" sldId="877"/>
            <ac:grpSpMk id="67" creationId="{73BF5BCF-6896-2FAB-CB59-939B8CAE1139}"/>
          </ac:grpSpMkLst>
        </pc:grpChg>
        <pc:grpChg chg="mod">
          <ac:chgData name="高増　潔" userId="151964c3-78cd-4020-a226-814db5c6c8be" providerId="ADAL" clId="{58AAA917-8DBA-4F88-A6B3-9AFE0EECC536}" dt="2022-08-22T01:47:43.597" v="1538"/>
          <ac:grpSpMkLst>
            <pc:docMk/>
            <pc:sldMk cId="1251196266" sldId="877"/>
            <ac:grpSpMk id="70" creationId="{16C76FE4-BCF6-6973-C322-1014AAD73555}"/>
          </ac:grpSpMkLst>
        </pc:grpChg>
        <pc:grpChg chg="mod">
          <ac:chgData name="高増　潔" userId="151964c3-78cd-4020-a226-814db5c6c8be" providerId="ADAL" clId="{58AAA917-8DBA-4F88-A6B3-9AFE0EECC536}" dt="2022-08-22T01:47:43.597" v="1538"/>
          <ac:grpSpMkLst>
            <pc:docMk/>
            <pc:sldMk cId="1251196266" sldId="877"/>
            <ac:grpSpMk id="87" creationId="{E5D4C112-9A1E-7F1D-EFBB-663B2322F6B5}"/>
          </ac:grpSpMkLst>
        </pc:grpChg>
        <pc:grpChg chg="mod">
          <ac:chgData name="高増　潔" userId="151964c3-78cd-4020-a226-814db5c6c8be" providerId="ADAL" clId="{58AAA917-8DBA-4F88-A6B3-9AFE0EECC536}" dt="2022-08-22T01:47:43.597" v="1538"/>
          <ac:grpSpMkLst>
            <pc:docMk/>
            <pc:sldMk cId="1251196266" sldId="877"/>
            <ac:grpSpMk id="88" creationId="{A06C0665-152C-53B6-0A42-C3A9CFADE96F}"/>
          </ac:grpSpMkLst>
        </pc:grpChg>
        <pc:grpChg chg="mod">
          <ac:chgData name="高増　潔" userId="151964c3-78cd-4020-a226-814db5c6c8be" providerId="ADAL" clId="{58AAA917-8DBA-4F88-A6B3-9AFE0EECC536}" dt="2022-08-22T01:47:43.597" v="1538"/>
          <ac:grpSpMkLst>
            <pc:docMk/>
            <pc:sldMk cId="1251196266" sldId="877"/>
            <ac:grpSpMk id="95" creationId="{7C6BFDCA-E390-CC51-B002-3EF6C091C61C}"/>
          </ac:grpSpMkLst>
        </pc:grpChg>
        <pc:grpChg chg="mod">
          <ac:chgData name="高増　潔" userId="151964c3-78cd-4020-a226-814db5c6c8be" providerId="ADAL" clId="{58AAA917-8DBA-4F88-A6B3-9AFE0EECC536}" dt="2022-08-22T01:47:43.597" v="1538"/>
          <ac:grpSpMkLst>
            <pc:docMk/>
            <pc:sldMk cId="1251196266" sldId="877"/>
            <ac:grpSpMk id="96" creationId="{4BFBDC01-B3C8-4147-7E11-C7F7459BCA37}"/>
          </ac:grpSpMkLst>
        </pc:grpChg>
        <pc:grpChg chg="mod">
          <ac:chgData name="高増　潔" userId="151964c3-78cd-4020-a226-814db5c6c8be" providerId="ADAL" clId="{58AAA917-8DBA-4F88-A6B3-9AFE0EECC536}" dt="2022-08-22T01:47:43.597" v="1538"/>
          <ac:grpSpMkLst>
            <pc:docMk/>
            <pc:sldMk cId="1251196266" sldId="877"/>
            <ac:grpSpMk id="97" creationId="{A517BBB4-CE73-28CB-9C50-F1528D8C7B9A}"/>
          </ac:grpSpMkLst>
        </pc:grpChg>
        <pc:grpChg chg="mod">
          <ac:chgData name="高増　潔" userId="151964c3-78cd-4020-a226-814db5c6c8be" providerId="ADAL" clId="{58AAA917-8DBA-4F88-A6B3-9AFE0EECC536}" dt="2022-08-22T01:47:43.597" v="1538"/>
          <ac:grpSpMkLst>
            <pc:docMk/>
            <pc:sldMk cId="1251196266" sldId="877"/>
            <ac:grpSpMk id="101" creationId="{A7195FEC-61E1-F9AB-4695-8903EB053514}"/>
          </ac:grpSpMkLst>
        </pc:grpChg>
        <pc:grpChg chg="mod">
          <ac:chgData name="高増　潔" userId="151964c3-78cd-4020-a226-814db5c6c8be" providerId="ADAL" clId="{58AAA917-8DBA-4F88-A6B3-9AFE0EECC536}" dt="2022-08-22T01:47:43.597" v="1538"/>
          <ac:grpSpMkLst>
            <pc:docMk/>
            <pc:sldMk cId="1251196266" sldId="877"/>
            <ac:grpSpMk id="115" creationId="{14727EE1-97F4-CCD8-651B-C441284BD636}"/>
          </ac:grpSpMkLst>
        </pc:grpChg>
        <pc:picChg chg="del mod">
          <ac:chgData name="高増　潔" userId="151964c3-78cd-4020-a226-814db5c6c8be" providerId="ADAL" clId="{58AAA917-8DBA-4F88-A6B3-9AFE0EECC536}" dt="2022-08-22T01:47:19.691" v="1534" actId="478"/>
          <ac:picMkLst>
            <pc:docMk/>
            <pc:sldMk cId="1251196266" sldId="877"/>
            <ac:picMk id="62" creationId="{22902413-5C8A-D2DB-A9E7-5F3851581258}"/>
          </ac:picMkLst>
        </pc:picChg>
        <pc:picChg chg="del mod">
          <ac:chgData name="高増　潔" userId="151964c3-78cd-4020-a226-814db5c6c8be" providerId="ADAL" clId="{58AAA917-8DBA-4F88-A6B3-9AFE0EECC536}" dt="2022-08-22T01:47:17.195" v="1533" actId="478"/>
          <ac:picMkLst>
            <pc:docMk/>
            <pc:sldMk cId="1251196266" sldId="877"/>
            <ac:picMk id="63" creationId="{5EF7E85E-E8C8-B383-8778-D9638A9CE070}"/>
          </ac:picMkLst>
        </pc:picChg>
        <pc:picChg chg="mod">
          <ac:chgData name="高増　潔" userId="151964c3-78cd-4020-a226-814db5c6c8be" providerId="ADAL" clId="{58AAA917-8DBA-4F88-A6B3-9AFE0EECC536}" dt="2022-08-22T01:53:32.106" v="2005" actId="1036"/>
          <ac:picMkLst>
            <pc:docMk/>
            <pc:sldMk cId="1251196266" sldId="877"/>
            <ac:picMk id="64" creationId="{40BE764B-C160-0495-C648-BF30F965A0C1}"/>
          </ac:picMkLst>
        </pc:picChg>
        <pc:picChg chg="mod">
          <ac:chgData name="高増　潔" userId="151964c3-78cd-4020-a226-814db5c6c8be" providerId="ADAL" clId="{58AAA917-8DBA-4F88-A6B3-9AFE0EECC536}" dt="2022-08-22T01:53:32.106" v="2005" actId="1036"/>
          <ac:picMkLst>
            <pc:docMk/>
            <pc:sldMk cId="1251196266" sldId="877"/>
            <ac:picMk id="65" creationId="{9A48F2F5-4B0D-D2B3-C2BF-4C643A8C591A}"/>
          </ac:picMkLst>
        </pc:picChg>
        <pc:picChg chg="mod">
          <ac:chgData name="高増　潔" userId="151964c3-78cd-4020-a226-814db5c6c8be" providerId="ADAL" clId="{58AAA917-8DBA-4F88-A6B3-9AFE0EECC536}" dt="2022-08-22T01:53:13.443" v="1995" actId="12788"/>
          <ac:picMkLst>
            <pc:docMk/>
            <pc:sldMk cId="1251196266" sldId="877"/>
            <ac:picMk id="66" creationId="{12EF234D-1CA3-5765-5AF1-66D176ECA775}"/>
          </ac:picMkLst>
        </pc:picChg>
        <pc:picChg chg="mod">
          <ac:chgData name="高増　潔" userId="151964c3-78cd-4020-a226-814db5c6c8be" providerId="ADAL" clId="{58AAA917-8DBA-4F88-A6B3-9AFE0EECC536}" dt="2022-08-22T01:53:32.106" v="2005" actId="1036"/>
          <ac:picMkLst>
            <pc:docMk/>
            <pc:sldMk cId="1251196266" sldId="877"/>
            <ac:picMk id="119" creationId="{A92FC3BA-645C-EECA-780E-1BBE59D3B5E3}"/>
          </ac:picMkLst>
        </pc:picChg>
        <pc:cxnChg chg="mod">
          <ac:chgData name="高増　潔" userId="151964c3-78cd-4020-a226-814db5c6c8be" providerId="ADAL" clId="{58AAA917-8DBA-4F88-A6B3-9AFE0EECC536}" dt="2022-08-22T01:39:26.703" v="1469"/>
          <ac:cxnSpMkLst>
            <pc:docMk/>
            <pc:sldMk cId="1251196266" sldId="877"/>
            <ac:cxnSpMk id="12" creationId="{35C6FACB-D7C9-7ADC-1D22-4709CE018425}"/>
          </ac:cxnSpMkLst>
        </pc:cxnChg>
        <pc:cxnChg chg="mod">
          <ac:chgData name="高増　潔" userId="151964c3-78cd-4020-a226-814db5c6c8be" providerId="ADAL" clId="{58AAA917-8DBA-4F88-A6B3-9AFE0EECC536}" dt="2022-08-22T01:39:26.703" v="1469"/>
          <ac:cxnSpMkLst>
            <pc:docMk/>
            <pc:sldMk cId="1251196266" sldId="877"/>
            <ac:cxnSpMk id="13" creationId="{A3F3916E-5F6A-E747-AE7E-AD5975FCD372}"/>
          </ac:cxnSpMkLst>
        </pc:cxnChg>
        <pc:cxnChg chg="mod">
          <ac:chgData name="高増　潔" userId="151964c3-78cd-4020-a226-814db5c6c8be" providerId="ADAL" clId="{58AAA917-8DBA-4F88-A6B3-9AFE0EECC536}" dt="2022-08-22T01:39:26.703" v="1469"/>
          <ac:cxnSpMkLst>
            <pc:docMk/>
            <pc:sldMk cId="1251196266" sldId="877"/>
            <ac:cxnSpMk id="14" creationId="{01D380A3-3679-B182-8FA7-FC49C582B33C}"/>
          </ac:cxnSpMkLst>
        </pc:cxnChg>
        <pc:cxnChg chg="mod">
          <ac:chgData name="高増　潔" userId="151964c3-78cd-4020-a226-814db5c6c8be" providerId="ADAL" clId="{58AAA917-8DBA-4F88-A6B3-9AFE0EECC536}" dt="2022-08-22T01:39:26.703" v="1469"/>
          <ac:cxnSpMkLst>
            <pc:docMk/>
            <pc:sldMk cId="1251196266" sldId="877"/>
            <ac:cxnSpMk id="15" creationId="{06B8E68C-2EDF-43D1-4E16-8B7AFE1F65AC}"/>
          </ac:cxnSpMkLst>
        </pc:cxnChg>
        <pc:cxnChg chg="mod">
          <ac:chgData name="高増　潔" userId="151964c3-78cd-4020-a226-814db5c6c8be" providerId="ADAL" clId="{58AAA917-8DBA-4F88-A6B3-9AFE0EECC536}" dt="2022-08-22T01:39:39.606" v="1470"/>
          <ac:cxnSpMkLst>
            <pc:docMk/>
            <pc:sldMk cId="1251196266" sldId="877"/>
            <ac:cxnSpMk id="18" creationId="{E7EDDA5F-EF90-9A0E-3E9B-D9CEB9B4013D}"/>
          </ac:cxnSpMkLst>
        </pc:cxnChg>
        <pc:cxnChg chg="mod">
          <ac:chgData name="高増　潔" userId="151964c3-78cd-4020-a226-814db5c6c8be" providerId="ADAL" clId="{58AAA917-8DBA-4F88-A6B3-9AFE0EECC536}" dt="2022-08-22T01:39:39.606" v="1470"/>
          <ac:cxnSpMkLst>
            <pc:docMk/>
            <pc:sldMk cId="1251196266" sldId="877"/>
            <ac:cxnSpMk id="19" creationId="{E9D54B95-793E-C70F-AD4E-22B8E5F5222C}"/>
          </ac:cxnSpMkLst>
        </pc:cxnChg>
        <pc:cxnChg chg="mod">
          <ac:chgData name="高増　潔" userId="151964c3-78cd-4020-a226-814db5c6c8be" providerId="ADAL" clId="{58AAA917-8DBA-4F88-A6B3-9AFE0EECC536}" dt="2022-08-22T01:39:39.606" v="1470"/>
          <ac:cxnSpMkLst>
            <pc:docMk/>
            <pc:sldMk cId="1251196266" sldId="877"/>
            <ac:cxnSpMk id="20" creationId="{0920A413-6576-FD1D-5D4D-7259B6FF54E7}"/>
          </ac:cxnSpMkLst>
        </pc:cxnChg>
        <pc:cxnChg chg="mod">
          <ac:chgData name="高増　潔" userId="151964c3-78cd-4020-a226-814db5c6c8be" providerId="ADAL" clId="{58AAA917-8DBA-4F88-A6B3-9AFE0EECC536}" dt="2022-08-22T01:39:39.606" v="1470"/>
          <ac:cxnSpMkLst>
            <pc:docMk/>
            <pc:sldMk cId="1251196266" sldId="877"/>
            <ac:cxnSpMk id="21" creationId="{4EA090D2-FB30-7E6A-7D4F-4D1992AA17EB}"/>
          </ac:cxnSpMkLst>
        </pc:cxnChg>
        <pc:cxnChg chg="mod">
          <ac:chgData name="高増　潔" userId="151964c3-78cd-4020-a226-814db5c6c8be" providerId="ADAL" clId="{58AAA917-8DBA-4F88-A6B3-9AFE0EECC536}" dt="2022-08-22T01:40:00.755" v="1471"/>
          <ac:cxnSpMkLst>
            <pc:docMk/>
            <pc:sldMk cId="1251196266" sldId="877"/>
            <ac:cxnSpMk id="25" creationId="{F07B89BE-F0D6-418D-1CD9-B29E306C7E7C}"/>
          </ac:cxnSpMkLst>
        </pc:cxnChg>
        <pc:cxnChg chg="mod">
          <ac:chgData name="高増　潔" userId="151964c3-78cd-4020-a226-814db5c6c8be" providerId="ADAL" clId="{58AAA917-8DBA-4F88-A6B3-9AFE0EECC536}" dt="2022-08-22T01:40:00.755" v="1471"/>
          <ac:cxnSpMkLst>
            <pc:docMk/>
            <pc:sldMk cId="1251196266" sldId="877"/>
            <ac:cxnSpMk id="26" creationId="{D77AF7AC-BA3D-4573-787B-D0665C1EF324}"/>
          </ac:cxnSpMkLst>
        </pc:cxnChg>
        <pc:cxnChg chg="mod">
          <ac:chgData name="高増　潔" userId="151964c3-78cd-4020-a226-814db5c6c8be" providerId="ADAL" clId="{58AAA917-8DBA-4F88-A6B3-9AFE0EECC536}" dt="2022-08-22T01:40:00.755" v="1471"/>
          <ac:cxnSpMkLst>
            <pc:docMk/>
            <pc:sldMk cId="1251196266" sldId="877"/>
            <ac:cxnSpMk id="27" creationId="{A27A2F99-2F2F-6817-A42F-2ACE69C997B2}"/>
          </ac:cxnSpMkLst>
        </pc:cxnChg>
        <pc:cxnChg chg="mod">
          <ac:chgData name="高増　潔" userId="151964c3-78cd-4020-a226-814db5c6c8be" providerId="ADAL" clId="{58AAA917-8DBA-4F88-A6B3-9AFE0EECC536}" dt="2022-08-22T01:40:00.755" v="1471"/>
          <ac:cxnSpMkLst>
            <pc:docMk/>
            <pc:sldMk cId="1251196266" sldId="877"/>
            <ac:cxnSpMk id="28" creationId="{55C36583-7454-8C9B-24B7-0B4A6A9A6D37}"/>
          </ac:cxnSpMkLst>
        </pc:cxnChg>
        <pc:cxnChg chg="mod">
          <ac:chgData name="高増　潔" userId="151964c3-78cd-4020-a226-814db5c6c8be" providerId="ADAL" clId="{58AAA917-8DBA-4F88-A6B3-9AFE0EECC536}" dt="2022-08-22T01:40:00.755" v="1471"/>
          <ac:cxnSpMkLst>
            <pc:docMk/>
            <pc:sldMk cId="1251196266" sldId="877"/>
            <ac:cxnSpMk id="29" creationId="{F4A52F1C-A7C2-8234-835D-AC1B0CAE78C9}"/>
          </ac:cxnSpMkLst>
        </pc:cxnChg>
        <pc:cxnChg chg="mod">
          <ac:chgData name="高増　潔" userId="151964c3-78cd-4020-a226-814db5c6c8be" providerId="ADAL" clId="{58AAA917-8DBA-4F88-A6B3-9AFE0EECC536}" dt="2022-08-22T01:40:00.755" v="1471"/>
          <ac:cxnSpMkLst>
            <pc:docMk/>
            <pc:sldMk cId="1251196266" sldId="877"/>
            <ac:cxnSpMk id="32" creationId="{4A3F2BD0-37B4-8E68-1883-EB40F21615B2}"/>
          </ac:cxnSpMkLst>
        </pc:cxnChg>
        <pc:cxnChg chg="mod">
          <ac:chgData name="高増　潔" userId="151964c3-78cd-4020-a226-814db5c6c8be" providerId="ADAL" clId="{58AAA917-8DBA-4F88-A6B3-9AFE0EECC536}" dt="2022-08-22T01:40:00.755" v="1471"/>
          <ac:cxnSpMkLst>
            <pc:docMk/>
            <pc:sldMk cId="1251196266" sldId="877"/>
            <ac:cxnSpMk id="33" creationId="{D29FE5FD-3AC5-0D11-05FE-E6279DE0E927}"/>
          </ac:cxnSpMkLst>
        </pc:cxnChg>
        <pc:cxnChg chg="mod">
          <ac:chgData name="高増　潔" userId="151964c3-78cd-4020-a226-814db5c6c8be" providerId="ADAL" clId="{58AAA917-8DBA-4F88-A6B3-9AFE0EECC536}" dt="2022-08-22T01:40:00.755" v="1471"/>
          <ac:cxnSpMkLst>
            <pc:docMk/>
            <pc:sldMk cId="1251196266" sldId="877"/>
            <ac:cxnSpMk id="35" creationId="{7A14CBF1-A239-7AA6-033D-396EEB1C3900}"/>
          </ac:cxnSpMkLst>
        </pc:cxnChg>
        <pc:cxnChg chg="mod">
          <ac:chgData name="高増　潔" userId="151964c3-78cd-4020-a226-814db5c6c8be" providerId="ADAL" clId="{58AAA917-8DBA-4F88-A6B3-9AFE0EECC536}" dt="2022-08-22T01:40:00.755" v="1471"/>
          <ac:cxnSpMkLst>
            <pc:docMk/>
            <pc:sldMk cId="1251196266" sldId="877"/>
            <ac:cxnSpMk id="36" creationId="{8B8969DC-8AB6-73DD-CAC8-283CA981302F}"/>
          </ac:cxnSpMkLst>
        </pc:cxnChg>
        <pc:cxnChg chg="mod">
          <ac:chgData name="高増　潔" userId="151964c3-78cd-4020-a226-814db5c6c8be" providerId="ADAL" clId="{58AAA917-8DBA-4F88-A6B3-9AFE0EECC536}" dt="2022-08-22T01:40:00.755" v="1471"/>
          <ac:cxnSpMkLst>
            <pc:docMk/>
            <pc:sldMk cId="1251196266" sldId="877"/>
            <ac:cxnSpMk id="38" creationId="{AFB6D7A6-48A6-5750-5B86-4188B02871AA}"/>
          </ac:cxnSpMkLst>
        </pc:cxnChg>
        <pc:cxnChg chg="mod">
          <ac:chgData name="高増　潔" userId="151964c3-78cd-4020-a226-814db5c6c8be" providerId="ADAL" clId="{58AAA917-8DBA-4F88-A6B3-9AFE0EECC536}" dt="2022-08-22T01:40:00.755" v="1471"/>
          <ac:cxnSpMkLst>
            <pc:docMk/>
            <pc:sldMk cId="1251196266" sldId="877"/>
            <ac:cxnSpMk id="40" creationId="{C8E7E5B8-CC72-FEA8-C701-6D267FFDDE34}"/>
          </ac:cxnSpMkLst>
        </pc:cxnChg>
        <pc:cxnChg chg="mod">
          <ac:chgData name="高増　潔" userId="151964c3-78cd-4020-a226-814db5c6c8be" providerId="ADAL" clId="{58AAA917-8DBA-4F88-A6B3-9AFE0EECC536}" dt="2022-08-22T01:40:00.755" v="1471"/>
          <ac:cxnSpMkLst>
            <pc:docMk/>
            <pc:sldMk cId="1251196266" sldId="877"/>
            <ac:cxnSpMk id="41" creationId="{CED3EEFE-090F-AEFD-E9FE-39F81B90A352}"/>
          </ac:cxnSpMkLst>
        </pc:cxnChg>
        <pc:cxnChg chg="mod">
          <ac:chgData name="高増　潔" userId="151964c3-78cd-4020-a226-814db5c6c8be" providerId="ADAL" clId="{58AAA917-8DBA-4F88-A6B3-9AFE0EECC536}" dt="2022-08-22T01:40:00.755" v="1471"/>
          <ac:cxnSpMkLst>
            <pc:docMk/>
            <pc:sldMk cId="1251196266" sldId="877"/>
            <ac:cxnSpMk id="48" creationId="{7981C608-F9AE-27ED-4C3C-78490221EDE8}"/>
          </ac:cxnSpMkLst>
        </pc:cxnChg>
        <pc:cxnChg chg="mod">
          <ac:chgData name="高増　潔" userId="151964c3-78cd-4020-a226-814db5c6c8be" providerId="ADAL" clId="{58AAA917-8DBA-4F88-A6B3-9AFE0EECC536}" dt="2022-08-22T01:40:00.755" v="1471"/>
          <ac:cxnSpMkLst>
            <pc:docMk/>
            <pc:sldMk cId="1251196266" sldId="877"/>
            <ac:cxnSpMk id="49" creationId="{9696E363-1E53-BA11-EA69-2470A95E4010}"/>
          </ac:cxnSpMkLst>
        </pc:cxnChg>
        <pc:cxnChg chg="mod">
          <ac:chgData name="高増　潔" userId="151964c3-78cd-4020-a226-814db5c6c8be" providerId="ADAL" clId="{58AAA917-8DBA-4F88-A6B3-9AFE0EECC536}" dt="2022-08-22T01:40:00.755" v="1471"/>
          <ac:cxnSpMkLst>
            <pc:docMk/>
            <pc:sldMk cId="1251196266" sldId="877"/>
            <ac:cxnSpMk id="50" creationId="{270B1F58-2C0F-86EB-76F4-A04592B09B7B}"/>
          </ac:cxnSpMkLst>
        </pc:cxnChg>
        <pc:cxnChg chg="mod">
          <ac:chgData name="高増　潔" userId="151964c3-78cd-4020-a226-814db5c6c8be" providerId="ADAL" clId="{58AAA917-8DBA-4F88-A6B3-9AFE0EECC536}" dt="2022-08-22T01:40:00.755" v="1471"/>
          <ac:cxnSpMkLst>
            <pc:docMk/>
            <pc:sldMk cId="1251196266" sldId="877"/>
            <ac:cxnSpMk id="56" creationId="{F041681C-1D61-8BE1-9668-11C965E1F4D9}"/>
          </ac:cxnSpMkLst>
        </pc:cxnChg>
        <pc:cxnChg chg="mod">
          <ac:chgData name="高増　潔" userId="151964c3-78cd-4020-a226-814db5c6c8be" providerId="ADAL" clId="{58AAA917-8DBA-4F88-A6B3-9AFE0EECC536}" dt="2022-08-22T01:40:00.755" v="1471"/>
          <ac:cxnSpMkLst>
            <pc:docMk/>
            <pc:sldMk cId="1251196266" sldId="877"/>
            <ac:cxnSpMk id="58" creationId="{E3503897-3466-1AC6-B81E-40F2BA881348}"/>
          </ac:cxnSpMkLst>
        </pc:cxnChg>
        <pc:cxnChg chg="mod">
          <ac:chgData name="高増　潔" userId="151964c3-78cd-4020-a226-814db5c6c8be" providerId="ADAL" clId="{58AAA917-8DBA-4F88-A6B3-9AFE0EECC536}" dt="2022-08-22T01:40:00.755" v="1471"/>
          <ac:cxnSpMkLst>
            <pc:docMk/>
            <pc:sldMk cId="1251196266" sldId="877"/>
            <ac:cxnSpMk id="59" creationId="{4D459E19-E609-C419-7E19-8B6C06F570E5}"/>
          </ac:cxnSpMkLst>
        </pc:cxnChg>
        <pc:cxnChg chg="mod">
          <ac:chgData name="高増　潔" userId="151964c3-78cd-4020-a226-814db5c6c8be" providerId="ADAL" clId="{58AAA917-8DBA-4F88-A6B3-9AFE0EECC536}" dt="2022-08-22T01:40:50.696" v="1481" actId="21"/>
          <ac:cxnSpMkLst>
            <pc:docMk/>
            <pc:sldMk cId="1251196266" sldId="877"/>
            <ac:cxnSpMk id="61" creationId="{37BB3993-015F-75E5-7619-B0ADECB3BCBE}"/>
          </ac:cxnSpMkLst>
        </pc:cxnChg>
        <pc:cxnChg chg="mod">
          <ac:chgData name="高増　潔" userId="151964c3-78cd-4020-a226-814db5c6c8be" providerId="ADAL" clId="{58AAA917-8DBA-4F88-A6B3-9AFE0EECC536}" dt="2022-08-22T01:47:43.597" v="1538"/>
          <ac:cxnSpMkLst>
            <pc:docMk/>
            <pc:sldMk cId="1251196266" sldId="877"/>
            <ac:cxnSpMk id="72" creationId="{AF208686-3078-00D9-6965-40CC5B0DE6F5}"/>
          </ac:cxnSpMkLst>
        </pc:cxnChg>
        <pc:cxnChg chg="mod">
          <ac:chgData name="高増　潔" userId="151964c3-78cd-4020-a226-814db5c6c8be" providerId="ADAL" clId="{58AAA917-8DBA-4F88-A6B3-9AFE0EECC536}" dt="2022-08-22T01:47:43.597" v="1538"/>
          <ac:cxnSpMkLst>
            <pc:docMk/>
            <pc:sldMk cId="1251196266" sldId="877"/>
            <ac:cxnSpMk id="73" creationId="{AA9EA097-281F-3140-4792-1AB4150E1C54}"/>
          </ac:cxnSpMkLst>
        </pc:cxnChg>
        <pc:cxnChg chg="mod">
          <ac:chgData name="高増　潔" userId="151964c3-78cd-4020-a226-814db5c6c8be" providerId="ADAL" clId="{58AAA917-8DBA-4F88-A6B3-9AFE0EECC536}" dt="2022-08-22T01:47:43.597" v="1538"/>
          <ac:cxnSpMkLst>
            <pc:docMk/>
            <pc:sldMk cId="1251196266" sldId="877"/>
            <ac:cxnSpMk id="74" creationId="{6C1FCBAA-D982-9463-5F53-4146D97AA8D0}"/>
          </ac:cxnSpMkLst>
        </pc:cxnChg>
        <pc:cxnChg chg="mod">
          <ac:chgData name="高増　潔" userId="151964c3-78cd-4020-a226-814db5c6c8be" providerId="ADAL" clId="{58AAA917-8DBA-4F88-A6B3-9AFE0EECC536}" dt="2022-08-22T01:47:43.597" v="1538"/>
          <ac:cxnSpMkLst>
            <pc:docMk/>
            <pc:sldMk cId="1251196266" sldId="877"/>
            <ac:cxnSpMk id="76" creationId="{ED2FCED4-AA95-C5B6-61B5-AEC68F9E5085}"/>
          </ac:cxnSpMkLst>
        </pc:cxnChg>
        <pc:cxnChg chg="mod">
          <ac:chgData name="高増　潔" userId="151964c3-78cd-4020-a226-814db5c6c8be" providerId="ADAL" clId="{58AAA917-8DBA-4F88-A6B3-9AFE0EECC536}" dt="2022-08-22T01:47:43.597" v="1538"/>
          <ac:cxnSpMkLst>
            <pc:docMk/>
            <pc:sldMk cId="1251196266" sldId="877"/>
            <ac:cxnSpMk id="77" creationId="{F35C6B3D-784B-8D02-8141-3AF8FB32F0BF}"/>
          </ac:cxnSpMkLst>
        </pc:cxnChg>
        <pc:cxnChg chg="mod">
          <ac:chgData name="高増　潔" userId="151964c3-78cd-4020-a226-814db5c6c8be" providerId="ADAL" clId="{58AAA917-8DBA-4F88-A6B3-9AFE0EECC536}" dt="2022-08-22T01:47:43.597" v="1538"/>
          <ac:cxnSpMkLst>
            <pc:docMk/>
            <pc:sldMk cId="1251196266" sldId="877"/>
            <ac:cxnSpMk id="78" creationId="{91A6EF45-430D-C8BB-3F9B-67BD481E952D}"/>
          </ac:cxnSpMkLst>
        </pc:cxnChg>
        <pc:cxnChg chg="mod">
          <ac:chgData name="高増　潔" userId="151964c3-78cd-4020-a226-814db5c6c8be" providerId="ADAL" clId="{58AAA917-8DBA-4F88-A6B3-9AFE0EECC536}" dt="2022-08-22T01:47:43.597" v="1538"/>
          <ac:cxnSpMkLst>
            <pc:docMk/>
            <pc:sldMk cId="1251196266" sldId="877"/>
            <ac:cxnSpMk id="79" creationId="{136BCB42-09F5-E922-A34E-ECECF2AC5512}"/>
          </ac:cxnSpMkLst>
        </pc:cxnChg>
        <pc:cxnChg chg="mod">
          <ac:chgData name="高増　潔" userId="151964c3-78cd-4020-a226-814db5c6c8be" providerId="ADAL" clId="{58AAA917-8DBA-4F88-A6B3-9AFE0EECC536}" dt="2022-08-22T01:47:43.597" v="1538"/>
          <ac:cxnSpMkLst>
            <pc:docMk/>
            <pc:sldMk cId="1251196266" sldId="877"/>
            <ac:cxnSpMk id="80" creationId="{507E19EB-28B2-03C4-789D-86529EBA839D}"/>
          </ac:cxnSpMkLst>
        </pc:cxnChg>
        <pc:cxnChg chg="mod">
          <ac:chgData name="高増　潔" userId="151964c3-78cd-4020-a226-814db5c6c8be" providerId="ADAL" clId="{58AAA917-8DBA-4F88-A6B3-9AFE0EECC536}" dt="2022-08-22T01:47:43.597" v="1538"/>
          <ac:cxnSpMkLst>
            <pc:docMk/>
            <pc:sldMk cId="1251196266" sldId="877"/>
            <ac:cxnSpMk id="81" creationId="{FE7BB782-ABD1-7B83-BAAE-9C802ED1020F}"/>
          </ac:cxnSpMkLst>
        </pc:cxnChg>
        <pc:cxnChg chg="mod">
          <ac:chgData name="高増　潔" userId="151964c3-78cd-4020-a226-814db5c6c8be" providerId="ADAL" clId="{58AAA917-8DBA-4F88-A6B3-9AFE0EECC536}" dt="2022-08-22T01:47:43.597" v="1538"/>
          <ac:cxnSpMkLst>
            <pc:docMk/>
            <pc:sldMk cId="1251196266" sldId="877"/>
            <ac:cxnSpMk id="83" creationId="{8B217BAC-9937-34B2-CC4B-4643F9237602}"/>
          </ac:cxnSpMkLst>
        </pc:cxnChg>
        <pc:cxnChg chg="mod">
          <ac:chgData name="高増　潔" userId="151964c3-78cd-4020-a226-814db5c6c8be" providerId="ADAL" clId="{58AAA917-8DBA-4F88-A6B3-9AFE0EECC536}" dt="2022-08-22T01:47:43.597" v="1538"/>
          <ac:cxnSpMkLst>
            <pc:docMk/>
            <pc:sldMk cId="1251196266" sldId="877"/>
            <ac:cxnSpMk id="84" creationId="{0096E7F6-66DF-3E04-CBBD-D4E0501C7160}"/>
          </ac:cxnSpMkLst>
        </pc:cxnChg>
        <pc:cxnChg chg="mod">
          <ac:chgData name="高増　潔" userId="151964c3-78cd-4020-a226-814db5c6c8be" providerId="ADAL" clId="{58AAA917-8DBA-4F88-A6B3-9AFE0EECC536}" dt="2022-08-22T01:47:43.597" v="1538"/>
          <ac:cxnSpMkLst>
            <pc:docMk/>
            <pc:sldMk cId="1251196266" sldId="877"/>
            <ac:cxnSpMk id="85" creationId="{3113580E-6B95-E11F-35E8-3E48D0D24EC3}"/>
          </ac:cxnSpMkLst>
        </pc:cxnChg>
        <pc:cxnChg chg="mod">
          <ac:chgData name="高増　潔" userId="151964c3-78cd-4020-a226-814db5c6c8be" providerId="ADAL" clId="{58AAA917-8DBA-4F88-A6B3-9AFE0EECC536}" dt="2022-08-22T01:47:43.597" v="1538"/>
          <ac:cxnSpMkLst>
            <pc:docMk/>
            <pc:sldMk cId="1251196266" sldId="877"/>
            <ac:cxnSpMk id="86" creationId="{E9F6D90F-E7D8-B8A5-3BDA-C27D8850599C}"/>
          </ac:cxnSpMkLst>
        </pc:cxnChg>
        <pc:cxnChg chg="mod">
          <ac:chgData name="高増　潔" userId="151964c3-78cd-4020-a226-814db5c6c8be" providerId="ADAL" clId="{58AAA917-8DBA-4F88-A6B3-9AFE0EECC536}" dt="2022-08-22T01:47:43.597" v="1538"/>
          <ac:cxnSpMkLst>
            <pc:docMk/>
            <pc:sldMk cId="1251196266" sldId="877"/>
            <ac:cxnSpMk id="89" creationId="{9E69AFB9-41CE-FB9E-A66A-648561922E79}"/>
          </ac:cxnSpMkLst>
        </pc:cxnChg>
        <pc:cxnChg chg="mod">
          <ac:chgData name="高増　潔" userId="151964c3-78cd-4020-a226-814db5c6c8be" providerId="ADAL" clId="{58AAA917-8DBA-4F88-A6B3-9AFE0EECC536}" dt="2022-08-22T01:47:43.597" v="1538"/>
          <ac:cxnSpMkLst>
            <pc:docMk/>
            <pc:sldMk cId="1251196266" sldId="877"/>
            <ac:cxnSpMk id="91" creationId="{AA1DAA26-7D44-A843-1D79-E83EA38F5D60}"/>
          </ac:cxnSpMkLst>
        </pc:cxnChg>
        <pc:cxnChg chg="mod">
          <ac:chgData name="高増　潔" userId="151964c3-78cd-4020-a226-814db5c6c8be" providerId="ADAL" clId="{58AAA917-8DBA-4F88-A6B3-9AFE0EECC536}" dt="2022-08-22T01:47:43.597" v="1538"/>
          <ac:cxnSpMkLst>
            <pc:docMk/>
            <pc:sldMk cId="1251196266" sldId="877"/>
            <ac:cxnSpMk id="92" creationId="{7A3C9487-1D29-BC4E-8DD5-6EA0F53B9DF3}"/>
          </ac:cxnSpMkLst>
        </pc:cxnChg>
        <pc:cxnChg chg="mod">
          <ac:chgData name="高増　潔" userId="151964c3-78cd-4020-a226-814db5c6c8be" providerId="ADAL" clId="{58AAA917-8DBA-4F88-A6B3-9AFE0EECC536}" dt="2022-08-22T01:47:43.597" v="1538"/>
          <ac:cxnSpMkLst>
            <pc:docMk/>
            <pc:sldMk cId="1251196266" sldId="877"/>
            <ac:cxnSpMk id="94" creationId="{70539A3D-3192-1977-F5DE-5AC754212607}"/>
          </ac:cxnSpMkLst>
        </pc:cxnChg>
        <pc:cxnChg chg="mod">
          <ac:chgData name="高増　潔" userId="151964c3-78cd-4020-a226-814db5c6c8be" providerId="ADAL" clId="{58AAA917-8DBA-4F88-A6B3-9AFE0EECC536}" dt="2022-08-22T01:47:43.597" v="1538"/>
          <ac:cxnSpMkLst>
            <pc:docMk/>
            <pc:sldMk cId="1251196266" sldId="877"/>
            <ac:cxnSpMk id="100" creationId="{8CE56A38-7018-FA5B-7C48-982EB5CD8121}"/>
          </ac:cxnSpMkLst>
        </pc:cxnChg>
        <pc:cxnChg chg="mod">
          <ac:chgData name="高増　潔" userId="151964c3-78cd-4020-a226-814db5c6c8be" providerId="ADAL" clId="{58AAA917-8DBA-4F88-A6B3-9AFE0EECC536}" dt="2022-08-22T01:47:43.597" v="1538"/>
          <ac:cxnSpMkLst>
            <pc:docMk/>
            <pc:sldMk cId="1251196266" sldId="877"/>
            <ac:cxnSpMk id="104" creationId="{B08B312E-2ED1-B05B-20E6-DEF8C47FD7C9}"/>
          </ac:cxnSpMkLst>
        </pc:cxnChg>
        <pc:cxnChg chg="mod">
          <ac:chgData name="高増　潔" userId="151964c3-78cd-4020-a226-814db5c6c8be" providerId="ADAL" clId="{58AAA917-8DBA-4F88-A6B3-9AFE0EECC536}" dt="2022-08-22T01:47:43.597" v="1538"/>
          <ac:cxnSpMkLst>
            <pc:docMk/>
            <pc:sldMk cId="1251196266" sldId="877"/>
            <ac:cxnSpMk id="111" creationId="{11602E24-9D24-DDA9-EB69-CE75723BFD92}"/>
          </ac:cxnSpMkLst>
        </pc:cxnChg>
        <pc:cxnChg chg="mod">
          <ac:chgData name="高増　潔" userId="151964c3-78cd-4020-a226-814db5c6c8be" providerId="ADAL" clId="{58AAA917-8DBA-4F88-A6B3-9AFE0EECC536}" dt="2022-08-22T01:47:43.597" v="1538"/>
          <ac:cxnSpMkLst>
            <pc:docMk/>
            <pc:sldMk cId="1251196266" sldId="877"/>
            <ac:cxnSpMk id="112" creationId="{EED2BD79-0026-8E7F-37CD-61CD707364E9}"/>
          </ac:cxnSpMkLst>
        </pc:cxnChg>
        <pc:cxnChg chg="mod">
          <ac:chgData name="高増　潔" userId="151964c3-78cd-4020-a226-814db5c6c8be" providerId="ADAL" clId="{58AAA917-8DBA-4F88-A6B3-9AFE0EECC536}" dt="2022-08-22T01:47:43.597" v="1538"/>
          <ac:cxnSpMkLst>
            <pc:docMk/>
            <pc:sldMk cId="1251196266" sldId="877"/>
            <ac:cxnSpMk id="118" creationId="{2A17EEE4-968F-2B35-4FFE-E7D14207B11A}"/>
          </ac:cxnSpMkLst>
        </pc:cxnChg>
      </pc:sldChg>
      <pc:sldChg chg="addSp delSp modSp new mod modClrScheme chgLayout">
        <pc:chgData name="高増　潔" userId="151964c3-78cd-4020-a226-814db5c6c8be" providerId="ADAL" clId="{58AAA917-8DBA-4F88-A6B3-9AFE0EECC536}" dt="2022-08-22T01:55:02.604" v="2072"/>
        <pc:sldMkLst>
          <pc:docMk/>
          <pc:sldMk cId="4188839877" sldId="878"/>
        </pc:sldMkLst>
        <pc:spChg chg="del mod ord">
          <ac:chgData name="高増　潔" userId="151964c3-78cd-4020-a226-814db5c6c8be" providerId="ADAL" clId="{58AAA917-8DBA-4F88-A6B3-9AFE0EECC536}" dt="2022-08-22T01:54:53.651" v="2043" actId="700"/>
          <ac:spMkLst>
            <pc:docMk/>
            <pc:sldMk cId="4188839877" sldId="878"/>
            <ac:spMk id="2" creationId="{215B3B43-4A78-CE84-82B7-6452ACD8A32C}"/>
          </ac:spMkLst>
        </pc:spChg>
        <pc:spChg chg="del mod ord">
          <ac:chgData name="高増　潔" userId="151964c3-78cd-4020-a226-814db5c6c8be" providerId="ADAL" clId="{58AAA917-8DBA-4F88-A6B3-9AFE0EECC536}" dt="2022-08-22T01:54:53.651" v="2043" actId="700"/>
          <ac:spMkLst>
            <pc:docMk/>
            <pc:sldMk cId="4188839877" sldId="878"/>
            <ac:spMk id="3" creationId="{8AAED9CF-52DA-2E1B-574F-1E2621953789}"/>
          </ac:spMkLst>
        </pc:spChg>
        <pc:spChg chg="mod ord">
          <ac:chgData name="高増　潔" userId="151964c3-78cd-4020-a226-814db5c6c8be" providerId="ADAL" clId="{58AAA917-8DBA-4F88-A6B3-9AFE0EECC536}" dt="2022-08-22T01:54:53.651" v="2043" actId="700"/>
          <ac:spMkLst>
            <pc:docMk/>
            <pc:sldMk cId="4188839877" sldId="878"/>
            <ac:spMk id="4" creationId="{D224972F-BBF2-68D1-F644-1F8EBEE73B6C}"/>
          </ac:spMkLst>
        </pc:spChg>
        <pc:spChg chg="mod ord">
          <ac:chgData name="高増　潔" userId="151964c3-78cd-4020-a226-814db5c6c8be" providerId="ADAL" clId="{58AAA917-8DBA-4F88-A6B3-9AFE0EECC536}" dt="2022-08-22T01:54:53.651" v="2043" actId="700"/>
          <ac:spMkLst>
            <pc:docMk/>
            <pc:sldMk cId="4188839877" sldId="878"/>
            <ac:spMk id="5" creationId="{47BD4FC0-283E-1D3D-197B-F6EE840637F3}"/>
          </ac:spMkLst>
        </pc:spChg>
        <pc:spChg chg="mod ord">
          <ac:chgData name="高増　潔" userId="151964c3-78cd-4020-a226-814db5c6c8be" providerId="ADAL" clId="{58AAA917-8DBA-4F88-A6B3-9AFE0EECC536}" dt="2022-08-22T01:54:53.651" v="2043" actId="700"/>
          <ac:spMkLst>
            <pc:docMk/>
            <pc:sldMk cId="4188839877" sldId="878"/>
            <ac:spMk id="6" creationId="{1751C0D2-205E-FE53-99B2-B0B1D4CE3A96}"/>
          </ac:spMkLst>
        </pc:spChg>
        <pc:spChg chg="add mod ord">
          <ac:chgData name="高増　潔" userId="151964c3-78cd-4020-a226-814db5c6c8be" providerId="ADAL" clId="{58AAA917-8DBA-4F88-A6B3-9AFE0EECC536}" dt="2022-08-22T01:55:02.604" v="2072"/>
          <ac:spMkLst>
            <pc:docMk/>
            <pc:sldMk cId="4188839877" sldId="878"/>
            <ac:spMk id="7" creationId="{6BC6EF19-02E7-E2A2-4640-A5268E8DF890}"/>
          </ac:spMkLst>
        </pc:spChg>
        <pc:spChg chg="add mod ord">
          <ac:chgData name="高増　潔" userId="151964c3-78cd-4020-a226-814db5c6c8be" providerId="ADAL" clId="{58AAA917-8DBA-4F88-A6B3-9AFE0EECC536}" dt="2022-08-22T01:54:53.651" v="2043" actId="700"/>
          <ac:spMkLst>
            <pc:docMk/>
            <pc:sldMk cId="4188839877" sldId="878"/>
            <ac:spMk id="8" creationId="{915BF9FD-5881-7011-5579-28367DDED963}"/>
          </ac:spMkLst>
        </pc:spChg>
      </pc:sldChg>
      <pc:sldChg chg="modSp new mod">
        <pc:chgData name="高増　潔" userId="151964c3-78cd-4020-a226-814db5c6c8be" providerId="ADAL" clId="{58AAA917-8DBA-4F88-A6B3-9AFE0EECC536}" dt="2022-08-22T01:55:19.644" v="2084"/>
        <pc:sldMkLst>
          <pc:docMk/>
          <pc:sldMk cId="2191301358" sldId="879"/>
        </pc:sldMkLst>
        <pc:spChg chg="mod">
          <ac:chgData name="高増　潔" userId="151964c3-78cd-4020-a226-814db5c6c8be" providerId="ADAL" clId="{58AAA917-8DBA-4F88-A6B3-9AFE0EECC536}" dt="2022-08-22T01:55:19.644" v="2084"/>
          <ac:spMkLst>
            <pc:docMk/>
            <pc:sldMk cId="2191301358" sldId="879"/>
            <ac:spMk id="3" creationId="{EEEA3DCE-3851-1169-0206-E7525ACE2B7B}"/>
          </ac:spMkLst>
        </pc:spChg>
      </pc:sldChg>
      <pc:sldChg chg="modSp new mod">
        <pc:chgData name="高増　潔" userId="151964c3-78cd-4020-a226-814db5c6c8be" providerId="ADAL" clId="{58AAA917-8DBA-4F88-A6B3-9AFE0EECC536}" dt="2022-08-22T02:07:23.093" v="2947" actId="6549"/>
        <pc:sldMkLst>
          <pc:docMk/>
          <pc:sldMk cId="504038566" sldId="880"/>
        </pc:sldMkLst>
        <pc:spChg chg="mod">
          <ac:chgData name="高増　潔" userId="151964c3-78cd-4020-a226-814db5c6c8be" providerId="ADAL" clId="{58AAA917-8DBA-4F88-A6B3-9AFE0EECC536}" dt="2022-08-22T02:07:23.093" v="2947" actId="6549"/>
          <ac:spMkLst>
            <pc:docMk/>
            <pc:sldMk cId="504038566" sldId="880"/>
            <ac:spMk id="3" creationId="{7D3F87FA-FBB9-39C1-C26A-528DAB5322BC}"/>
          </ac:spMkLst>
        </pc:spChg>
      </pc:sldChg>
    </pc:docChg>
  </pc:docChgLst>
  <pc:docChgLst>
    <pc:chgData name="高増　潔" userId="151964c3-78cd-4020-a226-814db5c6c8be" providerId="ADAL" clId="{4D86A0C9-A154-47F1-A3D5-621EE0E03EF4}"/>
    <pc:docChg chg="undo custSel addSld delSld modSld">
      <pc:chgData name="高増　潔" userId="151964c3-78cd-4020-a226-814db5c6c8be" providerId="ADAL" clId="{4D86A0C9-A154-47F1-A3D5-621EE0E03EF4}" dt="2022-08-28T00:50:03.627" v="3507" actId="1076"/>
      <pc:docMkLst>
        <pc:docMk/>
      </pc:docMkLst>
      <pc:sldChg chg="addSp delSp modSp mod">
        <pc:chgData name="高増　潔" userId="151964c3-78cd-4020-a226-814db5c6c8be" providerId="ADAL" clId="{4D86A0C9-A154-47F1-A3D5-621EE0E03EF4}" dt="2022-08-28T00:39:55.648" v="3052" actId="1076"/>
        <pc:sldMkLst>
          <pc:docMk/>
          <pc:sldMk cId="2984637674" sldId="259"/>
        </pc:sldMkLst>
        <pc:spChg chg="del">
          <ac:chgData name="高増　潔" userId="151964c3-78cd-4020-a226-814db5c6c8be" providerId="ADAL" clId="{4D86A0C9-A154-47F1-A3D5-621EE0E03EF4}" dt="2022-08-28T00:39:39.617" v="3050" actId="478"/>
          <ac:spMkLst>
            <pc:docMk/>
            <pc:sldMk cId="2984637674" sldId="259"/>
            <ac:spMk id="2" creationId="{00000000-0000-0000-0000-000000000000}"/>
          </ac:spMkLst>
        </pc:spChg>
        <pc:spChg chg="del">
          <ac:chgData name="高増　潔" userId="151964c3-78cd-4020-a226-814db5c6c8be" providerId="ADAL" clId="{4D86A0C9-A154-47F1-A3D5-621EE0E03EF4}" dt="2022-08-28T00:39:39.617" v="3050" actId="478"/>
          <ac:spMkLst>
            <pc:docMk/>
            <pc:sldMk cId="2984637674" sldId="259"/>
            <ac:spMk id="9" creationId="{00000000-0000-0000-0000-000000000000}"/>
          </ac:spMkLst>
        </pc:spChg>
        <pc:spChg chg="del">
          <ac:chgData name="高増　潔" userId="151964c3-78cd-4020-a226-814db5c6c8be" providerId="ADAL" clId="{4D86A0C9-A154-47F1-A3D5-621EE0E03EF4}" dt="2022-08-28T00:39:39.617" v="3050" actId="478"/>
          <ac:spMkLst>
            <pc:docMk/>
            <pc:sldMk cId="2984637674" sldId="259"/>
            <ac:spMk id="16" creationId="{00000000-0000-0000-0000-000000000000}"/>
          </ac:spMkLst>
        </pc:spChg>
        <pc:spChg chg="del">
          <ac:chgData name="高増　潔" userId="151964c3-78cd-4020-a226-814db5c6c8be" providerId="ADAL" clId="{4D86A0C9-A154-47F1-A3D5-621EE0E03EF4}" dt="2022-08-28T00:39:39.617" v="3050" actId="478"/>
          <ac:spMkLst>
            <pc:docMk/>
            <pc:sldMk cId="2984637674" sldId="259"/>
            <ac:spMk id="17" creationId="{00000000-0000-0000-0000-000000000000}"/>
          </ac:spMkLst>
        </pc:spChg>
        <pc:spChg chg="mod">
          <ac:chgData name="高増　潔" userId="151964c3-78cd-4020-a226-814db5c6c8be" providerId="ADAL" clId="{4D86A0C9-A154-47F1-A3D5-621EE0E03EF4}" dt="2022-08-28T00:39:52.222" v="3051"/>
          <ac:spMkLst>
            <pc:docMk/>
            <pc:sldMk cId="2984637674" sldId="259"/>
            <ac:spMk id="20" creationId="{A23B16E4-8308-FE2C-E6AA-A33CAED866B0}"/>
          </ac:spMkLst>
        </pc:spChg>
        <pc:spChg chg="del">
          <ac:chgData name="高増　潔" userId="151964c3-78cd-4020-a226-814db5c6c8be" providerId="ADAL" clId="{4D86A0C9-A154-47F1-A3D5-621EE0E03EF4}" dt="2022-08-28T00:39:39.617" v="3050" actId="478"/>
          <ac:spMkLst>
            <pc:docMk/>
            <pc:sldMk cId="2984637674" sldId="259"/>
            <ac:spMk id="23" creationId="{00000000-0000-0000-0000-000000000000}"/>
          </ac:spMkLst>
        </pc:spChg>
        <pc:spChg chg="del">
          <ac:chgData name="高増　潔" userId="151964c3-78cd-4020-a226-814db5c6c8be" providerId="ADAL" clId="{4D86A0C9-A154-47F1-A3D5-621EE0E03EF4}" dt="2022-08-28T00:39:39.617" v="3050" actId="478"/>
          <ac:spMkLst>
            <pc:docMk/>
            <pc:sldMk cId="2984637674" sldId="259"/>
            <ac:spMk id="34" creationId="{00000000-0000-0000-0000-000000000000}"/>
          </ac:spMkLst>
        </pc:spChg>
        <pc:spChg chg="mod">
          <ac:chgData name="高増　潔" userId="151964c3-78cd-4020-a226-814db5c6c8be" providerId="ADAL" clId="{4D86A0C9-A154-47F1-A3D5-621EE0E03EF4}" dt="2022-08-28T00:39:52.222" v="3051"/>
          <ac:spMkLst>
            <pc:docMk/>
            <pc:sldMk cId="2984637674" sldId="259"/>
            <ac:spMk id="37" creationId="{779640FB-41CB-0D4B-4806-C3F2C49B25C9}"/>
          </ac:spMkLst>
        </pc:spChg>
        <pc:spChg chg="mod">
          <ac:chgData name="高増　潔" userId="151964c3-78cd-4020-a226-814db5c6c8be" providerId="ADAL" clId="{4D86A0C9-A154-47F1-A3D5-621EE0E03EF4}" dt="2022-08-28T00:39:52.222" v="3051"/>
          <ac:spMkLst>
            <pc:docMk/>
            <pc:sldMk cId="2984637674" sldId="259"/>
            <ac:spMk id="38" creationId="{45C094A9-20FA-AF51-ADD2-B53DB95CB71E}"/>
          </ac:spMkLst>
        </pc:spChg>
        <pc:spChg chg="del">
          <ac:chgData name="高増　潔" userId="151964c3-78cd-4020-a226-814db5c6c8be" providerId="ADAL" clId="{4D86A0C9-A154-47F1-A3D5-621EE0E03EF4}" dt="2022-08-28T00:39:39.617" v="3050" actId="478"/>
          <ac:spMkLst>
            <pc:docMk/>
            <pc:sldMk cId="2984637674" sldId="259"/>
            <ac:spMk id="44" creationId="{00000000-0000-0000-0000-000000000000}"/>
          </ac:spMkLst>
        </pc:spChg>
        <pc:spChg chg="mod">
          <ac:chgData name="高増　潔" userId="151964c3-78cd-4020-a226-814db5c6c8be" providerId="ADAL" clId="{4D86A0C9-A154-47F1-A3D5-621EE0E03EF4}" dt="2022-08-28T00:39:52.222" v="3051"/>
          <ac:spMkLst>
            <pc:docMk/>
            <pc:sldMk cId="2984637674" sldId="259"/>
            <ac:spMk id="47" creationId="{2A5FA6AC-79B7-A420-1FC2-A37E99478665}"/>
          </ac:spMkLst>
        </pc:spChg>
        <pc:spChg chg="del">
          <ac:chgData name="高増　潔" userId="151964c3-78cd-4020-a226-814db5c6c8be" providerId="ADAL" clId="{4D86A0C9-A154-47F1-A3D5-621EE0E03EF4}" dt="2022-08-28T00:39:39.617" v="3050" actId="478"/>
          <ac:spMkLst>
            <pc:docMk/>
            <pc:sldMk cId="2984637674" sldId="259"/>
            <ac:spMk id="52" creationId="{00000000-0000-0000-0000-000000000000}"/>
          </ac:spMkLst>
        </pc:spChg>
        <pc:spChg chg="del">
          <ac:chgData name="高増　潔" userId="151964c3-78cd-4020-a226-814db5c6c8be" providerId="ADAL" clId="{4D86A0C9-A154-47F1-A3D5-621EE0E03EF4}" dt="2022-08-28T00:39:39.617" v="3050" actId="478"/>
          <ac:spMkLst>
            <pc:docMk/>
            <pc:sldMk cId="2984637674" sldId="259"/>
            <ac:spMk id="53" creationId="{00000000-0000-0000-0000-000000000000}"/>
          </ac:spMkLst>
        </pc:spChg>
        <pc:spChg chg="del">
          <ac:chgData name="高増　潔" userId="151964c3-78cd-4020-a226-814db5c6c8be" providerId="ADAL" clId="{4D86A0C9-A154-47F1-A3D5-621EE0E03EF4}" dt="2022-08-28T00:39:39.617" v="3050" actId="478"/>
          <ac:spMkLst>
            <pc:docMk/>
            <pc:sldMk cId="2984637674" sldId="259"/>
            <ac:spMk id="54" creationId="{00000000-0000-0000-0000-000000000000}"/>
          </ac:spMkLst>
        </pc:spChg>
        <pc:spChg chg="mod">
          <ac:chgData name="高増　潔" userId="151964c3-78cd-4020-a226-814db5c6c8be" providerId="ADAL" clId="{4D86A0C9-A154-47F1-A3D5-621EE0E03EF4}" dt="2022-08-28T00:39:52.222" v="3051"/>
          <ac:spMkLst>
            <pc:docMk/>
            <pc:sldMk cId="2984637674" sldId="259"/>
            <ac:spMk id="58" creationId="{3580C10D-5B5A-185C-5A4A-87FC669FE73F}"/>
          </ac:spMkLst>
        </pc:spChg>
        <pc:spChg chg="mod">
          <ac:chgData name="高増　潔" userId="151964c3-78cd-4020-a226-814db5c6c8be" providerId="ADAL" clId="{4D86A0C9-A154-47F1-A3D5-621EE0E03EF4}" dt="2022-08-28T00:39:52.222" v="3051"/>
          <ac:spMkLst>
            <pc:docMk/>
            <pc:sldMk cId="2984637674" sldId="259"/>
            <ac:spMk id="71" creationId="{3603718F-B624-5F9B-D78D-1E27C5906882}"/>
          </ac:spMkLst>
        </pc:spChg>
        <pc:spChg chg="mod">
          <ac:chgData name="高増　潔" userId="151964c3-78cd-4020-a226-814db5c6c8be" providerId="ADAL" clId="{4D86A0C9-A154-47F1-A3D5-621EE0E03EF4}" dt="2022-08-28T00:39:52.222" v="3051"/>
          <ac:spMkLst>
            <pc:docMk/>
            <pc:sldMk cId="2984637674" sldId="259"/>
            <ac:spMk id="77" creationId="{E47BDAF8-A3C3-514B-E90B-AA32D1198080}"/>
          </ac:spMkLst>
        </pc:spChg>
        <pc:spChg chg="mod">
          <ac:chgData name="高増　潔" userId="151964c3-78cd-4020-a226-814db5c6c8be" providerId="ADAL" clId="{4D86A0C9-A154-47F1-A3D5-621EE0E03EF4}" dt="2022-08-28T00:39:52.222" v="3051"/>
          <ac:spMkLst>
            <pc:docMk/>
            <pc:sldMk cId="2984637674" sldId="259"/>
            <ac:spMk id="78" creationId="{C0ECC0D7-9912-3196-65FD-C1542C9F1527}"/>
          </ac:spMkLst>
        </pc:spChg>
        <pc:spChg chg="mod">
          <ac:chgData name="高増　潔" userId="151964c3-78cd-4020-a226-814db5c6c8be" providerId="ADAL" clId="{4D86A0C9-A154-47F1-A3D5-621EE0E03EF4}" dt="2022-08-28T00:39:52.222" v="3051"/>
          <ac:spMkLst>
            <pc:docMk/>
            <pc:sldMk cId="2984637674" sldId="259"/>
            <ac:spMk id="81" creationId="{B5462203-7E32-24E0-0900-5480FA7F636F}"/>
          </ac:spMkLst>
        </pc:spChg>
        <pc:spChg chg="mod">
          <ac:chgData name="高増　潔" userId="151964c3-78cd-4020-a226-814db5c6c8be" providerId="ADAL" clId="{4D86A0C9-A154-47F1-A3D5-621EE0E03EF4}" dt="2022-08-28T00:39:52.222" v="3051"/>
          <ac:spMkLst>
            <pc:docMk/>
            <pc:sldMk cId="2984637674" sldId="259"/>
            <ac:spMk id="86" creationId="{B9C9A214-28E0-8464-8270-B64E8A790856}"/>
          </ac:spMkLst>
        </pc:spChg>
        <pc:spChg chg="mod">
          <ac:chgData name="高増　潔" userId="151964c3-78cd-4020-a226-814db5c6c8be" providerId="ADAL" clId="{4D86A0C9-A154-47F1-A3D5-621EE0E03EF4}" dt="2022-08-28T00:39:52.222" v="3051"/>
          <ac:spMkLst>
            <pc:docMk/>
            <pc:sldMk cId="2984637674" sldId="259"/>
            <ac:spMk id="89" creationId="{A9C9AACB-B133-777E-FF5F-0D27B5968A57}"/>
          </ac:spMkLst>
        </pc:spChg>
        <pc:spChg chg="mod">
          <ac:chgData name="高増　潔" userId="151964c3-78cd-4020-a226-814db5c6c8be" providerId="ADAL" clId="{4D86A0C9-A154-47F1-A3D5-621EE0E03EF4}" dt="2022-08-28T00:39:52.222" v="3051"/>
          <ac:spMkLst>
            <pc:docMk/>
            <pc:sldMk cId="2984637674" sldId="259"/>
            <ac:spMk id="90" creationId="{C719E4F1-D043-7128-A572-4AD2FF267647}"/>
          </ac:spMkLst>
        </pc:spChg>
        <pc:spChg chg="mod">
          <ac:chgData name="高増　潔" userId="151964c3-78cd-4020-a226-814db5c6c8be" providerId="ADAL" clId="{4D86A0C9-A154-47F1-A3D5-621EE0E03EF4}" dt="2022-08-28T00:39:52.222" v="3051"/>
          <ac:spMkLst>
            <pc:docMk/>
            <pc:sldMk cId="2984637674" sldId="259"/>
            <ac:spMk id="91" creationId="{573FA885-F613-3C14-5D62-C8A8B4811894}"/>
          </ac:spMkLst>
        </pc:spChg>
        <pc:spChg chg="mod">
          <ac:chgData name="高増　潔" userId="151964c3-78cd-4020-a226-814db5c6c8be" providerId="ADAL" clId="{4D86A0C9-A154-47F1-A3D5-621EE0E03EF4}" dt="2022-08-28T00:39:52.222" v="3051"/>
          <ac:spMkLst>
            <pc:docMk/>
            <pc:sldMk cId="2984637674" sldId="259"/>
            <ac:spMk id="92" creationId="{2B03CEC0-A94B-B303-0F22-AFADD2537827}"/>
          </ac:spMkLst>
        </pc:spChg>
        <pc:grpChg chg="add mod">
          <ac:chgData name="高増　潔" userId="151964c3-78cd-4020-a226-814db5c6c8be" providerId="ADAL" clId="{4D86A0C9-A154-47F1-A3D5-621EE0E03EF4}" dt="2022-08-28T00:39:55.648" v="3052" actId="1076"/>
          <ac:grpSpMkLst>
            <pc:docMk/>
            <pc:sldMk cId="2984637674" sldId="259"/>
            <ac:grpSpMk id="10" creationId="{E99CD621-863D-AAA5-05D9-51D960E1D4E4}"/>
          </ac:grpSpMkLst>
        </pc:grpChg>
        <pc:grpChg chg="del">
          <ac:chgData name="高増　潔" userId="151964c3-78cd-4020-a226-814db5c6c8be" providerId="ADAL" clId="{4D86A0C9-A154-47F1-A3D5-621EE0E03EF4}" dt="2022-08-28T00:39:39.617" v="3050" actId="478"/>
          <ac:grpSpMkLst>
            <pc:docMk/>
            <pc:sldMk cId="2984637674" sldId="259"/>
            <ac:grpSpMk id="33" creationId="{00000000-0000-0000-0000-000000000000}"/>
          </ac:grpSpMkLst>
        </pc:grpChg>
        <pc:grpChg chg="add mod">
          <ac:chgData name="高増　潔" userId="151964c3-78cd-4020-a226-814db5c6c8be" providerId="ADAL" clId="{4D86A0C9-A154-47F1-A3D5-621EE0E03EF4}" dt="2022-08-28T00:39:55.648" v="3052" actId="1076"/>
          <ac:grpSpMkLst>
            <pc:docMk/>
            <pc:sldMk cId="2984637674" sldId="259"/>
            <ac:grpSpMk id="70" creationId="{AD6E0405-6597-B04E-7177-4D116FAACC23}"/>
          </ac:grpSpMkLst>
        </pc:grpChg>
        <pc:grpChg chg="mod">
          <ac:chgData name="高増　潔" userId="151964c3-78cd-4020-a226-814db5c6c8be" providerId="ADAL" clId="{4D86A0C9-A154-47F1-A3D5-621EE0E03EF4}" dt="2022-08-28T00:39:52.222" v="3051"/>
          <ac:grpSpMkLst>
            <pc:docMk/>
            <pc:sldMk cId="2984637674" sldId="259"/>
            <ac:grpSpMk id="84" creationId="{E80451F1-DBAD-8778-0FDC-3C155C871DA9}"/>
          </ac:grpSpMkLst>
        </pc:grpChg>
        <pc:cxnChg chg="del">
          <ac:chgData name="高増　潔" userId="151964c3-78cd-4020-a226-814db5c6c8be" providerId="ADAL" clId="{4D86A0C9-A154-47F1-A3D5-621EE0E03EF4}" dt="2022-08-28T00:39:39.617" v="3050" actId="478"/>
          <ac:cxnSpMkLst>
            <pc:docMk/>
            <pc:sldMk cId="2984637674" sldId="259"/>
            <ac:cxnSpMk id="11"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12"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13"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14"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15"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19"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21" creationId="{00000000-0000-0000-0000-000000000000}"/>
          </ac:cxnSpMkLst>
        </pc:cxnChg>
        <pc:cxnChg chg="mod">
          <ac:chgData name="高増　潔" userId="151964c3-78cd-4020-a226-814db5c6c8be" providerId="ADAL" clId="{4D86A0C9-A154-47F1-A3D5-621EE0E03EF4}" dt="2022-08-28T00:39:52.222" v="3051"/>
          <ac:cxnSpMkLst>
            <pc:docMk/>
            <pc:sldMk cId="2984637674" sldId="259"/>
            <ac:cxnSpMk id="22" creationId="{A66D46EA-039E-3D7B-01BD-924FFEA5D12A}"/>
          </ac:cxnSpMkLst>
        </pc:cxnChg>
        <pc:cxnChg chg="del">
          <ac:chgData name="高増　潔" userId="151964c3-78cd-4020-a226-814db5c6c8be" providerId="ADAL" clId="{4D86A0C9-A154-47F1-A3D5-621EE0E03EF4}" dt="2022-08-28T00:39:39.617" v="3050" actId="478"/>
          <ac:cxnSpMkLst>
            <pc:docMk/>
            <pc:sldMk cId="2984637674" sldId="259"/>
            <ac:cxnSpMk id="24"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25" creationId="{00000000-0000-0000-0000-000000000000}"/>
          </ac:cxnSpMkLst>
        </pc:cxnChg>
        <pc:cxnChg chg="mod">
          <ac:chgData name="高増　潔" userId="151964c3-78cd-4020-a226-814db5c6c8be" providerId="ADAL" clId="{4D86A0C9-A154-47F1-A3D5-621EE0E03EF4}" dt="2022-08-28T00:39:52.222" v="3051"/>
          <ac:cxnSpMkLst>
            <pc:docMk/>
            <pc:sldMk cId="2984637674" sldId="259"/>
            <ac:cxnSpMk id="28" creationId="{573FCDB8-1ED1-DF31-31C7-E2281FDA1F17}"/>
          </ac:cxnSpMkLst>
        </pc:cxnChg>
        <pc:cxnChg chg="del">
          <ac:chgData name="高増　潔" userId="151964c3-78cd-4020-a226-814db5c6c8be" providerId="ADAL" clId="{4D86A0C9-A154-47F1-A3D5-621EE0E03EF4}" dt="2022-08-28T00:39:39.617" v="3050" actId="478"/>
          <ac:cxnSpMkLst>
            <pc:docMk/>
            <pc:sldMk cId="2984637674" sldId="259"/>
            <ac:cxnSpMk id="31" creationId="{00000000-0000-0000-0000-000000000000}"/>
          </ac:cxnSpMkLst>
        </pc:cxnChg>
        <pc:cxnChg chg="mod">
          <ac:chgData name="高増　潔" userId="151964c3-78cd-4020-a226-814db5c6c8be" providerId="ADAL" clId="{4D86A0C9-A154-47F1-A3D5-621EE0E03EF4}" dt="2022-08-28T00:39:52.222" v="3051"/>
          <ac:cxnSpMkLst>
            <pc:docMk/>
            <pc:sldMk cId="2984637674" sldId="259"/>
            <ac:cxnSpMk id="32" creationId="{F024FB8C-FC81-EBB9-A0A5-004D330CB34B}"/>
          </ac:cxnSpMkLst>
        </pc:cxnChg>
        <pc:cxnChg chg="mod">
          <ac:chgData name="高増　潔" userId="151964c3-78cd-4020-a226-814db5c6c8be" providerId="ADAL" clId="{4D86A0C9-A154-47F1-A3D5-621EE0E03EF4}" dt="2022-08-28T00:39:52.222" v="3051"/>
          <ac:cxnSpMkLst>
            <pc:docMk/>
            <pc:sldMk cId="2984637674" sldId="259"/>
            <ac:cxnSpMk id="35" creationId="{1ABA0D90-D551-D9E7-3921-35D5DC657648}"/>
          </ac:cxnSpMkLst>
        </pc:cxnChg>
        <pc:cxnChg chg="del">
          <ac:chgData name="高増　潔" userId="151964c3-78cd-4020-a226-814db5c6c8be" providerId="ADAL" clId="{4D86A0C9-A154-47F1-A3D5-621EE0E03EF4}" dt="2022-08-28T00:39:39.617" v="3050" actId="478"/>
          <ac:cxnSpMkLst>
            <pc:docMk/>
            <pc:sldMk cId="2984637674" sldId="259"/>
            <ac:cxnSpMk id="36"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39"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40"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41"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42"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43"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45"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48"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50"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51"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55" creationId="{00000000-0000-0000-0000-000000000000}"/>
          </ac:cxnSpMkLst>
        </pc:cxnChg>
        <pc:cxnChg chg="del">
          <ac:chgData name="高増　潔" userId="151964c3-78cd-4020-a226-814db5c6c8be" providerId="ADAL" clId="{4D86A0C9-A154-47F1-A3D5-621EE0E03EF4}" dt="2022-08-28T00:39:39.617" v="3050" actId="478"/>
          <ac:cxnSpMkLst>
            <pc:docMk/>
            <pc:sldMk cId="2984637674" sldId="259"/>
            <ac:cxnSpMk id="56" creationId="{00000000-0000-0000-0000-000000000000}"/>
          </ac:cxnSpMkLst>
        </pc:cxnChg>
        <pc:cxnChg chg="mod">
          <ac:chgData name="高増　潔" userId="151964c3-78cd-4020-a226-814db5c6c8be" providerId="ADAL" clId="{4D86A0C9-A154-47F1-A3D5-621EE0E03EF4}" dt="2022-08-28T00:39:52.222" v="3051"/>
          <ac:cxnSpMkLst>
            <pc:docMk/>
            <pc:sldMk cId="2984637674" sldId="259"/>
            <ac:cxnSpMk id="61" creationId="{CF86D67D-B0D0-E518-3B98-F6D9EE9630BB}"/>
          </ac:cxnSpMkLst>
        </pc:cxnChg>
        <pc:cxnChg chg="mod">
          <ac:chgData name="高増　潔" userId="151964c3-78cd-4020-a226-814db5c6c8be" providerId="ADAL" clId="{4D86A0C9-A154-47F1-A3D5-621EE0E03EF4}" dt="2022-08-28T00:39:52.222" v="3051"/>
          <ac:cxnSpMkLst>
            <pc:docMk/>
            <pc:sldMk cId="2984637674" sldId="259"/>
            <ac:cxnSpMk id="62" creationId="{347391C1-EACE-11E1-9217-40CEFD6188FC}"/>
          </ac:cxnSpMkLst>
        </pc:cxnChg>
        <pc:cxnChg chg="mod">
          <ac:chgData name="高増　潔" userId="151964c3-78cd-4020-a226-814db5c6c8be" providerId="ADAL" clId="{4D86A0C9-A154-47F1-A3D5-621EE0E03EF4}" dt="2022-08-28T00:39:52.222" v="3051"/>
          <ac:cxnSpMkLst>
            <pc:docMk/>
            <pc:sldMk cId="2984637674" sldId="259"/>
            <ac:cxnSpMk id="63" creationId="{D2601597-7D13-AFB2-3313-CFAEDB7E4BCD}"/>
          </ac:cxnSpMkLst>
        </pc:cxnChg>
        <pc:cxnChg chg="mod">
          <ac:chgData name="高増　潔" userId="151964c3-78cd-4020-a226-814db5c6c8be" providerId="ADAL" clId="{4D86A0C9-A154-47F1-A3D5-621EE0E03EF4}" dt="2022-08-28T00:39:52.222" v="3051"/>
          <ac:cxnSpMkLst>
            <pc:docMk/>
            <pc:sldMk cId="2984637674" sldId="259"/>
            <ac:cxnSpMk id="64" creationId="{0C512DB0-71AF-2035-F97E-8E6E2E1A097F}"/>
          </ac:cxnSpMkLst>
        </pc:cxnChg>
        <pc:cxnChg chg="mod">
          <ac:chgData name="高増　潔" userId="151964c3-78cd-4020-a226-814db5c6c8be" providerId="ADAL" clId="{4D86A0C9-A154-47F1-A3D5-621EE0E03EF4}" dt="2022-08-28T00:39:52.222" v="3051"/>
          <ac:cxnSpMkLst>
            <pc:docMk/>
            <pc:sldMk cId="2984637674" sldId="259"/>
            <ac:cxnSpMk id="68" creationId="{4712CF5E-E8CF-CB90-90E8-AECA566A1193}"/>
          </ac:cxnSpMkLst>
        </pc:cxnChg>
        <pc:cxnChg chg="mod">
          <ac:chgData name="高増　潔" userId="151964c3-78cd-4020-a226-814db5c6c8be" providerId="ADAL" clId="{4D86A0C9-A154-47F1-A3D5-621EE0E03EF4}" dt="2022-08-28T00:39:52.222" v="3051"/>
          <ac:cxnSpMkLst>
            <pc:docMk/>
            <pc:sldMk cId="2984637674" sldId="259"/>
            <ac:cxnSpMk id="69" creationId="{FA081A33-20A7-3C17-04E5-D4309F4C6B31}"/>
          </ac:cxnSpMkLst>
        </pc:cxnChg>
        <pc:cxnChg chg="mod">
          <ac:chgData name="高増　潔" userId="151964c3-78cd-4020-a226-814db5c6c8be" providerId="ADAL" clId="{4D86A0C9-A154-47F1-A3D5-621EE0E03EF4}" dt="2022-08-28T00:39:52.222" v="3051"/>
          <ac:cxnSpMkLst>
            <pc:docMk/>
            <pc:sldMk cId="2984637674" sldId="259"/>
            <ac:cxnSpMk id="72" creationId="{AA03A303-839A-2FDB-4339-C1645EB9BD46}"/>
          </ac:cxnSpMkLst>
        </pc:cxnChg>
        <pc:cxnChg chg="mod">
          <ac:chgData name="高増　潔" userId="151964c3-78cd-4020-a226-814db5c6c8be" providerId="ADAL" clId="{4D86A0C9-A154-47F1-A3D5-621EE0E03EF4}" dt="2022-08-28T00:39:52.222" v="3051"/>
          <ac:cxnSpMkLst>
            <pc:docMk/>
            <pc:sldMk cId="2984637674" sldId="259"/>
            <ac:cxnSpMk id="73" creationId="{445E4252-AFB0-BCBD-EC62-7DF1CD127C72}"/>
          </ac:cxnSpMkLst>
        </pc:cxnChg>
        <pc:cxnChg chg="mod">
          <ac:chgData name="高増　潔" userId="151964c3-78cd-4020-a226-814db5c6c8be" providerId="ADAL" clId="{4D86A0C9-A154-47F1-A3D5-621EE0E03EF4}" dt="2022-08-28T00:39:52.222" v="3051"/>
          <ac:cxnSpMkLst>
            <pc:docMk/>
            <pc:sldMk cId="2984637674" sldId="259"/>
            <ac:cxnSpMk id="74" creationId="{D124116A-5EF0-6C34-7498-DB2EFD4E40D2}"/>
          </ac:cxnSpMkLst>
        </pc:cxnChg>
        <pc:cxnChg chg="mod">
          <ac:chgData name="高増　潔" userId="151964c3-78cd-4020-a226-814db5c6c8be" providerId="ADAL" clId="{4D86A0C9-A154-47F1-A3D5-621EE0E03EF4}" dt="2022-08-28T00:39:52.222" v="3051"/>
          <ac:cxnSpMkLst>
            <pc:docMk/>
            <pc:sldMk cId="2984637674" sldId="259"/>
            <ac:cxnSpMk id="75" creationId="{EAA55986-4CFA-0608-6F73-3D0211A686A6}"/>
          </ac:cxnSpMkLst>
        </pc:cxnChg>
        <pc:cxnChg chg="mod">
          <ac:chgData name="高増　潔" userId="151964c3-78cd-4020-a226-814db5c6c8be" providerId="ADAL" clId="{4D86A0C9-A154-47F1-A3D5-621EE0E03EF4}" dt="2022-08-28T00:39:52.222" v="3051"/>
          <ac:cxnSpMkLst>
            <pc:docMk/>
            <pc:sldMk cId="2984637674" sldId="259"/>
            <ac:cxnSpMk id="76" creationId="{82ECF716-A0CB-A81E-9678-200A5C104ADC}"/>
          </ac:cxnSpMkLst>
        </pc:cxnChg>
        <pc:cxnChg chg="mod">
          <ac:chgData name="高増　潔" userId="151964c3-78cd-4020-a226-814db5c6c8be" providerId="ADAL" clId="{4D86A0C9-A154-47F1-A3D5-621EE0E03EF4}" dt="2022-08-28T00:39:52.222" v="3051"/>
          <ac:cxnSpMkLst>
            <pc:docMk/>
            <pc:sldMk cId="2984637674" sldId="259"/>
            <ac:cxnSpMk id="79" creationId="{6F46F35A-323A-0322-C134-7CDD3C1F1733}"/>
          </ac:cxnSpMkLst>
        </pc:cxnChg>
        <pc:cxnChg chg="mod">
          <ac:chgData name="高増　潔" userId="151964c3-78cd-4020-a226-814db5c6c8be" providerId="ADAL" clId="{4D86A0C9-A154-47F1-A3D5-621EE0E03EF4}" dt="2022-08-28T00:39:52.222" v="3051"/>
          <ac:cxnSpMkLst>
            <pc:docMk/>
            <pc:sldMk cId="2984637674" sldId="259"/>
            <ac:cxnSpMk id="80" creationId="{BF6311EF-FBCF-1424-7EA0-BCA2317DFB04}"/>
          </ac:cxnSpMkLst>
        </pc:cxnChg>
        <pc:cxnChg chg="mod">
          <ac:chgData name="高増　潔" userId="151964c3-78cd-4020-a226-814db5c6c8be" providerId="ADAL" clId="{4D86A0C9-A154-47F1-A3D5-621EE0E03EF4}" dt="2022-08-28T00:39:52.222" v="3051"/>
          <ac:cxnSpMkLst>
            <pc:docMk/>
            <pc:sldMk cId="2984637674" sldId="259"/>
            <ac:cxnSpMk id="82" creationId="{70EDB98C-DE44-E854-2C3D-80F4CC3E7708}"/>
          </ac:cxnSpMkLst>
        </pc:cxnChg>
        <pc:cxnChg chg="mod">
          <ac:chgData name="高増　潔" userId="151964c3-78cd-4020-a226-814db5c6c8be" providerId="ADAL" clId="{4D86A0C9-A154-47F1-A3D5-621EE0E03EF4}" dt="2022-08-28T00:39:52.222" v="3051"/>
          <ac:cxnSpMkLst>
            <pc:docMk/>
            <pc:sldMk cId="2984637674" sldId="259"/>
            <ac:cxnSpMk id="83" creationId="{CF15D78E-3402-DB90-58AA-9266F98A0CD3}"/>
          </ac:cxnSpMkLst>
        </pc:cxnChg>
        <pc:cxnChg chg="mod">
          <ac:chgData name="高増　潔" userId="151964c3-78cd-4020-a226-814db5c6c8be" providerId="ADAL" clId="{4D86A0C9-A154-47F1-A3D5-621EE0E03EF4}" dt="2022-08-28T00:39:52.222" v="3051"/>
          <ac:cxnSpMkLst>
            <pc:docMk/>
            <pc:sldMk cId="2984637674" sldId="259"/>
            <ac:cxnSpMk id="85" creationId="{C1DBC06E-0F66-33F0-E09D-5357C33C9115}"/>
          </ac:cxnSpMkLst>
        </pc:cxnChg>
        <pc:cxnChg chg="mod">
          <ac:chgData name="高増　潔" userId="151964c3-78cd-4020-a226-814db5c6c8be" providerId="ADAL" clId="{4D86A0C9-A154-47F1-A3D5-621EE0E03EF4}" dt="2022-08-28T00:39:52.222" v="3051"/>
          <ac:cxnSpMkLst>
            <pc:docMk/>
            <pc:sldMk cId="2984637674" sldId="259"/>
            <ac:cxnSpMk id="87" creationId="{DD6D7E93-E9D7-4147-26CF-E8A0B1B3F755}"/>
          </ac:cxnSpMkLst>
        </pc:cxnChg>
        <pc:cxnChg chg="mod">
          <ac:chgData name="高増　潔" userId="151964c3-78cd-4020-a226-814db5c6c8be" providerId="ADAL" clId="{4D86A0C9-A154-47F1-A3D5-621EE0E03EF4}" dt="2022-08-28T00:39:52.222" v="3051"/>
          <ac:cxnSpMkLst>
            <pc:docMk/>
            <pc:sldMk cId="2984637674" sldId="259"/>
            <ac:cxnSpMk id="88" creationId="{37DE013C-5D23-81B7-370C-12E4C2AE20A4}"/>
          </ac:cxnSpMkLst>
        </pc:cxnChg>
      </pc:sldChg>
      <pc:sldChg chg="addSp delSp modSp mod">
        <pc:chgData name="高増　潔" userId="151964c3-78cd-4020-a226-814db5c6c8be" providerId="ADAL" clId="{4D86A0C9-A154-47F1-A3D5-621EE0E03EF4}" dt="2022-08-28T00:44:01.264" v="3266" actId="1037"/>
        <pc:sldMkLst>
          <pc:docMk/>
          <pc:sldMk cId="2177215623" sldId="262"/>
        </pc:sldMkLst>
        <pc:spChg chg="mod topLvl">
          <ac:chgData name="高増　潔" userId="151964c3-78cd-4020-a226-814db5c6c8be" providerId="ADAL" clId="{4D86A0C9-A154-47F1-A3D5-621EE0E03EF4}" dt="2022-08-28T00:37:27.706" v="3027" actId="164"/>
          <ac:spMkLst>
            <pc:docMk/>
            <pc:sldMk cId="2177215623" sldId="262"/>
            <ac:spMk id="2" creationId="{00000000-0000-0000-0000-000000000000}"/>
          </ac:spMkLst>
        </pc:spChg>
        <pc:spChg chg="add mod">
          <ac:chgData name="高増　潔" userId="151964c3-78cd-4020-a226-814db5c6c8be" providerId="ADAL" clId="{4D86A0C9-A154-47F1-A3D5-621EE0E03EF4}" dt="2022-08-28T00:37:27.706" v="3027" actId="164"/>
          <ac:spMkLst>
            <pc:docMk/>
            <pc:sldMk cId="2177215623" sldId="262"/>
            <ac:spMk id="7" creationId="{AC3EB742-160D-361E-8407-28C3873D5BC6}"/>
          </ac:spMkLst>
        </pc:spChg>
        <pc:spChg chg="mod topLvl">
          <ac:chgData name="高増　潔" userId="151964c3-78cd-4020-a226-814db5c6c8be" providerId="ADAL" clId="{4D86A0C9-A154-47F1-A3D5-621EE0E03EF4}" dt="2022-08-28T00:37:27.706" v="3027" actId="164"/>
          <ac:spMkLst>
            <pc:docMk/>
            <pc:sldMk cId="2177215623" sldId="262"/>
            <ac:spMk id="9" creationId="{00000000-0000-0000-0000-000000000000}"/>
          </ac:spMkLst>
        </pc:spChg>
        <pc:spChg chg="mod topLvl">
          <ac:chgData name="高増　潔" userId="151964c3-78cd-4020-a226-814db5c6c8be" providerId="ADAL" clId="{4D86A0C9-A154-47F1-A3D5-621EE0E03EF4}" dt="2022-08-28T00:37:27.706" v="3027" actId="164"/>
          <ac:spMkLst>
            <pc:docMk/>
            <pc:sldMk cId="2177215623" sldId="262"/>
            <ac:spMk id="16" creationId="{00000000-0000-0000-0000-000000000000}"/>
          </ac:spMkLst>
        </pc:spChg>
        <pc:spChg chg="mod topLvl">
          <ac:chgData name="高増　潔" userId="151964c3-78cd-4020-a226-814db5c6c8be" providerId="ADAL" clId="{4D86A0C9-A154-47F1-A3D5-621EE0E03EF4}" dt="2022-08-28T00:37:27.706" v="3027" actId="164"/>
          <ac:spMkLst>
            <pc:docMk/>
            <pc:sldMk cId="2177215623" sldId="262"/>
            <ac:spMk id="17" creationId="{00000000-0000-0000-0000-000000000000}"/>
          </ac:spMkLst>
        </pc:spChg>
        <pc:spChg chg="mod topLvl">
          <ac:chgData name="高増　潔" userId="151964c3-78cd-4020-a226-814db5c6c8be" providerId="ADAL" clId="{4D86A0C9-A154-47F1-A3D5-621EE0E03EF4}" dt="2022-08-28T00:37:27.706" v="3027" actId="164"/>
          <ac:spMkLst>
            <pc:docMk/>
            <pc:sldMk cId="2177215623" sldId="262"/>
            <ac:spMk id="23" creationId="{00000000-0000-0000-0000-000000000000}"/>
          </ac:spMkLst>
        </pc:spChg>
        <pc:spChg chg="mod">
          <ac:chgData name="高増　潔" userId="151964c3-78cd-4020-a226-814db5c6c8be" providerId="ADAL" clId="{4D86A0C9-A154-47F1-A3D5-621EE0E03EF4}" dt="2022-08-28T00:36:14.160" v="3020" actId="165"/>
          <ac:spMkLst>
            <pc:docMk/>
            <pc:sldMk cId="2177215623" sldId="262"/>
            <ac:spMk id="26" creationId="{00000000-0000-0000-0000-000000000000}"/>
          </ac:spMkLst>
        </pc:spChg>
        <pc:spChg chg="mod">
          <ac:chgData name="高増　潔" userId="151964c3-78cd-4020-a226-814db5c6c8be" providerId="ADAL" clId="{4D86A0C9-A154-47F1-A3D5-621EE0E03EF4}" dt="2022-08-28T00:36:14.160" v="3020" actId="165"/>
          <ac:spMkLst>
            <pc:docMk/>
            <pc:sldMk cId="2177215623" sldId="262"/>
            <ac:spMk id="27" creationId="{00000000-0000-0000-0000-000000000000}"/>
          </ac:spMkLst>
        </pc:spChg>
        <pc:spChg chg="mod">
          <ac:chgData name="高増　潔" userId="151964c3-78cd-4020-a226-814db5c6c8be" providerId="ADAL" clId="{4D86A0C9-A154-47F1-A3D5-621EE0E03EF4}" dt="2022-08-28T00:36:14.160" v="3020" actId="165"/>
          <ac:spMkLst>
            <pc:docMk/>
            <pc:sldMk cId="2177215623" sldId="262"/>
            <ac:spMk id="29" creationId="{00000000-0000-0000-0000-000000000000}"/>
          </ac:spMkLst>
        </pc:spChg>
        <pc:spChg chg="del">
          <ac:chgData name="高増　潔" userId="151964c3-78cd-4020-a226-814db5c6c8be" providerId="ADAL" clId="{4D86A0C9-A154-47F1-A3D5-621EE0E03EF4}" dt="2022-08-28T00:36:03.814" v="3019" actId="478"/>
          <ac:spMkLst>
            <pc:docMk/>
            <pc:sldMk cId="2177215623" sldId="262"/>
            <ac:spMk id="30" creationId="{00000000-0000-0000-0000-000000000000}"/>
          </ac:spMkLst>
        </pc:spChg>
        <pc:grpChg chg="del">
          <ac:chgData name="高増　潔" userId="151964c3-78cd-4020-a226-814db5c6c8be" providerId="ADAL" clId="{4D86A0C9-A154-47F1-A3D5-621EE0E03EF4}" dt="2022-08-28T00:36:14.160" v="3020" actId="165"/>
          <ac:grpSpMkLst>
            <pc:docMk/>
            <pc:sldMk cId="2177215623" sldId="262"/>
            <ac:grpSpMk id="20" creationId="{A3BC30FA-EFA4-2F15-BA2E-57622FCC7EFD}"/>
          </ac:grpSpMkLst>
        </pc:grpChg>
        <pc:grpChg chg="mod">
          <ac:chgData name="高増　潔" userId="151964c3-78cd-4020-a226-814db5c6c8be" providerId="ADAL" clId="{4D86A0C9-A154-47F1-A3D5-621EE0E03EF4}" dt="2022-08-28T00:43:39.342" v="3248" actId="555"/>
          <ac:grpSpMkLst>
            <pc:docMk/>
            <pc:sldMk cId="2177215623" sldId="262"/>
            <ac:grpSpMk id="22" creationId="{F4E01D40-97AE-EFDB-87E7-E786F619E064}"/>
          </ac:grpSpMkLst>
        </pc:grpChg>
        <pc:grpChg chg="mod topLvl">
          <ac:chgData name="高増　潔" userId="151964c3-78cd-4020-a226-814db5c6c8be" providerId="ADAL" clId="{4D86A0C9-A154-47F1-A3D5-621EE0E03EF4}" dt="2022-08-28T00:37:27.706" v="3027" actId="164"/>
          <ac:grpSpMkLst>
            <pc:docMk/>
            <pc:sldMk cId="2177215623" sldId="262"/>
            <ac:grpSpMk id="33" creationId="{00000000-0000-0000-0000-000000000000}"/>
          </ac:grpSpMkLst>
        </pc:grpChg>
        <pc:grpChg chg="add mod">
          <ac:chgData name="高増　潔" userId="151964c3-78cd-4020-a226-814db5c6c8be" providerId="ADAL" clId="{4D86A0C9-A154-47F1-A3D5-621EE0E03EF4}" dt="2022-08-28T00:43:39.342" v="3248" actId="555"/>
          <ac:grpSpMkLst>
            <pc:docMk/>
            <pc:sldMk cId="2177215623" sldId="262"/>
            <ac:grpSpMk id="35" creationId="{BA65629F-0E6E-EC04-FFCA-3D59A9614F64}"/>
          </ac:grpSpMkLst>
        </pc:grpChg>
        <pc:grpChg chg="mod">
          <ac:chgData name="高増　潔" userId="151964c3-78cd-4020-a226-814db5c6c8be" providerId="ADAL" clId="{4D86A0C9-A154-47F1-A3D5-621EE0E03EF4}" dt="2022-08-28T00:44:01.264" v="3266" actId="1037"/>
          <ac:grpSpMkLst>
            <pc:docMk/>
            <pc:sldMk cId="2177215623" sldId="262"/>
            <ac:grpSpMk id="80" creationId="{18926BBF-3788-6667-0838-FAAEDB0135BD}"/>
          </ac:grpSpMkLst>
        </pc:grpChg>
        <pc:cxnChg chg="mod topLvl">
          <ac:chgData name="高増　潔" userId="151964c3-78cd-4020-a226-814db5c6c8be" providerId="ADAL" clId="{4D86A0C9-A154-47F1-A3D5-621EE0E03EF4}" dt="2022-08-28T00:37:27.706" v="3027" actId="164"/>
          <ac:cxnSpMkLst>
            <pc:docMk/>
            <pc:sldMk cId="2177215623" sldId="262"/>
            <ac:cxnSpMk id="8" creationId="{DC1525E6-7447-DC88-B090-1A41A0572C88}"/>
          </ac:cxnSpMkLst>
        </pc:cxnChg>
        <pc:cxnChg chg="mod topLvl">
          <ac:chgData name="高増　潔" userId="151964c3-78cd-4020-a226-814db5c6c8be" providerId="ADAL" clId="{4D86A0C9-A154-47F1-A3D5-621EE0E03EF4}" dt="2022-08-28T00:37:27.706" v="3027" actId="164"/>
          <ac:cxnSpMkLst>
            <pc:docMk/>
            <pc:sldMk cId="2177215623" sldId="262"/>
            <ac:cxnSpMk id="11" creationId="{00000000-0000-0000-0000-000000000000}"/>
          </ac:cxnSpMkLst>
        </pc:cxnChg>
        <pc:cxnChg chg="mod topLvl">
          <ac:chgData name="高増　潔" userId="151964c3-78cd-4020-a226-814db5c6c8be" providerId="ADAL" clId="{4D86A0C9-A154-47F1-A3D5-621EE0E03EF4}" dt="2022-08-28T00:37:27.706" v="3027" actId="164"/>
          <ac:cxnSpMkLst>
            <pc:docMk/>
            <pc:sldMk cId="2177215623" sldId="262"/>
            <ac:cxnSpMk id="12" creationId="{00000000-0000-0000-0000-000000000000}"/>
          </ac:cxnSpMkLst>
        </pc:cxnChg>
        <pc:cxnChg chg="mod topLvl">
          <ac:chgData name="高増　潔" userId="151964c3-78cd-4020-a226-814db5c6c8be" providerId="ADAL" clId="{4D86A0C9-A154-47F1-A3D5-621EE0E03EF4}" dt="2022-08-28T00:37:27.706" v="3027" actId="164"/>
          <ac:cxnSpMkLst>
            <pc:docMk/>
            <pc:sldMk cId="2177215623" sldId="262"/>
            <ac:cxnSpMk id="13" creationId="{00000000-0000-0000-0000-000000000000}"/>
          </ac:cxnSpMkLst>
        </pc:cxnChg>
        <pc:cxnChg chg="mod topLvl">
          <ac:chgData name="高増　潔" userId="151964c3-78cd-4020-a226-814db5c6c8be" providerId="ADAL" clId="{4D86A0C9-A154-47F1-A3D5-621EE0E03EF4}" dt="2022-08-28T00:37:27.706" v="3027" actId="164"/>
          <ac:cxnSpMkLst>
            <pc:docMk/>
            <pc:sldMk cId="2177215623" sldId="262"/>
            <ac:cxnSpMk id="14" creationId="{00000000-0000-0000-0000-000000000000}"/>
          </ac:cxnSpMkLst>
        </pc:cxnChg>
        <pc:cxnChg chg="mod topLvl">
          <ac:chgData name="高増　潔" userId="151964c3-78cd-4020-a226-814db5c6c8be" providerId="ADAL" clId="{4D86A0C9-A154-47F1-A3D5-621EE0E03EF4}" dt="2022-08-28T00:37:27.706" v="3027" actId="164"/>
          <ac:cxnSpMkLst>
            <pc:docMk/>
            <pc:sldMk cId="2177215623" sldId="262"/>
            <ac:cxnSpMk id="15" creationId="{00000000-0000-0000-0000-000000000000}"/>
          </ac:cxnSpMkLst>
        </pc:cxnChg>
        <pc:cxnChg chg="mod topLvl">
          <ac:chgData name="高増　潔" userId="151964c3-78cd-4020-a226-814db5c6c8be" providerId="ADAL" clId="{4D86A0C9-A154-47F1-A3D5-621EE0E03EF4}" dt="2022-08-28T00:37:27.706" v="3027" actId="164"/>
          <ac:cxnSpMkLst>
            <pc:docMk/>
            <pc:sldMk cId="2177215623" sldId="262"/>
            <ac:cxnSpMk id="19" creationId="{00000000-0000-0000-0000-000000000000}"/>
          </ac:cxnSpMkLst>
        </pc:cxnChg>
        <pc:cxnChg chg="mod topLvl">
          <ac:chgData name="高増　潔" userId="151964c3-78cd-4020-a226-814db5c6c8be" providerId="ADAL" clId="{4D86A0C9-A154-47F1-A3D5-621EE0E03EF4}" dt="2022-08-28T00:37:27.706" v="3027" actId="164"/>
          <ac:cxnSpMkLst>
            <pc:docMk/>
            <pc:sldMk cId="2177215623" sldId="262"/>
            <ac:cxnSpMk id="21" creationId="{00000000-0000-0000-0000-000000000000}"/>
          </ac:cxnSpMkLst>
        </pc:cxnChg>
        <pc:cxnChg chg="mod topLvl">
          <ac:chgData name="高増　潔" userId="151964c3-78cd-4020-a226-814db5c6c8be" providerId="ADAL" clId="{4D86A0C9-A154-47F1-A3D5-621EE0E03EF4}" dt="2022-08-28T00:37:27.706" v="3027" actId="164"/>
          <ac:cxnSpMkLst>
            <pc:docMk/>
            <pc:sldMk cId="2177215623" sldId="262"/>
            <ac:cxnSpMk id="24" creationId="{00000000-0000-0000-0000-000000000000}"/>
          </ac:cxnSpMkLst>
        </pc:cxnChg>
        <pc:cxnChg chg="mod topLvl">
          <ac:chgData name="高増　潔" userId="151964c3-78cd-4020-a226-814db5c6c8be" providerId="ADAL" clId="{4D86A0C9-A154-47F1-A3D5-621EE0E03EF4}" dt="2022-08-28T00:37:27.706" v="3027" actId="164"/>
          <ac:cxnSpMkLst>
            <pc:docMk/>
            <pc:sldMk cId="2177215623" sldId="262"/>
            <ac:cxnSpMk id="25" creationId="{00000000-0000-0000-0000-000000000000}"/>
          </ac:cxnSpMkLst>
        </pc:cxnChg>
        <pc:cxnChg chg="mod topLvl">
          <ac:chgData name="高増　潔" userId="151964c3-78cd-4020-a226-814db5c6c8be" providerId="ADAL" clId="{4D86A0C9-A154-47F1-A3D5-621EE0E03EF4}" dt="2022-08-28T00:37:27.706" v="3027" actId="164"/>
          <ac:cxnSpMkLst>
            <pc:docMk/>
            <pc:sldMk cId="2177215623" sldId="262"/>
            <ac:cxnSpMk id="31" creationId="{00000000-0000-0000-0000-000000000000}"/>
          </ac:cxnSpMkLst>
        </pc:cxnChg>
        <pc:cxnChg chg="mod topLvl">
          <ac:chgData name="高増　潔" userId="151964c3-78cd-4020-a226-814db5c6c8be" providerId="ADAL" clId="{4D86A0C9-A154-47F1-A3D5-621EE0E03EF4}" dt="2022-08-28T00:37:27.706" v="3027" actId="164"/>
          <ac:cxnSpMkLst>
            <pc:docMk/>
            <pc:sldMk cId="2177215623" sldId="262"/>
            <ac:cxnSpMk id="41" creationId="{00000000-0000-0000-0000-000000000000}"/>
          </ac:cxnSpMkLst>
        </pc:cxnChg>
      </pc:sldChg>
      <pc:sldChg chg="modSp mod">
        <pc:chgData name="高増　潔" userId="151964c3-78cd-4020-a226-814db5c6c8be" providerId="ADAL" clId="{4D86A0C9-A154-47F1-A3D5-621EE0E03EF4}" dt="2022-08-24T12:30:05.713" v="1" actId="6549"/>
        <pc:sldMkLst>
          <pc:docMk/>
          <pc:sldMk cId="0" sldId="706"/>
        </pc:sldMkLst>
        <pc:spChg chg="mod">
          <ac:chgData name="高増　潔" userId="151964c3-78cd-4020-a226-814db5c6c8be" providerId="ADAL" clId="{4D86A0C9-A154-47F1-A3D5-621EE0E03EF4}" dt="2022-08-24T12:30:05.713" v="1" actId="6549"/>
          <ac:spMkLst>
            <pc:docMk/>
            <pc:sldMk cId="0" sldId="706"/>
            <ac:spMk id="640002" creationId="{00000000-0000-0000-0000-000000000000}"/>
          </ac:spMkLst>
        </pc:spChg>
      </pc:sldChg>
      <pc:sldChg chg="addSp modSp mod">
        <pc:chgData name="高増　潔" userId="151964c3-78cd-4020-a226-814db5c6c8be" providerId="ADAL" clId="{4D86A0C9-A154-47F1-A3D5-621EE0E03EF4}" dt="2022-08-28T00:50:03.627" v="3507" actId="1076"/>
        <pc:sldMkLst>
          <pc:docMk/>
          <pc:sldMk cId="0" sldId="719"/>
        </pc:sldMkLst>
        <pc:spChg chg="add mod">
          <ac:chgData name="高増　潔" userId="151964c3-78cd-4020-a226-814db5c6c8be" providerId="ADAL" clId="{4D86A0C9-A154-47F1-A3D5-621EE0E03EF4}" dt="2022-08-28T00:50:03.627" v="3507" actId="1076"/>
          <ac:spMkLst>
            <pc:docMk/>
            <pc:sldMk cId="0" sldId="719"/>
            <ac:spMk id="4" creationId="{AF625A35-E6F3-0F2F-C043-C959E6BBCD33}"/>
          </ac:spMkLst>
        </pc:spChg>
      </pc:sldChg>
      <pc:sldChg chg="modSp mod">
        <pc:chgData name="高増　潔" userId="151964c3-78cd-4020-a226-814db5c6c8be" providerId="ADAL" clId="{4D86A0C9-A154-47F1-A3D5-621EE0E03EF4}" dt="2022-08-25T00:02:04.038" v="1343"/>
        <pc:sldMkLst>
          <pc:docMk/>
          <pc:sldMk cId="0" sldId="722"/>
        </pc:sldMkLst>
        <pc:spChg chg="mod">
          <ac:chgData name="高増　潔" userId="151964c3-78cd-4020-a226-814db5c6c8be" providerId="ADAL" clId="{4D86A0C9-A154-47F1-A3D5-621EE0E03EF4}" dt="2022-08-25T00:02:04.038" v="1343"/>
          <ac:spMkLst>
            <pc:docMk/>
            <pc:sldMk cId="0" sldId="722"/>
            <ac:spMk id="15366" creationId="{00000000-0000-0000-0000-000000000000}"/>
          </ac:spMkLst>
        </pc:spChg>
      </pc:sldChg>
      <pc:sldChg chg="modSp mod">
        <pc:chgData name="高増　潔" userId="151964c3-78cd-4020-a226-814db5c6c8be" providerId="ADAL" clId="{4D86A0C9-A154-47F1-A3D5-621EE0E03EF4}" dt="2022-08-25T00:24:11.262" v="2094" actId="20577"/>
        <pc:sldMkLst>
          <pc:docMk/>
          <pc:sldMk cId="0" sldId="723"/>
        </pc:sldMkLst>
        <pc:spChg chg="mod">
          <ac:chgData name="高増　潔" userId="151964c3-78cd-4020-a226-814db5c6c8be" providerId="ADAL" clId="{4D86A0C9-A154-47F1-A3D5-621EE0E03EF4}" dt="2022-08-25T00:22:09.755" v="2084" actId="1037"/>
          <ac:spMkLst>
            <pc:docMk/>
            <pc:sldMk cId="0" sldId="723"/>
            <ac:spMk id="3" creationId="{4247C9F9-54A6-1442-3308-72CBC3EA5774}"/>
          </ac:spMkLst>
        </pc:spChg>
        <pc:spChg chg="mod">
          <ac:chgData name="高増　潔" userId="151964c3-78cd-4020-a226-814db5c6c8be" providerId="ADAL" clId="{4D86A0C9-A154-47F1-A3D5-621EE0E03EF4}" dt="2022-08-25T00:22:17.585" v="2087" actId="1038"/>
          <ac:spMkLst>
            <pc:docMk/>
            <pc:sldMk cId="0" sldId="723"/>
            <ac:spMk id="4" creationId="{91687A73-9F89-ABE5-952C-8DEE0C2A5188}"/>
          </ac:spMkLst>
        </pc:spChg>
        <pc:spChg chg="mod">
          <ac:chgData name="高増　潔" userId="151964c3-78cd-4020-a226-814db5c6c8be" providerId="ADAL" clId="{4D86A0C9-A154-47F1-A3D5-621EE0E03EF4}" dt="2022-08-25T00:21:52.226" v="2082" actId="20577"/>
          <ac:spMkLst>
            <pc:docMk/>
            <pc:sldMk cId="0" sldId="723"/>
            <ac:spMk id="15" creationId="{A012A6F5-17C4-AEBA-9D7A-DA2B934FC7B8}"/>
          </ac:spMkLst>
        </pc:spChg>
        <pc:spChg chg="mod">
          <ac:chgData name="高増　潔" userId="151964c3-78cd-4020-a226-814db5c6c8be" providerId="ADAL" clId="{4D86A0C9-A154-47F1-A3D5-621EE0E03EF4}" dt="2022-08-24T23:55:37.254" v="1155" actId="20577"/>
          <ac:spMkLst>
            <pc:docMk/>
            <pc:sldMk cId="0" sldId="723"/>
            <ac:spMk id="23" creationId="{35704B7C-368B-5441-4F84-463A538770BF}"/>
          </ac:spMkLst>
        </pc:spChg>
        <pc:spChg chg="mod">
          <ac:chgData name="高増　潔" userId="151964c3-78cd-4020-a226-814db5c6c8be" providerId="ADAL" clId="{4D86A0C9-A154-47F1-A3D5-621EE0E03EF4}" dt="2022-08-25T00:24:11.262" v="2094" actId="20577"/>
          <ac:spMkLst>
            <pc:docMk/>
            <pc:sldMk cId="0" sldId="723"/>
            <ac:spMk id="16390" creationId="{00000000-0000-0000-0000-000000000000}"/>
          </ac:spMkLst>
        </pc:spChg>
        <pc:grpChg chg="mod">
          <ac:chgData name="高増　潔" userId="151964c3-78cd-4020-a226-814db5c6c8be" providerId="ADAL" clId="{4D86A0C9-A154-47F1-A3D5-621EE0E03EF4}" dt="2022-08-25T00:22:17.585" v="2087" actId="1038"/>
          <ac:grpSpMkLst>
            <pc:docMk/>
            <pc:sldMk cId="0" sldId="723"/>
            <ac:grpSpMk id="9" creationId="{B56F4137-52E9-8965-6A2B-9A586D1878CC}"/>
          </ac:grpSpMkLst>
        </pc:grpChg>
        <pc:grpChg chg="mod">
          <ac:chgData name="高増　潔" userId="151964c3-78cd-4020-a226-814db5c6c8be" providerId="ADAL" clId="{4D86A0C9-A154-47F1-A3D5-621EE0E03EF4}" dt="2022-08-25T00:22:17.585" v="2087" actId="1038"/>
          <ac:grpSpMkLst>
            <pc:docMk/>
            <pc:sldMk cId="0" sldId="723"/>
            <ac:grpSpMk id="16" creationId="{B44DC2BC-1E54-DB8D-0FAE-BB60A7237B17}"/>
          </ac:grpSpMkLst>
        </pc:grpChg>
        <pc:grpChg chg="mod">
          <ac:chgData name="高増　潔" userId="151964c3-78cd-4020-a226-814db5c6c8be" providerId="ADAL" clId="{4D86A0C9-A154-47F1-A3D5-621EE0E03EF4}" dt="2022-08-25T00:22:09.755" v="2084" actId="1037"/>
          <ac:grpSpMkLst>
            <pc:docMk/>
            <pc:sldMk cId="0" sldId="723"/>
            <ac:grpSpMk id="24" creationId="{4E46DDFD-FDF3-DC55-764B-74F97635428E}"/>
          </ac:grpSpMkLst>
        </pc:grpChg>
        <pc:grpChg chg="mod">
          <ac:chgData name="高増　潔" userId="151964c3-78cd-4020-a226-814db5c6c8be" providerId="ADAL" clId="{4D86A0C9-A154-47F1-A3D5-621EE0E03EF4}" dt="2022-08-25T00:22:09.755" v="2084" actId="1037"/>
          <ac:grpSpMkLst>
            <pc:docMk/>
            <pc:sldMk cId="0" sldId="723"/>
            <ac:grpSpMk id="31" creationId="{94480F7C-8513-D3F7-7B95-FBA3A73619A0}"/>
          </ac:grpSpMkLst>
        </pc:grpChg>
      </pc:sldChg>
      <pc:sldChg chg="addSp modSp mod">
        <pc:chgData name="高増　潔" userId="151964c3-78cd-4020-a226-814db5c6c8be" providerId="ADAL" clId="{4D86A0C9-A154-47F1-A3D5-621EE0E03EF4}" dt="2022-08-28T00:49:50.036" v="3505" actId="1076"/>
        <pc:sldMkLst>
          <pc:docMk/>
          <pc:sldMk cId="0" sldId="796"/>
        </pc:sldMkLst>
        <pc:spChg chg="mod">
          <ac:chgData name="高増　潔" userId="151964c3-78cd-4020-a226-814db5c6c8be" providerId="ADAL" clId="{4D86A0C9-A154-47F1-A3D5-621EE0E03EF4}" dt="2022-08-24T23:14:05.469" v="92" actId="207"/>
          <ac:spMkLst>
            <pc:docMk/>
            <pc:sldMk cId="0" sldId="796"/>
            <ac:spMk id="2" creationId="{399E74C7-B030-BAEC-C24A-8113B0525D30}"/>
          </ac:spMkLst>
        </pc:spChg>
        <pc:spChg chg="mod">
          <ac:chgData name="高増　潔" userId="151964c3-78cd-4020-a226-814db5c6c8be" providerId="ADAL" clId="{4D86A0C9-A154-47F1-A3D5-621EE0E03EF4}" dt="2022-08-24T23:14:05.469" v="92" actId="207"/>
          <ac:spMkLst>
            <pc:docMk/>
            <pc:sldMk cId="0" sldId="796"/>
            <ac:spMk id="3" creationId="{E1FC17D0-2B26-4B90-E105-D74DF305A513}"/>
          </ac:spMkLst>
        </pc:spChg>
        <pc:spChg chg="mod">
          <ac:chgData name="高増　潔" userId="151964c3-78cd-4020-a226-814db5c6c8be" providerId="ADAL" clId="{4D86A0C9-A154-47F1-A3D5-621EE0E03EF4}" dt="2022-08-24T23:14:30.987" v="93" actId="207"/>
          <ac:spMkLst>
            <pc:docMk/>
            <pc:sldMk cId="0" sldId="796"/>
            <ac:spMk id="4" creationId="{49BD187A-F331-482A-510B-10148239C8CC}"/>
          </ac:spMkLst>
        </pc:spChg>
        <pc:spChg chg="add mod">
          <ac:chgData name="高増　潔" userId="151964c3-78cd-4020-a226-814db5c6c8be" providerId="ADAL" clId="{4D86A0C9-A154-47F1-A3D5-621EE0E03EF4}" dt="2022-08-24T23:15:43.568" v="101" actId="207"/>
          <ac:spMkLst>
            <pc:docMk/>
            <pc:sldMk cId="0" sldId="796"/>
            <ac:spMk id="5" creationId="{F9AB5AA8-CC47-18EB-CF05-E2A6DB030DC2}"/>
          </ac:spMkLst>
        </pc:spChg>
        <pc:spChg chg="add mod">
          <ac:chgData name="高増　潔" userId="151964c3-78cd-4020-a226-814db5c6c8be" providerId="ADAL" clId="{4D86A0C9-A154-47F1-A3D5-621EE0E03EF4}" dt="2022-08-28T00:49:50.036" v="3505" actId="1076"/>
          <ac:spMkLst>
            <pc:docMk/>
            <pc:sldMk cId="0" sldId="796"/>
            <ac:spMk id="6" creationId="{06998FE0-B417-26B3-F559-560A537F1B30}"/>
          </ac:spMkLst>
        </pc:spChg>
        <pc:spChg chg="mod">
          <ac:chgData name="高増　潔" userId="151964c3-78cd-4020-a226-814db5c6c8be" providerId="ADAL" clId="{4D86A0C9-A154-47F1-A3D5-621EE0E03EF4}" dt="2022-08-24T23:15:18.952" v="98" actId="207"/>
          <ac:spMkLst>
            <pc:docMk/>
            <pc:sldMk cId="0" sldId="796"/>
            <ac:spMk id="8" creationId="{B90FE19B-7485-842F-662E-D843DCB6EFF3}"/>
          </ac:spMkLst>
        </pc:spChg>
        <pc:spChg chg="mod">
          <ac:chgData name="高増　潔" userId="151964c3-78cd-4020-a226-814db5c6c8be" providerId="ADAL" clId="{4D86A0C9-A154-47F1-A3D5-621EE0E03EF4}" dt="2022-08-24T23:14:42.931" v="94" actId="207"/>
          <ac:spMkLst>
            <pc:docMk/>
            <pc:sldMk cId="0" sldId="796"/>
            <ac:spMk id="9" creationId="{48143599-506E-AE65-7938-85DA762CDD2B}"/>
          </ac:spMkLst>
        </pc:spChg>
        <pc:spChg chg="mod">
          <ac:chgData name="高増　潔" userId="151964c3-78cd-4020-a226-814db5c6c8be" providerId="ADAL" clId="{4D86A0C9-A154-47F1-A3D5-621EE0E03EF4}" dt="2022-08-24T23:13:55.539" v="90" actId="207"/>
          <ac:spMkLst>
            <pc:docMk/>
            <pc:sldMk cId="0" sldId="796"/>
            <ac:spMk id="12" creationId="{C1755DEB-1942-F9DA-72DB-2555BF2AD9AA}"/>
          </ac:spMkLst>
        </pc:spChg>
        <pc:spChg chg="mod">
          <ac:chgData name="高増　潔" userId="151964c3-78cd-4020-a226-814db5c6c8be" providerId="ADAL" clId="{4D86A0C9-A154-47F1-A3D5-621EE0E03EF4}" dt="2022-08-24T23:14:00.965" v="91" actId="207"/>
          <ac:spMkLst>
            <pc:docMk/>
            <pc:sldMk cId="0" sldId="796"/>
            <ac:spMk id="13" creationId="{4DA8D04C-82B5-E4F5-A429-BD45F7BFCB17}"/>
          </ac:spMkLst>
        </pc:spChg>
        <pc:spChg chg="mod">
          <ac:chgData name="高増　潔" userId="151964c3-78cd-4020-a226-814db5c6c8be" providerId="ADAL" clId="{4D86A0C9-A154-47F1-A3D5-621EE0E03EF4}" dt="2022-08-24T23:15:56.463" v="103" actId="207"/>
          <ac:spMkLst>
            <pc:docMk/>
            <pc:sldMk cId="0" sldId="796"/>
            <ac:spMk id="14" creationId="{1DFD7301-45CC-17FB-3651-CDB63C17685A}"/>
          </ac:spMkLst>
        </pc:spChg>
        <pc:spChg chg="mod">
          <ac:chgData name="高増　潔" userId="151964c3-78cd-4020-a226-814db5c6c8be" providerId="ADAL" clId="{4D86A0C9-A154-47F1-A3D5-621EE0E03EF4}" dt="2022-08-24T23:15:38.431" v="100" actId="14100"/>
          <ac:spMkLst>
            <pc:docMk/>
            <pc:sldMk cId="0" sldId="796"/>
            <ac:spMk id="15" creationId="{E5F043BF-C38D-7F02-E5CF-CC4982796F15}"/>
          </ac:spMkLst>
        </pc:spChg>
        <pc:spChg chg="mod">
          <ac:chgData name="高増　潔" userId="151964c3-78cd-4020-a226-814db5c6c8be" providerId="ADAL" clId="{4D86A0C9-A154-47F1-A3D5-621EE0E03EF4}" dt="2022-08-24T23:15:46.190" v="102" actId="207"/>
          <ac:spMkLst>
            <pc:docMk/>
            <pc:sldMk cId="0" sldId="796"/>
            <ac:spMk id="16" creationId="{1036DD90-648D-F242-E817-D6B622E27D2E}"/>
          </ac:spMkLst>
        </pc:spChg>
        <pc:spChg chg="mod">
          <ac:chgData name="高増　潔" userId="151964c3-78cd-4020-a226-814db5c6c8be" providerId="ADAL" clId="{4D86A0C9-A154-47F1-A3D5-621EE0E03EF4}" dt="2022-08-24T23:15:18.952" v="98" actId="207"/>
          <ac:spMkLst>
            <pc:docMk/>
            <pc:sldMk cId="0" sldId="796"/>
            <ac:spMk id="17" creationId="{C5A26524-FABC-944C-F475-573F9C0A87D5}"/>
          </ac:spMkLst>
        </pc:spChg>
        <pc:spChg chg="mod">
          <ac:chgData name="高増　潔" userId="151964c3-78cd-4020-a226-814db5c6c8be" providerId="ADAL" clId="{4D86A0C9-A154-47F1-A3D5-621EE0E03EF4}" dt="2022-08-24T23:15:56.463" v="103" actId="207"/>
          <ac:spMkLst>
            <pc:docMk/>
            <pc:sldMk cId="0" sldId="796"/>
            <ac:spMk id="19" creationId="{2102B51A-7C05-3E1F-0203-342912CB07DE}"/>
          </ac:spMkLst>
        </pc:spChg>
        <pc:spChg chg="mod">
          <ac:chgData name="高増　潔" userId="151964c3-78cd-4020-a226-814db5c6c8be" providerId="ADAL" clId="{4D86A0C9-A154-47F1-A3D5-621EE0E03EF4}" dt="2022-08-24T23:15:56.463" v="103" actId="207"/>
          <ac:spMkLst>
            <pc:docMk/>
            <pc:sldMk cId="0" sldId="796"/>
            <ac:spMk id="20" creationId="{E03F270D-99F5-A4C5-E732-D19D01483691}"/>
          </ac:spMkLst>
        </pc:spChg>
        <pc:spChg chg="mod">
          <ac:chgData name="高増　潔" userId="151964c3-78cd-4020-a226-814db5c6c8be" providerId="ADAL" clId="{4D86A0C9-A154-47F1-A3D5-621EE0E03EF4}" dt="2022-08-24T23:15:14.372" v="97" actId="207"/>
          <ac:spMkLst>
            <pc:docMk/>
            <pc:sldMk cId="0" sldId="796"/>
            <ac:spMk id="21" creationId="{ADE4E6AE-802E-A397-29E1-EE2967822C71}"/>
          </ac:spMkLst>
        </pc:spChg>
        <pc:spChg chg="mod">
          <ac:chgData name="高増　潔" userId="151964c3-78cd-4020-a226-814db5c6c8be" providerId="ADAL" clId="{4D86A0C9-A154-47F1-A3D5-621EE0E03EF4}" dt="2022-08-24T23:15:14.372" v="97" actId="207"/>
          <ac:spMkLst>
            <pc:docMk/>
            <pc:sldMk cId="0" sldId="796"/>
            <ac:spMk id="22" creationId="{409285C6-2271-C140-F245-854E84BB0AE9}"/>
          </ac:spMkLst>
        </pc:spChg>
        <pc:spChg chg="mod">
          <ac:chgData name="高増　潔" userId="151964c3-78cd-4020-a226-814db5c6c8be" providerId="ADAL" clId="{4D86A0C9-A154-47F1-A3D5-621EE0E03EF4}" dt="2022-08-24T23:15:14.372" v="97" actId="207"/>
          <ac:spMkLst>
            <pc:docMk/>
            <pc:sldMk cId="0" sldId="796"/>
            <ac:spMk id="23" creationId="{E209543D-6B99-1D7A-325B-FBCB5AF91826}"/>
          </ac:spMkLst>
        </pc:spChg>
        <pc:spChg chg="mod">
          <ac:chgData name="高増　潔" userId="151964c3-78cd-4020-a226-814db5c6c8be" providerId="ADAL" clId="{4D86A0C9-A154-47F1-A3D5-621EE0E03EF4}" dt="2022-08-24T23:15:27.977" v="99" actId="207"/>
          <ac:spMkLst>
            <pc:docMk/>
            <pc:sldMk cId="0" sldId="796"/>
            <ac:spMk id="24" creationId="{33D54ABD-1B37-ADC3-D8A3-BD6F42054F95}"/>
          </ac:spMkLst>
        </pc:spChg>
        <pc:spChg chg="mod">
          <ac:chgData name="高増　潔" userId="151964c3-78cd-4020-a226-814db5c6c8be" providerId="ADAL" clId="{4D86A0C9-A154-47F1-A3D5-621EE0E03EF4}" dt="2022-08-24T23:10:56.414" v="45"/>
          <ac:spMkLst>
            <pc:docMk/>
            <pc:sldMk cId="0" sldId="796"/>
            <ac:spMk id="3079" creationId="{00000000-0000-0000-0000-000000000000}"/>
          </ac:spMkLst>
        </pc:spChg>
      </pc:sldChg>
      <pc:sldChg chg="modSp add mod">
        <pc:chgData name="高増　潔" userId="151964c3-78cd-4020-a226-814db5c6c8be" providerId="ADAL" clId="{4D86A0C9-A154-47F1-A3D5-621EE0E03EF4}" dt="2022-08-24T23:18:50.092" v="311" actId="6549"/>
        <pc:sldMkLst>
          <pc:docMk/>
          <pc:sldMk cId="3639505625" sldId="798"/>
        </pc:sldMkLst>
        <pc:spChg chg="mod">
          <ac:chgData name="高増　潔" userId="151964c3-78cd-4020-a226-814db5c6c8be" providerId="ADAL" clId="{4D86A0C9-A154-47F1-A3D5-621EE0E03EF4}" dt="2022-08-24T23:18:21.340" v="284" actId="1035"/>
          <ac:spMkLst>
            <pc:docMk/>
            <pc:sldMk cId="3639505625" sldId="798"/>
            <ac:spMk id="4" creationId="{60253B3D-9969-6815-1D73-F0AFBAE10A76}"/>
          </ac:spMkLst>
        </pc:spChg>
        <pc:spChg chg="mod">
          <ac:chgData name="高増　潔" userId="151964c3-78cd-4020-a226-814db5c6c8be" providerId="ADAL" clId="{4D86A0C9-A154-47F1-A3D5-621EE0E03EF4}" dt="2022-08-24T23:18:21.340" v="284" actId="1035"/>
          <ac:spMkLst>
            <pc:docMk/>
            <pc:sldMk cId="3639505625" sldId="798"/>
            <ac:spMk id="5" creationId="{B41B2496-5854-AF11-27D2-37BEE8A1E65C}"/>
          </ac:spMkLst>
        </pc:spChg>
        <pc:spChg chg="mod">
          <ac:chgData name="高増　潔" userId="151964c3-78cd-4020-a226-814db5c6c8be" providerId="ADAL" clId="{4D86A0C9-A154-47F1-A3D5-621EE0E03EF4}" dt="2022-08-24T23:18:11.001" v="264"/>
          <ac:spMkLst>
            <pc:docMk/>
            <pc:sldMk cId="3639505625" sldId="798"/>
            <ac:spMk id="5128" creationId="{00000000-0000-0000-0000-000000000000}"/>
          </ac:spMkLst>
        </pc:spChg>
        <pc:spChg chg="mod">
          <ac:chgData name="高増　潔" userId="151964c3-78cd-4020-a226-814db5c6c8be" providerId="ADAL" clId="{4D86A0C9-A154-47F1-A3D5-621EE0E03EF4}" dt="2022-08-24T23:18:50.092" v="311" actId="6549"/>
          <ac:spMkLst>
            <pc:docMk/>
            <pc:sldMk cId="3639505625" sldId="798"/>
            <ac:spMk id="968706" creationId="{00000000-0000-0000-0000-000000000000}"/>
          </ac:spMkLst>
        </pc:spChg>
        <pc:picChg chg="mod">
          <ac:chgData name="高増　潔" userId="151964c3-78cd-4020-a226-814db5c6c8be" providerId="ADAL" clId="{4D86A0C9-A154-47F1-A3D5-621EE0E03EF4}" dt="2022-08-24T23:18:21.340" v="284" actId="1035"/>
          <ac:picMkLst>
            <pc:docMk/>
            <pc:sldMk cId="3639505625" sldId="798"/>
            <ac:picMk id="6" creationId="{DCD9D87F-1F1C-B9DE-AAAD-5BDFDF8F170E}"/>
          </ac:picMkLst>
        </pc:picChg>
        <pc:picChg chg="mod">
          <ac:chgData name="高増　潔" userId="151964c3-78cd-4020-a226-814db5c6c8be" providerId="ADAL" clId="{4D86A0C9-A154-47F1-A3D5-621EE0E03EF4}" dt="2022-08-24T23:18:21.340" v="284" actId="1035"/>
          <ac:picMkLst>
            <pc:docMk/>
            <pc:sldMk cId="3639505625" sldId="798"/>
            <ac:picMk id="7" creationId="{558E32EF-B572-298B-BA65-CF2862E09C75}"/>
          </ac:picMkLst>
        </pc:picChg>
      </pc:sldChg>
      <pc:sldChg chg="modSp mod">
        <pc:chgData name="高増　潔" userId="151964c3-78cd-4020-a226-814db5c6c8be" providerId="ADAL" clId="{4D86A0C9-A154-47F1-A3D5-621EE0E03EF4}" dt="2022-08-24T23:17:08.733" v="177" actId="20577"/>
        <pc:sldMkLst>
          <pc:docMk/>
          <pc:sldMk cId="0" sldId="805"/>
        </pc:sldMkLst>
        <pc:spChg chg="mod">
          <ac:chgData name="高増　潔" userId="151964c3-78cd-4020-a226-814db5c6c8be" providerId="ADAL" clId="{4D86A0C9-A154-47F1-A3D5-621EE0E03EF4}" dt="2022-08-24T23:17:08.733" v="177" actId="20577"/>
          <ac:spMkLst>
            <pc:docMk/>
            <pc:sldMk cId="0" sldId="805"/>
            <ac:spMk id="19462" creationId="{00000000-0000-0000-0000-000000000000}"/>
          </ac:spMkLst>
        </pc:spChg>
        <pc:spChg chg="mod">
          <ac:chgData name="高増　潔" userId="151964c3-78cd-4020-a226-814db5c6c8be" providerId="ADAL" clId="{4D86A0C9-A154-47F1-A3D5-621EE0E03EF4}" dt="2022-08-24T23:16:31.895" v="138" actId="6549"/>
          <ac:spMkLst>
            <pc:docMk/>
            <pc:sldMk cId="0" sldId="805"/>
            <ac:spMk id="975874" creationId="{00000000-0000-0000-0000-000000000000}"/>
          </ac:spMkLst>
        </pc:spChg>
      </pc:sldChg>
      <pc:sldChg chg="del">
        <pc:chgData name="高増　潔" userId="151964c3-78cd-4020-a226-814db5c6c8be" providerId="ADAL" clId="{4D86A0C9-A154-47F1-A3D5-621EE0E03EF4}" dt="2022-08-27T12:34:25.929" v="3018" actId="47"/>
        <pc:sldMkLst>
          <pc:docMk/>
          <pc:sldMk cId="2193640079" sldId="823"/>
        </pc:sldMkLst>
      </pc:sldChg>
      <pc:sldChg chg="addSp delSp modSp mod">
        <pc:chgData name="高増　潔" userId="151964c3-78cd-4020-a226-814db5c6c8be" providerId="ADAL" clId="{4D86A0C9-A154-47F1-A3D5-621EE0E03EF4}" dt="2022-08-28T00:48:51.957" v="3462"/>
        <pc:sldMkLst>
          <pc:docMk/>
          <pc:sldMk cId="3013796414" sldId="836"/>
        </pc:sldMkLst>
        <pc:spChg chg="add mod">
          <ac:chgData name="高増　潔" userId="151964c3-78cd-4020-a226-814db5c6c8be" providerId="ADAL" clId="{4D86A0C9-A154-47F1-A3D5-621EE0E03EF4}" dt="2022-08-28T00:48:36.935" v="3457" actId="1076"/>
          <ac:spMkLst>
            <pc:docMk/>
            <pc:sldMk cId="3013796414" sldId="836"/>
            <ac:spMk id="8" creationId="{75431549-C4ED-AB93-40F7-54C81A0B9483}"/>
          </ac:spMkLst>
        </pc:spChg>
        <pc:spChg chg="add del mod">
          <ac:chgData name="高増　潔" userId="151964c3-78cd-4020-a226-814db5c6c8be" providerId="ADAL" clId="{4D86A0C9-A154-47F1-A3D5-621EE0E03EF4}" dt="2022-08-28T00:48:51.957" v="3462"/>
          <ac:spMkLst>
            <pc:docMk/>
            <pc:sldMk cId="3013796414" sldId="836"/>
            <ac:spMk id="9" creationId="{9DE02D4A-7654-6E92-DC18-6D1C0EAB7849}"/>
          </ac:spMkLst>
        </pc:spChg>
        <pc:picChg chg="mod">
          <ac:chgData name="高増　潔" userId="151964c3-78cd-4020-a226-814db5c6c8be" providerId="ADAL" clId="{4D86A0C9-A154-47F1-A3D5-621EE0E03EF4}" dt="2022-08-28T00:48:19.671" v="3418" actId="1076"/>
          <ac:picMkLst>
            <pc:docMk/>
            <pc:sldMk cId="3013796414" sldId="836"/>
            <ac:picMk id="7" creationId="{2AB25251-2067-5AF1-B8DD-2E71EC0EB256}"/>
          </ac:picMkLst>
        </pc:picChg>
      </pc:sldChg>
      <pc:sldChg chg="addSp modSp mod">
        <pc:chgData name="高増　潔" userId="151964c3-78cd-4020-a226-814db5c6c8be" providerId="ADAL" clId="{4D86A0C9-A154-47F1-A3D5-621EE0E03EF4}" dt="2022-08-28T00:48:12.985" v="3415" actId="1076"/>
        <pc:sldMkLst>
          <pc:docMk/>
          <pc:sldMk cId="3060021838" sldId="837"/>
        </pc:sldMkLst>
        <pc:spChg chg="add mod">
          <ac:chgData name="高増　潔" userId="151964c3-78cd-4020-a226-814db5c6c8be" providerId="ADAL" clId="{4D86A0C9-A154-47F1-A3D5-621EE0E03EF4}" dt="2022-08-28T00:48:12.985" v="3415" actId="1076"/>
          <ac:spMkLst>
            <pc:docMk/>
            <pc:sldMk cId="3060021838" sldId="837"/>
            <ac:spMk id="9" creationId="{56060E6D-728C-06DF-ED62-A5F0A3D907F7}"/>
          </ac:spMkLst>
        </pc:spChg>
      </pc:sldChg>
      <pc:sldChg chg="addSp delSp modSp mod">
        <pc:chgData name="高増　潔" userId="151964c3-78cd-4020-a226-814db5c6c8be" providerId="ADAL" clId="{4D86A0C9-A154-47F1-A3D5-621EE0E03EF4}" dt="2022-08-28T00:49:33.297" v="3472" actId="1076"/>
        <pc:sldMkLst>
          <pc:docMk/>
          <pc:sldMk cId="187513614" sldId="847"/>
        </pc:sldMkLst>
        <pc:spChg chg="add del mod">
          <ac:chgData name="高増　潔" userId="151964c3-78cd-4020-a226-814db5c6c8be" providerId="ADAL" clId="{4D86A0C9-A154-47F1-A3D5-621EE0E03EF4}" dt="2022-08-28T00:48:45.061" v="3460" actId="478"/>
          <ac:spMkLst>
            <pc:docMk/>
            <pc:sldMk cId="187513614" sldId="847"/>
            <ac:spMk id="8" creationId="{8E6CACB2-259B-9349-F89F-EC525E903BBA}"/>
          </ac:spMkLst>
        </pc:spChg>
        <pc:spChg chg="add del mod">
          <ac:chgData name="高増　潔" userId="151964c3-78cd-4020-a226-814db5c6c8be" providerId="ADAL" clId="{4D86A0C9-A154-47F1-A3D5-621EE0E03EF4}" dt="2022-08-28T00:49:09.322" v="3470"/>
          <ac:spMkLst>
            <pc:docMk/>
            <pc:sldMk cId="187513614" sldId="847"/>
            <ac:spMk id="9" creationId="{D841FD84-A78D-EB27-C34D-E0316C6C7119}"/>
          </ac:spMkLst>
        </pc:spChg>
        <pc:spChg chg="add mod">
          <ac:chgData name="高増　潔" userId="151964c3-78cd-4020-a226-814db5c6c8be" providerId="ADAL" clId="{4D86A0C9-A154-47F1-A3D5-621EE0E03EF4}" dt="2022-08-28T00:49:33.297" v="3472" actId="1076"/>
          <ac:spMkLst>
            <pc:docMk/>
            <pc:sldMk cId="187513614" sldId="847"/>
            <ac:spMk id="10" creationId="{3D79A887-35A9-A4DE-09B7-48941C6159F5}"/>
          </ac:spMkLst>
        </pc:spChg>
      </pc:sldChg>
      <pc:sldChg chg="addSp modSp mod">
        <pc:chgData name="高増　潔" userId="151964c3-78cd-4020-a226-814db5c6c8be" providerId="ADAL" clId="{4D86A0C9-A154-47F1-A3D5-621EE0E03EF4}" dt="2022-08-28T00:47:45.055" v="3366" actId="1076"/>
        <pc:sldMkLst>
          <pc:docMk/>
          <pc:sldMk cId="1701156735" sldId="851"/>
        </pc:sldMkLst>
        <pc:spChg chg="add mod">
          <ac:chgData name="高増　潔" userId="151964c3-78cd-4020-a226-814db5c6c8be" providerId="ADAL" clId="{4D86A0C9-A154-47F1-A3D5-621EE0E03EF4}" dt="2022-08-28T00:47:45.055" v="3366" actId="1076"/>
          <ac:spMkLst>
            <pc:docMk/>
            <pc:sldMk cId="1701156735" sldId="851"/>
            <ac:spMk id="8" creationId="{8A33C4DF-7587-4F2F-46CA-E89FC7B1D724}"/>
          </ac:spMkLst>
        </pc:spChg>
      </pc:sldChg>
      <pc:sldChg chg="addSp modSp mod">
        <pc:chgData name="高増　潔" userId="151964c3-78cd-4020-a226-814db5c6c8be" providerId="ADAL" clId="{4D86A0C9-A154-47F1-A3D5-621EE0E03EF4}" dt="2022-08-28T00:46:06.543" v="3330" actId="1076"/>
        <pc:sldMkLst>
          <pc:docMk/>
          <pc:sldMk cId="4021613866" sldId="853"/>
        </pc:sldMkLst>
        <pc:spChg chg="add mod">
          <ac:chgData name="高増　潔" userId="151964c3-78cd-4020-a226-814db5c6c8be" providerId="ADAL" clId="{4D86A0C9-A154-47F1-A3D5-621EE0E03EF4}" dt="2022-08-28T00:46:06.543" v="3330" actId="1076"/>
          <ac:spMkLst>
            <pc:docMk/>
            <pc:sldMk cId="4021613866" sldId="853"/>
            <ac:spMk id="2" creationId="{36370115-415B-6553-6429-1EB3B5348732}"/>
          </ac:spMkLst>
        </pc:spChg>
      </pc:sldChg>
      <pc:sldChg chg="addSp delSp modSp mod">
        <pc:chgData name="高増　潔" userId="151964c3-78cd-4020-a226-814db5c6c8be" providerId="ADAL" clId="{4D86A0C9-A154-47F1-A3D5-621EE0E03EF4}" dt="2022-08-28T00:45:38.963" v="3317" actId="12788"/>
        <pc:sldMkLst>
          <pc:docMk/>
          <pc:sldMk cId="3057038246" sldId="854"/>
        </pc:sldMkLst>
        <pc:spChg chg="mod">
          <ac:chgData name="高増　潔" userId="151964c3-78cd-4020-a226-814db5c6c8be" providerId="ADAL" clId="{4D86A0C9-A154-47F1-A3D5-621EE0E03EF4}" dt="2022-08-28T00:42:50.489" v="3245"/>
          <ac:spMkLst>
            <pc:docMk/>
            <pc:sldMk cId="3057038246" sldId="854"/>
            <ac:spMk id="7" creationId="{114E93BE-2B93-0090-5044-AFA7D7A33551}"/>
          </ac:spMkLst>
        </pc:spChg>
        <pc:spChg chg="add mod">
          <ac:chgData name="高増　潔" userId="151964c3-78cd-4020-a226-814db5c6c8be" providerId="ADAL" clId="{4D86A0C9-A154-47F1-A3D5-621EE0E03EF4}" dt="2022-08-28T00:45:31.783" v="3316" actId="12789"/>
          <ac:spMkLst>
            <pc:docMk/>
            <pc:sldMk cId="3057038246" sldId="854"/>
            <ac:spMk id="8" creationId="{D72EF1D6-B4B6-243D-84F1-5A71C77C285C}"/>
          </ac:spMkLst>
        </pc:spChg>
        <pc:spChg chg="add mod">
          <ac:chgData name="高増　潔" userId="151964c3-78cd-4020-a226-814db5c6c8be" providerId="ADAL" clId="{4D86A0C9-A154-47F1-A3D5-621EE0E03EF4}" dt="2022-08-28T00:45:38.963" v="3317" actId="12788"/>
          <ac:spMkLst>
            <pc:docMk/>
            <pc:sldMk cId="3057038246" sldId="854"/>
            <ac:spMk id="9" creationId="{38155921-7CDD-44A4-EAE1-1B8E370730FD}"/>
          </ac:spMkLst>
        </pc:spChg>
        <pc:spChg chg="mod">
          <ac:chgData name="高増　潔" userId="151964c3-78cd-4020-a226-814db5c6c8be" providerId="ADAL" clId="{4D86A0C9-A154-47F1-A3D5-621EE0E03EF4}" dt="2022-08-28T00:44:45.421" v="3284"/>
          <ac:spMkLst>
            <pc:docMk/>
            <pc:sldMk cId="3057038246" sldId="854"/>
            <ac:spMk id="12" creationId="{629F8391-0DE2-349F-A998-CB4B5A4D1B56}"/>
          </ac:spMkLst>
        </pc:spChg>
        <pc:spChg chg="mod">
          <ac:chgData name="高増　潔" userId="151964c3-78cd-4020-a226-814db5c6c8be" providerId="ADAL" clId="{4D86A0C9-A154-47F1-A3D5-621EE0E03EF4}" dt="2022-08-28T00:44:45.421" v="3284"/>
          <ac:spMkLst>
            <pc:docMk/>
            <pc:sldMk cId="3057038246" sldId="854"/>
            <ac:spMk id="17" creationId="{9204DF3A-0EB6-38DB-B41B-F4C0F99BA7A5}"/>
          </ac:spMkLst>
        </pc:spChg>
        <pc:spChg chg="mod">
          <ac:chgData name="高増　潔" userId="151964c3-78cd-4020-a226-814db5c6c8be" providerId="ADAL" clId="{4D86A0C9-A154-47F1-A3D5-621EE0E03EF4}" dt="2022-08-28T00:44:45.421" v="3284"/>
          <ac:spMkLst>
            <pc:docMk/>
            <pc:sldMk cId="3057038246" sldId="854"/>
            <ac:spMk id="18" creationId="{FA5C5963-2436-73EE-1CD5-1B5107ED63BB}"/>
          </ac:spMkLst>
        </pc:spChg>
        <pc:spChg chg="mod">
          <ac:chgData name="高増　潔" userId="151964c3-78cd-4020-a226-814db5c6c8be" providerId="ADAL" clId="{4D86A0C9-A154-47F1-A3D5-621EE0E03EF4}" dt="2022-08-28T00:44:45.421" v="3284"/>
          <ac:spMkLst>
            <pc:docMk/>
            <pc:sldMk cId="3057038246" sldId="854"/>
            <ac:spMk id="19" creationId="{D90D73E9-606F-CF97-29E3-5CC43CEF7D81}"/>
          </ac:spMkLst>
        </pc:spChg>
        <pc:spChg chg="mod">
          <ac:chgData name="高増　潔" userId="151964c3-78cd-4020-a226-814db5c6c8be" providerId="ADAL" clId="{4D86A0C9-A154-47F1-A3D5-621EE0E03EF4}" dt="2022-08-28T00:44:45.421" v="3284"/>
          <ac:spMkLst>
            <pc:docMk/>
            <pc:sldMk cId="3057038246" sldId="854"/>
            <ac:spMk id="20" creationId="{316CE6EB-7F7E-5DFE-C797-04AF07A01103}"/>
          </ac:spMkLst>
        </pc:spChg>
        <pc:spChg chg="mod">
          <ac:chgData name="高増　潔" userId="151964c3-78cd-4020-a226-814db5c6c8be" providerId="ADAL" clId="{4D86A0C9-A154-47F1-A3D5-621EE0E03EF4}" dt="2022-08-28T00:44:45.421" v="3284"/>
          <ac:spMkLst>
            <pc:docMk/>
            <pc:sldMk cId="3057038246" sldId="854"/>
            <ac:spMk id="28" creationId="{55D61BFF-7CCD-E1CE-6F7E-03452CD951E7}"/>
          </ac:spMkLst>
        </pc:spChg>
        <pc:spChg chg="mod">
          <ac:chgData name="高増　潔" userId="151964c3-78cd-4020-a226-814db5c6c8be" providerId="ADAL" clId="{4D86A0C9-A154-47F1-A3D5-621EE0E03EF4}" dt="2022-08-28T00:44:45.421" v="3284"/>
          <ac:spMkLst>
            <pc:docMk/>
            <pc:sldMk cId="3057038246" sldId="854"/>
            <ac:spMk id="34" creationId="{D08E08D0-AEF0-2465-DA08-67FE2C3484C0}"/>
          </ac:spMkLst>
        </pc:spChg>
        <pc:spChg chg="mod">
          <ac:chgData name="高増　潔" userId="151964c3-78cd-4020-a226-814db5c6c8be" providerId="ADAL" clId="{4D86A0C9-A154-47F1-A3D5-621EE0E03EF4}" dt="2022-08-28T00:44:45.421" v="3284"/>
          <ac:spMkLst>
            <pc:docMk/>
            <pc:sldMk cId="3057038246" sldId="854"/>
            <ac:spMk id="35" creationId="{AD1BC9CB-3A7D-BF8A-0E71-F78E4704E724}"/>
          </ac:spMkLst>
        </pc:spChg>
        <pc:spChg chg="mod">
          <ac:chgData name="高増　潔" userId="151964c3-78cd-4020-a226-814db5c6c8be" providerId="ADAL" clId="{4D86A0C9-A154-47F1-A3D5-621EE0E03EF4}" dt="2022-08-28T00:44:45.421" v="3284"/>
          <ac:spMkLst>
            <pc:docMk/>
            <pc:sldMk cId="3057038246" sldId="854"/>
            <ac:spMk id="38" creationId="{5AE34C0F-3897-50A6-23CB-87BED9445174}"/>
          </ac:spMkLst>
        </pc:spChg>
        <pc:spChg chg="mod">
          <ac:chgData name="高増　潔" userId="151964c3-78cd-4020-a226-814db5c6c8be" providerId="ADAL" clId="{4D86A0C9-A154-47F1-A3D5-621EE0E03EF4}" dt="2022-08-28T00:44:45.421" v="3284"/>
          <ac:spMkLst>
            <pc:docMk/>
            <pc:sldMk cId="3057038246" sldId="854"/>
            <ac:spMk id="45" creationId="{D36A3BF7-7AFC-369A-AAD3-FB71B187F9C6}"/>
          </ac:spMkLst>
        </pc:spChg>
        <pc:spChg chg="mod">
          <ac:chgData name="高増　潔" userId="151964c3-78cd-4020-a226-814db5c6c8be" providerId="ADAL" clId="{4D86A0C9-A154-47F1-A3D5-621EE0E03EF4}" dt="2022-08-28T00:44:45.421" v="3284"/>
          <ac:spMkLst>
            <pc:docMk/>
            <pc:sldMk cId="3057038246" sldId="854"/>
            <ac:spMk id="48" creationId="{F01D00D2-6E7D-78FD-A132-DC61D29D5DAC}"/>
          </ac:spMkLst>
        </pc:spChg>
        <pc:spChg chg="mod">
          <ac:chgData name="高増　潔" userId="151964c3-78cd-4020-a226-814db5c6c8be" providerId="ADAL" clId="{4D86A0C9-A154-47F1-A3D5-621EE0E03EF4}" dt="2022-08-28T00:44:45.421" v="3284"/>
          <ac:spMkLst>
            <pc:docMk/>
            <pc:sldMk cId="3057038246" sldId="854"/>
            <ac:spMk id="49" creationId="{E241F3AF-83F6-376A-62EE-72B20D14010B}"/>
          </ac:spMkLst>
        </pc:spChg>
        <pc:spChg chg="mod">
          <ac:chgData name="高増　潔" userId="151964c3-78cd-4020-a226-814db5c6c8be" providerId="ADAL" clId="{4D86A0C9-A154-47F1-A3D5-621EE0E03EF4}" dt="2022-08-28T00:44:45.421" v="3284"/>
          <ac:spMkLst>
            <pc:docMk/>
            <pc:sldMk cId="3057038246" sldId="854"/>
            <ac:spMk id="50" creationId="{4747D860-457B-400F-CDB5-55E6E3989397}"/>
          </ac:spMkLst>
        </pc:spChg>
        <pc:spChg chg="mod">
          <ac:chgData name="高増　潔" userId="151964c3-78cd-4020-a226-814db5c6c8be" providerId="ADAL" clId="{4D86A0C9-A154-47F1-A3D5-621EE0E03EF4}" dt="2022-08-28T00:44:45.421" v="3284"/>
          <ac:spMkLst>
            <pc:docMk/>
            <pc:sldMk cId="3057038246" sldId="854"/>
            <ac:spMk id="51" creationId="{1439CDB8-7867-6E19-71C3-ACF8F227F438}"/>
          </ac:spMkLst>
        </pc:spChg>
        <pc:grpChg chg="add del mod">
          <ac:chgData name="高増　潔" userId="151964c3-78cd-4020-a226-814db5c6c8be" providerId="ADAL" clId="{4D86A0C9-A154-47F1-A3D5-621EE0E03EF4}" dt="2022-08-28T00:44:46.564" v="3285"/>
          <ac:grpSpMkLst>
            <pc:docMk/>
            <pc:sldMk cId="3057038246" sldId="854"/>
            <ac:grpSpMk id="11" creationId="{30CB2D2F-5D12-3971-90EA-C46954F55041}"/>
          </ac:grpSpMkLst>
        </pc:grpChg>
        <pc:grpChg chg="add del mod">
          <ac:chgData name="高増　潔" userId="151964c3-78cd-4020-a226-814db5c6c8be" providerId="ADAL" clId="{4D86A0C9-A154-47F1-A3D5-621EE0E03EF4}" dt="2022-08-28T00:44:46.564" v="3285"/>
          <ac:grpSpMkLst>
            <pc:docMk/>
            <pc:sldMk cId="3057038246" sldId="854"/>
            <ac:grpSpMk id="27" creationId="{55222D1F-7F25-B256-5E3F-E2864E16B070}"/>
          </ac:grpSpMkLst>
        </pc:grpChg>
        <pc:grpChg chg="mod">
          <ac:chgData name="高増　潔" userId="151964c3-78cd-4020-a226-814db5c6c8be" providerId="ADAL" clId="{4D86A0C9-A154-47F1-A3D5-621EE0E03EF4}" dt="2022-08-28T00:44:45.421" v="3284"/>
          <ac:grpSpMkLst>
            <pc:docMk/>
            <pc:sldMk cId="3057038246" sldId="854"/>
            <ac:grpSpMk id="43" creationId="{F3DEE9CA-AD8E-796A-DC03-0D58D8B3A1A1}"/>
          </ac:grpSpMkLst>
        </pc:grpChg>
        <pc:picChg chg="del mod">
          <ac:chgData name="高増　潔" userId="151964c3-78cd-4020-a226-814db5c6c8be" providerId="ADAL" clId="{4D86A0C9-A154-47F1-A3D5-621EE0E03EF4}" dt="2022-08-28T00:42:59.161" v="3246" actId="478"/>
          <ac:picMkLst>
            <pc:docMk/>
            <pc:sldMk cId="3057038246" sldId="854"/>
            <ac:picMk id="2" creationId="{C3140814-0B8D-E6FD-8CFE-670481E35FDC}"/>
          </ac:picMkLst>
        </pc:picChg>
        <pc:picChg chg="mod">
          <ac:chgData name="高増　潔" userId="151964c3-78cd-4020-a226-814db5c6c8be" providerId="ADAL" clId="{4D86A0C9-A154-47F1-A3D5-621EE0E03EF4}" dt="2022-08-28T00:45:24.159" v="3315" actId="12788"/>
          <ac:picMkLst>
            <pc:docMk/>
            <pc:sldMk cId="3057038246" sldId="854"/>
            <ac:picMk id="10" creationId="{51E14727-6B2D-3EE9-A150-05319BC80AF4}"/>
          </ac:picMkLst>
        </pc:picChg>
        <pc:picChg chg="del">
          <ac:chgData name="高増　潔" userId="151964c3-78cd-4020-a226-814db5c6c8be" providerId="ADAL" clId="{4D86A0C9-A154-47F1-A3D5-621EE0E03EF4}" dt="2022-08-28T00:40:03.565" v="3053" actId="478"/>
          <ac:picMkLst>
            <pc:docMk/>
            <pc:sldMk cId="3057038246" sldId="854"/>
            <ac:picMk id="39" creationId="{2636A7FA-6692-D116-C15F-493190F36F3E}"/>
          </ac:picMkLst>
        </pc:picChg>
        <pc:picChg chg="del mod">
          <ac:chgData name="高増　潔" userId="151964c3-78cd-4020-a226-814db5c6c8be" providerId="ADAL" clId="{4D86A0C9-A154-47F1-A3D5-621EE0E03EF4}" dt="2022-08-28T00:44:13.858" v="3267" actId="478"/>
          <ac:picMkLst>
            <pc:docMk/>
            <pc:sldMk cId="3057038246" sldId="854"/>
            <ac:picMk id="40" creationId="{05E994AB-C853-B388-1285-3CE33424D648}"/>
          </ac:picMkLst>
        </pc:picChg>
        <pc:picChg chg="mod">
          <ac:chgData name="高増　潔" userId="151964c3-78cd-4020-a226-814db5c6c8be" providerId="ADAL" clId="{4D86A0C9-A154-47F1-A3D5-621EE0E03EF4}" dt="2022-08-28T00:45:38.963" v="3317" actId="12788"/>
          <ac:picMkLst>
            <pc:docMk/>
            <pc:sldMk cId="3057038246" sldId="854"/>
            <ac:picMk id="52" creationId="{4A7A9176-FD5A-1C65-F0DC-87570C72DC06}"/>
          </ac:picMkLst>
        </pc:picChg>
        <pc:cxnChg chg="mod">
          <ac:chgData name="高増　潔" userId="151964c3-78cd-4020-a226-814db5c6c8be" providerId="ADAL" clId="{4D86A0C9-A154-47F1-A3D5-621EE0E03EF4}" dt="2022-08-28T00:44:45.421" v="3284"/>
          <ac:cxnSpMkLst>
            <pc:docMk/>
            <pc:sldMk cId="3057038246" sldId="854"/>
            <ac:cxnSpMk id="13" creationId="{1138F60E-D724-765C-76CF-609EE883F176}"/>
          </ac:cxnSpMkLst>
        </pc:cxnChg>
        <pc:cxnChg chg="mod">
          <ac:chgData name="高増　潔" userId="151964c3-78cd-4020-a226-814db5c6c8be" providerId="ADAL" clId="{4D86A0C9-A154-47F1-A3D5-621EE0E03EF4}" dt="2022-08-28T00:44:45.421" v="3284"/>
          <ac:cxnSpMkLst>
            <pc:docMk/>
            <pc:sldMk cId="3057038246" sldId="854"/>
            <ac:cxnSpMk id="14" creationId="{B1F97FDF-9331-26B8-B738-8BA900538156}"/>
          </ac:cxnSpMkLst>
        </pc:cxnChg>
        <pc:cxnChg chg="mod">
          <ac:chgData name="高増　潔" userId="151964c3-78cd-4020-a226-814db5c6c8be" providerId="ADAL" clId="{4D86A0C9-A154-47F1-A3D5-621EE0E03EF4}" dt="2022-08-28T00:44:45.421" v="3284"/>
          <ac:cxnSpMkLst>
            <pc:docMk/>
            <pc:sldMk cId="3057038246" sldId="854"/>
            <ac:cxnSpMk id="15" creationId="{5DE97CA5-52A2-9EF7-8066-836B14650B48}"/>
          </ac:cxnSpMkLst>
        </pc:cxnChg>
        <pc:cxnChg chg="mod">
          <ac:chgData name="高増　潔" userId="151964c3-78cd-4020-a226-814db5c6c8be" providerId="ADAL" clId="{4D86A0C9-A154-47F1-A3D5-621EE0E03EF4}" dt="2022-08-28T00:44:45.421" v="3284"/>
          <ac:cxnSpMkLst>
            <pc:docMk/>
            <pc:sldMk cId="3057038246" sldId="854"/>
            <ac:cxnSpMk id="16" creationId="{B58D9B0F-0B47-385A-A946-F2D9BA29ACBC}"/>
          </ac:cxnSpMkLst>
        </pc:cxnChg>
        <pc:cxnChg chg="mod">
          <ac:chgData name="高増　潔" userId="151964c3-78cd-4020-a226-814db5c6c8be" providerId="ADAL" clId="{4D86A0C9-A154-47F1-A3D5-621EE0E03EF4}" dt="2022-08-28T00:44:45.421" v="3284"/>
          <ac:cxnSpMkLst>
            <pc:docMk/>
            <pc:sldMk cId="3057038246" sldId="854"/>
            <ac:cxnSpMk id="21" creationId="{8A75827A-1F27-603D-6D35-FB8A4A2C14BF}"/>
          </ac:cxnSpMkLst>
        </pc:cxnChg>
        <pc:cxnChg chg="mod">
          <ac:chgData name="高増　潔" userId="151964c3-78cd-4020-a226-814db5c6c8be" providerId="ADAL" clId="{4D86A0C9-A154-47F1-A3D5-621EE0E03EF4}" dt="2022-08-28T00:44:45.421" v="3284"/>
          <ac:cxnSpMkLst>
            <pc:docMk/>
            <pc:sldMk cId="3057038246" sldId="854"/>
            <ac:cxnSpMk id="22" creationId="{60BA2609-8DB3-F3E5-1A57-810A08D6922F}"/>
          </ac:cxnSpMkLst>
        </pc:cxnChg>
        <pc:cxnChg chg="mod">
          <ac:chgData name="高増　潔" userId="151964c3-78cd-4020-a226-814db5c6c8be" providerId="ADAL" clId="{4D86A0C9-A154-47F1-A3D5-621EE0E03EF4}" dt="2022-08-28T00:44:45.421" v="3284"/>
          <ac:cxnSpMkLst>
            <pc:docMk/>
            <pc:sldMk cId="3057038246" sldId="854"/>
            <ac:cxnSpMk id="23" creationId="{2F560A6C-AA65-90A2-EB83-E83EDA852864}"/>
          </ac:cxnSpMkLst>
        </pc:cxnChg>
        <pc:cxnChg chg="mod">
          <ac:chgData name="高増　潔" userId="151964c3-78cd-4020-a226-814db5c6c8be" providerId="ADAL" clId="{4D86A0C9-A154-47F1-A3D5-621EE0E03EF4}" dt="2022-08-28T00:44:45.421" v="3284"/>
          <ac:cxnSpMkLst>
            <pc:docMk/>
            <pc:sldMk cId="3057038246" sldId="854"/>
            <ac:cxnSpMk id="24" creationId="{8978D215-015E-03ED-A8BA-35CB89E6F4DC}"/>
          </ac:cxnSpMkLst>
        </pc:cxnChg>
        <pc:cxnChg chg="mod">
          <ac:chgData name="高増　潔" userId="151964c3-78cd-4020-a226-814db5c6c8be" providerId="ADAL" clId="{4D86A0C9-A154-47F1-A3D5-621EE0E03EF4}" dt="2022-08-28T00:44:45.421" v="3284"/>
          <ac:cxnSpMkLst>
            <pc:docMk/>
            <pc:sldMk cId="3057038246" sldId="854"/>
            <ac:cxnSpMk id="25" creationId="{C2F7B1C6-A190-6A5B-30A3-D6BD3C9F322E}"/>
          </ac:cxnSpMkLst>
        </pc:cxnChg>
        <pc:cxnChg chg="mod">
          <ac:chgData name="高増　潔" userId="151964c3-78cd-4020-a226-814db5c6c8be" providerId="ADAL" clId="{4D86A0C9-A154-47F1-A3D5-621EE0E03EF4}" dt="2022-08-28T00:44:45.421" v="3284"/>
          <ac:cxnSpMkLst>
            <pc:docMk/>
            <pc:sldMk cId="3057038246" sldId="854"/>
            <ac:cxnSpMk id="26" creationId="{F4DFC5AF-CC34-218D-3428-82881F0B0691}"/>
          </ac:cxnSpMkLst>
        </pc:cxnChg>
        <pc:cxnChg chg="mod">
          <ac:chgData name="高増　潔" userId="151964c3-78cd-4020-a226-814db5c6c8be" providerId="ADAL" clId="{4D86A0C9-A154-47F1-A3D5-621EE0E03EF4}" dt="2022-08-28T00:44:45.421" v="3284"/>
          <ac:cxnSpMkLst>
            <pc:docMk/>
            <pc:sldMk cId="3057038246" sldId="854"/>
            <ac:cxnSpMk id="29" creationId="{09B3AA1F-2D97-CB52-D536-C59F137A259C}"/>
          </ac:cxnSpMkLst>
        </pc:cxnChg>
        <pc:cxnChg chg="mod">
          <ac:chgData name="高増　潔" userId="151964c3-78cd-4020-a226-814db5c6c8be" providerId="ADAL" clId="{4D86A0C9-A154-47F1-A3D5-621EE0E03EF4}" dt="2022-08-28T00:44:45.421" v="3284"/>
          <ac:cxnSpMkLst>
            <pc:docMk/>
            <pc:sldMk cId="3057038246" sldId="854"/>
            <ac:cxnSpMk id="30" creationId="{044F9727-A053-7172-9BE7-12434E277F83}"/>
          </ac:cxnSpMkLst>
        </pc:cxnChg>
        <pc:cxnChg chg="mod">
          <ac:chgData name="高増　潔" userId="151964c3-78cd-4020-a226-814db5c6c8be" providerId="ADAL" clId="{4D86A0C9-A154-47F1-A3D5-621EE0E03EF4}" dt="2022-08-28T00:44:45.421" v="3284"/>
          <ac:cxnSpMkLst>
            <pc:docMk/>
            <pc:sldMk cId="3057038246" sldId="854"/>
            <ac:cxnSpMk id="31" creationId="{FDBAA497-8817-75FE-F150-82EB73DA8614}"/>
          </ac:cxnSpMkLst>
        </pc:cxnChg>
        <pc:cxnChg chg="mod">
          <ac:chgData name="高増　潔" userId="151964c3-78cd-4020-a226-814db5c6c8be" providerId="ADAL" clId="{4D86A0C9-A154-47F1-A3D5-621EE0E03EF4}" dt="2022-08-28T00:44:45.421" v="3284"/>
          <ac:cxnSpMkLst>
            <pc:docMk/>
            <pc:sldMk cId="3057038246" sldId="854"/>
            <ac:cxnSpMk id="32" creationId="{A09B3644-5E06-4970-C4BE-6AA93A1C5CDB}"/>
          </ac:cxnSpMkLst>
        </pc:cxnChg>
        <pc:cxnChg chg="mod">
          <ac:chgData name="高増　潔" userId="151964c3-78cd-4020-a226-814db5c6c8be" providerId="ADAL" clId="{4D86A0C9-A154-47F1-A3D5-621EE0E03EF4}" dt="2022-08-28T00:44:45.421" v="3284"/>
          <ac:cxnSpMkLst>
            <pc:docMk/>
            <pc:sldMk cId="3057038246" sldId="854"/>
            <ac:cxnSpMk id="33" creationId="{47749C15-1991-A0E6-86C9-21402B00DF0E}"/>
          </ac:cxnSpMkLst>
        </pc:cxnChg>
        <pc:cxnChg chg="mod">
          <ac:chgData name="高増　潔" userId="151964c3-78cd-4020-a226-814db5c6c8be" providerId="ADAL" clId="{4D86A0C9-A154-47F1-A3D5-621EE0E03EF4}" dt="2022-08-28T00:44:45.421" v="3284"/>
          <ac:cxnSpMkLst>
            <pc:docMk/>
            <pc:sldMk cId="3057038246" sldId="854"/>
            <ac:cxnSpMk id="36" creationId="{E70817C0-62E8-6EEF-1AE0-DDDCDA9FBE04}"/>
          </ac:cxnSpMkLst>
        </pc:cxnChg>
        <pc:cxnChg chg="mod">
          <ac:chgData name="高増　潔" userId="151964c3-78cd-4020-a226-814db5c6c8be" providerId="ADAL" clId="{4D86A0C9-A154-47F1-A3D5-621EE0E03EF4}" dt="2022-08-28T00:44:45.421" v="3284"/>
          <ac:cxnSpMkLst>
            <pc:docMk/>
            <pc:sldMk cId="3057038246" sldId="854"/>
            <ac:cxnSpMk id="37" creationId="{14282224-DAEA-F9D7-06F2-7389021E98D8}"/>
          </ac:cxnSpMkLst>
        </pc:cxnChg>
        <pc:cxnChg chg="mod">
          <ac:chgData name="高増　潔" userId="151964c3-78cd-4020-a226-814db5c6c8be" providerId="ADAL" clId="{4D86A0C9-A154-47F1-A3D5-621EE0E03EF4}" dt="2022-08-28T00:44:45.421" v="3284"/>
          <ac:cxnSpMkLst>
            <pc:docMk/>
            <pc:sldMk cId="3057038246" sldId="854"/>
            <ac:cxnSpMk id="41" creationId="{E2B059E4-255F-F317-DE57-34FC9B878842}"/>
          </ac:cxnSpMkLst>
        </pc:cxnChg>
        <pc:cxnChg chg="mod">
          <ac:chgData name="高増　潔" userId="151964c3-78cd-4020-a226-814db5c6c8be" providerId="ADAL" clId="{4D86A0C9-A154-47F1-A3D5-621EE0E03EF4}" dt="2022-08-28T00:44:45.421" v="3284"/>
          <ac:cxnSpMkLst>
            <pc:docMk/>
            <pc:sldMk cId="3057038246" sldId="854"/>
            <ac:cxnSpMk id="42" creationId="{91394632-400F-9FAF-A54E-5EBA7A92E277}"/>
          </ac:cxnSpMkLst>
        </pc:cxnChg>
        <pc:cxnChg chg="mod">
          <ac:chgData name="高増　潔" userId="151964c3-78cd-4020-a226-814db5c6c8be" providerId="ADAL" clId="{4D86A0C9-A154-47F1-A3D5-621EE0E03EF4}" dt="2022-08-28T00:44:45.421" v="3284"/>
          <ac:cxnSpMkLst>
            <pc:docMk/>
            <pc:sldMk cId="3057038246" sldId="854"/>
            <ac:cxnSpMk id="44" creationId="{86E776E5-266E-72CC-D830-83C239C0B5AF}"/>
          </ac:cxnSpMkLst>
        </pc:cxnChg>
        <pc:cxnChg chg="mod">
          <ac:chgData name="高増　潔" userId="151964c3-78cd-4020-a226-814db5c6c8be" providerId="ADAL" clId="{4D86A0C9-A154-47F1-A3D5-621EE0E03EF4}" dt="2022-08-28T00:44:45.421" v="3284"/>
          <ac:cxnSpMkLst>
            <pc:docMk/>
            <pc:sldMk cId="3057038246" sldId="854"/>
            <ac:cxnSpMk id="46" creationId="{1D67306D-FA74-4E8F-4BFD-CCD6B3D40FCE}"/>
          </ac:cxnSpMkLst>
        </pc:cxnChg>
        <pc:cxnChg chg="mod">
          <ac:chgData name="高増　潔" userId="151964c3-78cd-4020-a226-814db5c6c8be" providerId="ADAL" clId="{4D86A0C9-A154-47F1-A3D5-621EE0E03EF4}" dt="2022-08-28T00:44:45.421" v="3284"/>
          <ac:cxnSpMkLst>
            <pc:docMk/>
            <pc:sldMk cId="3057038246" sldId="854"/>
            <ac:cxnSpMk id="47" creationId="{3D200AFB-84E4-A171-01BD-45C2ED9EAF1D}"/>
          </ac:cxnSpMkLst>
        </pc:cxnChg>
      </pc:sldChg>
      <pc:sldChg chg="delSp modSp mod">
        <pc:chgData name="高増　潔" userId="151964c3-78cd-4020-a226-814db5c6c8be" providerId="ADAL" clId="{4D86A0C9-A154-47F1-A3D5-621EE0E03EF4}" dt="2022-08-28T00:38:37.693" v="3049" actId="408"/>
        <pc:sldMkLst>
          <pc:docMk/>
          <pc:sldMk cId="1251196266" sldId="877"/>
        </pc:sldMkLst>
        <pc:picChg chg="mod">
          <ac:chgData name="高増　潔" userId="151964c3-78cd-4020-a226-814db5c6c8be" providerId="ADAL" clId="{4D86A0C9-A154-47F1-A3D5-621EE0E03EF4}" dt="2022-08-28T00:38:37.693" v="3049" actId="408"/>
          <ac:picMkLst>
            <pc:docMk/>
            <pc:sldMk cId="1251196266" sldId="877"/>
            <ac:picMk id="8" creationId="{90D6043A-D7DF-E77C-CE0C-9DB35749F7AB}"/>
          </ac:picMkLst>
        </pc:picChg>
        <pc:picChg chg="del">
          <ac:chgData name="高増　潔" userId="151964c3-78cd-4020-a226-814db5c6c8be" providerId="ADAL" clId="{4D86A0C9-A154-47F1-A3D5-621EE0E03EF4}" dt="2022-08-28T00:38:00.217" v="3028" actId="478"/>
          <ac:picMkLst>
            <pc:docMk/>
            <pc:sldMk cId="1251196266" sldId="877"/>
            <ac:picMk id="65" creationId="{9A48F2F5-4B0D-D2B3-C2BF-4C643A8C591A}"/>
          </ac:picMkLst>
        </pc:picChg>
        <pc:picChg chg="mod">
          <ac:chgData name="高増　潔" userId="151964c3-78cd-4020-a226-814db5c6c8be" providerId="ADAL" clId="{4D86A0C9-A154-47F1-A3D5-621EE0E03EF4}" dt="2022-08-28T00:38:30.315" v="3048" actId="555"/>
          <ac:picMkLst>
            <pc:docMk/>
            <pc:sldMk cId="1251196266" sldId="877"/>
            <ac:picMk id="119" creationId="{A92FC3BA-645C-EECA-780E-1BBE59D3B5E3}"/>
          </ac:picMkLst>
        </pc:picChg>
      </pc:sldChg>
      <pc:sldChg chg="modSp mod">
        <pc:chgData name="高増　潔" userId="151964c3-78cd-4020-a226-814db5c6c8be" providerId="ADAL" clId="{4D86A0C9-A154-47F1-A3D5-621EE0E03EF4}" dt="2022-08-28T00:46:49.493" v="3331" actId="20577"/>
        <pc:sldMkLst>
          <pc:docMk/>
          <pc:sldMk cId="830281085" sldId="880"/>
        </pc:sldMkLst>
        <pc:spChg chg="mod">
          <ac:chgData name="高増　潔" userId="151964c3-78cd-4020-a226-814db5c6c8be" providerId="ADAL" clId="{4D86A0C9-A154-47F1-A3D5-621EE0E03EF4}" dt="2022-08-28T00:46:49.493" v="3331" actId="20577"/>
          <ac:spMkLst>
            <pc:docMk/>
            <pc:sldMk cId="830281085" sldId="880"/>
            <ac:spMk id="2" creationId="{444D03B9-EFB0-A12F-3047-E7374B73A33F}"/>
          </ac:spMkLst>
        </pc:spChg>
      </pc:sldChg>
      <pc:sldChg chg="addSp delSp modSp new mod">
        <pc:chgData name="高増　潔" userId="151964c3-78cd-4020-a226-814db5c6c8be" providerId="ADAL" clId="{4D86A0C9-A154-47F1-A3D5-621EE0E03EF4}" dt="2022-08-28T00:41:41.448" v="3163" actId="1036"/>
        <pc:sldMkLst>
          <pc:docMk/>
          <pc:sldMk cId="2312358347" sldId="885"/>
        </pc:sldMkLst>
        <pc:spChg chg="mod">
          <ac:chgData name="高増　潔" userId="151964c3-78cd-4020-a226-814db5c6c8be" providerId="ADAL" clId="{4D86A0C9-A154-47F1-A3D5-621EE0E03EF4}" dt="2022-08-25T00:20:13.191" v="2076" actId="15"/>
          <ac:spMkLst>
            <pc:docMk/>
            <pc:sldMk cId="2312358347" sldId="885"/>
            <ac:spMk id="2" creationId="{C88B8215-E48F-4A78-8506-EF171E3A0999}"/>
          </ac:spMkLst>
        </pc:spChg>
        <pc:spChg chg="mod">
          <ac:chgData name="高増　潔" userId="151964c3-78cd-4020-a226-814db5c6c8be" providerId="ADAL" clId="{4D86A0C9-A154-47F1-A3D5-621EE0E03EF4}" dt="2022-08-25T00:17:46.439" v="1938"/>
          <ac:spMkLst>
            <pc:docMk/>
            <pc:sldMk cId="2312358347" sldId="885"/>
            <ac:spMk id="3" creationId="{9411A9B7-3F10-D49B-44FE-B61082B7B17C}"/>
          </ac:spMkLst>
        </pc:spChg>
        <pc:spChg chg="add mod">
          <ac:chgData name="高増　潔" userId="151964c3-78cd-4020-a226-814db5c6c8be" providerId="ADAL" clId="{4D86A0C9-A154-47F1-A3D5-621EE0E03EF4}" dt="2022-08-28T00:41:41.448" v="3163" actId="1036"/>
          <ac:spMkLst>
            <pc:docMk/>
            <pc:sldMk cId="2312358347" sldId="885"/>
            <ac:spMk id="11" creationId="{F74F9EC6-6345-CBDF-FE3F-7055678B28FD}"/>
          </ac:spMkLst>
        </pc:spChg>
        <pc:spChg chg="add mod">
          <ac:chgData name="高増　潔" userId="151964c3-78cd-4020-a226-814db5c6c8be" providerId="ADAL" clId="{4D86A0C9-A154-47F1-A3D5-621EE0E03EF4}" dt="2022-08-28T00:41:41.448" v="3163" actId="1036"/>
          <ac:spMkLst>
            <pc:docMk/>
            <pc:sldMk cId="2312358347" sldId="885"/>
            <ac:spMk id="12" creationId="{A53229AC-2775-B1FB-A221-5AC8F5B675C0}"/>
          </ac:spMkLst>
        </pc:spChg>
        <pc:spChg chg="add mod">
          <ac:chgData name="高増　潔" userId="151964c3-78cd-4020-a226-814db5c6c8be" providerId="ADAL" clId="{4D86A0C9-A154-47F1-A3D5-621EE0E03EF4}" dt="2022-08-25T00:19:55.567" v="2075"/>
          <ac:spMkLst>
            <pc:docMk/>
            <pc:sldMk cId="2312358347" sldId="885"/>
            <ac:spMk id="13" creationId="{4354D556-16F9-6C85-0975-288E1477EA83}"/>
          </ac:spMkLst>
        </pc:spChg>
        <pc:graphicFrameChg chg="add mod modGraphic">
          <ac:chgData name="高増　潔" userId="151964c3-78cd-4020-a226-814db5c6c8be" providerId="ADAL" clId="{4D86A0C9-A154-47F1-A3D5-621EE0E03EF4}" dt="2022-08-28T00:41:41.448" v="3163" actId="1036"/>
          <ac:graphicFrameMkLst>
            <pc:docMk/>
            <pc:sldMk cId="2312358347" sldId="885"/>
            <ac:graphicFrameMk id="9" creationId="{E977AF34-7456-9002-066D-A0083F92FA62}"/>
          </ac:graphicFrameMkLst>
        </pc:graphicFrameChg>
        <pc:graphicFrameChg chg="add mod modGraphic">
          <ac:chgData name="高増　潔" userId="151964c3-78cd-4020-a226-814db5c6c8be" providerId="ADAL" clId="{4D86A0C9-A154-47F1-A3D5-621EE0E03EF4}" dt="2022-08-28T00:41:41.448" v="3163" actId="1036"/>
          <ac:graphicFrameMkLst>
            <pc:docMk/>
            <pc:sldMk cId="2312358347" sldId="885"/>
            <ac:graphicFrameMk id="10" creationId="{5EC6206B-AB66-6FB4-C9E3-E297FBF70A80}"/>
          </ac:graphicFrameMkLst>
        </pc:graphicFrameChg>
        <pc:picChg chg="add del mod modCrop">
          <ac:chgData name="高増　潔" userId="151964c3-78cd-4020-a226-814db5c6c8be" providerId="ADAL" clId="{4D86A0C9-A154-47F1-A3D5-621EE0E03EF4}" dt="2022-08-25T00:16:59.888" v="1919" actId="478"/>
          <ac:picMkLst>
            <pc:docMk/>
            <pc:sldMk cId="2312358347" sldId="885"/>
            <ac:picMk id="8" creationId="{09C9B702-9158-9635-6BE0-13BFC75A8177}"/>
          </ac:picMkLst>
        </pc:picChg>
      </pc:sldChg>
      <pc:sldChg chg="modSp new del mod">
        <pc:chgData name="高増　潔" userId="151964c3-78cd-4020-a226-814db5c6c8be" providerId="ADAL" clId="{4D86A0C9-A154-47F1-A3D5-621EE0E03EF4}" dt="2022-08-25T00:25:06.617" v="2113" actId="47"/>
        <pc:sldMkLst>
          <pc:docMk/>
          <pc:sldMk cId="693659624" sldId="886"/>
        </pc:sldMkLst>
        <pc:spChg chg="mod">
          <ac:chgData name="高増　潔" userId="151964c3-78cd-4020-a226-814db5c6c8be" providerId="ADAL" clId="{4D86A0C9-A154-47F1-A3D5-621EE0E03EF4}" dt="2022-08-25T00:24:58.808" v="2112" actId="6549"/>
          <ac:spMkLst>
            <pc:docMk/>
            <pc:sldMk cId="693659624" sldId="886"/>
            <ac:spMk id="3" creationId="{B62A7FBE-19F9-C858-D270-970260F74C6D}"/>
          </ac:spMkLst>
        </pc:spChg>
      </pc:sldChg>
      <pc:sldChg chg="addSp delSp modSp new mod modClrScheme chgLayout">
        <pc:chgData name="高増　潔" userId="151964c3-78cd-4020-a226-814db5c6c8be" providerId="ADAL" clId="{4D86A0C9-A154-47F1-A3D5-621EE0E03EF4}" dt="2022-08-25T00:33:00.627" v="3017"/>
        <pc:sldMkLst>
          <pc:docMk/>
          <pc:sldMk cId="3985094738" sldId="886"/>
        </pc:sldMkLst>
        <pc:spChg chg="del mod ord">
          <ac:chgData name="高増　潔" userId="151964c3-78cd-4020-a226-814db5c6c8be" providerId="ADAL" clId="{4D86A0C9-A154-47F1-A3D5-621EE0E03EF4}" dt="2022-08-25T00:25:26.162" v="2115" actId="700"/>
          <ac:spMkLst>
            <pc:docMk/>
            <pc:sldMk cId="3985094738" sldId="886"/>
            <ac:spMk id="2" creationId="{B12E19A5-7EEE-4494-B02A-4A62920DCDBD}"/>
          </ac:spMkLst>
        </pc:spChg>
        <pc:spChg chg="del mod ord">
          <ac:chgData name="高増　潔" userId="151964c3-78cd-4020-a226-814db5c6c8be" providerId="ADAL" clId="{4D86A0C9-A154-47F1-A3D5-621EE0E03EF4}" dt="2022-08-25T00:25:26.162" v="2115" actId="700"/>
          <ac:spMkLst>
            <pc:docMk/>
            <pc:sldMk cId="3985094738" sldId="886"/>
            <ac:spMk id="3" creationId="{49DBCF26-ADD3-652A-A162-0211D222E29B}"/>
          </ac:spMkLst>
        </pc:spChg>
        <pc:spChg chg="mod ord">
          <ac:chgData name="高増　潔" userId="151964c3-78cd-4020-a226-814db5c6c8be" providerId="ADAL" clId="{4D86A0C9-A154-47F1-A3D5-621EE0E03EF4}" dt="2022-08-25T00:25:26.162" v="2115" actId="700"/>
          <ac:spMkLst>
            <pc:docMk/>
            <pc:sldMk cId="3985094738" sldId="886"/>
            <ac:spMk id="4" creationId="{531A3035-1EA1-DBCA-A9C0-009C5E6FAD00}"/>
          </ac:spMkLst>
        </pc:spChg>
        <pc:spChg chg="mod ord">
          <ac:chgData name="高増　潔" userId="151964c3-78cd-4020-a226-814db5c6c8be" providerId="ADAL" clId="{4D86A0C9-A154-47F1-A3D5-621EE0E03EF4}" dt="2022-08-25T00:25:26.162" v="2115" actId="700"/>
          <ac:spMkLst>
            <pc:docMk/>
            <pc:sldMk cId="3985094738" sldId="886"/>
            <ac:spMk id="5" creationId="{66AA0708-CBF6-EE45-8D9A-5D63BAD73A38}"/>
          </ac:spMkLst>
        </pc:spChg>
        <pc:spChg chg="mod ord">
          <ac:chgData name="高増　潔" userId="151964c3-78cd-4020-a226-814db5c6c8be" providerId="ADAL" clId="{4D86A0C9-A154-47F1-A3D5-621EE0E03EF4}" dt="2022-08-25T00:25:26.162" v="2115" actId="700"/>
          <ac:spMkLst>
            <pc:docMk/>
            <pc:sldMk cId="3985094738" sldId="886"/>
            <ac:spMk id="6" creationId="{D91A0D0B-0474-827B-487B-CCA7EB91A6A0}"/>
          </ac:spMkLst>
        </pc:spChg>
        <pc:spChg chg="add mod ord">
          <ac:chgData name="高増　潔" userId="151964c3-78cd-4020-a226-814db5c6c8be" providerId="ADAL" clId="{4D86A0C9-A154-47F1-A3D5-621EE0E03EF4}" dt="2022-08-25T00:25:49.148" v="2147"/>
          <ac:spMkLst>
            <pc:docMk/>
            <pc:sldMk cId="3985094738" sldId="886"/>
            <ac:spMk id="7" creationId="{B5AB4307-9810-48D1-CB00-3D17CF6F5D39}"/>
          </ac:spMkLst>
        </pc:spChg>
        <pc:spChg chg="add mod ord">
          <ac:chgData name="高増　潔" userId="151964c3-78cd-4020-a226-814db5c6c8be" providerId="ADAL" clId="{4D86A0C9-A154-47F1-A3D5-621EE0E03EF4}" dt="2022-08-25T00:33:00.627" v="3017"/>
          <ac:spMkLst>
            <pc:docMk/>
            <pc:sldMk cId="3985094738" sldId="886"/>
            <ac:spMk id="8" creationId="{24E39136-CF50-B025-4839-617BF80683BD}"/>
          </ac:spMkLst>
        </pc:spChg>
        <pc:graphicFrameChg chg="add del mod">
          <ac:chgData name="高増　潔" userId="151964c3-78cd-4020-a226-814db5c6c8be" providerId="ADAL" clId="{4D86A0C9-A154-47F1-A3D5-621EE0E03EF4}" dt="2022-08-25T00:26:36.020" v="2204"/>
          <ac:graphicFrameMkLst>
            <pc:docMk/>
            <pc:sldMk cId="3985094738" sldId="886"/>
            <ac:graphicFrameMk id="9" creationId="{6C581FE7-D28B-159B-8BF5-5EC1DEE444D8}"/>
          </ac:graphicFrameMkLst>
        </pc:graphicFrameChg>
      </pc:sldChg>
    </pc:docChg>
  </pc:docChgLst>
  <pc:docChgLst>
    <pc:chgData name="高増　潔" userId="151964c3-78cd-4020-a226-814db5c6c8be" providerId="ADAL" clId="{690768F7-03C4-49E3-B4CC-7011ACE89965}"/>
    <pc:docChg chg="undo custSel addSld delSld modSld sldOrd">
      <pc:chgData name="高増　潔" userId="151964c3-78cd-4020-a226-814db5c6c8be" providerId="ADAL" clId="{690768F7-03C4-49E3-B4CC-7011ACE89965}" dt="2022-08-24T12:28:39.326" v="12687" actId="47"/>
      <pc:docMkLst>
        <pc:docMk/>
      </pc:docMkLst>
      <pc:sldChg chg="addSp modSp mod modClrScheme chgLayout">
        <pc:chgData name="高増　潔" userId="151964c3-78cd-4020-a226-814db5c6c8be" providerId="ADAL" clId="{690768F7-03C4-49E3-B4CC-7011ACE89965}" dt="2022-08-20T22:27:16.547" v="5133" actId="14100"/>
        <pc:sldMkLst>
          <pc:docMk/>
          <pc:sldMk cId="494195187" sldId="257"/>
        </pc:sldMkLst>
        <pc:spChg chg="add mod">
          <ac:chgData name="高増　潔" userId="151964c3-78cd-4020-a226-814db5c6c8be" providerId="ADAL" clId="{690768F7-03C4-49E3-B4CC-7011ACE89965}" dt="2022-08-16T22:59:28.566" v="50"/>
          <ac:spMkLst>
            <pc:docMk/>
            <pc:sldMk cId="494195187" sldId="257"/>
            <ac:spMk id="2" creationId="{91FBBA79-1D8F-97B2-C7A5-15728DDACAA6}"/>
          </ac:spMkLst>
        </pc:spChg>
        <pc:spChg chg="mod">
          <ac:chgData name="高増　潔" userId="151964c3-78cd-4020-a226-814db5c6c8be" providerId="ADAL" clId="{690768F7-03C4-49E3-B4CC-7011ACE89965}" dt="2022-08-20T22:26:57.725" v="5121" actId="554"/>
          <ac:spMkLst>
            <pc:docMk/>
            <pc:sldMk cId="494195187" sldId="257"/>
            <ac:spMk id="3" creationId="{BB680B5D-5E1D-D6B7-BD08-40ED4C5EF154}"/>
          </ac:spMkLst>
        </pc:spChg>
        <pc:spChg chg="add mod ord">
          <ac:chgData name="高増　潔" userId="151964c3-78cd-4020-a226-814db5c6c8be" providerId="ADAL" clId="{690768F7-03C4-49E3-B4CC-7011ACE89965}" dt="2022-08-18T23:50:05.890" v="2210"/>
          <ac:spMkLst>
            <pc:docMk/>
            <pc:sldMk cId="494195187" sldId="257"/>
            <ac:spMk id="5" creationId="{D0CE56D8-74FE-B1BA-575A-0488A6449AE9}"/>
          </ac:spMkLst>
        </pc:spChg>
        <pc:spChg chg="mod">
          <ac:chgData name="高増　潔" userId="151964c3-78cd-4020-a226-814db5c6c8be" providerId="ADAL" clId="{690768F7-03C4-49E3-B4CC-7011ACE89965}" dt="2022-08-20T07:47:38.991" v="4210" actId="1582"/>
          <ac:spMkLst>
            <pc:docMk/>
            <pc:sldMk cId="494195187" sldId="257"/>
            <ac:spMk id="16" creationId="{00000000-0000-0000-0000-000000000000}"/>
          </ac:spMkLst>
        </pc:spChg>
        <pc:spChg chg="mod">
          <ac:chgData name="高増　潔" userId="151964c3-78cd-4020-a226-814db5c6c8be" providerId="ADAL" clId="{690768F7-03C4-49E3-B4CC-7011ACE89965}" dt="2022-08-20T07:46:44.016" v="4206" actId="1582"/>
          <ac:spMkLst>
            <pc:docMk/>
            <pc:sldMk cId="494195187" sldId="257"/>
            <ac:spMk id="21" creationId="{00000000-0000-0000-0000-000000000000}"/>
          </ac:spMkLst>
        </pc:spChg>
        <pc:spChg chg="mod">
          <ac:chgData name="高増　潔" userId="151964c3-78cd-4020-a226-814db5c6c8be" providerId="ADAL" clId="{690768F7-03C4-49E3-B4CC-7011ACE89965}" dt="2022-08-20T07:46:21.416" v="4203" actId="207"/>
          <ac:spMkLst>
            <pc:docMk/>
            <pc:sldMk cId="494195187" sldId="257"/>
            <ac:spMk id="22" creationId="{00000000-0000-0000-0000-000000000000}"/>
          </ac:spMkLst>
        </pc:spChg>
        <pc:spChg chg="mod">
          <ac:chgData name="高増　潔" userId="151964c3-78cd-4020-a226-814db5c6c8be" providerId="ADAL" clId="{690768F7-03C4-49E3-B4CC-7011ACE89965}" dt="2022-08-20T07:46:24.106" v="4204" actId="207"/>
          <ac:spMkLst>
            <pc:docMk/>
            <pc:sldMk cId="494195187" sldId="257"/>
            <ac:spMk id="29" creationId="{00000000-0000-0000-0000-000000000000}"/>
          </ac:spMkLst>
        </pc:spChg>
        <pc:spChg chg="mod">
          <ac:chgData name="高増　潔" userId="151964c3-78cd-4020-a226-814db5c6c8be" providerId="ADAL" clId="{690768F7-03C4-49E3-B4CC-7011ACE89965}" dt="2022-08-20T07:47:23.156" v="4208" actId="208"/>
          <ac:spMkLst>
            <pc:docMk/>
            <pc:sldMk cId="494195187" sldId="257"/>
            <ac:spMk id="31" creationId="{00000000-0000-0000-0000-000000000000}"/>
          </ac:spMkLst>
        </pc:spChg>
        <pc:spChg chg="mod">
          <ac:chgData name="高増　潔" userId="151964c3-78cd-4020-a226-814db5c6c8be" providerId="ADAL" clId="{690768F7-03C4-49E3-B4CC-7011ACE89965}" dt="2022-08-20T07:47:23.156" v="4208" actId="208"/>
          <ac:spMkLst>
            <pc:docMk/>
            <pc:sldMk cId="494195187" sldId="257"/>
            <ac:spMk id="32" creationId="{00000000-0000-0000-0000-000000000000}"/>
          </ac:spMkLst>
        </pc:spChg>
        <pc:spChg chg="mod">
          <ac:chgData name="高増　潔" userId="151964c3-78cd-4020-a226-814db5c6c8be" providerId="ADAL" clId="{690768F7-03C4-49E3-B4CC-7011ACE89965}" dt="2022-08-20T07:47:23.156" v="4208" actId="208"/>
          <ac:spMkLst>
            <pc:docMk/>
            <pc:sldMk cId="494195187" sldId="257"/>
            <ac:spMk id="33" creationId="{00000000-0000-0000-0000-000000000000}"/>
          </ac:spMkLst>
        </pc:spChg>
        <pc:spChg chg="mod">
          <ac:chgData name="高増　潔" userId="151964c3-78cd-4020-a226-814db5c6c8be" providerId="ADAL" clId="{690768F7-03C4-49E3-B4CC-7011ACE89965}" dt="2022-08-20T07:47:23.156" v="4208" actId="208"/>
          <ac:spMkLst>
            <pc:docMk/>
            <pc:sldMk cId="494195187" sldId="257"/>
            <ac:spMk id="34" creationId="{00000000-0000-0000-0000-000000000000}"/>
          </ac:spMkLst>
        </pc:spChg>
        <pc:spChg chg="mod">
          <ac:chgData name="高増　潔" userId="151964c3-78cd-4020-a226-814db5c6c8be" providerId="ADAL" clId="{690768F7-03C4-49E3-B4CC-7011ACE89965}" dt="2022-08-20T07:47:23.156" v="4208" actId="208"/>
          <ac:spMkLst>
            <pc:docMk/>
            <pc:sldMk cId="494195187" sldId="257"/>
            <ac:spMk id="38" creationId="{00000000-0000-0000-0000-000000000000}"/>
          </ac:spMkLst>
        </pc:spChg>
        <pc:spChg chg="mod">
          <ac:chgData name="高増　潔" userId="151964c3-78cd-4020-a226-814db5c6c8be" providerId="ADAL" clId="{690768F7-03C4-49E3-B4CC-7011ACE89965}" dt="2022-08-20T07:47:23.156" v="4208" actId="208"/>
          <ac:spMkLst>
            <pc:docMk/>
            <pc:sldMk cId="494195187" sldId="257"/>
            <ac:spMk id="39" creationId="{00000000-0000-0000-0000-000000000000}"/>
          </ac:spMkLst>
        </pc:spChg>
        <pc:spChg chg="mod">
          <ac:chgData name="高増　潔" userId="151964c3-78cd-4020-a226-814db5c6c8be" providerId="ADAL" clId="{690768F7-03C4-49E3-B4CC-7011ACE89965}" dt="2022-08-20T07:47:23.156" v="4208" actId="208"/>
          <ac:spMkLst>
            <pc:docMk/>
            <pc:sldMk cId="494195187" sldId="257"/>
            <ac:spMk id="40" creationId="{00000000-0000-0000-0000-000000000000}"/>
          </ac:spMkLst>
        </pc:spChg>
        <pc:spChg chg="mod">
          <ac:chgData name="高増　潔" userId="151964c3-78cd-4020-a226-814db5c6c8be" providerId="ADAL" clId="{690768F7-03C4-49E3-B4CC-7011ACE89965}" dt="2022-08-20T07:47:23.156" v="4208" actId="208"/>
          <ac:spMkLst>
            <pc:docMk/>
            <pc:sldMk cId="494195187" sldId="257"/>
            <ac:spMk id="41" creationId="{00000000-0000-0000-0000-000000000000}"/>
          </ac:spMkLst>
        </pc:spChg>
        <pc:spChg chg="mod">
          <ac:chgData name="高増　潔" userId="151964c3-78cd-4020-a226-814db5c6c8be" providerId="ADAL" clId="{690768F7-03C4-49E3-B4CC-7011ACE89965}" dt="2022-08-20T22:26:10.856" v="5083" actId="1035"/>
          <ac:spMkLst>
            <pc:docMk/>
            <pc:sldMk cId="494195187" sldId="257"/>
            <ac:spMk id="45" creationId="{00000000-0000-0000-0000-000000000000}"/>
          </ac:spMkLst>
        </pc:spChg>
        <pc:spChg chg="mod">
          <ac:chgData name="高増　潔" userId="151964c3-78cd-4020-a226-814db5c6c8be" providerId="ADAL" clId="{690768F7-03C4-49E3-B4CC-7011ACE89965}" dt="2022-08-20T07:27:48.131" v="3564" actId="1038"/>
          <ac:spMkLst>
            <pc:docMk/>
            <pc:sldMk cId="494195187" sldId="257"/>
            <ac:spMk id="48" creationId="{812C57B8-E1C3-40A8-9FE6-D63989872EFE}"/>
          </ac:spMkLst>
        </pc:spChg>
        <pc:cxnChg chg="mod">
          <ac:chgData name="高増　潔" userId="151964c3-78cd-4020-a226-814db5c6c8be" providerId="ADAL" clId="{690768F7-03C4-49E3-B4CC-7011ACE89965}" dt="2022-08-20T22:27:16.547" v="5133" actId="14100"/>
          <ac:cxnSpMkLst>
            <pc:docMk/>
            <pc:sldMk cId="494195187" sldId="257"/>
            <ac:cxnSpMk id="27" creationId="{00000000-0000-0000-0000-000000000000}"/>
          </ac:cxnSpMkLst>
        </pc:cxnChg>
        <pc:cxnChg chg="mod">
          <ac:chgData name="高増　潔" userId="151964c3-78cd-4020-a226-814db5c6c8be" providerId="ADAL" clId="{690768F7-03C4-49E3-B4CC-7011ACE89965}" dt="2022-08-20T22:27:12.375" v="5127" actId="14100"/>
          <ac:cxnSpMkLst>
            <pc:docMk/>
            <pc:sldMk cId="494195187" sldId="257"/>
            <ac:cxnSpMk id="28" creationId="{00000000-0000-0000-0000-000000000000}"/>
          </ac:cxnSpMkLst>
        </pc:cxnChg>
      </pc:sldChg>
      <pc:sldChg chg="addSp modSp mod modClrScheme chgLayout">
        <pc:chgData name="高増　潔" userId="151964c3-78cd-4020-a226-814db5c6c8be" providerId="ADAL" clId="{690768F7-03C4-49E3-B4CC-7011ACE89965}" dt="2022-08-20T07:29:44.277" v="3663" actId="6549"/>
        <pc:sldMkLst>
          <pc:docMk/>
          <pc:sldMk cId="3389892589" sldId="258"/>
        </pc:sldMkLst>
        <pc:spChg chg="add mod">
          <ac:chgData name="高増　潔" userId="151964c3-78cd-4020-a226-814db5c6c8be" providerId="ADAL" clId="{690768F7-03C4-49E3-B4CC-7011ACE89965}" dt="2022-08-16T22:59:29.844" v="51"/>
          <ac:spMkLst>
            <pc:docMk/>
            <pc:sldMk cId="3389892589" sldId="258"/>
            <ac:spMk id="5" creationId="{E81918AB-143C-B94F-118B-C47BDE9F1C73}"/>
          </ac:spMkLst>
        </pc:spChg>
        <pc:spChg chg="add mod ord">
          <ac:chgData name="高増　潔" userId="151964c3-78cd-4020-a226-814db5c6c8be" providerId="ADAL" clId="{690768F7-03C4-49E3-B4CC-7011ACE89965}" dt="2022-08-20T07:29:44.277" v="3663" actId="6549"/>
          <ac:spMkLst>
            <pc:docMk/>
            <pc:sldMk cId="3389892589" sldId="258"/>
            <ac:spMk id="6" creationId="{DB3916EB-6807-DDA7-55F4-9879464FE835}"/>
          </ac:spMkLst>
        </pc:spChg>
      </pc:sldChg>
      <pc:sldChg chg="addSp delSp modSp mod modClrScheme chgLayout">
        <pc:chgData name="高増　潔" userId="151964c3-78cd-4020-a226-814db5c6c8be" providerId="ADAL" clId="{690768F7-03C4-49E3-B4CC-7011ACE89965}" dt="2022-08-20T07:53:39.894" v="4508" actId="478"/>
        <pc:sldMkLst>
          <pc:docMk/>
          <pc:sldMk cId="2984637674" sldId="259"/>
        </pc:sldMkLst>
        <pc:spChg chg="mod">
          <ac:chgData name="高増　潔" userId="151964c3-78cd-4020-a226-814db5c6c8be" providerId="ADAL" clId="{690768F7-03C4-49E3-B4CC-7011ACE89965}" dt="2022-08-18T23:54:49.922" v="2495" actId="1038"/>
          <ac:spMkLst>
            <pc:docMk/>
            <pc:sldMk cId="2984637674" sldId="259"/>
            <ac:spMk id="2" creationId="{00000000-0000-0000-0000-000000000000}"/>
          </ac:spMkLst>
        </pc:spChg>
        <pc:spChg chg="add mod ord">
          <ac:chgData name="高増　潔" userId="151964c3-78cd-4020-a226-814db5c6c8be" providerId="ADAL" clId="{690768F7-03C4-49E3-B4CC-7011ACE89965}" dt="2022-08-18T23:52:42.179" v="2422"/>
          <ac:spMkLst>
            <pc:docMk/>
            <pc:sldMk cId="2984637674" sldId="259"/>
            <ac:spMk id="3" creationId="{BC1B5C3B-161C-EEE4-9E77-A05871BF3334}"/>
          </ac:spMkLst>
        </pc:spChg>
        <pc:spChg chg="add mod ord">
          <ac:chgData name="高増　潔" userId="151964c3-78cd-4020-a226-814db5c6c8be" providerId="ADAL" clId="{690768F7-03C4-49E3-B4CC-7011ACE89965}" dt="2022-08-18T23:56:23.478" v="2630"/>
          <ac:spMkLst>
            <pc:docMk/>
            <pc:sldMk cId="2984637674" sldId="259"/>
            <ac:spMk id="4" creationId="{DE134F13-0E82-3503-AD5F-CA4827BC3657}"/>
          </ac:spMkLst>
        </pc:spChg>
        <pc:spChg chg="add mod">
          <ac:chgData name="高増　潔" userId="151964c3-78cd-4020-a226-814db5c6c8be" providerId="ADAL" clId="{690768F7-03C4-49E3-B4CC-7011ACE89965}" dt="2022-08-18T23:54:36.576" v="2462"/>
          <ac:spMkLst>
            <pc:docMk/>
            <pc:sldMk cId="2984637674" sldId="259"/>
            <ac:spMk id="5" creationId="{3972F884-02BA-4E8C-C05A-F1490BF311D2}"/>
          </ac:spMkLst>
        </pc:spChg>
        <pc:spChg chg="mod">
          <ac:chgData name="高増　潔" userId="151964c3-78cd-4020-a226-814db5c6c8be" providerId="ADAL" clId="{690768F7-03C4-49E3-B4CC-7011ACE89965}" dt="2022-08-18T23:54:49.922" v="2495" actId="1038"/>
          <ac:spMkLst>
            <pc:docMk/>
            <pc:sldMk cId="2984637674" sldId="259"/>
            <ac:spMk id="9" creationId="{00000000-0000-0000-0000-000000000000}"/>
          </ac:spMkLst>
        </pc:spChg>
        <pc:spChg chg="del">
          <ac:chgData name="高増　潔" userId="151964c3-78cd-4020-a226-814db5c6c8be" providerId="ADAL" clId="{690768F7-03C4-49E3-B4CC-7011ACE89965}" dt="2022-08-18T23:53:16.839" v="2424" actId="478"/>
          <ac:spMkLst>
            <pc:docMk/>
            <pc:sldMk cId="2984637674" sldId="259"/>
            <ac:spMk id="10" creationId="{512344AD-2F71-F4BB-6DD8-44D00E80B728}"/>
          </ac:spMkLst>
        </pc:spChg>
        <pc:spChg chg="mod">
          <ac:chgData name="高増　潔" userId="151964c3-78cd-4020-a226-814db5c6c8be" providerId="ADAL" clId="{690768F7-03C4-49E3-B4CC-7011ACE89965}" dt="2022-08-18T23:54:49.922" v="2495" actId="1038"/>
          <ac:spMkLst>
            <pc:docMk/>
            <pc:sldMk cId="2984637674" sldId="259"/>
            <ac:spMk id="16" creationId="{00000000-0000-0000-0000-000000000000}"/>
          </ac:spMkLst>
        </pc:spChg>
        <pc:spChg chg="mod">
          <ac:chgData name="高増　潔" userId="151964c3-78cd-4020-a226-814db5c6c8be" providerId="ADAL" clId="{690768F7-03C4-49E3-B4CC-7011ACE89965}" dt="2022-08-18T23:54:49.922" v="2495" actId="1038"/>
          <ac:spMkLst>
            <pc:docMk/>
            <pc:sldMk cId="2984637674" sldId="259"/>
            <ac:spMk id="17" creationId="{00000000-0000-0000-0000-000000000000}"/>
          </ac:spMkLst>
        </pc:spChg>
        <pc:spChg chg="mod">
          <ac:chgData name="高増　潔" userId="151964c3-78cd-4020-a226-814db5c6c8be" providerId="ADAL" clId="{690768F7-03C4-49E3-B4CC-7011ACE89965}" dt="2022-08-18T23:54:49.922" v="2495" actId="1038"/>
          <ac:spMkLst>
            <pc:docMk/>
            <pc:sldMk cId="2984637674" sldId="259"/>
            <ac:spMk id="23" creationId="{00000000-0000-0000-0000-000000000000}"/>
          </ac:spMkLst>
        </pc:spChg>
        <pc:spChg chg="mod">
          <ac:chgData name="高増　潔" userId="151964c3-78cd-4020-a226-814db5c6c8be" providerId="ADAL" clId="{690768F7-03C4-49E3-B4CC-7011ACE89965}" dt="2022-08-18T23:54:49.922" v="2495" actId="1038"/>
          <ac:spMkLst>
            <pc:docMk/>
            <pc:sldMk cId="2984637674" sldId="259"/>
            <ac:spMk id="34" creationId="{00000000-0000-0000-0000-000000000000}"/>
          </ac:spMkLst>
        </pc:spChg>
        <pc:spChg chg="mod">
          <ac:chgData name="高増　潔" userId="151964c3-78cd-4020-a226-814db5c6c8be" providerId="ADAL" clId="{690768F7-03C4-49E3-B4CC-7011ACE89965}" dt="2022-08-18T23:54:49.922" v="2495" actId="1038"/>
          <ac:spMkLst>
            <pc:docMk/>
            <pc:sldMk cId="2984637674" sldId="259"/>
            <ac:spMk id="44" creationId="{00000000-0000-0000-0000-000000000000}"/>
          </ac:spMkLst>
        </pc:spChg>
        <pc:spChg chg="mod">
          <ac:chgData name="高増　潔" userId="151964c3-78cd-4020-a226-814db5c6c8be" providerId="ADAL" clId="{690768F7-03C4-49E3-B4CC-7011ACE89965}" dt="2022-08-18T23:54:49.922" v="2495" actId="1038"/>
          <ac:spMkLst>
            <pc:docMk/>
            <pc:sldMk cId="2984637674" sldId="259"/>
            <ac:spMk id="52" creationId="{00000000-0000-0000-0000-000000000000}"/>
          </ac:spMkLst>
        </pc:spChg>
        <pc:spChg chg="mod">
          <ac:chgData name="高増　潔" userId="151964c3-78cd-4020-a226-814db5c6c8be" providerId="ADAL" clId="{690768F7-03C4-49E3-B4CC-7011ACE89965}" dt="2022-08-18T23:54:49.922" v="2495" actId="1038"/>
          <ac:spMkLst>
            <pc:docMk/>
            <pc:sldMk cId="2984637674" sldId="259"/>
            <ac:spMk id="53" creationId="{00000000-0000-0000-0000-000000000000}"/>
          </ac:spMkLst>
        </pc:spChg>
        <pc:spChg chg="mod">
          <ac:chgData name="高増　潔" userId="151964c3-78cd-4020-a226-814db5c6c8be" providerId="ADAL" clId="{690768F7-03C4-49E3-B4CC-7011ACE89965}" dt="2022-08-18T23:54:49.922" v="2495" actId="1038"/>
          <ac:spMkLst>
            <pc:docMk/>
            <pc:sldMk cId="2984637674" sldId="259"/>
            <ac:spMk id="54" creationId="{00000000-0000-0000-0000-000000000000}"/>
          </ac:spMkLst>
        </pc:spChg>
        <pc:grpChg chg="mod">
          <ac:chgData name="高増　潔" userId="151964c3-78cd-4020-a226-814db5c6c8be" providerId="ADAL" clId="{690768F7-03C4-49E3-B4CC-7011ACE89965}" dt="2022-08-18T23:55:37.634" v="2531" actId="1076"/>
          <ac:grpSpMkLst>
            <pc:docMk/>
            <pc:sldMk cId="2984637674" sldId="259"/>
            <ac:grpSpMk id="8" creationId="{7426B207-ED26-156C-8DEE-9F1A2D17420A}"/>
          </ac:grpSpMkLst>
        </pc:grpChg>
        <pc:grpChg chg="mod">
          <ac:chgData name="高増　潔" userId="151964c3-78cd-4020-a226-814db5c6c8be" providerId="ADAL" clId="{690768F7-03C4-49E3-B4CC-7011ACE89965}" dt="2022-08-18T23:54:49.922" v="2495" actId="1038"/>
          <ac:grpSpMkLst>
            <pc:docMk/>
            <pc:sldMk cId="2984637674" sldId="259"/>
            <ac:grpSpMk id="33" creationId="{00000000-0000-0000-0000-000000000000}"/>
          </ac:grpSpMkLst>
        </pc:grpChg>
        <pc:grpChg chg="mod">
          <ac:chgData name="高増　潔" userId="151964c3-78cd-4020-a226-814db5c6c8be" providerId="ADAL" clId="{690768F7-03C4-49E3-B4CC-7011ACE89965}" dt="2022-08-18T23:55:37.634" v="2531" actId="1076"/>
          <ac:grpSpMkLst>
            <pc:docMk/>
            <pc:sldMk cId="2984637674" sldId="259"/>
            <ac:grpSpMk id="65" creationId="{A2B6B3B7-521E-68FC-36A1-B4DC7F59D0E0}"/>
          </ac:grpSpMkLst>
        </pc:grpChg>
        <pc:cxnChg chg="mod">
          <ac:chgData name="高増　潔" userId="151964c3-78cd-4020-a226-814db5c6c8be" providerId="ADAL" clId="{690768F7-03C4-49E3-B4CC-7011ACE89965}" dt="2022-08-18T23:54:49.922" v="2495" actId="1038"/>
          <ac:cxnSpMkLst>
            <pc:docMk/>
            <pc:sldMk cId="2984637674" sldId="259"/>
            <ac:cxnSpMk id="11"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12"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13"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14"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15"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19"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21"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24"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25"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31"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36"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39"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40"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41"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42"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43"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45" creationId="{00000000-0000-0000-0000-000000000000}"/>
          </ac:cxnSpMkLst>
        </pc:cxnChg>
        <pc:cxnChg chg="mod">
          <ac:chgData name="高増　潔" userId="151964c3-78cd-4020-a226-814db5c6c8be" providerId="ADAL" clId="{690768F7-03C4-49E3-B4CC-7011ACE89965}" dt="2022-08-18T23:55:37.634" v="2531" actId="1076"/>
          <ac:cxnSpMkLst>
            <pc:docMk/>
            <pc:sldMk cId="2984637674" sldId="259"/>
            <ac:cxnSpMk id="46" creationId="{33BCA093-BE31-A5FB-CB6A-3ABA5C79242C}"/>
          </ac:cxnSpMkLst>
        </pc:cxnChg>
        <pc:cxnChg chg="del">
          <ac:chgData name="高増　潔" userId="151964c3-78cd-4020-a226-814db5c6c8be" providerId="ADAL" clId="{690768F7-03C4-49E3-B4CC-7011ACE89965}" dt="2022-08-20T07:53:39.894" v="4508" actId="478"/>
          <ac:cxnSpMkLst>
            <pc:docMk/>
            <pc:sldMk cId="2984637674" sldId="259"/>
            <ac:cxnSpMk id="47" creationId="{D64E2564-AC8B-5D9A-5C3D-0730EB9653C6}"/>
          </ac:cxnSpMkLst>
        </pc:cxnChg>
        <pc:cxnChg chg="mod">
          <ac:chgData name="高増　潔" userId="151964c3-78cd-4020-a226-814db5c6c8be" providerId="ADAL" clId="{690768F7-03C4-49E3-B4CC-7011ACE89965}" dt="2022-08-18T23:54:49.922" v="2495" actId="1038"/>
          <ac:cxnSpMkLst>
            <pc:docMk/>
            <pc:sldMk cId="2984637674" sldId="259"/>
            <ac:cxnSpMk id="48" creationId="{00000000-0000-0000-0000-000000000000}"/>
          </ac:cxnSpMkLst>
        </pc:cxnChg>
        <pc:cxnChg chg="mod">
          <ac:chgData name="高増　潔" userId="151964c3-78cd-4020-a226-814db5c6c8be" providerId="ADAL" clId="{690768F7-03C4-49E3-B4CC-7011ACE89965}" dt="2022-08-18T23:55:37.634" v="2531" actId="1076"/>
          <ac:cxnSpMkLst>
            <pc:docMk/>
            <pc:sldMk cId="2984637674" sldId="259"/>
            <ac:cxnSpMk id="49" creationId="{72FC429C-4AF4-B74E-E138-1D6E84EADCAD}"/>
          </ac:cxnSpMkLst>
        </pc:cxnChg>
        <pc:cxnChg chg="mod">
          <ac:chgData name="高増　潔" userId="151964c3-78cd-4020-a226-814db5c6c8be" providerId="ADAL" clId="{690768F7-03C4-49E3-B4CC-7011ACE89965}" dt="2022-08-18T23:54:49.922" v="2495" actId="1038"/>
          <ac:cxnSpMkLst>
            <pc:docMk/>
            <pc:sldMk cId="2984637674" sldId="259"/>
            <ac:cxnSpMk id="50"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51"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55" creationId="{00000000-0000-0000-0000-000000000000}"/>
          </ac:cxnSpMkLst>
        </pc:cxnChg>
        <pc:cxnChg chg="mod">
          <ac:chgData name="高増　潔" userId="151964c3-78cd-4020-a226-814db5c6c8be" providerId="ADAL" clId="{690768F7-03C4-49E3-B4CC-7011ACE89965}" dt="2022-08-18T23:54:49.922" v="2495" actId="1038"/>
          <ac:cxnSpMkLst>
            <pc:docMk/>
            <pc:sldMk cId="2984637674" sldId="259"/>
            <ac:cxnSpMk id="56" creationId="{00000000-0000-0000-0000-000000000000}"/>
          </ac:cxnSpMkLst>
        </pc:cxnChg>
        <pc:cxnChg chg="mod">
          <ac:chgData name="高増　潔" userId="151964c3-78cd-4020-a226-814db5c6c8be" providerId="ADAL" clId="{690768F7-03C4-49E3-B4CC-7011ACE89965}" dt="2022-08-18T23:55:37.634" v="2531" actId="1076"/>
          <ac:cxnSpMkLst>
            <pc:docMk/>
            <pc:sldMk cId="2984637674" sldId="259"/>
            <ac:cxnSpMk id="57" creationId="{AE238DD0-CE37-B9BC-D211-C6D40B36DA48}"/>
          </ac:cxnSpMkLst>
        </pc:cxnChg>
      </pc:sldChg>
      <pc:sldChg chg="addSp delSp modSp add mod modClrScheme chgLayout">
        <pc:chgData name="高増　潔" userId="151964c3-78cd-4020-a226-814db5c6c8be" providerId="ADAL" clId="{690768F7-03C4-49E3-B4CC-7011ACE89965}" dt="2022-08-20T10:19:58.296" v="4835" actId="1582"/>
        <pc:sldMkLst>
          <pc:docMk/>
          <pc:sldMk cId="2177215623" sldId="262"/>
        </pc:sldMkLst>
        <pc:spChg chg="mod">
          <ac:chgData name="高増　潔" userId="151964c3-78cd-4020-a226-814db5c6c8be" providerId="ADAL" clId="{690768F7-03C4-49E3-B4CC-7011ACE89965}" dt="2022-08-20T09:59:10.268" v="4598" actId="1582"/>
          <ac:spMkLst>
            <pc:docMk/>
            <pc:sldMk cId="2177215623" sldId="262"/>
            <ac:spMk id="2" creationId="{00000000-0000-0000-0000-000000000000}"/>
          </ac:spMkLst>
        </pc:spChg>
        <pc:spChg chg="add mod ord">
          <ac:chgData name="高増　潔" userId="151964c3-78cd-4020-a226-814db5c6c8be" providerId="ADAL" clId="{690768F7-03C4-49E3-B4CC-7011ACE89965}" dt="2022-08-20T10:18:05.602" v="4782"/>
          <ac:spMkLst>
            <pc:docMk/>
            <pc:sldMk cId="2177215623" sldId="262"/>
            <ac:spMk id="3" creationId="{086AA356-2D31-B238-14FA-2E6DE71B916D}"/>
          </ac:spMkLst>
        </pc:spChg>
        <pc:spChg chg="mod">
          <ac:chgData name="高増　潔" userId="151964c3-78cd-4020-a226-814db5c6c8be" providerId="ADAL" clId="{690768F7-03C4-49E3-B4CC-7011ACE89965}" dt="2022-08-20T10:19:43.860" v="4834" actId="1582"/>
          <ac:spMkLst>
            <pc:docMk/>
            <pc:sldMk cId="2177215623" sldId="262"/>
            <ac:spMk id="9" creationId="{00000000-0000-0000-0000-000000000000}"/>
          </ac:spMkLst>
        </pc:spChg>
        <pc:spChg chg="mod">
          <ac:chgData name="高増　潔" userId="151964c3-78cd-4020-a226-814db5c6c8be" providerId="ADAL" clId="{690768F7-03C4-49E3-B4CC-7011ACE89965}" dt="2022-08-20T09:58:37.264" v="4596" actId="1582"/>
          <ac:spMkLst>
            <pc:docMk/>
            <pc:sldMk cId="2177215623" sldId="262"/>
            <ac:spMk id="16" creationId="{00000000-0000-0000-0000-000000000000}"/>
          </ac:spMkLst>
        </pc:spChg>
        <pc:spChg chg="mod">
          <ac:chgData name="高増　潔" userId="151964c3-78cd-4020-a226-814db5c6c8be" providerId="ADAL" clId="{690768F7-03C4-49E3-B4CC-7011ACE89965}" dt="2022-08-20T09:58:37.264" v="4596" actId="1582"/>
          <ac:spMkLst>
            <pc:docMk/>
            <pc:sldMk cId="2177215623" sldId="262"/>
            <ac:spMk id="17" creationId="{00000000-0000-0000-0000-000000000000}"/>
          </ac:spMkLst>
        </pc:spChg>
        <pc:spChg chg="mod">
          <ac:chgData name="高増　潔" userId="151964c3-78cd-4020-a226-814db5c6c8be" providerId="ADAL" clId="{690768F7-03C4-49E3-B4CC-7011ACE89965}" dt="2022-08-20T09:58:37.264" v="4596" actId="1582"/>
          <ac:spMkLst>
            <pc:docMk/>
            <pc:sldMk cId="2177215623" sldId="262"/>
            <ac:spMk id="23" creationId="{00000000-0000-0000-0000-000000000000}"/>
          </ac:spMkLst>
        </pc:spChg>
        <pc:spChg chg="mod">
          <ac:chgData name="高増　潔" userId="151964c3-78cd-4020-a226-814db5c6c8be" providerId="ADAL" clId="{690768F7-03C4-49E3-B4CC-7011ACE89965}" dt="2022-08-20T09:58:37.264" v="4596" actId="1582"/>
          <ac:spMkLst>
            <pc:docMk/>
            <pc:sldMk cId="2177215623" sldId="262"/>
            <ac:spMk id="26" creationId="{00000000-0000-0000-0000-000000000000}"/>
          </ac:spMkLst>
        </pc:spChg>
        <pc:spChg chg="mod">
          <ac:chgData name="高増　潔" userId="151964c3-78cd-4020-a226-814db5c6c8be" providerId="ADAL" clId="{690768F7-03C4-49E3-B4CC-7011ACE89965}" dt="2022-08-20T09:58:37.264" v="4596" actId="1582"/>
          <ac:spMkLst>
            <pc:docMk/>
            <pc:sldMk cId="2177215623" sldId="262"/>
            <ac:spMk id="27" creationId="{00000000-0000-0000-0000-000000000000}"/>
          </ac:spMkLst>
        </pc:spChg>
        <pc:spChg chg="add mod">
          <ac:chgData name="高増　潔" userId="151964c3-78cd-4020-a226-814db5c6c8be" providerId="ADAL" clId="{690768F7-03C4-49E3-B4CC-7011ACE89965}" dt="2022-08-20T10:18:59.458" v="4787" actId="164"/>
          <ac:spMkLst>
            <pc:docMk/>
            <pc:sldMk cId="2177215623" sldId="262"/>
            <ac:spMk id="28" creationId="{428F1964-A899-B14A-70A7-3C8DB22F1B1E}"/>
          </ac:spMkLst>
        </pc:spChg>
        <pc:spChg chg="add mod">
          <ac:chgData name="高増　潔" userId="151964c3-78cd-4020-a226-814db5c6c8be" providerId="ADAL" clId="{690768F7-03C4-49E3-B4CC-7011ACE89965}" dt="2022-08-20T10:19:07.805" v="4788" actId="164"/>
          <ac:spMkLst>
            <pc:docMk/>
            <pc:sldMk cId="2177215623" sldId="262"/>
            <ac:spMk id="32" creationId="{2D54906C-9752-DA96-F13B-5FA69F976C47}"/>
          </ac:spMkLst>
        </pc:spChg>
        <pc:spChg chg="mod">
          <ac:chgData name="高増　潔" userId="151964c3-78cd-4020-a226-814db5c6c8be" providerId="ADAL" clId="{690768F7-03C4-49E3-B4CC-7011ACE89965}" dt="2022-08-20T09:59:03.371" v="4597" actId="1582"/>
          <ac:spMkLst>
            <pc:docMk/>
            <pc:sldMk cId="2177215623" sldId="262"/>
            <ac:spMk id="34" creationId="{00000000-0000-0000-0000-000000000000}"/>
          </ac:spMkLst>
        </pc:spChg>
        <pc:spChg chg="mod">
          <ac:chgData name="高増　潔" userId="151964c3-78cd-4020-a226-814db5c6c8be" providerId="ADAL" clId="{690768F7-03C4-49E3-B4CC-7011ACE89965}" dt="2022-08-20T09:59:55.346" v="4600" actId="1582"/>
          <ac:spMkLst>
            <pc:docMk/>
            <pc:sldMk cId="2177215623" sldId="262"/>
            <ac:spMk id="44" creationId="{00000000-0000-0000-0000-000000000000}"/>
          </ac:spMkLst>
        </pc:spChg>
        <pc:spChg chg="add mod">
          <ac:chgData name="高増　潔" userId="151964c3-78cd-4020-a226-814db5c6c8be" providerId="ADAL" clId="{690768F7-03C4-49E3-B4CC-7011ACE89965}" dt="2022-08-20T10:18:59.458" v="4787" actId="164"/>
          <ac:spMkLst>
            <pc:docMk/>
            <pc:sldMk cId="2177215623" sldId="262"/>
            <ac:spMk id="47" creationId="{5B01977A-8698-8A74-163C-0EBBDE0688C1}"/>
          </ac:spMkLst>
        </pc:spChg>
        <pc:spChg chg="mod">
          <ac:chgData name="高増　潔" userId="151964c3-78cd-4020-a226-814db5c6c8be" providerId="ADAL" clId="{690768F7-03C4-49E3-B4CC-7011ACE89965}" dt="2022-08-20T09:55:51.685" v="4581" actId="164"/>
          <ac:spMkLst>
            <pc:docMk/>
            <pc:sldMk cId="2177215623" sldId="262"/>
            <ac:spMk id="52" creationId="{00000000-0000-0000-0000-000000000000}"/>
          </ac:spMkLst>
        </pc:spChg>
        <pc:spChg chg="mod">
          <ac:chgData name="高増　潔" userId="151964c3-78cd-4020-a226-814db5c6c8be" providerId="ADAL" clId="{690768F7-03C4-49E3-B4CC-7011ACE89965}" dt="2022-08-20T09:55:51.685" v="4581" actId="164"/>
          <ac:spMkLst>
            <pc:docMk/>
            <pc:sldMk cId="2177215623" sldId="262"/>
            <ac:spMk id="53" creationId="{00000000-0000-0000-0000-000000000000}"/>
          </ac:spMkLst>
        </pc:spChg>
        <pc:spChg chg="mod">
          <ac:chgData name="高増　潔" userId="151964c3-78cd-4020-a226-814db5c6c8be" providerId="ADAL" clId="{690768F7-03C4-49E3-B4CC-7011ACE89965}" dt="2022-08-20T09:55:51.685" v="4581" actId="164"/>
          <ac:spMkLst>
            <pc:docMk/>
            <pc:sldMk cId="2177215623" sldId="262"/>
            <ac:spMk id="54" creationId="{00000000-0000-0000-0000-000000000000}"/>
          </ac:spMkLst>
        </pc:spChg>
        <pc:spChg chg="add mod">
          <ac:chgData name="高増　潔" userId="151964c3-78cd-4020-a226-814db5c6c8be" providerId="ADAL" clId="{690768F7-03C4-49E3-B4CC-7011ACE89965}" dt="2022-08-20T10:19:07.805" v="4788" actId="164"/>
          <ac:spMkLst>
            <pc:docMk/>
            <pc:sldMk cId="2177215623" sldId="262"/>
            <ac:spMk id="63" creationId="{D90E83C8-F8EE-CA6E-D045-5E07C0E4C5DF}"/>
          </ac:spMkLst>
        </pc:spChg>
        <pc:spChg chg="add mod">
          <ac:chgData name="高増　潔" userId="151964c3-78cd-4020-a226-814db5c6c8be" providerId="ADAL" clId="{690768F7-03C4-49E3-B4CC-7011ACE89965}" dt="2022-08-20T10:19:07.805" v="4788" actId="164"/>
          <ac:spMkLst>
            <pc:docMk/>
            <pc:sldMk cId="2177215623" sldId="262"/>
            <ac:spMk id="65" creationId="{A9166348-5BBE-81F7-D49C-55CE8ADA4725}"/>
          </ac:spMkLst>
        </pc:spChg>
        <pc:spChg chg="add mod">
          <ac:chgData name="高増　潔" userId="151964c3-78cd-4020-a226-814db5c6c8be" providerId="ADAL" clId="{690768F7-03C4-49E3-B4CC-7011ACE89965}" dt="2022-08-20T10:19:07.805" v="4788" actId="164"/>
          <ac:spMkLst>
            <pc:docMk/>
            <pc:sldMk cId="2177215623" sldId="262"/>
            <ac:spMk id="66" creationId="{A42A66BA-3D97-9173-6C24-18F1A1B37C9C}"/>
          </ac:spMkLst>
        </pc:spChg>
        <pc:spChg chg="add mod">
          <ac:chgData name="高増　潔" userId="151964c3-78cd-4020-a226-814db5c6c8be" providerId="ADAL" clId="{690768F7-03C4-49E3-B4CC-7011ACE89965}" dt="2022-08-20T10:19:07.805" v="4788" actId="164"/>
          <ac:spMkLst>
            <pc:docMk/>
            <pc:sldMk cId="2177215623" sldId="262"/>
            <ac:spMk id="67" creationId="{4D3B0979-1A47-C8CB-AA57-0875C3F39217}"/>
          </ac:spMkLst>
        </pc:spChg>
        <pc:spChg chg="add mod">
          <ac:chgData name="高増　潔" userId="151964c3-78cd-4020-a226-814db5c6c8be" providerId="ADAL" clId="{690768F7-03C4-49E3-B4CC-7011ACE89965}" dt="2022-08-20T10:19:07.805" v="4788" actId="164"/>
          <ac:spMkLst>
            <pc:docMk/>
            <pc:sldMk cId="2177215623" sldId="262"/>
            <ac:spMk id="68" creationId="{23850E54-7469-928E-6598-2A8898C87D32}"/>
          </ac:spMkLst>
        </pc:spChg>
        <pc:spChg chg="add mod">
          <ac:chgData name="高増　潔" userId="151964c3-78cd-4020-a226-814db5c6c8be" providerId="ADAL" clId="{690768F7-03C4-49E3-B4CC-7011ACE89965}" dt="2022-08-20T10:19:07.805" v="4788" actId="164"/>
          <ac:spMkLst>
            <pc:docMk/>
            <pc:sldMk cId="2177215623" sldId="262"/>
            <ac:spMk id="70" creationId="{7AAA72D7-20FC-7532-D945-13878B16D2E3}"/>
          </ac:spMkLst>
        </pc:spChg>
        <pc:spChg chg="add mod">
          <ac:chgData name="高増　潔" userId="151964c3-78cd-4020-a226-814db5c6c8be" providerId="ADAL" clId="{690768F7-03C4-49E3-B4CC-7011ACE89965}" dt="2022-08-20T10:19:07.805" v="4788" actId="164"/>
          <ac:spMkLst>
            <pc:docMk/>
            <pc:sldMk cId="2177215623" sldId="262"/>
            <ac:spMk id="73" creationId="{7E34AF16-6CDB-D7F6-8CF3-A63709FE29B4}"/>
          </ac:spMkLst>
        </pc:spChg>
        <pc:spChg chg="add mod">
          <ac:chgData name="高増　潔" userId="151964c3-78cd-4020-a226-814db5c6c8be" providerId="ADAL" clId="{690768F7-03C4-49E3-B4CC-7011ACE89965}" dt="2022-08-20T10:18:21.950" v="4784"/>
          <ac:spMkLst>
            <pc:docMk/>
            <pc:sldMk cId="2177215623" sldId="262"/>
            <ac:spMk id="78" creationId="{148BACC2-5B82-64FC-175F-19019BF5CEFC}"/>
          </ac:spMkLst>
        </pc:spChg>
        <pc:grpChg chg="add mod">
          <ac:chgData name="高増　潔" userId="151964c3-78cd-4020-a226-814db5c6c8be" providerId="ADAL" clId="{690768F7-03C4-49E3-B4CC-7011ACE89965}" dt="2022-08-20T10:19:25.613" v="4833" actId="1036"/>
          <ac:grpSpMkLst>
            <pc:docMk/>
            <pc:sldMk cId="2177215623" sldId="262"/>
            <ac:grpSpMk id="20" creationId="{A3BC30FA-EFA4-2F15-BA2E-57622FCC7EFD}"/>
          </ac:grpSpMkLst>
        </pc:grpChg>
        <pc:grpChg chg="add mod">
          <ac:chgData name="高増　潔" userId="151964c3-78cd-4020-a226-814db5c6c8be" providerId="ADAL" clId="{690768F7-03C4-49E3-B4CC-7011ACE89965}" dt="2022-08-20T10:19:25.613" v="4833" actId="1036"/>
          <ac:grpSpMkLst>
            <pc:docMk/>
            <pc:sldMk cId="2177215623" sldId="262"/>
            <ac:grpSpMk id="22" creationId="{F4E01D40-97AE-EFDB-87E7-E786F619E064}"/>
          </ac:grpSpMkLst>
        </pc:grpChg>
        <pc:grpChg chg="mod">
          <ac:chgData name="高増　潔" userId="151964c3-78cd-4020-a226-814db5c6c8be" providerId="ADAL" clId="{690768F7-03C4-49E3-B4CC-7011ACE89965}" dt="2022-08-20T09:55:47.010" v="4580" actId="164"/>
          <ac:grpSpMkLst>
            <pc:docMk/>
            <pc:sldMk cId="2177215623" sldId="262"/>
            <ac:grpSpMk id="33" creationId="{00000000-0000-0000-0000-000000000000}"/>
          </ac:grpSpMkLst>
        </pc:grpChg>
        <pc:grpChg chg="add mod">
          <ac:chgData name="高増　潔" userId="151964c3-78cd-4020-a226-814db5c6c8be" providerId="ADAL" clId="{690768F7-03C4-49E3-B4CC-7011ACE89965}" dt="2022-08-20T10:19:17.400" v="4814" actId="1038"/>
          <ac:grpSpMkLst>
            <pc:docMk/>
            <pc:sldMk cId="2177215623" sldId="262"/>
            <ac:grpSpMk id="79" creationId="{D9BBC257-F1A6-4040-C671-AB3CDEBAD1D3}"/>
          </ac:grpSpMkLst>
        </pc:grpChg>
        <pc:grpChg chg="add mod">
          <ac:chgData name="高増　潔" userId="151964c3-78cd-4020-a226-814db5c6c8be" providerId="ADAL" clId="{690768F7-03C4-49E3-B4CC-7011ACE89965}" dt="2022-08-20T10:19:17.400" v="4814" actId="1038"/>
          <ac:grpSpMkLst>
            <pc:docMk/>
            <pc:sldMk cId="2177215623" sldId="262"/>
            <ac:grpSpMk id="80" creationId="{18926BBF-3788-6667-0838-FAAEDB0135BD}"/>
          </ac:grpSpMkLst>
        </pc:grpChg>
        <pc:cxnChg chg="add mod">
          <ac:chgData name="高増　潔" userId="151964c3-78cd-4020-a226-814db5c6c8be" providerId="ADAL" clId="{690768F7-03C4-49E3-B4CC-7011ACE89965}" dt="2022-08-20T09:58:23.066" v="4595" actId="1582"/>
          <ac:cxnSpMkLst>
            <pc:docMk/>
            <pc:sldMk cId="2177215623" sldId="262"/>
            <ac:cxnSpMk id="8" creationId="{DC1525E6-7447-DC88-B090-1A41A0572C88}"/>
          </ac:cxnSpMkLst>
        </pc:cxnChg>
        <pc:cxnChg chg="add mod">
          <ac:chgData name="高増　潔" userId="151964c3-78cd-4020-a226-814db5c6c8be" providerId="ADAL" clId="{690768F7-03C4-49E3-B4CC-7011ACE89965}" dt="2022-08-20T09:59:38.290" v="4599" actId="1582"/>
          <ac:cxnSpMkLst>
            <pc:docMk/>
            <pc:sldMk cId="2177215623" sldId="262"/>
            <ac:cxnSpMk id="10" creationId="{2266508F-2156-623F-7074-B082EE61AADC}"/>
          </ac:cxnSpMkLst>
        </pc:cxnChg>
        <pc:cxnChg chg="mod">
          <ac:chgData name="高増　潔" userId="151964c3-78cd-4020-a226-814db5c6c8be" providerId="ADAL" clId="{690768F7-03C4-49E3-B4CC-7011ACE89965}" dt="2022-08-20T09:58:23.066" v="4595" actId="1582"/>
          <ac:cxnSpMkLst>
            <pc:docMk/>
            <pc:sldMk cId="2177215623" sldId="262"/>
            <ac:cxnSpMk id="11" creationId="{00000000-0000-0000-0000-000000000000}"/>
          </ac:cxnSpMkLst>
        </pc:cxnChg>
        <pc:cxnChg chg="mod">
          <ac:chgData name="高増　潔" userId="151964c3-78cd-4020-a226-814db5c6c8be" providerId="ADAL" clId="{690768F7-03C4-49E3-B4CC-7011ACE89965}" dt="2022-08-20T09:58:23.066" v="4595" actId="1582"/>
          <ac:cxnSpMkLst>
            <pc:docMk/>
            <pc:sldMk cId="2177215623" sldId="262"/>
            <ac:cxnSpMk id="12" creationId="{00000000-0000-0000-0000-000000000000}"/>
          </ac:cxnSpMkLst>
        </pc:cxnChg>
        <pc:cxnChg chg="mod">
          <ac:chgData name="高増　潔" userId="151964c3-78cd-4020-a226-814db5c6c8be" providerId="ADAL" clId="{690768F7-03C4-49E3-B4CC-7011ACE89965}" dt="2022-08-20T09:58:23.066" v="4595" actId="1582"/>
          <ac:cxnSpMkLst>
            <pc:docMk/>
            <pc:sldMk cId="2177215623" sldId="262"/>
            <ac:cxnSpMk id="13" creationId="{00000000-0000-0000-0000-000000000000}"/>
          </ac:cxnSpMkLst>
        </pc:cxnChg>
        <pc:cxnChg chg="mod">
          <ac:chgData name="高増　潔" userId="151964c3-78cd-4020-a226-814db5c6c8be" providerId="ADAL" clId="{690768F7-03C4-49E3-B4CC-7011ACE89965}" dt="2022-08-20T09:58:23.066" v="4595" actId="1582"/>
          <ac:cxnSpMkLst>
            <pc:docMk/>
            <pc:sldMk cId="2177215623" sldId="262"/>
            <ac:cxnSpMk id="14" creationId="{00000000-0000-0000-0000-000000000000}"/>
          </ac:cxnSpMkLst>
        </pc:cxnChg>
        <pc:cxnChg chg="mod">
          <ac:chgData name="高増　潔" userId="151964c3-78cd-4020-a226-814db5c6c8be" providerId="ADAL" clId="{690768F7-03C4-49E3-B4CC-7011ACE89965}" dt="2022-08-20T09:58:23.066" v="4595" actId="1582"/>
          <ac:cxnSpMkLst>
            <pc:docMk/>
            <pc:sldMk cId="2177215623" sldId="262"/>
            <ac:cxnSpMk id="15" creationId="{00000000-0000-0000-0000-000000000000}"/>
          </ac:cxnSpMkLst>
        </pc:cxnChg>
        <pc:cxnChg chg="add mod">
          <ac:chgData name="高増　潔" userId="151964c3-78cd-4020-a226-814db5c6c8be" providerId="ADAL" clId="{690768F7-03C4-49E3-B4CC-7011ACE89965}" dt="2022-08-20T09:59:38.290" v="4599" actId="1582"/>
          <ac:cxnSpMkLst>
            <pc:docMk/>
            <pc:sldMk cId="2177215623" sldId="262"/>
            <ac:cxnSpMk id="18" creationId="{ECCDAAC0-64A7-236B-5991-2E54EFAC6FB9}"/>
          </ac:cxnSpMkLst>
        </pc:cxnChg>
        <pc:cxnChg chg="mod">
          <ac:chgData name="高増　潔" userId="151964c3-78cd-4020-a226-814db5c6c8be" providerId="ADAL" clId="{690768F7-03C4-49E3-B4CC-7011ACE89965}" dt="2022-08-20T09:58:23.066" v="4595" actId="1582"/>
          <ac:cxnSpMkLst>
            <pc:docMk/>
            <pc:sldMk cId="2177215623" sldId="262"/>
            <ac:cxnSpMk id="19" creationId="{00000000-0000-0000-0000-000000000000}"/>
          </ac:cxnSpMkLst>
        </pc:cxnChg>
        <pc:cxnChg chg="mod">
          <ac:chgData name="高増　潔" userId="151964c3-78cd-4020-a226-814db5c6c8be" providerId="ADAL" clId="{690768F7-03C4-49E3-B4CC-7011ACE89965}" dt="2022-08-20T09:58:23.066" v="4595" actId="1582"/>
          <ac:cxnSpMkLst>
            <pc:docMk/>
            <pc:sldMk cId="2177215623" sldId="262"/>
            <ac:cxnSpMk id="21" creationId="{00000000-0000-0000-0000-000000000000}"/>
          </ac:cxnSpMkLst>
        </pc:cxnChg>
        <pc:cxnChg chg="mod">
          <ac:chgData name="高増　潔" userId="151964c3-78cd-4020-a226-814db5c6c8be" providerId="ADAL" clId="{690768F7-03C4-49E3-B4CC-7011ACE89965}" dt="2022-08-20T09:58:23.066" v="4595" actId="1582"/>
          <ac:cxnSpMkLst>
            <pc:docMk/>
            <pc:sldMk cId="2177215623" sldId="262"/>
            <ac:cxnSpMk id="24" creationId="{00000000-0000-0000-0000-000000000000}"/>
          </ac:cxnSpMkLst>
        </pc:cxnChg>
        <pc:cxnChg chg="mod">
          <ac:chgData name="高増　潔" userId="151964c3-78cd-4020-a226-814db5c6c8be" providerId="ADAL" clId="{690768F7-03C4-49E3-B4CC-7011ACE89965}" dt="2022-08-20T09:58:23.066" v="4595" actId="1582"/>
          <ac:cxnSpMkLst>
            <pc:docMk/>
            <pc:sldMk cId="2177215623" sldId="262"/>
            <ac:cxnSpMk id="25" creationId="{00000000-0000-0000-0000-000000000000}"/>
          </ac:cxnSpMkLst>
        </pc:cxnChg>
        <pc:cxnChg chg="mod">
          <ac:chgData name="高増　潔" userId="151964c3-78cd-4020-a226-814db5c6c8be" providerId="ADAL" clId="{690768F7-03C4-49E3-B4CC-7011ACE89965}" dt="2022-08-20T09:58:23.066" v="4595" actId="1582"/>
          <ac:cxnSpMkLst>
            <pc:docMk/>
            <pc:sldMk cId="2177215623" sldId="262"/>
            <ac:cxnSpMk id="31" creationId="{00000000-0000-0000-0000-000000000000}"/>
          </ac:cxnSpMkLst>
        </pc:cxnChg>
        <pc:cxnChg chg="mod">
          <ac:chgData name="高増　潔" userId="151964c3-78cd-4020-a226-814db5c6c8be" providerId="ADAL" clId="{690768F7-03C4-49E3-B4CC-7011ACE89965}" dt="2022-08-20T10:19:58.296" v="4835" actId="1582"/>
          <ac:cxnSpMkLst>
            <pc:docMk/>
            <pc:sldMk cId="2177215623" sldId="262"/>
            <ac:cxnSpMk id="36" creationId="{00000000-0000-0000-0000-000000000000}"/>
          </ac:cxnSpMkLst>
        </pc:cxnChg>
        <pc:cxnChg chg="add mod">
          <ac:chgData name="高増　潔" userId="151964c3-78cd-4020-a226-814db5c6c8be" providerId="ADAL" clId="{690768F7-03C4-49E3-B4CC-7011ACE89965}" dt="2022-08-20T10:18:59.458" v="4787" actId="164"/>
          <ac:cxnSpMkLst>
            <pc:docMk/>
            <pc:sldMk cId="2177215623" sldId="262"/>
            <ac:cxnSpMk id="37" creationId="{8E3DECB2-1D85-7F90-C2A4-FD94709F67FB}"/>
          </ac:cxnSpMkLst>
        </pc:cxnChg>
        <pc:cxnChg chg="add mod">
          <ac:chgData name="高増　潔" userId="151964c3-78cd-4020-a226-814db5c6c8be" providerId="ADAL" clId="{690768F7-03C4-49E3-B4CC-7011ACE89965}" dt="2022-08-20T10:18:59.458" v="4787" actId="164"/>
          <ac:cxnSpMkLst>
            <pc:docMk/>
            <pc:sldMk cId="2177215623" sldId="262"/>
            <ac:cxnSpMk id="38" creationId="{7CE06B8A-45D5-E5CA-B506-EBD946EF6C46}"/>
          </ac:cxnSpMkLst>
        </pc:cxnChg>
        <pc:cxnChg chg="del">
          <ac:chgData name="高増　潔" userId="151964c3-78cd-4020-a226-814db5c6c8be" providerId="ADAL" clId="{690768F7-03C4-49E3-B4CC-7011ACE89965}" dt="2022-08-20T09:52:45.175" v="4525" actId="478"/>
          <ac:cxnSpMkLst>
            <pc:docMk/>
            <pc:sldMk cId="2177215623" sldId="262"/>
            <ac:cxnSpMk id="39" creationId="{00000000-0000-0000-0000-000000000000}"/>
          </ac:cxnSpMkLst>
        </pc:cxnChg>
        <pc:cxnChg chg="del">
          <ac:chgData name="高増　潔" userId="151964c3-78cd-4020-a226-814db5c6c8be" providerId="ADAL" clId="{690768F7-03C4-49E3-B4CC-7011ACE89965}" dt="2022-08-20T09:52:11.943" v="4520" actId="478"/>
          <ac:cxnSpMkLst>
            <pc:docMk/>
            <pc:sldMk cId="2177215623" sldId="262"/>
            <ac:cxnSpMk id="40" creationId="{00000000-0000-0000-0000-000000000000}"/>
          </ac:cxnSpMkLst>
        </pc:cxnChg>
        <pc:cxnChg chg="mod">
          <ac:chgData name="高増　潔" userId="151964c3-78cd-4020-a226-814db5c6c8be" providerId="ADAL" clId="{690768F7-03C4-49E3-B4CC-7011ACE89965}" dt="2022-08-20T09:58:23.066" v="4595" actId="1582"/>
          <ac:cxnSpMkLst>
            <pc:docMk/>
            <pc:sldMk cId="2177215623" sldId="262"/>
            <ac:cxnSpMk id="41" creationId="{00000000-0000-0000-0000-000000000000}"/>
          </ac:cxnSpMkLst>
        </pc:cxnChg>
        <pc:cxnChg chg="mod">
          <ac:chgData name="高増　潔" userId="151964c3-78cd-4020-a226-814db5c6c8be" providerId="ADAL" clId="{690768F7-03C4-49E3-B4CC-7011ACE89965}" dt="2022-08-20T10:19:58.296" v="4835" actId="1582"/>
          <ac:cxnSpMkLst>
            <pc:docMk/>
            <pc:sldMk cId="2177215623" sldId="262"/>
            <ac:cxnSpMk id="42" creationId="{00000000-0000-0000-0000-000000000000}"/>
          </ac:cxnSpMkLst>
        </pc:cxnChg>
        <pc:cxnChg chg="mod">
          <ac:chgData name="高増　潔" userId="151964c3-78cd-4020-a226-814db5c6c8be" providerId="ADAL" clId="{690768F7-03C4-49E3-B4CC-7011ACE89965}" dt="2022-08-20T09:59:38.290" v="4599" actId="1582"/>
          <ac:cxnSpMkLst>
            <pc:docMk/>
            <pc:sldMk cId="2177215623" sldId="262"/>
            <ac:cxnSpMk id="43" creationId="{00000000-0000-0000-0000-000000000000}"/>
          </ac:cxnSpMkLst>
        </pc:cxnChg>
        <pc:cxnChg chg="mod">
          <ac:chgData name="高増　潔" userId="151964c3-78cd-4020-a226-814db5c6c8be" providerId="ADAL" clId="{690768F7-03C4-49E3-B4CC-7011ACE89965}" dt="2022-08-20T09:59:38.290" v="4599" actId="1582"/>
          <ac:cxnSpMkLst>
            <pc:docMk/>
            <pc:sldMk cId="2177215623" sldId="262"/>
            <ac:cxnSpMk id="45" creationId="{00000000-0000-0000-0000-000000000000}"/>
          </ac:cxnSpMkLst>
        </pc:cxnChg>
        <pc:cxnChg chg="mod">
          <ac:chgData name="高増　潔" userId="151964c3-78cd-4020-a226-814db5c6c8be" providerId="ADAL" clId="{690768F7-03C4-49E3-B4CC-7011ACE89965}" dt="2022-08-20T09:59:38.290" v="4599" actId="1582"/>
          <ac:cxnSpMkLst>
            <pc:docMk/>
            <pc:sldMk cId="2177215623" sldId="262"/>
            <ac:cxnSpMk id="48" creationId="{00000000-0000-0000-0000-000000000000}"/>
          </ac:cxnSpMkLst>
        </pc:cxnChg>
        <pc:cxnChg chg="add mod">
          <ac:chgData name="高増　潔" userId="151964c3-78cd-4020-a226-814db5c6c8be" providerId="ADAL" clId="{690768F7-03C4-49E3-B4CC-7011ACE89965}" dt="2022-08-20T10:18:59.458" v="4787" actId="164"/>
          <ac:cxnSpMkLst>
            <pc:docMk/>
            <pc:sldMk cId="2177215623" sldId="262"/>
            <ac:cxnSpMk id="49" creationId="{D583C51B-118E-53FC-495B-DE03294541DA}"/>
          </ac:cxnSpMkLst>
        </pc:cxnChg>
        <pc:cxnChg chg="del">
          <ac:chgData name="高増　潔" userId="151964c3-78cd-4020-a226-814db5c6c8be" providerId="ADAL" clId="{690768F7-03C4-49E3-B4CC-7011ACE89965}" dt="2022-08-20T09:52:48.357" v="4526" actId="478"/>
          <ac:cxnSpMkLst>
            <pc:docMk/>
            <pc:sldMk cId="2177215623" sldId="262"/>
            <ac:cxnSpMk id="50" creationId="{00000000-0000-0000-0000-000000000000}"/>
          </ac:cxnSpMkLst>
        </pc:cxnChg>
        <pc:cxnChg chg="mod">
          <ac:chgData name="高増　潔" userId="151964c3-78cd-4020-a226-814db5c6c8be" providerId="ADAL" clId="{690768F7-03C4-49E3-B4CC-7011ACE89965}" dt="2022-08-20T09:59:38.290" v="4599" actId="1582"/>
          <ac:cxnSpMkLst>
            <pc:docMk/>
            <pc:sldMk cId="2177215623" sldId="262"/>
            <ac:cxnSpMk id="51" creationId="{00000000-0000-0000-0000-000000000000}"/>
          </ac:cxnSpMkLst>
        </pc:cxnChg>
        <pc:cxnChg chg="mod">
          <ac:chgData name="高増　潔" userId="151964c3-78cd-4020-a226-814db5c6c8be" providerId="ADAL" clId="{690768F7-03C4-49E3-B4CC-7011ACE89965}" dt="2022-08-20T09:59:38.290" v="4599" actId="1582"/>
          <ac:cxnSpMkLst>
            <pc:docMk/>
            <pc:sldMk cId="2177215623" sldId="262"/>
            <ac:cxnSpMk id="55" creationId="{00000000-0000-0000-0000-000000000000}"/>
          </ac:cxnSpMkLst>
        </pc:cxnChg>
        <pc:cxnChg chg="mod">
          <ac:chgData name="高増　潔" userId="151964c3-78cd-4020-a226-814db5c6c8be" providerId="ADAL" clId="{690768F7-03C4-49E3-B4CC-7011ACE89965}" dt="2022-08-20T09:59:38.290" v="4599" actId="1582"/>
          <ac:cxnSpMkLst>
            <pc:docMk/>
            <pc:sldMk cId="2177215623" sldId="262"/>
            <ac:cxnSpMk id="56" creationId="{00000000-0000-0000-0000-000000000000}"/>
          </ac:cxnSpMkLst>
        </pc:cxnChg>
        <pc:cxnChg chg="add mod">
          <ac:chgData name="高増　潔" userId="151964c3-78cd-4020-a226-814db5c6c8be" providerId="ADAL" clId="{690768F7-03C4-49E3-B4CC-7011ACE89965}" dt="2022-08-20T10:19:07.805" v="4788" actId="164"/>
          <ac:cxnSpMkLst>
            <pc:docMk/>
            <pc:sldMk cId="2177215623" sldId="262"/>
            <ac:cxnSpMk id="60" creationId="{4F18155C-9430-B7FD-DA39-F351E35B761E}"/>
          </ac:cxnSpMkLst>
        </pc:cxnChg>
        <pc:cxnChg chg="add mod">
          <ac:chgData name="高増　潔" userId="151964c3-78cd-4020-a226-814db5c6c8be" providerId="ADAL" clId="{690768F7-03C4-49E3-B4CC-7011ACE89965}" dt="2022-08-20T10:19:07.805" v="4788" actId="164"/>
          <ac:cxnSpMkLst>
            <pc:docMk/>
            <pc:sldMk cId="2177215623" sldId="262"/>
            <ac:cxnSpMk id="61" creationId="{0AC92965-D9E8-4C39-9C68-FB0965DE7A87}"/>
          </ac:cxnSpMkLst>
        </pc:cxnChg>
        <pc:cxnChg chg="add mod">
          <ac:chgData name="高増　潔" userId="151964c3-78cd-4020-a226-814db5c6c8be" providerId="ADAL" clId="{690768F7-03C4-49E3-B4CC-7011ACE89965}" dt="2022-08-20T10:19:07.805" v="4788" actId="164"/>
          <ac:cxnSpMkLst>
            <pc:docMk/>
            <pc:sldMk cId="2177215623" sldId="262"/>
            <ac:cxnSpMk id="62" creationId="{F3E3464C-DB07-C853-7161-DCBA543180E6}"/>
          </ac:cxnSpMkLst>
        </pc:cxnChg>
        <pc:cxnChg chg="add mod">
          <ac:chgData name="高増　潔" userId="151964c3-78cd-4020-a226-814db5c6c8be" providerId="ADAL" clId="{690768F7-03C4-49E3-B4CC-7011ACE89965}" dt="2022-08-20T10:19:07.805" v="4788" actId="164"/>
          <ac:cxnSpMkLst>
            <pc:docMk/>
            <pc:sldMk cId="2177215623" sldId="262"/>
            <ac:cxnSpMk id="69" creationId="{8CF87C2A-C11F-0669-A48F-2A6EAB03B1A8}"/>
          </ac:cxnSpMkLst>
        </pc:cxnChg>
        <pc:cxnChg chg="add mod">
          <ac:chgData name="高増　潔" userId="151964c3-78cd-4020-a226-814db5c6c8be" providerId="ADAL" clId="{690768F7-03C4-49E3-B4CC-7011ACE89965}" dt="2022-08-20T10:19:07.805" v="4788" actId="164"/>
          <ac:cxnSpMkLst>
            <pc:docMk/>
            <pc:sldMk cId="2177215623" sldId="262"/>
            <ac:cxnSpMk id="71" creationId="{F84D506B-7ADB-2AF0-C203-9E6956823FCB}"/>
          </ac:cxnSpMkLst>
        </pc:cxnChg>
        <pc:cxnChg chg="add mod">
          <ac:chgData name="高増　潔" userId="151964c3-78cd-4020-a226-814db5c6c8be" providerId="ADAL" clId="{690768F7-03C4-49E3-B4CC-7011ACE89965}" dt="2022-08-20T10:19:07.805" v="4788" actId="164"/>
          <ac:cxnSpMkLst>
            <pc:docMk/>
            <pc:sldMk cId="2177215623" sldId="262"/>
            <ac:cxnSpMk id="72" creationId="{8A0ED14B-3E85-8FA9-6FA2-E6031CA7DA32}"/>
          </ac:cxnSpMkLst>
        </pc:cxnChg>
        <pc:cxnChg chg="add mod">
          <ac:chgData name="高増　潔" userId="151964c3-78cd-4020-a226-814db5c6c8be" providerId="ADAL" clId="{690768F7-03C4-49E3-B4CC-7011ACE89965}" dt="2022-08-20T10:19:07.805" v="4788" actId="164"/>
          <ac:cxnSpMkLst>
            <pc:docMk/>
            <pc:sldMk cId="2177215623" sldId="262"/>
            <ac:cxnSpMk id="74" creationId="{0078171B-D14E-67F1-29C2-9A5B01E33173}"/>
          </ac:cxnSpMkLst>
        </pc:cxnChg>
      </pc:sldChg>
      <pc:sldChg chg="del">
        <pc:chgData name="高増　潔" userId="151964c3-78cd-4020-a226-814db5c6c8be" providerId="ADAL" clId="{690768F7-03C4-49E3-B4CC-7011ACE89965}" dt="2022-08-16T22:54:16.104" v="0" actId="47"/>
        <pc:sldMkLst>
          <pc:docMk/>
          <pc:sldMk cId="3245523262" sldId="262"/>
        </pc:sldMkLst>
      </pc:sldChg>
      <pc:sldChg chg="addSp modSp add del mod modClrScheme chgLayout">
        <pc:chgData name="高増　潔" userId="151964c3-78cd-4020-a226-814db5c6c8be" providerId="ADAL" clId="{690768F7-03C4-49E3-B4CC-7011ACE89965}" dt="2022-08-18T23:47:56.783" v="1989"/>
        <pc:sldMkLst>
          <pc:docMk/>
          <pc:sldMk cId="338110587" sldId="263"/>
        </pc:sldMkLst>
        <pc:spChg chg="add mod">
          <ac:chgData name="高増　潔" userId="151964c3-78cd-4020-a226-814db5c6c8be" providerId="ADAL" clId="{690768F7-03C4-49E3-B4CC-7011ACE89965}" dt="2022-08-16T22:59:19.237" v="45"/>
          <ac:spMkLst>
            <pc:docMk/>
            <pc:sldMk cId="338110587" sldId="263"/>
            <ac:spMk id="7" creationId="{4E64442D-CDFA-1560-F6B6-D5BA2A19CBE7}"/>
          </ac:spMkLst>
        </pc:spChg>
        <pc:spChg chg="add mod ord">
          <ac:chgData name="高増　潔" userId="151964c3-78cd-4020-a226-814db5c6c8be" providerId="ADAL" clId="{690768F7-03C4-49E3-B4CC-7011ACE89965}" dt="2022-08-18T23:47:56.783" v="1989"/>
          <ac:spMkLst>
            <pc:docMk/>
            <pc:sldMk cId="338110587" sldId="263"/>
            <ac:spMk id="8" creationId="{1460A34D-8963-CEAB-D2B9-FAEDE949DF98}"/>
          </ac:spMkLst>
        </pc:spChg>
      </pc:sldChg>
      <pc:sldChg chg="del">
        <pc:chgData name="高増　潔" userId="151964c3-78cd-4020-a226-814db5c6c8be" providerId="ADAL" clId="{690768F7-03C4-49E3-B4CC-7011ACE89965}" dt="2022-08-16T22:55:57.658" v="10" actId="47"/>
        <pc:sldMkLst>
          <pc:docMk/>
          <pc:sldMk cId="3223563079" sldId="266"/>
        </pc:sldMkLst>
      </pc:sldChg>
      <pc:sldChg chg="addSp modSp mod modClrScheme chgLayout">
        <pc:chgData name="高増　潔" userId="151964c3-78cd-4020-a226-814db5c6c8be" providerId="ADAL" clId="{690768F7-03C4-49E3-B4CC-7011ACE89965}" dt="2022-08-20T07:30:36.843" v="3708" actId="6549"/>
        <pc:sldMkLst>
          <pc:docMk/>
          <pc:sldMk cId="2870071694" sldId="267"/>
        </pc:sldMkLst>
        <pc:spChg chg="add mod">
          <ac:chgData name="高増　潔" userId="151964c3-78cd-4020-a226-814db5c6c8be" providerId="ADAL" clId="{690768F7-03C4-49E3-B4CC-7011ACE89965}" dt="2022-08-16T22:59:20.808" v="46"/>
          <ac:spMkLst>
            <pc:docMk/>
            <pc:sldMk cId="2870071694" sldId="267"/>
            <ac:spMk id="2" creationId="{20FF45D2-ED8F-8083-4BAD-CFE8A8203957}"/>
          </ac:spMkLst>
        </pc:spChg>
        <pc:spChg chg="add mod ord">
          <ac:chgData name="高増　潔" userId="151964c3-78cd-4020-a226-814db5c6c8be" providerId="ADAL" clId="{690768F7-03C4-49E3-B4CC-7011ACE89965}" dt="2022-08-20T07:30:36.843" v="3708" actId="6549"/>
          <ac:spMkLst>
            <pc:docMk/>
            <pc:sldMk cId="2870071694" sldId="267"/>
            <ac:spMk id="3" creationId="{416D53A2-6421-193B-4186-196926EC9AC0}"/>
          </ac:spMkLst>
        </pc:spChg>
      </pc:sldChg>
      <pc:sldChg chg="addSp modSp mod modClrScheme chgLayout">
        <pc:chgData name="高増　潔" userId="151964c3-78cd-4020-a226-814db5c6c8be" providerId="ADAL" clId="{690768F7-03C4-49E3-B4CC-7011ACE89965}" dt="2022-08-18T23:49:22.871" v="2172"/>
        <pc:sldMkLst>
          <pc:docMk/>
          <pc:sldMk cId="3616194876" sldId="268"/>
        </pc:sldMkLst>
        <pc:spChg chg="add mod">
          <ac:chgData name="高増　潔" userId="151964c3-78cd-4020-a226-814db5c6c8be" providerId="ADAL" clId="{690768F7-03C4-49E3-B4CC-7011ACE89965}" dt="2022-08-16T22:59:21.960" v="47"/>
          <ac:spMkLst>
            <pc:docMk/>
            <pc:sldMk cId="3616194876" sldId="268"/>
            <ac:spMk id="9" creationId="{986D74F8-3B50-3B96-E6EB-E133B36E7762}"/>
          </ac:spMkLst>
        </pc:spChg>
        <pc:spChg chg="add mod ord">
          <ac:chgData name="高増　潔" userId="151964c3-78cd-4020-a226-814db5c6c8be" providerId="ADAL" clId="{690768F7-03C4-49E3-B4CC-7011ACE89965}" dt="2022-08-18T23:49:22.871" v="2172"/>
          <ac:spMkLst>
            <pc:docMk/>
            <pc:sldMk cId="3616194876" sldId="268"/>
            <ac:spMk id="10" creationId="{5291245F-8438-46CA-05DB-6A54B1F58414}"/>
          </ac:spMkLst>
        </pc:spChg>
      </pc:sldChg>
      <pc:sldChg chg="del">
        <pc:chgData name="高増　潔" userId="151964c3-78cd-4020-a226-814db5c6c8be" providerId="ADAL" clId="{690768F7-03C4-49E3-B4CC-7011ACE89965}" dt="2022-08-16T22:55:56.374" v="9" actId="47"/>
        <pc:sldMkLst>
          <pc:docMk/>
          <pc:sldMk cId="3081465576" sldId="269"/>
        </pc:sldMkLst>
      </pc:sldChg>
      <pc:sldChg chg="addSp modSp mod modClrScheme chgLayout">
        <pc:chgData name="高増　潔" userId="151964c3-78cd-4020-a226-814db5c6c8be" providerId="ADAL" clId="{690768F7-03C4-49E3-B4CC-7011ACE89965}" dt="2022-08-23T10:53:40.015" v="8806" actId="1076"/>
        <pc:sldMkLst>
          <pc:docMk/>
          <pc:sldMk cId="4101431054" sldId="270"/>
        </pc:sldMkLst>
        <pc:spChg chg="mod">
          <ac:chgData name="高増　潔" userId="151964c3-78cd-4020-a226-814db5c6c8be" providerId="ADAL" clId="{690768F7-03C4-49E3-B4CC-7011ACE89965}" dt="2022-08-23T10:53:40.015" v="8806" actId="1076"/>
          <ac:spMkLst>
            <pc:docMk/>
            <pc:sldMk cId="4101431054" sldId="270"/>
            <ac:spMk id="2" creationId="{00000000-0000-0000-0000-000000000000}"/>
          </ac:spMkLst>
        </pc:spChg>
        <pc:spChg chg="mod">
          <ac:chgData name="高増　潔" userId="151964c3-78cd-4020-a226-814db5c6c8be" providerId="ADAL" clId="{690768F7-03C4-49E3-B4CC-7011ACE89965}" dt="2022-08-23T10:53:40.015" v="8806" actId="1076"/>
          <ac:spMkLst>
            <pc:docMk/>
            <pc:sldMk cId="4101431054" sldId="270"/>
            <ac:spMk id="3" creationId="{00000000-0000-0000-0000-000000000000}"/>
          </ac:spMkLst>
        </pc:spChg>
        <pc:spChg chg="mod">
          <ac:chgData name="高増　潔" userId="151964c3-78cd-4020-a226-814db5c6c8be" providerId="ADAL" clId="{690768F7-03C4-49E3-B4CC-7011ACE89965}" dt="2022-08-23T10:53:40.015" v="8806" actId="1076"/>
          <ac:spMkLst>
            <pc:docMk/>
            <pc:sldMk cId="4101431054" sldId="270"/>
            <ac:spMk id="7" creationId="{00000000-0000-0000-0000-000000000000}"/>
          </ac:spMkLst>
        </pc:spChg>
        <pc:spChg chg="mod">
          <ac:chgData name="高増　潔" userId="151964c3-78cd-4020-a226-814db5c6c8be" providerId="ADAL" clId="{690768F7-03C4-49E3-B4CC-7011ACE89965}" dt="2022-08-23T10:53:40.015" v="8806" actId="1076"/>
          <ac:spMkLst>
            <pc:docMk/>
            <pc:sldMk cId="4101431054" sldId="270"/>
            <ac:spMk id="8" creationId="{00000000-0000-0000-0000-000000000000}"/>
          </ac:spMkLst>
        </pc:spChg>
        <pc:spChg chg="mod">
          <ac:chgData name="高増　潔" userId="151964c3-78cd-4020-a226-814db5c6c8be" providerId="ADAL" clId="{690768F7-03C4-49E3-B4CC-7011ACE89965}" dt="2022-08-23T10:53:40.015" v="8806" actId="1076"/>
          <ac:spMkLst>
            <pc:docMk/>
            <pc:sldMk cId="4101431054" sldId="270"/>
            <ac:spMk id="9" creationId="{00000000-0000-0000-0000-000000000000}"/>
          </ac:spMkLst>
        </pc:spChg>
        <pc:spChg chg="mod">
          <ac:chgData name="高増　潔" userId="151964c3-78cd-4020-a226-814db5c6c8be" providerId="ADAL" clId="{690768F7-03C4-49E3-B4CC-7011ACE89965}" dt="2022-08-23T10:53:40.015" v="8806" actId="1076"/>
          <ac:spMkLst>
            <pc:docMk/>
            <pc:sldMk cId="4101431054" sldId="270"/>
            <ac:spMk id="11" creationId="{00000000-0000-0000-0000-000000000000}"/>
          </ac:spMkLst>
        </pc:spChg>
        <pc:spChg chg="mod">
          <ac:chgData name="高増　潔" userId="151964c3-78cd-4020-a226-814db5c6c8be" providerId="ADAL" clId="{690768F7-03C4-49E3-B4CC-7011ACE89965}" dt="2022-08-23T10:53:40.015" v="8806" actId="1076"/>
          <ac:spMkLst>
            <pc:docMk/>
            <pc:sldMk cId="4101431054" sldId="270"/>
            <ac:spMk id="13" creationId="{00000000-0000-0000-0000-000000000000}"/>
          </ac:spMkLst>
        </pc:spChg>
        <pc:spChg chg="mod">
          <ac:chgData name="高増　潔" userId="151964c3-78cd-4020-a226-814db5c6c8be" providerId="ADAL" clId="{690768F7-03C4-49E3-B4CC-7011ACE89965}" dt="2022-08-23T10:53:40.015" v="8806" actId="1076"/>
          <ac:spMkLst>
            <pc:docMk/>
            <pc:sldMk cId="4101431054" sldId="270"/>
            <ac:spMk id="14" creationId="{00000000-0000-0000-0000-000000000000}"/>
          </ac:spMkLst>
        </pc:spChg>
        <pc:spChg chg="mod">
          <ac:chgData name="高増　潔" userId="151964c3-78cd-4020-a226-814db5c6c8be" providerId="ADAL" clId="{690768F7-03C4-49E3-B4CC-7011ACE89965}" dt="2022-08-23T10:53:40.015" v="8806" actId="1076"/>
          <ac:spMkLst>
            <pc:docMk/>
            <pc:sldMk cId="4101431054" sldId="270"/>
            <ac:spMk id="15" creationId="{00000000-0000-0000-0000-000000000000}"/>
          </ac:spMkLst>
        </pc:spChg>
        <pc:spChg chg="mod">
          <ac:chgData name="高増　潔" userId="151964c3-78cd-4020-a226-814db5c6c8be" providerId="ADAL" clId="{690768F7-03C4-49E3-B4CC-7011ACE89965}" dt="2022-08-23T10:53:40.015" v="8806" actId="1076"/>
          <ac:spMkLst>
            <pc:docMk/>
            <pc:sldMk cId="4101431054" sldId="270"/>
            <ac:spMk id="16" creationId="{00000000-0000-0000-0000-000000000000}"/>
          </ac:spMkLst>
        </pc:spChg>
        <pc:spChg chg="mod">
          <ac:chgData name="高増　潔" userId="151964c3-78cd-4020-a226-814db5c6c8be" providerId="ADAL" clId="{690768F7-03C4-49E3-B4CC-7011ACE89965}" dt="2022-08-23T10:53:40.015" v="8806" actId="1076"/>
          <ac:spMkLst>
            <pc:docMk/>
            <pc:sldMk cId="4101431054" sldId="270"/>
            <ac:spMk id="17" creationId="{00000000-0000-0000-0000-000000000000}"/>
          </ac:spMkLst>
        </pc:spChg>
        <pc:spChg chg="mod">
          <ac:chgData name="高増　潔" userId="151964c3-78cd-4020-a226-814db5c6c8be" providerId="ADAL" clId="{690768F7-03C4-49E3-B4CC-7011ACE89965}" dt="2022-08-23T10:53:40.015" v="8806" actId="1076"/>
          <ac:spMkLst>
            <pc:docMk/>
            <pc:sldMk cId="4101431054" sldId="270"/>
            <ac:spMk id="18" creationId="{00000000-0000-0000-0000-000000000000}"/>
          </ac:spMkLst>
        </pc:spChg>
        <pc:spChg chg="add mod ord">
          <ac:chgData name="高増　潔" userId="151964c3-78cd-4020-a226-814db5c6c8be" providerId="ADAL" clId="{690768F7-03C4-49E3-B4CC-7011ACE89965}" dt="2022-08-18T23:50:25.441" v="2246"/>
          <ac:spMkLst>
            <pc:docMk/>
            <pc:sldMk cId="4101431054" sldId="270"/>
            <ac:spMk id="21" creationId="{947433ED-FA38-7597-66D8-48463DD25EC4}"/>
          </ac:spMkLst>
        </pc:spChg>
        <pc:spChg chg="mod">
          <ac:chgData name="高増　潔" userId="151964c3-78cd-4020-a226-814db5c6c8be" providerId="ADAL" clId="{690768F7-03C4-49E3-B4CC-7011ACE89965}" dt="2022-08-23T10:53:40.015" v="8806" actId="1076"/>
          <ac:spMkLst>
            <pc:docMk/>
            <pc:sldMk cId="4101431054" sldId="270"/>
            <ac:spMk id="25" creationId="{00000000-0000-0000-0000-000000000000}"/>
          </ac:spMkLst>
        </pc:spChg>
        <pc:spChg chg="add mod">
          <ac:chgData name="高増　潔" userId="151964c3-78cd-4020-a226-814db5c6c8be" providerId="ADAL" clId="{690768F7-03C4-49E3-B4CC-7011ACE89965}" dt="2022-08-20T10:18:16.196" v="4783"/>
          <ac:spMkLst>
            <pc:docMk/>
            <pc:sldMk cId="4101431054" sldId="270"/>
            <ac:spMk id="27" creationId="{A65D4F63-40FC-30B0-807E-E42BB7FEE7E8}"/>
          </ac:spMkLst>
        </pc:spChg>
        <pc:spChg chg="mod">
          <ac:chgData name="高増　潔" userId="151964c3-78cd-4020-a226-814db5c6c8be" providerId="ADAL" clId="{690768F7-03C4-49E3-B4CC-7011ACE89965}" dt="2022-08-23T10:53:40.015" v="8806" actId="1076"/>
          <ac:spMkLst>
            <pc:docMk/>
            <pc:sldMk cId="4101431054" sldId="270"/>
            <ac:spMk id="28" creationId="{00000000-0000-0000-0000-000000000000}"/>
          </ac:spMkLst>
        </pc:spChg>
        <pc:spChg chg="mod">
          <ac:chgData name="高増　潔" userId="151964c3-78cd-4020-a226-814db5c6c8be" providerId="ADAL" clId="{690768F7-03C4-49E3-B4CC-7011ACE89965}" dt="2022-08-23T10:53:40.015" v="8806" actId="1076"/>
          <ac:spMkLst>
            <pc:docMk/>
            <pc:sldMk cId="4101431054" sldId="270"/>
            <ac:spMk id="31" creationId="{00000000-0000-0000-0000-000000000000}"/>
          </ac:spMkLst>
        </pc:spChg>
        <pc:spChg chg="mod">
          <ac:chgData name="高増　潔" userId="151964c3-78cd-4020-a226-814db5c6c8be" providerId="ADAL" clId="{690768F7-03C4-49E3-B4CC-7011ACE89965}" dt="2022-08-23T10:53:40.015" v="8806" actId="1076"/>
          <ac:spMkLst>
            <pc:docMk/>
            <pc:sldMk cId="4101431054" sldId="270"/>
            <ac:spMk id="32" creationId="{00000000-0000-0000-0000-000000000000}"/>
          </ac:spMkLst>
        </pc:spChg>
        <pc:spChg chg="mod">
          <ac:chgData name="高増　潔" userId="151964c3-78cd-4020-a226-814db5c6c8be" providerId="ADAL" clId="{690768F7-03C4-49E3-B4CC-7011ACE89965}" dt="2022-08-23T10:53:40.015" v="8806" actId="1076"/>
          <ac:spMkLst>
            <pc:docMk/>
            <pc:sldMk cId="4101431054" sldId="270"/>
            <ac:spMk id="34" creationId="{00000000-0000-0000-0000-000000000000}"/>
          </ac:spMkLst>
        </pc:spChg>
        <pc:spChg chg="mod">
          <ac:chgData name="高増　潔" userId="151964c3-78cd-4020-a226-814db5c6c8be" providerId="ADAL" clId="{690768F7-03C4-49E3-B4CC-7011ACE89965}" dt="2022-08-23T10:53:40.015" v="8806" actId="1076"/>
          <ac:spMkLst>
            <pc:docMk/>
            <pc:sldMk cId="4101431054" sldId="270"/>
            <ac:spMk id="36" creationId="{00000000-0000-0000-0000-000000000000}"/>
          </ac:spMkLst>
        </pc:spChg>
        <pc:spChg chg="mod">
          <ac:chgData name="高増　潔" userId="151964c3-78cd-4020-a226-814db5c6c8be" providerId="ADAL" clId="{690768F7-03C4-49E3-B4CC-7011ACE89965}" dt="2022-08-23T10:53:40.015" v="8806" actId="1076"/>
          <ac:spMkLst>
            <pc:docMk/>
            <pc:sldMk cId="4101431054" sldId="270"/>
            <ac:spMk id="38" creationId="{00000000-0000-0000-0000-000000000000}"/>
          </ac:spMkLst>
        </pc:spChg>
        <pc:grpChg chg="mod">
          <ac:chgData name="高増　潔" userId="151964c3-78cd-4020-a226-814db5c6c8be" providerId="ADAL" clId="{690768F7-03C4-49E3-B4CC-7011ACE89965}" dt="2022-08-23T10:53:40.015" v="8806" actId="1076"/>
          <ac:grpSpMkLst>
            <pc:docMk/>
            <pc:sldMk cId="4101431054" sldId="270"/>
            <ac:grpSpMk id="10" creationId="{00000000-0000-0000-0000-000000000000}"/>
          </ac:grpSpMkLst>
        </pc:grpChg>
        <pc:grpChg chg="mod">
          <ac:chgData name="高増　潔" userId="151964c3-78cd-4020-a226-814db5c6c8be" providerId="ADAL" clId="{690768F7-03C4-49E3-B4CC-7011ACE89965}" dt="2022-08-23T10:53:40.015" v="8806" actId="1076"/>
          <ac:grpSpMkLst>
            <pc:docMk/>
            <pc:sldMk cId="4101431054" sldId="270"/>
            <ac:grpSpMk id="20" creationId="{B70F6C6B-0F29-2968-DDFB-175C94B60F3B}"/>
          </ac:grpSpMkLst>
        </pc:grpChg>
        <pc:cxnChg chg="mod">
          <ac:chgData name="高増　潔" userId="151964c3-78cd-4020-a226-814db5c6c8be" providerId="ADAL" clId="{690768F7-03C4-49E3-B4CC-7011ACE89965}" dt="2022-08-23T10:53:40.015" v="8806" actId="1076"/>
          <ac:cxnSpMkLst>
            <pc:docMk/>
            <pc:sldMk cId="4101431054" sldId="270"/>
            <ac:cxnSpMk id="4" creationId="{00000000-0000-0000-0000-000000000000}"/>
          </ac:cxnSpMkLst>
        </pc:cxnChg>
        <pc:cxnChg chg="mod">
          <ac:chgData name="高増　潔" userId="151964c3-78cd-4020-a226-814db5c6c8be" providerId="ADAL" clId="{690768F7-03C4-49E3-B4CC-7011ACE89965}" dt="2022-08-23T10:53:40.015" v="8806" actId="1076"/>
          <ac:cxnSpMkLst>
            <pc:docMk/>
            <pc:sldMk cId="4101431054" sldId="270"/>
            <ac:cxnSpMk id="5" creationId="{00000000-0000-0000-0000-000000000000}"/>
          </ac:cxnSpMkLst>
        </pc:cxnChg>
        <pc:cxnChg chg="mod">
          <ac:chgData name="高増　潔" userId="151964c3-78cd-4020-a226-814db5c6c8be" providerId="ADAL" clId="{690768F7-03C4-49E3-B4CC-7011ACE89965}" dt="2022-08-23T10:53:40.015" v="8806" actId="1076"/>
          <ac:cxnSpMkLst>
            <pc:docMk/>
            <pc:sldMk cId="4101431054" sldId="270"/>
            <ac:cxnSpMk id="6" creationId="{00000000-0000-0000-0000-000000000000}"/>
          </ac:cxnSpMkLst>
        </pc:cxnChg>
        <pc:cxnChg chg="mod">
          <ac:chgData name="高増　潔" userId="151964c3-78cd-4020-a226-814db5c6c8be" providerId="ADAL" clId="{690768F7-03C4-49E3-B4CC-7011ACE89965}" dt="2022-08-23T10:53:40.015" v="8806" actId="1076"/>
          <ac:cxnSpMkLst>
            <pc:docMk/>
            <pc:sldMk cId="4101431054" sldId="270"/>
            <ac:cxnSpMk id="12" creationId="{00000000-0000-0000-0000-000000000000}"/>
          </ac:cxnSpMkLst>
        </pc:cxnChg>
        <pc:cxnChg chg="mod">
          <ac:chgData name="高増　潔" userId="151964c3-78cd-4020-a226-814db5c6c8be" providerId="ADAL" clId="{690768F7-03C4-49E3-B4CC-7011ACE89965}" dt="2022-08-23T10:53:40.015" v="8806" actId="1076"/>
          <ac:cxnSpMkLst>
            <pc:docMk/>
            <pc:sldMk cId="4101431054" sldId="270"/>
            <ac:cxnSpMk id="19" creationId="{00000000-0000-0000-0000-000000000000}"/>
          </ac:cxnSpMkLst>
        </pc:cxnChg>
        <pc:cxnChg chg="mod">
          <ac:chgData name="高増　潔" userId="151964c3-78cd-4020-a226-814db5c6c8be" providerId="ADAL" clId="{690768F7-03C4-49E3-B4CC-7011ACE89965}" dt="2022-08-23T10:53:40.015" v="8806" actId="1076"/>
          <ac:cxnSpMkLst>
            <pc:docMk/>
            <pc:sldMk cId="4101431054" sldId="270"/>
            <ac:cxnSpMk id="22" creationId="{00000000-0000-0000-0000-000000000000}"/>
          </ac:cxnSpMkLst>
        </pc:cxnChg>
        <pc:cxnChg chg="mod">
          <ac:chgData name="高増　潔" userId="151964c3-78cd-4020-a226-814db5c6c8be" providerId="ADAL" clId="{690768F7-03C4-49E3-B4CC-7011ACE89965}" dt="2022-08-23T10:53:40.015" v="8806" actId="1076"/>
          <ac:cxnSpMkLst>
            <pc:docMk/>
            <pc:sldMk cId="4101431054" sldId="270"/>
            <ac:cxnSpMk id="30" creationId="{00000000-0000-0000-0000-000000000000}"/>
          </ac:cxnSpMkLst>
        </pc:cxnChg>
        <pc:cxnChg chg="mod">
          <ac:chgData name="高増　潔" userId="151964c3-78cd-4020-a226-814db5c6c8be" providerId="ADAL" clId="{690768F7-03C4-49E3-B4CC-7011ACE89965}" dt="2022-08-23T10:53:40.015" v="8806" actId="1076"/>
          <ac:cxnSpMkLst>
            <pc:docMk/>
            <pc:sldMk cId="4101431054" sldId="270"/>
            <ac:cxnSpMk id="33" creationId="{00000000-0000-0000-0000-000000000000}"/>
          </ac:cxnSpMkLst>
        </pc:cxnChg>
        <pc:cxnChg chg="mod">
          <ac:chgData name="高増　潔" userId="151964c3-78cd-4020-a226-814db5c6c8be" providerId="ADAL" clId="{690768F7-03C4-49E3-B4CC-7011ACE89965}" dt="2022-08-23T10:53:40.015" v="8806" actId="1076"/>
          <ac:cxnSpMkLst>
            <pc:docMk/>
            <pc:sldMk cId="4101431054" sldId="270"/>
            <ac:cxnSpMk id="37" creationId="{00000000-0000-0000-0000-000000000000}"/>
          </ac:cxnSpMkLst>
        </pc:cxnChg>
      </pc:sldChg>
      <pc:sldChg chg="del">
        <pc:chgData name="高増　潔" userId="151964c3-78cd-4020-a226-814db5c6c8be" providerId="ADAL" clId="{690768F7-03C4-49E3-B4CC-7011ACE89965}" dt="2022-08-16T22:54:59.606" v="3" actId="47"/>
        <pc:sldMkLst>
          <pc:docMk/>
          <pc:sldMk cId="2318049594" sldId="272"/>
        </pc:sldMkLst>
      </pc:sldChg>
      <pc:sldChg chg="del">
        <pc:chgData name="高増　潔" userId="151964c3-78cd-4020-a226-814db5c6c8be" providerId="ADAL" clId="{690768F7-03C4-49E3-B4CC-7011ACE89965}" dt="2022-08-16T22:55:00.667" v="4" actId="47"/>
        <pc:sldMkLst>
          <pc:docMk/>
          <pc:sldMk cId="147100191" sldId="273"/>
        </pc:sldMkLst>
      </pc:sldChg>
      <pc:sldChg chg="addSp delSp modSp add mod modClrScheme chgLayout">
        <pc:chgData name="高増　潔" userId="151964c3-78cd-4020-a226-814db5c6c8be" providerId="ADAL" clId="{690768F7-03C4-49E3-B4CC-7011ACE89965}" dt="2022-08-20T10:18:25.363" v="4785"/>
        <pc:sldMkLst>
          <pc:docMk/>
          <pc:sldMk cId="1838167113" sldId="275"/>
        </pc:sldMkLst>
        <pc:spChg chg="mod">
          <ac:chgData name="高増　潔" userId="151964c3-78cd-4020-a226-814db5c6c8be" providerId="ADAL" clId="{690768F7-03C4-49E3-B4CC-7011ACE89965}" dt="2022-08-20T10:04:21.439" v="4693" actId="1582"/>
          <ac:spMkLst>
            <pc:docMk/>
            <pc:sldMk cId="1838167113" sldId="275"/>
            <ac:spMk id="2" creationId="{00000000-0000-0000-0000-000000000000}"/>
          </ac:spMkLst>
        </pc:spChg>
        <pc:spChg chg="mod">
          <ac:chgData name="高増　潔" userId="151964c3-78cd-4020-a226-814db5c6c8be" providerId="ADAL" clId="{690768F7-03C4-49E3-B4CC-7011ACE89965}" dt="2022-08-20T10:04:21.439" v="4693" actId="1582"/>
          <ac:spMkLst>
            <pc:docMk/>
            <pc:sldMk cId="1838167113" sldId="275"/>
            <ac:spMk id="3" creationId="{00000000-0000-0000-0000-000000000000}"/>
          </ac:spMkLst>
        </pc:spChg>
        <pc:spChg chg="mod">
          <ac:chgData name="高増　潔" userId="151964c3-78cd-4020-a226-814db5c6c8be" providerId="ADAL" clId="{690768F7-03C4-49E3-B4CC-7011ACE89965}" dt="2022-08-20T10:04:21.439" v="4693" actId="1582"/>
          <ac:spMkLst>
            <pc:docMk/>
            <pc:sldMk cId="1838167113" sldId="275"/>
            <ac:spMk id="8" creationId="{00000000-0000-0000-0000-000000000000}"/>
          </ac:spMkLst>
        </pc:spChg>
        <pc:spChg chg="add mod ord">
          <ac:chgData name="高増　潔" userId="151964c3-78cd-4020-a226-814db5c6c8be" providerId="ADAL" clId="{690768F7-03C4-49E3-B4CC-7011ACE89965}" dt="2022-08-18T23:51:40.579" v="2384"/>
          <ac:spMkLst>
            <pc:docMk/>
            <pc:sldMk cId="1838167113" sldId="275"/>
            <ac:spMk id="13" creationId="{9F2481FC-11B0-9058-B4B3-94B5BADD5730}"/>
          </ac:spMkLst>
        </pc:spChg>
        <pc:spChg chg="mod">
          <ac:chgData name="高増　潔" userId="151964c3-78cd-4020-a226-814db5c6c8be" providerId="ADAL" clId="{690768F7-03C4-49E3-B4CC-7011ACE89965}" dt="2022-08-20T10:08:01.934" v="4707" actId="12789"/>
          <ac:spMkLst>
            <pc:docMk/>
            <pc:sldMk cId="1838167113" sldId="275"/>
            <ac:spMk id="16" creationId="{00000000-0000-0000-0000-000000000000}"/>
          </ac:spMkLst>
        </pc:spChg>
        <pc:spChg chg="mod">
          <ac:chgData name="高増　潔" userId="151964c3-78cd-4020-a226-814db5c6c8be" providerId="ADAL" clId="{690768F7-03C4-49E3-B4CC-7011ACE89965}" dt="2022-08-20T10:06:06.356" v="4700" actId="1038"/>
          <ac:spMkLst>
            <pc:docMk/>
            <pc:sldMk cId="1838167113" sldId="275"/>
            <ac:spMk id="18" creationId="{00000000-0000-0000-0000-000000000000}"/>
          </ac:spMkLst>
        </pc:spChg>
        <pc:spChg chg="mod">
          <ac:chgData name="高増　潔" userId="151964c3-78cd-4020-a226-814db5c6c8be" providerId="ADAL" clId="{690768F7-03C4-49E3-B4CC-7011ACE89965}" dt="2022-08-20T10:05:08.574" v="4694" actId="1582"/>
          <ac:spMkLst>
            <pc:docMk/>
            <pc:sldMk cId="1838167113" sldId="275"/>
            <ac:spMk id="19" creationId="{00000000-0000-0000-0000-000000000000}"/>
          </ac:spMkLst>
        </pc:spChg>
        <pc:spChg chg="mod">
          <ac:chgData name="高増　潔" userId="151964c3-78cd-4020-a226-814db5c6c8be" providerId="ADAL" clId="{690768F7-03C4-49E3-B4CC-7011ACE89965}" dt="2022-08-20T10:05:08.574" v="4694" actId="1582"/>
          <ac:spMkLst>
            <pc:docMk/>
            <pc:sldMk cId="1838167113" sldId="275"/>
            <ac:spMk id="20" creationId="{00000000-0000-0000-0000-000000000000}"/>
          </ac:spMkLst>
        </pc:spChg>
        <pc:spChg chg="add del mod">
          <ac:chgData name="高増　潔" userId="151964c3-78cd-4020-a226-814db5c6c8be" providerId="ADAL" clId="{690768F7-03C4-49E3-B4CC-7011ACE89965}" dt="2022-08-20T10:12:02.778" v="4725" actId="478"/>
          <ac:spMkLst>
            <pc:docMk/>
            <pc:sldMk cId="1838167113" sldId="275"/>
            <ac:spMk id="27" creationId="{A6350DAB-0872-B2C3-847D-A62E7F47C76F}"/>
          </ac:spMkLst>
        </pc:spChg>
        <pc:spChg chg="add mod">
          <ac:chgData name="高増　潔" userId="151964c3-78cd-4020-a226-814db5c6c8be" providerId="ADAL" clId="{690768F7-03C4-49E3-B4CC-7011ACE89965}" dt="2022-08-20T10:18:25.363" v="4785"/>
          <ac:spMkLst>
            <pc:docMk/>
            <pc:sldMk cId="1838167113" sldId="275"/>
            <ac:spMk id="29" creationId="{EA6ED90A-ACCB-8FB2-7CE0-BAE003B0E69E}"/>
          </ac:spMkLst>
        </pc:spChg>
        <pc:spChg chg="mod">
          <ac:chgData name="高増　潔" userId="151964c3-78cd-4020-a226-814db5c6c8be" providerId="ADAL" clId="{690768F7-03C4-49E3-B4CC-7011ACE89965}" dt="2022-08-20T10:04:21.439" v="4693" actId="1582"/>
          <ac:spMkLst>
            <pc:docMk/>
            <pc:sldMk cId="1838167113" sldId="275"/>
            <ac:spMk id="41" creationId="{00000000-0000-0000-0000-000000000000}"/>
          </ac:spMkLst>
        </pc:spChg>
        <pc:spChg chg="mod">
          <ac:chgData name="高増　潔" userId="151964c3-78cd-4020-a226-814db5c6c8be" providerId="ADAL" clId="{690768F7-03C4-49E3-B4CC-7011ACE89965}" dt="2022-08-20T10:15:50.897" v="4746" actId="20577"/>
          <ac:spMkLst>
            <pc:docMk/>
            <pc:sldMk cId="1838167113" sldId="275"/>
            <ac:spMk id="80" creationId="{00000000-0000-0000-0000-000000000000}"/>
          </ac:spMkLst>
        </pc:spChg>
        <pc:spChg chg="mod">
          <ac:chgData name="高増　潔" userId="151964c3-78cd-4020-a226-814db5c6c8be" providerId="ADAL" clId="{690768F7-03C4-49E3-B4CC-7011ACE89965}" dt="2022-08-20T10:16:39.026" v="4761" actId="20577"/>
          <ac:spMkLst>
            <pc:docMk/>
            <pc:sldMk cId="1838167113" sldId="275"/>
            <ac:spMk id="81" creationId="{00000000-0000-0000-0000-000000000000}"/>
          </ac:spMkLst>
        </pc:spChg>
        <pc:spChg chg="mod">
          <ac:chgData name="高増　潔" userId="151964c3-78cd-4020-a226-814db5c6c8be" providerId="ADAL" clId="{690768F7-03C4-49E3-B4CC-7011ACE89965}" dt="2022-08-20T10:08:19.261" v="4708" actId="12789"/>
          <ac:spMkLst>
            <pc:docMk/>
            <pc:sldMk cId="1838167113" sldId="275"/>
            <ac:spMk id="87" creationId="{00000000-0000-0000-0000-000000000000}"/>
          </ac:spMkLst>
        </pc:spChg>
        <pc:spChg chg="mod">
          <ac:chgData name="高増　潔" userId="151964c3-78cd-4020-a226-814db5c6c8be" providerId="ADAL" clId="{690768F7-03C4-49E3-B4CC-7011ACE89965}" dt="2022-08-20T10:08:28.145" v="4709" actId="12788"/>
          <ac:spMkLst>
            <pc:docMk/>
            <pc:sldMk cId="1838167113" sldId="275"/>
            <ac:spMk id="91" creationId="{00000000-0000-0000-0000-000000000000}"/>
          </ac:spMkLst>
        </pc:spChg>
        <pc:spChg chg="mod">
          <ac:chgData name="高増　潔" userId="151964c3-78cd-4020-a226-814db5c6c8be" providerId="ADAL" clId="{690768F7-03C4-49E3-B4CC-7011ACE89965}" dt="2022-08-20T10:05:08.574" v="4694" actId="1582"/>
          <ac:spMkLst>
            <pc:docMk/>
            <pc:sldMk cId="1838167113" sldId="275"/>
            <ac:spMk id="95" creationId="{00000000-0000-0000-0000-000000000000}"/>
          </ac:spMkLst>
        </pc:spChg>
        <pc:spChg chg="mod">
          <ac:chgData name="高増　潔" userId="151964c3-78cd-4020-a226-814db5c6c8be" providerId="ADAL" clId="{690768F7-03C4-49E3-B4CC-7011ACE89965}" dt="2022-08-20T10:05:08.574" v="4694" actId="1582"/>
          <ac:spMkLst>
            <pc:docMk/>
            <pc:sldMk cId="1838167113" sldId="275"/>
            <ac:spMk id="100" creationId="{00000000-0000-0000-0000-000000000000}"/>
          </ac:spMkLst>
        </pc:spChg>
        <pc:spChg chg="mod">
          <ac:chgData name="高増　潔" userId="151964c3-78cd-4020-a226-814db5c6c8be" providerId="ADAL" clId="{690768F7-03C4-49E3-B4CC-7011ACE89965}" dt="2022-08-20T10:05:08.574" v="4694" actId="1582"/>
          <ac:spMkLst>
            <pc:docMk/>
            <pc:sldMk cId="1838167113" sldId="275"/>
            <ac:spMk id="108" creationId="{00000000-0000-0000-0000-000000000000}"/>
          </ac:spMkLst>
        </pc:spChg>
        <pc:spChg chg="mod">
          <ac:chgData name="高増　潔" userId="151964c3-78cd-4020-a226-814db5c6c8be" providerId="ADAL" clId="{690768F7-03C4-49E3-B4CC-7011ACE89965}" dt="2022-08-20T10:05:08.574" v="4694" actId="1582"/>
          <ac:spMkLst>
            <pc:docMk/>
            <pc:sldMk cId="1838167113" sldId="275"/>
            <ac:spMk id="110" creationId="{00000000-0000-0000-0000-000000000000}"/>
          </ac:spMkLst>
        </pc:spChg>
        <pc:spChg chg="mod">
          <ac:chgData name="高増　潔" userId="151964c3-78cd-4020-a226-814db5c6c8be" providerId="ADAL" clId="{690768F7-03C4-49E3-B4CC-7011ACE89965}" dt="2022-08-20T10:06:30.252" v="4701" actId="1582"/>
          <ac:spMkLst>
            <pc:docMk/>
            <pc:sldMk cId="1838167113" sldId="275"/>
            <ac:spMk id="115" creationId="{00000000-0000-0000-0000-000000000000}"/>
          </ac:spMkLst>
        </pc:spChg>
        <pc:spChg chg="mod">
          <ac:chgData name="高増　潔" userId="151964c3-78cd-4020-a226-814db5c6c8be" providerId="ADAL" clId="{690768F7-03C4-49E3-B4CC-7011ACE89965}" dt="2022-08-20T10:06:30.252" v="4701" actId="1582"/>
          <ac:spMkLst>
            <pc:docMk/>
            <pc:sldMk cId="1838167113" sldId="275"/>
            <ac:spMk id="116" creationId="{00000000-0000-0000-0000-000000000000}"/>
          </ac:spMkLst>
        </pc:spChg>
        <pc:spChg chg="mod">
          <ac:chgData name="高増　潔" userId="151964c3-78cd-4020-a226-814db5c6c8be" providerId="ADAL" clId="{690768F7-03C4-49E3-B4CC-7011ACE89965}" dt="2022-08-20T10:06:30.252" v="4701" actId="1582"/>
          <ac:spMkLst>
            <pc:docMk/>
            <pc:sldMk cId="1838167113" sldId="275"/>
            <ac:spMk id="122" creationId="{00000000-0000-0000-0000-000000000000}"/>
          </ac:spMkLst>
        </pc:spChg>
        <pc:spChg chg="mod">
          <ac:chgData name="高増　潔" userId="151964c3-78cd-4020-a226-814db5c6c8be" providerId="ADAL" clId="{690768F7-03C4-49E3-B4CC-7011ACE89965}" dt="2022-08-20T10:17:29.027" v="4770" actId="2711"/>
          <ac:spMkLst>
            <pc:docMk/>
            <pc:sldMk cId="1838167113" sldId="275"/>
            <ac:spMk id="126" creationId="{00000000-0000-0000-0000-000000000000}"/>
          </ac:spMkLst>
        </pc:spChg>
        <pc:spChg chg="mod">
          <ac:chgData name="高増　潔" userId="151964c3-78cd-4020-a226-814db5c6c8be" providerId="ADAL" clId="{690768F7-03C4-49E3-B4CC-7011ACE89965}" dt="2022-08-20T10:06:30.252" v="4701" actId="1582"/>
          <ac:spMkLst>
            <pc:docMk/>
            <pc:sldMk cId="1838167113" sldId="275"/>
            <ac:spMk id="133" creationId="{00000000-0000-0000-0000-000000000000}"/>
          </ac:spMkLst>
        </pc:spChg>
        <pc:spChg chg="mod">
          <ac:chgData name="高増　潔" userId="151964c3-78cd-4020-a226-814db5c6c8be" providerId="ADAL" clId="{690768F7-03C4-49E3-B4CC-7011ACE89965}" dt="2022-08-20T10:16:05.681" v="4752" actId="20577"/>
          <ac:spMkLst>
            <pc:docMk/>
            <pc:sldMk cId="1838167113" sldId="275"/>
            <ac:spMk id="148" creationId="{00000000-0000-0000-0000-000000000000}"/>
          </ac:spMkLst>
        </pc:spChg>
        <pc:spChg chg="mod">
          <ac:chgData name="高増　潔" userId="151964c3-78cd-4020-a226-814db5c6c8be" providerId="ADAL" clId="{690768F7-03C4-49E3-B4CC-7011ACE89965}" dt="2022-08-20T10:16:53.421" v="4768" actId="20577"/>
          <ac:spMkLst>
            <pc:docMk/>
            <pc:sldMk cId="1838167113" sldId="275"/>
            <ac:spMk id="149" creationId="{00000000-0000-0000-0000-000000000000}"/>
          </ac:spMkLst>
        </pc:spChg>
        <pc:spChg chg="mod">
          <ac:chgData name="高増　潔" userId="151964c3-78cd-4020-a226-814db5c6c8be" providerId="ADAL" clId="{690768F7-03C4-49E3-B4CC-7011ACE89965}" dt="2022-08-20T10:17:19.374" v="4769" actId="2711"/>
          <ac:spMkLst>
            <pc:docMk/>
            <pc:sldMk cId="1838167113" sldId="275"/>
            <ac:spMk id="151" creationId="{00000000-0000-0000-0000-000000000000}"/>
          </ac:spMkLst>
        </pc:spChg>
        <pc:spChg chg="mod">
          <ac:chgData name="高増　潔" userId="151964c3-78cd-4020-a226-814db5c6c8be" providerId="ADAL" clId="{690768F7-03C4-49E3-B4CC-7011ACE89965}" dt="2022-08-20T10:17:36.316" v="4771" actId="2711"/>
          <ac:spMkLst>
            <pc:docMk/>
            <pc:sldMk cId="1838167113" sldId="275"/>
            <ac:spMk id="154" creationId="{00000000-0000-0000-0000-000000000000}"/>
          </ac:spMkLst>
        </pc:spChg>
        <pc:grpChg chg="mod">
          <ac:chgData name="高増　潔" userId="151964c3-78cd-4020-a226-814db5c6c8be" providerId="ADAL" clId="{690768F7-03C4-49E3-B4CC-7011ACE89965}" dt="2022-08-20T09:55:05.479" v="4554" actId="164"/>
          <ac:grpSpMkLst>
            <pc:docMk/>
            <pc:sldMk cId="1838167113" sldId="275"/>
            <ac:grpSpMk id="11" creationId="{00000000-0000-0000-0000-000000000000}"/>
          </ac:grpSpMkLst>
        </pc:grpChg>
        <pc:grpChg chg="add mod">
          <ac:chgData name="高増　潔" userId="151964c3-78cd-4020-a226-814db5c6c8be" providerId="ADAL" clId="{690768F7-03C4-49E3-B4CC-7011ACE89965}" dt="2022-08-20T10:15:39.326" v="4742" actId="1076"/>
          <ac:grpSpMkLst>
            <pc:docMk/>
            <pc:sldMk cId="1838167113" sldId="275"/>
            <ac:grpSpMk id="24" creationId="{9FED8296-876C-17F5-52D7-C563401D1281}"/>
          </ac:grpSpMkLst>
        </pc:grpChg>
        <pc:grpChg chg="add mod">
          <ac:chgData name="高増　潔" userId="151964c3-78cd-4020-a226-814db5c6c8be" providerId="ADAL" clId="{690768F7-03C4-49E3-B4CC-7011ACE89965}" dt="2022-08-20T10:15:39.326" v="4742" actId="1076"/>
          <ac:grpSpMkLst>
            <pc:docMk/>
            <pc:sldMk cId="1838167113" sldId="275"/>
            <ac:grpSpMk id="25" creationId="{4AC08767-AA9B-E7B6-3023-8EB43726C577}"/>
          </ac:grpSpMkLst>
        </pc:grpChg>
        <pc:grpChg chg="mod">
          <ac:chgData name="高増　潔" userId="151964c3-78cd-4020-a226-814db5c6c8be" providerId="ADAL" clId="{690768F7-03C4-49E3-B4CC-7011ACE89965}" dt="2022-08-20T09:55:05.479" v="4554" actId="164"/>
          <ac:grpSpMkLst>
            <pc:docMk/>
            <pc:sldMk cId="1838167113" sldId="275"/>
            <ac:grpSpMk id="28" creationId="{00000000-0000-0000-0000-000000000000}"/>
          </ac:grpSpMkLst>
        </pc:grpChg>
        <pc:grpChg chg="mod">
          <ac:chgData name="高増　潔" userId="151964c3-78cd-4020-a226-814db5c6c8be" providerId="ADAL" clId="{690768F7-03C4-49E3-B4CC-7011ACE89965}" dt="2022-08-20T09:55:05.479" v="4554" actId="164"/>
          <ac:grpSpMkLst>
            <pc:docMk/>
            <pc:sldMk cId="1838167113" sldId="275"/>
            <ac:grpSpMk id="79" creationId="{00000000-0000-0000-0000-000000000000}"/>
          </ac:grpSpMkLst>
        </pc:grpChg>
        <pc:grpChg chg="mod">
          <ac:chgData name="高増　潔" userId="151964c3-78cd-4020-a226-814db5c6c8be" providerId="ADAL" clId="{690768F7-03C4-49E3-B4CC-7011ACE89965}" dt="2022-08-20T09:55:05.479" v="4554" actId="164"/>
          <ac:grpSpMkLst>
            <pc:docMk/>
            <pc:sldMk cId="1838167113" sldId="275"/>
            <ac:grpSpMk id="93" creationId="{00000000-0000-0000-0000-000000000000}"/>
          </ac:grpSpMkLst>
        </pc:grpChg>
        <pc:grpChg chg="mod">
          <ac:chgData name="高増　潔" userId="151964c3-78cd-4020-a226-814db5c6c8be" providerId="ADAL" clId="{690768F7-03C4-49E3-B4CC-7011ACE89965}" dt="2022-08-20T09:55:05.479" v="4554" actId="164"/>
          <ac:grpSpMkLst>
            <pc:docMk/>
            <pc:sldMk cId="1838167113" sldId="275"/>
            <ac:grpSpMk id="98" creationId="{00000000-0000-0000-0000-000000000000}"/>
          </ac:grpSpMkLst>
        </pc:grpChg>
        <pc:grpChg chg="mod">
          <ac:chgData name="高増　潔" userId="151964c3-78cd-4020-a226-814db5c6c8be" providerId="ADAL" clId="{690768F7-03C4-49E3-B4CC-7011ACE89965}" dt="2022-08-20T09:55:12.911" v="4555" actId="164"/>
          <ac:grpSpMkLst>
            <pc:docMk/>
            <pc:sldMk cId="1838167113" sldId="275"/>
            <ac:grpSpMk id="147" creationId="{00000000-0000-0000-0000-000000000000}"/>
          </ac:grpSpMkLst>
        </pc:grpChg>
        <pc:cxnChg chg="mod">
          <ac:chgData name="高増　潔" userId="151964c3-78cd-4020-a226-814db5c6c8be" providerId="ADAL" clId="{690768F7-03C4-49E3-B4CC-7011ACE89965}" dt="2022-08-20T10:08:01.934" v="4707" actId="12789"/>
          <ac:cxnSpMkLst>
            <pc:docMk/>
            <pc:sldMk cId="1838167113" sldId="275"/>
            <ac:cxnSpMk id="9" creationId="{00000000-0000-0000-0000-000000000000}"/>
          </ac:cxnSpMkLst>
        </pc:cxnChg>
        <pc:cxnChg chg="mod">
          <ac:chgData name="高増　潔" userId="151964c3-78cd-4020-a226-814db5c6c8be" providerId="ADAL" clId="{690768F7-03C4-49E3-B4CC-7011ACE89965}" dt="2022-08-20T10:05:08.574" v="4694" actId="1582"/>
          <ac:cxnSpMkLst>
            <pc:docMk/>
            <pc:sldMk cId="1838167113" sldId="275"/>
            <ac:cxnSpMk id="10" creationId="{00000000-0000-0000-0000-000000000000}"/>
          </ac:cxnSpMkLst>
        </pc:cxnChg>
        <pc:cxnChg chg="mod">
          <ac:chgData name="高増　潔" userId="151964c3-78cd-4020-a226-814db5c6c8be" providerId="ADAL" clId="{690768F7-03C4-49E3-B4CC-7011ACE89965}" dt="2022-08-20T10:05:08.574" v="4694" actId="1582"/>
          <ac:cxnSpMkLst>
            <pc:docMk/>
            <pc:sldMk cId="1838167113" sldId="275"/>
            <ac:cxnSpMk id="12" creationId="{00000000-0000-0000-0000-000000000000}"/>
          </ac:cxnSpMkLst>
        </pc:cxnChg>
        <pc:cxnChg chg="mod">
          <ac:chgData name="高増　潔" userId="151964c3-78cd-4020-a226-814db5c6c8be" providerId="ADAL" clId="{690768F7-03C4-49E3-B4CC-7011ACE89965}" dt="2022-08-20T10:11:35.980" v="4723" actId="1038"/>
          <ac:cxnSpMkLst>
            <pc:docMk/>
            <pc:sldMk cId="1838167113" sldId="275"/>
            <ac:cxnSpMk id="23" creationId="{00000000-0000-0000-0000-000000000000}"/>
          </ac:cxnSpMkLst>
        </pc:cxnChg>
        <pc:cxnChg chg="mod">
          <ac:chgData name="高増　潔" userId="151964c3-78cd-4020-a226-814db5c6c8be" providerId="ADAL" clId="{690768F7-03C4-49E3-B4CC-7011ACE89965}" dt="2022-08-20T10:05:08.574" v="4694" actId="1582"/>
          <ac:cxnSpMkLst>
            <pc:docMk/>
            <pc:sldMk cId="1838167113" sldId="275"/>
            <ac:cxnSpMk id="33" creationId="{00000000-0000-0000-0000-000000000000}"/>
          </ac:cxnSpMkLst>
        </pc:cxnChg>
        <pc:cxnChg chg="mod">
          <ac:chgData name="高増　潔" userId="151964c3-78cd-4020-a226-814db5c6c8be" providerId="ADAL" clId="{690768F7-03C4-49E3-B4CC-7011ACE89965}" dt="2022-08-20T10:05:16.194" v="4695" actId="1582"/>
          <ac:cxnSpMkLst>
            <pc:docMk/>
            <pc:sldMk cId="1838167113" sldId="275"/>
            <ac:cxnSpMk id="34" creationId="{00000000-0000-0000-0000-000000000000}"/>
          </ac:cxnSpMkLst>
        </pc:cxnChg>
        <pc:cxnChg chg="mod">
          <ac:chgData name="高増　潔" userId="151964c3-78cd-4020-a226-814db5c6c8be" providerId="ADAL" clId="{690768F7-03C4-49E3-B4CC-7011ACE89965}" dt="2022-08-20T10:04:21.439" v="4693" actId="1582"/>
          <ac:cxnSpMkLst>
            <pc:docMk/>
            <pc:sldMk cId="1838167113" sldId="275"/>
            <ac:cxnSpMk id="35" creationId="{00000000-0000-0000-0000-000000000000}"/>
          </ac:cxnSpMkLst>
        </pc:cxnChg>
        <pc:cxnChg chg="mod">
          <ac:chgData name="高増　潔" userId="151964c3-78cd-4020-a226-814db5c6c8be" providerId="ADAL" clId="{690768F7-03C4-49E3-B4CC-7011ACE89965}" dt="2022-08-20T10:05:50.992" v="4697" actId="1582"/>
          <ac:cxnSpMkLst>
            <pc:docMk/>
            <pc:sldMk cId="1838167113" sldId="275"/>
            <ac:cxnSpMk id="36" creationId="{00000000-0000-0000-0000-000000000000}"/>
          </ac:cxnSpMkLst>
        </pc:cxnChg>
        <pc:cxnChg chg="mod">
          <ac:chgData name="高増　潔" userId="151964c3-78cd-4020-a226-814db5c6c8be" providerId="ADAL" clId="{690768F7-03C4-49E3-B4CC-7011ACE89965}" dt="2022-08-20T10:05:08.574" v="4694" actId="1582"/>
          <ac:cxnSpMkLst>
            <pc:docMk/>
            <pc:sldMk cId="1838167113" sldId="275"/>
            <ac:cxnSpMk id="37" creationId="{00000000-0000-0000-0000-000000000000}"/>
          </ac:cxnSpMkLst>
        </pc:cxnChg>
        <pc:cxnChg chg="mod">
          <ac:chgData name="高増　潔" userId="151964c3-78cd-4020-a226-814db5c6c8be" providerId="ADAL" clId="{690768F7-03C4-49E3-B4CC-7011ACE89965}" dt="2022-08-20T10:05:50.992" v="4697" actId="1582"/>
          <ac:cxnSpMkLst>
            <pc:docMk/>
            <pc:sldMk cId="1838167113" sldId="275"/>
            <ac:cxnSpMk id="38" creationId="{00000000-0000-0000-0000-000000000000}"/>
          </ac:cxnSpMkLst>
        </pc:cxnChg>
        <pc:cxnChg chg="mod">
          <ac:chgData name="高増　潔" userId="151964c3-78cd-4020-a226-814db5c6c8be" providerId="ADAL" clId="{690768F7-03C4-49E3-B4CC-7011ACE89965}" dt="2022-08-20T10:05:08.574" v="4694" actId="1582"/>
          <ac:cxnSpMkLst>
            <pc:docMk/>
            <pc:sldMk cId="1838167113" sldId="275"/>
            <ac:cxnSpMk id="43" creationId="{00000000-0000-0000-0000-000000000000}"/>
          </ac:cxnSpMkLst>
        </pc:cxnChg>
        <pc:cxnChg chg="mod">
          <ac:chgData name="高増　潔" userId="151964c3-78cd-4020-a226-814db5c6c8be" providerId="ADAL" clId="{690768F7-03C4-49E3-B4CC-7011ACE89965}" dt="2022-08-20T10:05:08.574" v="4694" actId="1582"/>
          <ac:cxnSpMkLst>
            <pc:docMk/>
            <pc:sldMk cId="1838167113" sldId="275"/>
            <ac:cxnSpMk id="74" creationId="{00000000-0000-0000-0000-000000000000}"/>
          </ac:cxnSpMkLst>
        </pc:cxnChg>
        <pc:cxnChg chg="mod">
          <ac:chgData name="高増　潔" userId="151964c3-78cd-4020-a226-814db5c6c8be" providerId="ADAL" clId="{690768F7-03C4-49E3-B4CC-7011ACE89965}" dt="2022-08-20T10:04:21.439" v="4693" actId="1582"/>
          <ac:cxnSpMkLst>
            <pc:docMk/>
            <pc:sldMk cId="1838167113" sldId="275"/>
            <ac:cxnSpMk id="75" creationId="{00000000-0000-0000-0000-000000000000}"/>
          </ac:cxnSpMkLst>
        </pc:cxnChg>
        <pc:cxnChg chg="mod">
          <ac:chgData name="高増　潔" userId="151964c3-78cd-4020-a226-814db5c6c8be" providerId="ADAL" clId="{690768F7-03C4-49E3-B4CC-7011ACE89965}" dt="2022-08-20T10:04:21.439" v="4693" actId="1582"/>
          <ac:cxnSpMkLst>
            <pc:docMk/>
            <pc:sldMk cId="1838167113" sldId="275"/>
            <ac:cxnSpMk id="76" creationId="{00000000-0000-0000-0000-000000000000}"/>
          </ac:cxnSpMkLst>
        </pc:cxnChg>
        <pc:cxnChg chg="mod">
          <ac:chgData name="高増　潔" userId="151964c3-78cd-4020-a226-814db5c6c8be" providerId="ADAL" clId="{690768F7-03C4-49E3-B4CC-7011ACE89965}" dt="2022-08-20T10:08:19.261" v="4708" actId="12789"/>
          <ac:cxnSpMkLst>
            <pc:docMk/>
            <pc:sldMk cId="1838167113" sldId="275"/>
            <ac:cxnSpMk id="82" creationId="{00000000-0000-0000-0000-000000000000}"/>
          </ac:cxnSpMkLst>
        </pc:cxnChg>
        <pc:cxnChg chg="mod">
          <ac:chgData name="高増　潔" userId="151964c3-78cd-4020-a226-814db5c6c8be" providerId="ADAL" clId="{690768F7-03C4-49E3-B4CC-7011ACE89965}" dt="2022-08-20T10:05:08.574" v="4694" actId="1582"/>
          <ac:cxnSpMkLst>
            <pc:docMk/>
            <pc:sldMk cId="1838167113" sldId="275"/>
            <ac:cxnSpMk id="88" creationId="{00000000-0000-0000-0000-000000000000}"/>
          </ac:cxnSpMkLst>
        </pc:cxnChg>
        <pc:cxnChg chg="mod">
          <ac:chgData name="高増　潔" userId="151964c3-78cd-4020-a226-814db5c6c8be" providerId="ADAL" clId="{690768F7-03C4-49E3-B4CC-7011ACE89965}" dt="2022-08-20T10:05:08.574" v="4694" actId="1582"/>
          <ac:cxnSpMkLst>
            <pc:docMk/>
            <pc:sldMk cId="1838167113" sldId="275"/>
            <ac:cxnSpMk id="89" creationId="{00000000-0000-0000-0000-000000000000}"/>
          </ac:cxnSpMkLst>
        </pc:cxnChg>
        <pc:cxnChg chg="mod">
          <ac:chgData name="高増　潔" userId="151964c3-78cd-4020-a226-814db5c6c8be" providerId="ADAL" clId="{690768F7-03C4-49E3-B4CC-7011ACE89965}" dt="2022-08-20T10:08:28.145" v="4709" actId="12788"/>
          <ac:cxnSpMkLst>
            <pc:docMk/>
            <pc:sldMk cId="1838167113" sldId="275"/>
            <ac:cxnSpMk id="92" creationId="{00000000-0000-0000-0000-000000000000}"/>
          </ac:cxnSpMkLst>
        </pc:cxnChg>
        <pc:cxnChg chg="mod">
          <ac:chgData name="高増　潔" userId="151964c3-78cd-4020-a226-814db5c6c8be" providerId="ADAL" clId="{690768F7-03C4-49E3-B4CC-7011ACE89965}" dt="2022-08-20T10:05:08.574" v="4694" actId="1582"/>
          <ac:cxnSpMkLst>
            <pc:docMk/>
            <pc:sldMk cId="1838167113" sldId="275"/>
            <ac:cxnSpMk id="104" creationId="{00000000-0000-0000-0000-000000000000}"/>
          </ac:cxnSpMkLst>
        </pc:cxnChg>
        <pc:cxnChg chg="mod">
          <ac:chgData name="高増　潔" userId="151964c3-78cd-4020-a226-814db5c6c8be" providerId="ADAL" clId="{690768F7-03C4-49E3-B4CC-7011ACE89965}" dt="2022-08-20T10:07:33.073" v="4704" actId="12789"/>
          <ac:cxnSpMkLst>
            <pc:docMk/>
            <pc:sldMk cId="1838167113" sldId="275"/>
            <ac:cxnSpMk id="123" creationId="{00000000-0000-0000-0000-000000000000}"/>
          </ac:cxnSpMkLst>
        </pc:cxnChg>
        <pc:cxnChg chg="mod">
          <ac:chgData name="高増　潔" userId="151964c3-78cd-4020-a226-814db5c6c8be" providerId="ADAL" clId="{690768F7-03C4-49E3-B4CC-7011ACE89965}" dt="2022-08-20T10:06:59.921" v="4702" actId="1582"/>
          <ac:cxnSpMkLst>
            <pc:docMk/>
            <pc:sldMk cId="1838167113" sldId="275"/>
            <ac:cxnSpMk id="124" creationId="{00000000-0000-0000-0000-000000000000}"/>
          </ac:cxnSpMkLst>
        </pc:cxnChg>
        <pc:cxnChg chg="mod">
          <ac:chgData name="高増　潔" userId="151964c3-78cd-4020-a226-814db5c6c8be" providerId="ADAL" clId="{690768F7-03C4-49E3-B4CC-7011ACE89965}" dt="2022-08-20T10:06:59.921" v="4702" actId="1582"/>
          <ac:cxnSpMkLst>
            <pc:docMk/>
            <pc:sldMk cId="1838167113" sldId="275"/>
            <ac:cxnSpMk id="125" creationId="{00000000-0000-0000-0000-000000000000}"/>
          </ac:cxnSpMkLst>
        </pc:cxnChg>
        <pc:cxnChg chg="mod">
          <ac:chgData name="高増　潔" userId="151964c3-78cd-4020-a226-814db5c6c8be" providerId="ADAL" clId="{690768F7-03C4-49E3-B4CC-7011ACE89965}" dt="2022-08-20T10:06:59.921" v="4702" actId="1582"/>
          <ac:cxnSpMkLst>
            <pc:docMk/>
            <pc:sldMk cId="1838167113" sldId="275"/>
            <ac:cxnSpMk id="127" creationId="{00000000-0000-0000-0000-000000000000}"/>
          </ac:cxnSpMkLst>
        </pc:cxnChg>
        <pc:cxnChg chg="mod">
          <ac:chgData name="高増　潔" userId="151964c3-78cd-4020-a226-814db5c6c8be" providerId="ADAL" clId="{690768F7-03C4-49E3-B4CC-7011ACE89965}" dt="2022-08-20T10:06:30.252" v="4701" actId="1582"/>
          <ac:cxnSpMkLst>
            <pc:docMk/>
            <pc:sldMk cId="1838167113" sldId="275"/>
            <ac:cxnSpMk id="128" creationId="{00000000-0000-0000-0000-000000000000}"/>
          </ac:cxnSpMkLst>
        </pc:cxnChg>
        <pc:cxnChg chg="mod">
          <ac:chgData name="高増　潔" userId="151964c3-78cd-4020-a226-814db5c6c8be" providerId="ADAL" clId="{690768F7-03C4-49E3-B4CC-7011ACE89965}" dt="2022-08-20T10:06:30.252" v="4701" actId="1582"/>
          <ac:cxnSpMkLst>
            <pc:docMk/>
            <pc:sldMk cId="1838167113" sldId="275"/>
            <ac:cxnSpMk id="129" creationId="{00000000-0000-0000-0000-000000000000}"/>
          </ac:cxnSpMkLst>
        </pc:cxnChg>
        <pc:cxnChg chg="mod">
          <ac:chgData name="高増　潔" userId="151964c3-78cd-4020-a226-814db5c6c8be" providerId="ADAL" clId="{690768F7-03C4-49E3-B4CC-7011ACE89965}" dt="2022-08-20T10:06:59.921" v="4702" actId="1582"/>
          <ac:cxnSpMkLst>
            <pc:docMk/>
            <pc:sldMk cId="1838167113" sldId="275"/>
            <ac:cxnSpMk id="131" creationId="{00000000-0000-0000-0000-000000000000}"/>
          </ac:cxnSpMkLst>
        </pc:cxnChg>
        <pc:cxnChg chg="mod">
          <ac:chgData name="高増　潔" userId="151964c3-78cd-4020-a226-814db5c6c8be" providerId="ADAL" clId="{690768F7-03C4-49E3-B4CC-7011ACE89965}" dt="2022-08-20T10:07:24.361" v="4703" actId="14100"/>
          <ac:cxnSpMkLst>
            <pc:docMk/>
            <pc:sldMk cId="1838167113" sldId="275"/>
            <ac:cxnSpMk id="132" creationId="{00000000-0000-0000-0000-000000000000}"/>
          </ac:cxnSpMkLst>
        </pc:cxnChg>
        <pc:cxnChg chg="mod">
          <ac:chgData name="高増　潔" userId="151964c3-78cd-4020-a226-814db5c6c8be" providerId="ADAL" clId="{690768F7-03C4-49E3-B4CC-7011ACE89965}" dt="2022-08-20T10:06:59.921" v="4702" actId="1582"/>
          <ac:cxnSpMkLst>
            <pc:docMk/>
            <pc:sldMk cId="1838167113" sldId="275"/>
            <ac:cxnSpMk id="134" creationId="{00000000-0000-0000-0000-000000000000}"/>
          </ac:cxnSpMkLst>
        </pc:cxnChg>
        <pc:cxnChg chg="mod">
          <ac:chgData name="高増　潔" userId="151964c3-78cd-4020-a226-814db5c6c8be" providerId="ADAL" clId="{690768F7-03C4-49E3-B4CC-7011ACE89965}" dt="2022-08-20T10:06:59.921" v="4702" actId="1582"/>
          <ac:cxnSpMkLst>
            <pc:docMk/>
            <pc:sldMk cId="1838167113" sldId="275"/>
            <ac:cxnSpMk id="135" creationId="{00000000-0000-0000-0000-000000000000}"/>
          </ac:cxnSpMkLst>
        </pc:cxnChg>
        <pc:cxnChg chg="mod">
          <ac:chgData name="高増　潔" userId="151964c3-78cd-4020-a226-814db5c6c8be" providerId="ADAL" clId="{690768F7-03C4-49E3-B4CC-7011ACE89965}" dt="2022-08-20T10:06:30.252" v="4701" actId="1582"/>
          <ac:cxnSpMkLst>
            <pc:docMk/>
            <pc:sldMk cId="1838167113" sldId="275"/>
            <ac:cxnSpMk id="136" creationId="{00000000-0000-0000-0000-000000000000}"/>
          </ac:cxnSpMkLst>
        </pc:cxnChg>
        <pc:cxnChg chg="mod">
          <ac:chgData name="高増　潔" userId="151964c3-78cd-4020-a226-814db5c6c8be" providerId="ADAL" clId="{690768F7-03C4-49E3-B4CC-7011ACE89965}" dt="2022-08-20T10:06:30.252" v="4701" actId="1582"/>
          <ac:cxnSpMkLst>
            <pc:docMk/>
            <pc:sldMk cId="1838167113" sldId="275"/>
            <ac:cxnSpMk id="137" creationId="{00000000-0000-0000-0000-000000000000}"/>
          </ac:cxnSpMkLst>
        </pc:cxnChg>
        <pc:cxnChg chg="mod">
          <ac:chgData name="高増　潔" userId="151964c3-78cd-4020-a226-814db5c6c8be" providerId="ADAL" clId="{690768F7-03C4-49E3-B4CC-7011ACE89965}" dt="2022-08-20T10:07:38.890" v="4705" actId="12789"/>
          <ac:cxnSpMkLst>
            <pc:docMk/>
            <pc:sldMk cId="1838167113" sldId="275"/>
            <ac:cxnSpMk id="150" creationId="{00000000-0000-0000-0000-000000000000}"/>
          </ac:cxnSpMkLst>
        </pc:cxnChg>
        <pc:cxnChg chg="mod">
          <ac:chgData name="高増　潔" userId="151964c3-78cd-4020-a226-814db5c6c8be" providerId="ADAL" clId="{690768F7-03C4-49E3-B4CC-7011ACE89965}" dt="2022-08-20T10:06:59.921" v="4702" actId="1582"/>
          <ac:cxnSpMkLst>
            <pc:docMk/>
            <pc:sldMk cId="1838167113" sldId="275"/>
            <ac:cxnSpMk id="152" creationId="{00000000-0000-0000-0000-000000000000}"/>
          </ac:cxnSpMkLst>
        </pc:cxnChg>
        <pc:cxnChg chg="mod">
          <ac:chgData name="高増　潔" userId="151964c3-78cd-4020-a226-814db5c6c8be" providerId="ADAL" clId="{690768F7-03C4-49E3-B4CC-7011ACE89965}" dt="2022-08-20T10:06:59.921" v="4702" actId="1582"/>
          <ac:cxnSpMkLst>
            <pc:docMk/>
            <pc:sldMk cId="1838167113" sldId="275"/>
            <ac:cxnSpMk id="153" creationId="{00000000-0000-0000-0000-000000000000}"/>
          </ac:cxnSpMkLst>
        </pc:cxnChg>
        <pc:cxnChg chg="mod">
          <ac:chgData name="高増　潔" userId="151964c3-78cd-4020-a226-814db5c6c8be" providerId="ADAL" clId="{690768F7-03C4-49E3-B4CC-7011ACE89965}" dt="2022-08-20T10:07:46.374" v="4706" actId="12788"/>
          <ac:cxnSpMkLst>
            <pc:docMk/>
            <pc:sldMk cId="1838167113" sldId="275"/>
            <ac:cxnSpMk id="155" creationId="{00000000-0000-0000-0000-000000000000}"/>
          </ac:cxnSpMkLst>
        </pc:cxnChg>
      </pc:sldChg>
      <pc:sldChg chg="modSp mod">
        <pc:chgData name="高増　潔" userId="151964c3-78cd-4020-a226-814db5c6c8be" providerId="ADAL" clId="{690768F7-03C4-49E3-B4CC-7011ACE89965}" dt="2022-08-24T12:23:53.535" v="12187" actId="6549"/>
        <pc:sldMkLst>
          <pc:docMk/>
          <pc:sldMk cId="0" sldId="706"/>
        </pc:sldMkLst>
        <pc:spChg chg="mod">
          <ac:chgData name="高増　潔" userId="151964c3-78cd-4020-a226-814db5c6c8be" providerId="ADAL" clId="{690768F7-03C4-49E3-B4CC-7011ACE89965}" dt="2022-08-19T01:08:11.015" v="3520" actId="6549"/>
          <ac:spMkLst>
            <pc:docMk/>
            <pc:sldMk cId="0" sldId="706"/>
            <ac:spMk id="10243" creationId="{00000000-0000-0000-0000-000000000000}"/>
          </ac:spMkLst>
        </pc:spChg>
        <pc:spChg chg="mod">
          <ac:chgData name="高増　潔" userId="151964c3-78cd-4020-a226-814db5c6c8be" providerId="ADAL" clId="{690768F7-03C4-49E3-B4CC-7011ACE89965}" dt="2022-08-24T12:23:53.535" v="12187" actId="6549"/>
          <ac:spMkLst>
            <pc:docMk/>
            <pc:sldMk cId="0" sldId="706"/>
            <ac:spMk id="640002" creationId="{00000000-0000-0000-0000-000000000000}"/>
          </ac:spMkLst>
        </pc:spChg>
      </pc:sldChg>
      <pc:sldChg chg="modSp mod">
        <pc:chgData name="高増　潔" userId="151964c3-78cd-4020-a226-814db5c6c8be" providerId="ADAL" clId="{690768F7-03C4-49E3-B4CC-7011ACE89965}" dt="2022-08-17T00:31:27.973" v="61"/>
        <pc:sldMkLst>
          <pc:docMk/>
          <pc:sldMk cId="0" sldId="711"/>
        </pc:sldMkLst>
        <pc:spChg chg="mod">
          <ac:chgData name="高増　潔" userId="151964c3-78cd-4020-a226-814db5c6c8be" providerId="ADAL" clId="{690768F7-03C4-49E3-B4CC-7011ACE89965}" dt="2022-08-17T00:31:27.973" v="61"/>
          <ac:spMkLst>
            <pc:docMk/>
            <pc:sldMk cId="0" sldId="711"/>
            <ac:spMk id="671746" creationId="{00000000-0000-0000-0000-000000000000}"/>
          </ac:spMkLst>
        </pc:spChg>
      </pc:sldChg>
      <pc:sldChg chg="delSp modSp mod">
        <pc:chgData name="高増　潔" userId="151964c3-78cd-4020-a226-814db5c6c8be" providerId="ADAL" clId="{690768F7-03C4-49E3-B4CC-7011ACE89965}" dt="2022-08-20T22:28:32.839" v="5175" actId="1038"/>
        <pc:sldMkLst>
          <pc:docMk/>
          <pc:sldMk cId="0" sldId="719"/>
        </pc:sldMkLst>
        <pc:spChg chg="mod">
          <ac:chgData name="高増　潔" userId="151964c3-78cd-4020-a226-814db5c6c8be" providerId="ADAL" clId="{690768F7-03C4-49E3-B4CC-7011ACE89965}" dt="2022-08-20T07:48:56.927" v="4224" actId="1076"/>
          <ac:spMkLst>
            <pc:docMk/>
            <pc:sldMk cId="0" sldId="719"/>
            <ac:spMk id="3" creationId="{4507152C-A832-093B-7283-82F07A2394D6}"/>
          </ac:spMkLst>
        </pc:spChg>
        <pc:spChg chg="mod">
          <ac:chgData name="高増　潔" userId="151964c3-78cd-4020-a226-814db5c6c8be" providerId="ADAL" clId="{690768F7-03C4-49E3-B4CC-7011ACE89965}" dt="2022-08-20T07:48:42.283" v="4220" actId="6549"/>
          <ac:spMkLst>
            <pc:docMk/>
            <pc:sldMk cId="0" sldId="719"/>
            <ac:spMk id="4103" creationId="{00000000-0000-0000-0000-000000000000}"/>
          </ac:spMkLst>
        </pc:spChg>
        <pc:picChg chg="mod">
          <ac:chgData name="高増　潔" userId="151964c3-78cd-4020-a226-814db5c6c8be" providerId="ADAL" clId="{690768F7-03C4-49E3-B4CC-7011ACE89965}" dt="2022-08-20T22:28:32.839" v="5175" actId="1038"/>
          <ac:picMkLst>
            <pc:docMk/>
            <pc:sldMk cId="0" sldId="719"/>
            <ac:picMk id="2" creationId="{54E4E859-C5E9-FD63-273A-E76D57BE2158}"/>
          </ac:picMkLst>
        </pc:picChg>
        <pc:picChg chg="del">
          <ac:chgData name="高増　潔" userId="151964c3-78cd-4020-a226-814db5c6c8be" providerId="ADAL" clId="{690768F7-03C4-49E3-B4CC-7011ACE89965}" dt="2022-08-20T07:45:28.901" v="4198" actId="478"/>
          <ac:picMkLst>
            <pc:docMk/>
            <pc:sldMk cId="0" sldId="719"/>
            <ac:picMk id="2" creationId="{C6C19C0D-50EF-FE4F-6928-63A801CFF2F4}"/>
          </ac:picMkLst>
        </pc:picChg>
        <pc:picChg chg="del mod">
          <ac:chgData name="高増　潔" userId="151964c3-78cd-4020-a226-814db5c6c8be" providerId="ADAL" clId="{690768F7-03C4-49E3-B4CC-7011ACE89965}" dt="2022-08-20T22:27:51.936" v="5134" actId="478"/>
          <ac:picMkLst>
            <pc:docMk/>
            <pc:sldMk cId="0" sldId="719"/>
            <ac:picMk id="4" creationId="{0CA77E32-A778-D74C-5F8C-91A60EC530E3}"/>
          </ac:picMkLst>
        </pc:picChg>
      </pc:sldChg>
      <pc:sldChg chg="modSp mod">
        <pc:chgData name="高増　潔" userId="151964c3-78cd-4020-a226-814db5c6c8be" providerId="ADAL" clId="{690768F7-03C4-49E3-B4CC-7011ACE89965}" dt="2022-08-23T12:33:12.739" v="10065" actId="15"/>
        <pc:sldMkLst>
          <pc:docMk/>
          <pc:sldMk cId="0" sldId="722"/>
        </pc:sldMkLst>
        <pc:spChg chg="mod">
          <ac:chgData name="高増　潔" userId="151964c3-78cd-4020-a226-814db5c6c8be" providerId="ADAL" clId="{690768F7-03C4-49E3-B4CC-7011ACE89965}" dt="2022-08-23T12:33:12.739" v="10065" actId="15"/>
          <ac:spMkLst>
            <pc:docMk/>
            <pc:sldMk cId="0" sldId="722"/>
            <ac:spMk id="15366" creationId="{00000000-0000-0000-0000-000000000000}"/>
          </ac:spMkLst>
        </pc:spChg>
        <pc:spChg chg="mod">
          <ac:chgData name="高増　潔" userId="151964c3-78cd-4020-a226-814db5c6c8be" providerId="ADAL" clId="{690768F7-03C4-49E3-B4CC-7011ACE89965}" dt="2022-08-23T00:03:30.712" v="8128" actId="20577"/>
          <ac:spMkLst>
            <pc:docMk/>
            <pc:sldMk cId="0" sldId="722"/>
            <ac:spMk id="851970" creationId="{00000000-0000-0000-0000-000000000000}"/>
          </ac:spMkLst>
        </pc:spChg>
      </pc:sldChg>
      <pc:sldChg chg="addSp modSp mod ord">
        <pc:chgData name="高増　潔" userId="151964c3-78cd-4020-a226-814db5c6c8be" providerId="ADAL" clId="{690768F7-03C4-49E3-B4CC-7011ACE89965}" dt="2022-08-23T12:09:15.414" v="9536"/>
        <pc:sldMkLst>
          <pc:docMk/>
          <pc:sldMk cId="0" sldId="723"/>
        </pc:sldMkLst>
        <pc:spChg chg="add mod">
          <ac:chgData name="高増　潔" userId="151964c3-78cd-4020-a226-814db5c6c8be" providerId="ADAL" clId="{690768F7-03C4-49E3-B4CC-7011ACE89965}" dt="2022-08-21T01:25:24.986" v="5463" actId="1036"/>
          <ac:spMkLst>
            <pc:docMk/>
            <pc:sldMk cId="0" sldId="723"/>
            <ac:spMk id="2" creationId="{7010F921-EA31-80AB-16EB-B45C8FAB838D}"/>
          </ac:spMkLst>
        </pc:spChg>
        <pc:spChg chg="add mod">
          <ac:chgData name="高増　潔" userId="151964c3-78cd-4020-a226-814db5c6c8be" providerId="ADAL" clId="{690768F7-03C4-49E3-B4CC-7011ACE89965}" dt="2022-08-21T01:27:13.509" v="5628" actId="12789"/>
          <ac:spMkLst>
            <pc:docMk/>
            <pc:sldMk cId="0" sldId="723"/>
            <ac:spMk id="3" creationId="{4247C9F9-54A6-1442-3308-72CBC3EA5774}"/>
          </ac:spMkLst>
        </pc:spChg>
        <pc:spChg chg="add mod">
          <ac:chgData name="高増　潔" userId="151964c3-78cd-4020-a226-814db5c6c8be" providerId="ADAL" clId="{690768F7-03C4-49E3-B4CC-7011ACE89965}" dt="2022-08-21T01:27:24.360" v="5663" actId="1038"/>
          <ac:spMkLst>
            <pc:docMk/>
            <pc:sldMk cId="0" sldId="723"/>
            <ac:spMk id="4" creationId="{91687A73-9F89-ABE5-952C-8DEE0C2A5188}"/>
          </ac:spMkLst>
        </pc:spChg>
        <pc:spChg chg="mod">
          <ac:chgData name="高増　潔" userId="151964c3-78cd-4020-a226-814db5c6c8be" providerId="ADAL" clId="{690768F7-03C4-49E3-B4CC-7011ACE89965}" dt="2022-08-21T01:21:49.398" v="5361" actId="1038"/>
          <ac:spMkLst>
            <pc:docMk/>
            <pc:sldMk cId="0" sldId="723"/>
            <ac:spMk id="15" creationId="{A012A6F5-17C4-AEBA-9D7A-DA2B934FC7B8}"/>
          </ac:spMkLst>
        </pc:spChg>
        <pc:spChg chg="mod">
          <ac:chgData name="高増　潔" userId="151964c3-78cd-4020-a226-814db5c6c8be" providerId="ADAL" clId="{690768F7-03C4-49E3-B4CC-7011ACE89965}" dt="2022-08-21T01:22:17.518" v="5365" actId="1037"/>
          <ac:spMkLst>
            <pc:docMk/>
            <pc:sldMk cId="0" sldId="723"/>
            <ac:spMk id="23" creationId="{35704B7C-368B-5441-4F84-463A538770BF}"/>
          </ac:spMkLst>
        </pc:spChg>
        <pc:spChg chg="mod">
          <ac:chgData name="高増　潔" userId="151964c3-78cd-4020-a226-814db5c6c8be" providerId="ADAL" clId="{690768F7-03C4-49E3-B4CC-7011ACE89965}" dt="2022-08-23T12:09:15.414" v="9536"/>
          <ac:spMkLst>
            <pc:docMk/>
            <pc:sldMk cId="0" sldId="723"/>
            <ac:spMk id="16390" creationId="{00000000-0000-0000-0000-000000000000}"/>
          </ac:spMkLst>
        </pc:spChg>
        <pc:spChg chg="mod">
          <ac:chgData name="高増　潔" userId="151964c3-78cd-4020-a226-814db5c6c8be" providerId="ADAL" clId="{690768F7-03C4-49E3-B4CC-7011ACE89965}" dt="2022-08-23T00:03:23.297" v="8126" actId="20577"/>
          <ac:spMkLst>
            <pc:docMk/>
            <pc:sldMk cId="0" sldId="723"/>
            <ac:spMk id="852994" creationId="{00000000-0000-0000-0000-000000000000}"/>
          </ac:spMkLst>
        </pc:spChg>
        <pc:grpChg chg="mod">
          <ac:chgData name="高増　潔" userId="151964c3-78cd-4020-a226-814db5c6c8be" providerId="ADAL" clId="{690768F7-03C4-49E3-B4CC-7011ACE89965}" dt="2022-08-21T01:25:36.513" v="5477" actId="1035"/>
          <ac:grpSpMkLst>
            <pc:docMk/>
            <pc:sldMk cId="0" sldId="723"/>
            <ac:grpSpMk id="9" creationId="{B56F4137-52E9-8965-6A2B-9A586D1878CC}"/>
          </ac:grpSpMkLst>
        </pc:grpChg>
        <pc:grpChg chg="mod">
          <ac:chgData name="高増　潔" userId="151964c3-78cd-4020-a226-814db5c6c8be" providerId="ADAL" clId="{690768F7-03C4-49E3-B4CC-7011ACE89965}" dt="2022-08-21T01:25:36.513" v="5477" actId="1035"/>
          <ac:grpSpMkLst>
            <pc:docMk/>
            <pc:sldMk cId="0" sldId="723"/>
            <ac:grpSpMk id="16" creationId="{B44DC2BC-1E54-DB8D-0FAE-BB60A7237B17}"/>
          </ac:grpSpMkLst>
        </pc:grpChg>
        <pc:grpChg chg="mod">
          <ac:chgData name="高増　潔" userId="151964c3-78cd-4020-a226-814db5c6c8be" providerId="ADAL" clId="{690768F7-03C4-49E3-B4CC-7011ACE89965}" dt="2022-08-21T01:25:36.513" v="5477" actId="1035"/>
          <ac:grpSpMkLst>
            <pc:docMk/>
            <pc:sldMk cId="0" sldId="723"/>
            <ac:grpSpMk id="24" creationId="{4E46DDFD-FDF3-DC55-764B-74F97635428E}"/>
          </ac:grpSpMkLst>
        </pc:grpChg>
        <pc:grpChg chg="mod">
          <ac:chgData name="高増　潔" userId="151964c3-78cd-4020-a226-814db5c6c8be" providerId="ADAL" clId="{690768F7-03C4-49E3-B4CC-7011ACE89965}" dt="2022-08-21T01:25:36.513" v="5477" actId="1035"/>
          <ac:grpSpMkLst>
            <pc:docMk/>
            <pc:sldMk cId="0" sldId="723"/>
            <ac:grpSpMk id="31" creationId="{94480F7C-8513-D3F7-7B95-FBA3A73619A0}"/>
          </ac:grpSpMkLst>
        </pc:grpChg>
        <pc:cxnChg chg="mod">
          <ac:chgData name="高増　潔" userId="151964c3-78cd-4020-a226-814db5c6c8be" providerId="ADAL" clId="{690768F7-03C4-49E3-B4CC-7011ACE89965}" dt="2022-08-21T01:22:36.010" v="5369" actId="1037"/>
          <ac:cxnSpMkLst>
            <pc:docMk/>
            <pc:sldMk cId="0" sldId="723"/>
            <ac:cxnSpMk id="12" creationId="{3C0790F8-B2A5-76EB-5756-C29B56E69DD0}"/>
          </ac:cxnSpMkLst>
        </pc:cxnChg>
        <pc:cxnChg chg="mod">
          <ac:chgData name="高増　潔" userId="151964c3-78cd-4020-a226-814db5c6c8be" providerId="ADAL" clId="{690768F7-03C4-49E3-B4CC-7011ACE89965}" dt="2022-08-21T01:22:36.010" v="5369" actId="1037"/>
          <ac:cxnSpMkLst>
            <pc:docMk/>
            <pc:sldMk cId="0" sldId="723"/>
            <ac:cxnSpMk id="13" creationId="{E040B5F9-9C3B-ABE7-B3C6-02D72758BE69}"/>
          </ac:cxnSpMkLst>
        </pc:cxnChg>
        <pc:cxnChg chg="mod">
          <ac:chgData name="高増　潔" userId="151964c3-78cd-4020-a226-814db5c6c8be" providerId="ADAL" clId="{690768F7-03C4-49E3-B4CC-7011ACE89965}" dt="2022-08-21T01:21:49.398" v="5361" actId="1038"/>
          <ac:cxnSpMkLst>
            <pc:docMk/>
            <pc:sldMk cId="0" sldId="723"/>
            <ac:cxnSpMk id="14" creationId="{2C17B0CE-3550-4A98-7979-85FE8C559118}"/>
          </ac:cxnSpMkLst>
        </pc:cxnChg>
        <pc:cxnChg chg="mod">
          <ac:chgData name="高増　潔" userId="151964c3-78cd-4020-a226-814db5c6c8be" providerId="ADAL" clId="{690768F7-03C4-49E3-B4CC-7011ACE89965}" dt="2022-08-21T01:22:46.708" v="5371" actId="14100"/>
          <ac:cxnSpMkLst>
            <pc:docMk/>
            <pc:sldMk cId="0" sldId="723"/>
            <ac:cxnSpMk id="20" creationId="{84777CCF-9739-56CA-706D-5A7EE4861E61}"/>
          </ac:cxnSpMkLst>
        </pc:cxnChg>
        <pc:cxnChg chg="mod">
          <ac:chgData name="高増　潔" userId="151964c3-78cd-4020-a226-814db5c6c8be" providerId="ADAL" clId="{690768F7-03C4-49E3-B4CC-7011ACE89965}" dt="2022-08-21T01:22:46.708" v="5371" actId="14100"/>
          <ac:cxnSpMkLst>
            <pc:docMk/>
            <pc:sldMk cId="0" sldId="723"/>
            <ac:cxnSpMk id="21" creationId="{9DA1B5E1-6D13-6F1C-3CCF-5468C03DCE1B}"/>
          </ac:cxnSpMkLst>
        </pc:cxnChg>
        <pc:cxnChg chg="mod">
          <ac:chgData name="高増　潔" userId="151964c3-78cd-4020-a226-814db5c6c8be" providerId="ADAL" clId="{690768F7-03C4-49E3-B4CC-7011ACE89965}" dt="2022-08-21T01:22:17.518" v="5365" actId="1037"/>
          <ac:cxnSpMkLst>
            <pc:docMk/>
            <pc:sldMk cId="0" sldId="723"/>
            <ac:cxnSpMk id="22" creationId="{172849D6-9398-D7E2-60AF-409ECA522A2D}"/>
          </ac:cxnSpMkLst>
        </pc:cxnChg>
      </pc:sldChg>
      <pc:sldChg chg="del">
        <pc:chgData name="高増　潔" userId="151964c3-78cd-4020-a226-814db5c6c8be" providerId="ADAL" clId="{690768F7-03C4-49E3-B4CC-7011ACE89965}" dt="2022-08-16T22:54:16.104" v="0" actId="47"/>
        <pc:sldMkLst>
          <pc:docMk/>
          <pc:sldMk cId="0" sldId="728"/>
        </pc:sldMkLst>
      </pc:sldChg>
      <pc:sldChg chg="del">
        <pc:chgData name="高増　潔" userId="151964c3-78cd-4020-a226-814db5c6c8be" providerId="ADAL" clId="{690768F7-03C4-49E3-B4CC-7011ACE89965}" dt="2022-08-16T22:54:16.104" v="0" actId="47"/>
        <pc:sldMkLst>
          <pc:docMk/>
          <pc:sldMk cId="0" sldId="731"/>
        </pc:sldMkLst>
      </pc:sldChg>
      <pc:sldChg chg="del">
        <pc:chgData name="高増　潔" userId="151964c3-78cd-4020-a226-814db5c6c8be" providerId="ADAL" clId="{690768F7-03C4-49E3-B4CC-7011ACE89965}" dt="2022-08-16T22:54:16.104" v="0" actId="47"/>
        <pc:sldMkLst>
          <pc:docMk/>
          <pc:sldMk cId="0" sldId="733"/>
        </pc:sldMkLst>
      </pc:sldChg>
      <pc:sldChg chg="del">
        <pc:chgData name="高増　潔" userId="151964c3-78cd-4020-a226-814db5c6c8be" providerId="ADAL" clId="{690768F7-03C4-49E3-B4CC-7011ACE89965}" dt="2022-08-16T22:54:16.104" v="0" actId="47"/>
        <pc:sldMkLst>
          <pc:docMk/>
          <pc:sldMk cId="0" sldId="734"/>
        </pc:sldMkLst>
      </pc:sldChg>
      <pc:sldChg chg="del">
        <pc:chgData name="高増　潔" userId="151964c3-78cd-4020-a226-814db5c6c8be" providerId="ADAL" clId="{690768F7-03C4-49E3-B4CC-7011ACE89965}" dt="2022-08-16T22:54:16.104" v="0" actId="47"/>
        <pc:sldMkLst>
          <pc:docMk/>
          <pc:sldMk cId="0" sldId="735"/>
        </pc:sldMkLst>
      </pc:sldChg>
      <pc:sldChg chg="del">
        <pc:chgData name="高増　潔" userId="151964c3-78cd-4020-a226-814db5c6c8be" providerId="ADAL" clId="{690768F7-03C4-49E3-B4CC-7011ACE89965}" dt="2022-08-16T22:54:16.104" v="0" actId="47"/>
        <pc:sldMkLst>
          <pc:docMk/>
          <pc:sldMk cId="0" sldId="738"/>
        </pc:sldMkLst>
      </pc:sldChg>
      <pc:sldChg chg="del">
        <pc:chgData name="高増　潔" userId="151964c3-78cd-4020-a226-814db5c6c8be" providerId="ADAL" clId="{690768F7-03C4-49E3-B4CC-7011ACE89965}" dt="2022-08-16T22:54:16.104" v="0" actId="47"/>
        <pc:sldMkLst>
          <pc:docMk/>
          <pc:sldMk cId="0" sldId="743"/>
        </pc:sldMkLst>
      </pc:sldChg>
      <pc:sldChg chg="del">
        <pc:chgData name="高増　潔" userId="151964c3-78cd-4020-a226-814db5c6c8be" providerId="ADAL" clId="{690768F7-03C4-49E3-B4CC-7011ACE89965}" dt="2022-08-16T22:54:16.104" v="0" actId="47"/>
        <pc:sldMkLst>
          <pc:docMk/>
          <pc:sldMk cId="0" sldId="786"/>
        </pc:sldMkLst>
      </pc:sldChg>
      <pc:sldChg chg="del">
        <pc:chgData name="高増　潔" userId="151964c3-78cd-4020-a226-814db5c6c8be" providerId="ADAL" clId="{690768F7-03C4-49E3-B4CC-7011ACE89965}" dt="2022-08-16T22:54:16.104" v="0" actId="47"/>
        <pc:sldMkLst>
          <pc:docMk/>
          <pc:sldMk cId="0" sldId="787"/>
        </pc:sldMkLst>
      </pc:sldChg>
      <pc:sldChg chg="del">
        <pc:chgData name="高増　潔" userId="151964c3-78cd-4020-a226-814db5c6c8be" providerId="ADAL" clId="{690768F7-03C4-49E3-B4CC-7011ACE89965}" dt="2022-08-16T22:54:16.104" v="0" actId="47"/>
        <pc:sldMkLst>
          <pc:docMk/>
          <pc:sldMk cId="0" sldId="790"/>
        </pc:sldMkLst>
      </pc:sldChg>
      <pc:sldChg chg="del">
        <pc:chgData name="高増　潔" userId="151964c3-78cd-4020-a226-814db5c6c8be" providerId="ADAL" clId="{690768F7-03C4-49E3-B4CC-7011ACE89965}" dt="2022-08-16T22:54:16.104" v="0" actId="47"/>
        <pc:sldMkLst>
          <pc:docMk/>
          <pc:sldMk cId="0" sldId="791"/>
        </pc:sldMkLst>
      </pc:sldChg>
      <pc:sldChg chg="del">
        <pc:chgData name="高増　潔" userId="151964c3-78cd-4020-a226-814db5c6c8be" providerId="ADAL" clId="{690768F7-03C4-49E3-B4CC-7011ACE89965}" dt="2022-08-16T22:54:16.104" v="0" actId="47"/>
        <pc:sldMkLst>
          <pc:docMk/>
          <pc:sldMk cId="0" sldId="793"/>
        </pc:sldMkLst>
      </pc:sldChg>
      <pc:sldChg chg="modSp mod">
        <pc:chgData name="高増　潔" userId="151964c3-78cd-4020-a226-814db5c6c8be" providerId="ADAL" clId="{690768F7-03C4-49E3-B4CC-7011ACE89965}" dt="2022-08-20T07:42:23.585" v="4060" actId="6549"/>
        <pc:sldMkLst>
          <pc:docMk/>
          <pc:sldMk cId="3639505625" sldId="798"/>
        </pc:sldMkLst>
        <pc:spChg chg="mod">
          <ac:chgData name="高増　潔" userId="151964c3-78cd-4020-a226-814db5c6c8be" providerId="ADAL" clId="{690768F7-03C4-49E3-B4CC-7011ACE89965}" dt="2022-08-20T07:42:23.585" v="4060" actId="6549"/>
          <ac:spMkLst>
            <pc:docMk/>
            <pc:sldMk cId="3639505625" sldId="798"/>
            <ac:spMk id="5128" creationId="{00000000-0000-0000-0000-000000000000}"/>
          </ac:spMkLst>
        </pc:spChg>
      </pc:sldChg>
      <pc:sldChg chg="addSp modSp mod">
        <pc:chgData name="高増　潔" userId="151964c3-78cd-4020-a226-814db5c6c8be" providerId="ADAL" clId="{690768F7-03C4-49E3-B4CC-7011ACE89965}" dt="2022-08-21T01:30:45.104" v="5911" actId="1036"/>
        <pc:sldMkLst>
          <pc:docMk/>
          <pc:sldMk cId="0" sldId="803"/>
        </pc:sldMkLst>
        <pc:spChg chg="add mod">
          <ac:chgData name="高増　潔" userId="151964c3-78cd-4020-a226-814db5c6c8be" providerId="ADAL" clId="{690768F7-03C4-49E3-B4CC-7011ACE89965}" dt="2022-08-21T01:28:13.046" v="5700" actId="1076"/>
          <ac:spMkLst>
            <pc:docMk/>
            <pc:sldMk cId="0" sldId="803"/>
            <ac:spMk id="2" creationId="{3092D6A4-1ABB-F079-4352-7F48422143B2}"/>
          </ac:spMkLst>
        </pc:spChg>
        <pc:spChg chg="add mod">
          <ac:chgData name="高増　潔" userId="151964c3-78cd-4020-a226-814db5c6c8be" providerId="ADAL" clId="{690768F7-03C4-49E3-B4CC-7011ACE89965}" dt="2022-08-21T01:28:05.437" v="5699" actId="1037"/>
          <ac:spMkLst>
            <pc:docMk/>
            <pc:sldMk cId="0" sldId="803"/>
            <ac:spMk id="3" creationId="{174F236F-5652-34E6-F521-2F58A37717E7}"/>
          </ac:spMkLst>
        </pc:spChg>
        <pc:spChg chg="mod">
          <ac:chgData name="高増　潔" userId="151964c3-78cd-4020-a226-814db5c6c8be" providerId="ADAL" clId="{690768F7-03C4-49E3-B4CC-7011ACE89965}" dt="2022-08-20T07:52:57.954" v="4497" actId="6549"/>
          <ac:spMkLst>
            <pc:docMk/>
            <pc:sldMk cId="0" sldId="803"/>
            <ac:spMk id="17414" creationId="{00000000-0000-0000-0000-000000000000}"/>
          </ac:spMkLst>
        </pc:spChg>
        <pc:spChg chg="mod">
          <ac:chgData name="高増　潔" userId="151964c3-78cd-4020-a226-814db5c6c8be" providerId="ADAL" clId="{690768F7-03C4-49E3-B4CC-7011ACE89965}" dt="2022-08-21T01:30:45.104" v="5911" actId="1036"/>
          <ac:spMkLst>
            <pc:docMk/>
            <pc:sldMk cId="0" sldId="803"/>
            <ac:spMk id="17418" creationId="{00000000-0000-0000-0000-000000000000}"/>
          </ac:spMkLst>
        </pc:spChg>
        <pc:grpChg chg="mod">
          <ac:chgData name="高増　潔" userId="151964c3-78cd-4020-a226-814db5c6c8be" providerId="ADAL" clId="{690768F7-03C4-49E3-B4CC-7011ACE89965}" dt="2022-08-21T01:30:01.268" v="5891" actId="1036"/>
          <ac:grpSpMkLst>
            <pc:docMk/>
            <pc:sldMk cId="0" sldId="803"/>
            <ac:grpSpMk id="55" creationId="{C0A37296-7C4B-698F-65E8-8CDC3F1AF977}"/>
          </ac:grpSpMkLst>
        </pc:grpChg>
        <pc:grpChg chg="mod">
          <ac:chgData name="高増　潔" userId="151964c3-78cd-4020-a226-814db5c6c8be" providerId="ADAL" clId="{690768F7-03C4-49E3-B4CC-7011ACE89965}" dt="2022-08-21T01:30:01.268" v="5891" actId="1036"/>
          <ac:grpSpMkLst>
            <pc:docMk/>
            <pc:sldMk cId="0" sldId="803"/>
            <ac:grpSpMk id="60" creationId="{E0E70552-79D6-8938-0F7F-0AF17620D060}"/>
          </ac:grpSpMkLst>
        </pc:grpChg>
        <pc:grpChg chg="mod">
          <ac:chgData name="高増　潔" userId="151964c3-78cd-4020-a226-814db5c6c8be" providerId="ADAL" clId="{690768F7-03C4-49E3-B4CC-7011ACE89965}" dt="2022-08-21T01:30:01.268" v="5891" actId="1036"/>
          <ac:grpSpMkLst>
            <pc:docMk/>
            <pc:sldMk cId="0" sldId="803"/>
            <ac:grpSpMk id="973832" creationId="{1A56D952-71D8-CBC7-5CFE-933910BDA8A2}"/>
          </ac:grpSpMkLst>
        </pc:grpChg>
        <pc:grpChg chg="mod">
          <ac:chgData name="高増　潔" userId="151964c3-78cd-4020-a226-814db5c6c8be" providerId="ADAL" clId="{690768F7-03C4-49E3-B4CC-7011ACE89965}" dt="2022-08-21T01:30:01.268" v="5891" actId="1036"/>
          <ac:grpSpMkLst>
            <pc:docMk/>
            <pc:sldMk cId="0" sldId="803"/>
            <ac:grpSpMk id="973841" creationId="{BF6C9587-221C-0FDD-F388-B77C6C653898}"/>
          </ac:grpSpMkLst>
        </pc:grpChg>
        <pc:grpChg chg="mod">
          <ac:chgData name="高増　潔" userId="151964c3-78cd-4020-a226-814db5c6c8be" providerId="ADAL" clId="{690768F7-03C4-49E3-B4CC-7011ACE89965}" dt="2022-08-21T01:30:01.268" v="5891" actId="1036"/>
          <ac:grpSpMkLst>
            <pc:docMk/>
            <pc:sldMk cId="0" sldId="803"/>
            <ac:grpSpMk id="973860" creationId="{9C7C3ED3-D125-AB98-6EE1-A45A5494EF9B}"/>
          </ac:grpSpMkLst>
        </pc:grpChg>
        <pc:grpChg chg="mod">
          <ac:chgData name="高増　潔" userId="151964c3-78cd-4020-a226-814db5c6c8be" providerId="ADAL" clId="{690768F7-03C4-49E3-B4CC-7011ACE89965}" dt="2022-08-21T01:27:38.257" v="5664" actId="1076"/>
          <ac:grpSpMkLst>
            <pc:docMk/>
            <pc:sldMk cId="0" sldId="803"/>
            <ac:grpSpMk id="973869" creationId="{66BFB4C5-330B-29E5-0FAA-94A834149F0B}"/>
          </ac:grpSpMkLst>
        </pc:grpChg>
      </pc:sldChg>
      <pc:sldChg chg="addSp modSp mod">
        <pc:chgData name="高増　潔" userId="151964c3-78cd-4020-a226-814db5c6c8be" providerId="ADAL" clId="{690768F7-03C4-49E3-B4CC-7011ACE89965}" dt="2022-08-21T01:31:56.853" v="6045" actId="1036"/>
        <pc:sldMkLst>
          <pc:docMk/>
          <pc:sldMk cId="0" sldId="804"/>
        </pc:sldMkLst>
        <pc:spChg chg="add mod">
          <ac:chgData name="高増　潔" userId="151964c3-78cd-4020-a226-814db5c6c8be" providerId="ADAL" clId="{690768F7-03C4-49E3-B4CC-7011ACE89965}" dt="2022-08-21T01:31:56.853" v="6045" actId="1036"/>
          <ac:spMkLst>
            <pc:docMk/>
            <pc:sldMk cId="0" sldId="804"/>
            <ac:spMk id="9" creationId="{0C5796CC-1B46-699E-F862-84E018F17A5B}"/>
          </ac:spMkLst>
        </pc:spChg>
        <pc:spChg chg="add mod">
          <ac:chgData name="高増　潔" userId="151964c3-78cd-4020-a226-814db5c6c8be" providerId="ADAL" clId="{690768F7-03C4-49E3-B4CC-7011ACE89965}" dt="2022-08-21T01:31:48.853" v="6038" actId="1038"/>
          <ac:spMkLst>
            <pc:docMk/>
            <pc:sldMk cId="0" sldId="804"/>
            <ac:spMk id="10" creationId="{2B0918EF-564E-CAAD-AC8C-48F5FA28C191}"/>
          </ac:spMkLst>
        </pc:spChg>
        <pc:spChg chg="mod">
          <ac:chgData name="高増　潔" userId="151964c3-78cd-4020-a226-814db5c6c8be" providerId="ADAL" clId="{690768F7-03C4-49E3-B4CC-7011ACE89965}" dt="2022-08-20T07:53:11.261" v="4507" actId="6549"/>
          <ac:spMkLst>
            <pc:docMk/>
            <pc:sldMk cId="0" sldId="804"/>
            <ac:spMk id="18438" creationId="{00000000-0000-0000-0000-000000000000}"/>
          </ac:spMkLst>
        </pc:spChg>
        <pc:grpChg chg="mod">
          <ac:chgData name="高増　潔" userId="151964c3-78cd-4020-a226-814db5c6c8be" providerId="ADAL" clId="{690768F7-03C4-49E3-B4CC-7011ACE89965}" dt="2022-08-21T01:31:11.173" v="5965" actId="1035"/>
          <ac:grpSpMkLst>
            <pc:docMk/>
            <pc:sldMk cId="0" sldId="804"/>
            <ac:grpSpMk id="2" creationId="{FAF17C85-07F2-2C37-1530-3658BABB397F}"/>
          </ac:grpSpMkLst>
        </pc:grpChg>
        <pc:grpChg chg="mod">
          <ac:chgData name="高増　潔" userId="151964c3-78cd-4020-a226-814db5c6c8be" providerId="ADAL" clId="{690768F7-03C4-49E3-B4CC-7011ACE89965}" dt="2022-08-21T01:31:11.173" v="5965" actId="1035"/>
          <ac:grpSpMkLst>
            <pc:docMk/>
            <pc:sldMk cId="0" sldId="804"/>
            <ac:grpSpMk id="3" creationId="{8DEC26D4-8378-DAA5-2E66-A044CFAE1D09}"/>
          </ac:grpSpMkLst>
        </pc:grpChg>
      </pc:sldChg>
      <pc:sldChg chg="modSp mod">
        <pc:chgData name="高増　潔" userId="151964c3-78cd-4020-a226-814db5c6c8be" providerId="ADAL" clId="{690768F7-03C4-49E3-B4CC-7011ACE89965}" dt="2022-08-24T12:23:32.972" v="12172" actId="6549"/>
        <pc:sldMkLst>
          <pc:docMk/>
          <pc:sldMk cId="0" sldId="805"/>
        </pc:sldMkLst>
        <pc:spChg chg="mod">
          <ac:chgData name="高増　潔" userId="151964c3-78cd-4020-a226-814db5c6c8be" providerId="ADAL" clId="{690768F7-03C4-49E3-B4CC-7011ACE89965}" dt="2022-08-24T12:23:32.972" v="12172" actId="6549"/>
          <ac:spMkLst>
            <pc:docMk/>
            <pc:sldMk cId="0" sldId="805"/>
            <ac:spMk id="19459" creationId="{00000000-0000-0000-0000-000000000000}"/>
          </ac:spMkLst>
        </pc:spChg>
      </pc:sldChg>
      <pc:sldChg chg="modSp mod">
        <pc:chgData name="高増　潔" userId="151964c3-78cd-4020-a226-814db5c6c8be" providerId="ADAL" clId="{690768F7-03C4-49E3-B4CC-7011ACE89965}" dt="2022-08-20T11:43:22.866" v="4866" actId="6549"/>
        <pc:sldMkLst>
          <pc:docMk/>
          <pc:sldMk cId="0" sldId="811"/>
        </pc:sldMkLst>
        <pc:spChg chg="mod">
          <ac:chgData name="高増　潔" userId="151964c3-78cd-4020-a226-814db5c6c8be" providerId="ADAL" clId="{690768F7-03C4-49E3-B4CC-7011ACE89965}" dt="2022-08-20T11:43:22.866" v="4866" actId="6549"/>
          <ac:spMkLst>
            <pc:docMk/>
            <pc:sldMk cId="0" sldId="811"/>
            <ac:spMk id="10" creationId="{2DD7441C-B9E5-E5A6-C2EF-525673CC06D2}"/>
          </ac:spMkLst>
        </pc:spChg>
        <pc:spChg chg="mod">
          <ac:chgData name="高増　潔" userId="151964c3-78cd-4020-a226-814db5c6c8be" providerId="ADAL" clId="{690768F7-03C4-49E3-B4CC-7011ACE89965}" dt="2022-08-20T07:42:37.921" v="4070" actId="6549"/>
          <ac:spMkLst>
            <pc:docMk/>
            <pc:sldMk cId="0" sldId="811"/>
            <ac:spMk id="147458" creationId="{00000000-0000-0000-0000-000000000000}"/>
          </ac:spMkLst>
        </pc:spChg>
        <pc:spChg chg="mod">
          <ac:chgData name="高増　潔" userId="151964c3-78cd-4020-a226-814db5c6c8be" providerId="ADAL" clId="{690768F7-03C4-49E3-B4CC-7011ACE89965}" dt="2022-08-20T07:43:07.897" v="4097" actId="6549"/>
          <ac:spMkLst>
            <pc:docMk/>
            <pc:sldMk cId="0" sldId="811"/>
            <ac:spMk id="147459" creationId="{00000000-0000-0000-0000-000000000000}"/>
          </ac:spMkLst>
        </pc:spChg>
      </pc:sldChg>
      <pc:sldChg chg="modSp mod ord">
        <pc:chgData name="高増　潔" userId="151964c3-78cd-4020-a226-814db5c6c8be" providerId="ADAL" clId="{690768F7-03C4-49E3-B4CC-7011ACE89965}" dt="2022-08-24T12:24:28.881" v="12188" actId="6549"/>
        <pc:sldMkLst>
          <pc:docMk/>
          <pc:sldMk cId="0" sldId="813"/>
        </pc:sldMkLst>
        <pc:spChg chg="mod">
          <ac:chgData name="高増　潔" userId="151964c3-78cd-4020-a226-814db5c6c8be" providerId="ADAL" clId="{690768F7-03C4-49E3-B4CC-7011ACE89965}" dt="2022-08-17T01:00:31.695" v="737"/>
          <ac:spMkLst>
            <pc:docMk/>
            <pc:sldMk cId="0" sldId="813"/>
            <ac:spMk id="90114" creationId="{00000000-0000-0000-0000-000000000000}"/>
          </ac:spMkLst>
        </pc:spChg>
        <pc:spChg chg="mod">
          <ac:chgData name="高増　潔" userId="151964c3-78cd-4020-a226-814db5c6c8be" providerId="ADAL" clId="{690768F7-03C4-49E3-B4CC-7011ACE89965}" dt="2022-08-24T12:24:28.881" v="12188" actId="6549"/>
          <ac:spMkLst>
            <pc:docMk/>
            <pc:sldMk cId="0" sldId="813"/>
            <ac:spMk id="90115" creationId="{00000000-0000-0000-0000-000000000000}"/>
          </ac:spMkLst>
        </pc:spChg>
      </pc:sldChg>
      <pc:sldChg chg="modSp mod">
        <pc:chgData name="高増　潔" userId="151964c3-78cd-4020-a226-814db5c6c8be" providerId="ADAL" clId="{690768F7-03C4-49E3-B4CC-7011ACE89965}" dt="2022-08-20T07:30:15.007" v="3698"/>
        <pc:sldMkLst>
          <pc:docMk/>
          <pc:sldMk cId="1657603800" sldId="818"/>
        </pc:sldMkLst>
        <pc:spChg chg="mod">
          <ac:chgData name="高増　潔" userId="151964c3-78cd-4020-a226-814db5c6c8be" providerId="ADAL" clId="{690768F7-03C4-49E3-B4CC-7011ACE89965}" dt="2022-08-20T07:30:15.007" v="3698"/>
          <ac:spMkLst>
            <pc:docMk/>
            <pc:sldMk cId="1657603800" sldId="818"/>
            <ac:spMk id="7" creationId="{BDA8A5F0-C36E-791D-ECF9-EDF451700BA4}"/>
          </ac:spMkLst>
        </pc:spChg>
      </pc:sldChg>
      <pc:sldChg chg="addSp modSp mod chgLayout">
        <pc:chgData name="高増　潔" userId="151964c3-78cd-4020-a226-814db5c6c8be" providerId="ADAL" clId="{690768F7-03C4-49E3-B4CC-7011ACE89965}" dt="2022-08-20T10:18:29.462" v="4786"/>
        <pc:sldMkLst>
          <pc:docMk/>
          <pc:sldMk cId="261918395" sldId="822"/>
        </pc:sldMkLst>
        <pc:spChg chg="add mod">
          <ac:chgData name="高増　潔" userId="151964c3-78cd-4020-a226-814db5c6c8be" providerId="ADAL" clId="{690768F7-03C4-49E3-B4CC-7011ACE89965}" dt="2022-08-20T10:18:29.462" v="4786"/>
          <ac:spMkLst>
            <pc:docMk/>
            <pc:sldMk cId="261918395" sldId="822"/>
            <ac:spMk id="2" creationId="{A5D259F9-E0E5-C456-60B0-F7A6100DA634}"/>
          </ac:spMkLst>
        </pc:spChg>
        <pc:spChg chg="mod ord">
          <ac:chgData name="高増　潔" userId="151964c3-78cd-4020-a226-814db5c6c8be" providerId="ADAL" clId="{690768F7-03C4-49E3-B4CC-7011ACE89965}" dt="2022-08-18T23:51:03.014" v="2294" actId="700"/>
          <ac:spMkLst>
            <pc:docMk/>
            <pc:sldMk cId="261918395" sldId="822"/>
            <ac:spMk id="4" creationId="{27C518A0-EC6B-EA72-C7FB-BAD106A0A007}"/>
          </ac:spMkLst>
        </pc:spChg>
        <pc:spChg chg="mod ord">
          <ac:chgData name="高増　潔" userId="151964c3-78cd-4020-a226-814db5c6c8be" providerId="ADAL" clId="{690768F7-03C4-49E3-B4CC-7011ACE89965}" dt="2022-08-18T23:51:03.014" v="2294" actId="700"/>
          <ac:spMkLst>
            <pc:docMk/>
            <pc:sldMk cId="261918395" sldId="822"/>
            <ac:spMk id="5" creationId="{4583A8C4-9EAD-8261-6B03-AA19A1F057A9}"/>
          </ac:spMkLst>
        </pc:spChg>
        <pc:spChg chg="mod ord">
          <ac:chgData name="高増　潔" userId="151964c3-78cd-4020-a226-814db5c6c8be" providerId="ADAL" clId="{690768F7-03C4-49E3-B4CC-7011ACE89965}" dt="2022-08-18T23:51:03.014" v="2294" actId="700"/>
          <ac:spMkLst>
            <pc:docMk/>
            <pc:sldMk cId="261918395" sldId="822"/>
            <ac:spMk id="6" creationId="{D8B70A97-0F90-13D7-DF35-B0AFDAB4B4EF}"/>
          </ac:spMkLst>
        </pc:spChg>
        <pc:spChg chg="mod ord">
          <ac:chgData name="高増　潔" userId="151964c3-78cd-4020-a226-814db5c6c8be" providerId="ADAL" clId="{690768F7-03C4-49E3-B4CC-7011ACE89965}" dt="2022-08-18T23:51:03.014" v="2294" actId="700"/>
          <ac:spMkLst>
            <pc:docMk/>
            <pc:sldMk cId="261918395" sldId="822"/>
            <ac:spMk id="7" creationId="{70DAE0BC-EC58-6CF3-E7A2-C2E42899031E}"/>
          </ac:spMkLst>
        </pc:spChg>
      </pc:sldChg>
      <pc:sldChg chg="addSp delSp modSp">
        <pc:chgData name="高増　潔" userId="151964c3-78cd-4020-a226-814db5c6c8be" providerId="ADAL" clId="{690768F7-03C4-49E3-B4CC-7011ACE89965}" dt="2022-08-16T22:59:36.827" v="53"/>
        <pc:sldMkLst>
          <pc:docMk/>
          <pc:sldMk cId="2193640079" sldId="823"/>
        </pc:sldMkLst>
        <pc:spChg chg="add del mod">
          <ac:chgData name="高増　潔" userId="151964c3-78cd-4020-a226-814db5c6c8be" providerId="ADAL" clId="{690768F7-03C4-49E3-B4CC-7011ACE89965}" dt="2022-08-16T22:59:36.827" v="53"/>
          <ac:spMkLst>
            <pc:docMk/>
            <pc:sldMk cId="2193640079" sldId="823"/>
            <ac:spMk id="7" creationId="{BA1A47B8-EA5F-9B08-95AC-B7E0A8B03CC5}"/>
          </ac:spMkLst>
        </pc:spChg>
      </pc:sldChg>
      <pc:sldChg chg="addSp modSp mod modClrScheme chgLayout">
        <pc:chgData name="高増　潔" userId="151964c3-78cd-4020-a226-814db5c6c8be" providerId="ADAL" clId="{690768F7-03C4-49E3-B4CC-7011ACE89965}" dt="2022-08-18T23:44:46.161" v="1943"/>
        <pc:sldMkLst>
          <pc:docMk/>
          <pc:sldMk cId="2179163387" sldId="824"/>
        </pc:sldMkLst>
        <pc:spChg chg="add mod">
          <ac:chgData name="高増　潔" userId="151964c3-78cd-4020-a226-814db5c6c8be" providerId="ADAL" clId="{690768F7-03C4-49E3-B4CC-7011ACE89965}" dt="2022-08-16T22:59:25.656" v="48"/>
          <ac:spMkLst>
            <pc:docMk/>
            <pc:sldMk cId="2179163387" sldId="824"/>
            <ac:spMk id="2" creationId="{3584A551-9FE3-EEC9-F87E-14718DA06903}"/>
          </ac:spMkLst>
        </pc:spChg>
        <pc:spChg chg="add mod ord">
          <ac:chgData name="高増　潔" userId="151964c3-78cd-4020-a226-814db5c6c8be" providerId="ADAL" clId="{690768F7-03C4-49E3-B4CC-7011ACE89965}" dt="2022-08-18T23:44:46.161" v="1943"/>
          <ac:spMkLst>
            <pc:docMk/>
            <pc:sldMk cId="2179163387" sldId="824"/>
            <ac:spMk id="3" creationId="{CD4FBEF9-1F07-827B-8210-0E49C410A75F}"/>
          </ac:spMkLst>
        </pc:spChg>
        <pc:spChg chg="mod ord">
          <ac:chgData name="高増　潔" userId="151964c3-78cd-4020-a226-814db5c6c8be" providerId="ADAL" clId="{690768F7-03C4-49E3-B4CC-7011ACE89965}" dt="2022-08-18T23:44:29.679" v="1892" actId="700"/>
          <ac:spMkLst>
            <pc:docMk/>
            <pc:sldMk cId="2179163387" sldId="824"/>
            <ac:spMk id="4" creationId="{743B325F-27C1-2294-F4F4-A8F48B3C4301}"/>
          </ac:spMkLst>
        </pc:spChg>
        <pc:spChg chg="mod ord">
          <ac:chgData name="高増　潔" userId="151964c3-78cd-4020-a226-814db5c6c8be" providerId="ADAL" clId="{690768F7-03C4-49E3-B4CC-7011ACE89965}" dt="2022-08-18T23:44:29.679" v="1892" actId="700"/>
          <ac:spMkLst>
            <pc:docMk/>
            <pc:sldMk cId="2179163387" sldId="824"/>
            <ac:spMk id="5" creationId="{66641E59-9548-F079-B7E6-6984EEAD3742}"/>
          </ac:spMkLst>
        </pc:spChg>
        <pc:spChg chg="mod ord">
          <ac:chgData name="高増　潔" userId="151964c3-78cd-4020-a226-814db5c6c8be" providerId="ADAL" clId="{690768F7-03C4-49E3-B4CC-7011ACE89965}" dt="2022-08-18T23:44:29.679" v="1892" actId="700"/>
          <ac:spMkLst>
            <pc:docMk/>
            <pc:sldMk cId="2179163387" sldId="824"/>
            <ac:spMk id="6" creationId="{ECC0AC5C-7364-E105-EB1D-17465EFF1BF6}"/>
          </ac:spMkLst>
        </pc:spChg>
        <pc:spChg chg="mod ord">
          <ac:chgData name="高増　潔" userId="151964c3-78cd-4020-a226-814db5c6c8be" providerId="ADAL" clId="{690768F7-03C4-49E3-B4CC-7011ACE89965}" dt="2022-08-18T23:44:29.679" v="1892" actId="700"/>
          <ac:spMkLst>
            <pc:docMk/>
            <pc:sldMk cId="2179163387" sldId="824"/>
            <ac:spMk id="9" creationId="{B786D4C8-946A-4A12-43B7-F2B43A858561}"/>
          </ac:spMkLst>
        </pc:spChg>
        <pc:grpChg chg="mod">
          <ac:chgData name="高増　潔" userId="151964c3-78cd-4020-a226-814db5c6c8be" providerId="ADAL" clId="{690768F7-03C4-49E3-B4CC-7011ACE89965}" dt="2022-08-18T23:44:24.118" v="1891" actId="1035"/>
          <ac:grpSpMkLst>
            <pc:docMk/>
            <pc:sldMk cId="2179163387" sldId="824"/>
            <ac:grpSpMk id="31" creationId="{E9D2D2A4-064A-98D1-613A-B5564CF16164}"/>
          </ac:grpSpMkLst>
        </pc:grpChg>
        <pc:grpChg chg="mod">
          <ac:chgData name="高増　潔" userId="151964c3-78cd-4020-a226-814db5c6c8be" providerId="ADAL" clId="{690768F7-03C4-49E3-B4CC-7011ACE89965}" dt="2022-08-18T23:44:24.118" v="1891" actId="1035"/>
          <ac:grpSpMkLst>
            <pc:docMk/>
            <pc:sldMk cId="2179163387" sldId="824"/>
            <ac:grpSpMk id="32" creationId="{BB526687-6117-12C8-10EE-C310F7EBF075}"/>
          </ac:grpSpMkLst>
        </pc:grpChg>
        <pc:grpChg chg="mod">
          <ac:chgData name="高増　潔" userId="151964c3-78cd-4020-a226-814db5c6c8be" providerId="ADAL" clId="{690768F7-03C4-49E3-B4CC-7011ACE89965}" dt="2022-08-18T23:44:24.118" v="1891" actId="1035"/>
          <ac:grpSpMkLst>
            <pc:docMk/>
            <pc:sldMk cId="2179163387" sldId="824"/>
            <ac:grpSpMk id="49" creationId="{56B44C86-439C-89ED-E590-9B188A06710D}"/>
          </ac:grpSpMkLst>
        </pc:grpChg>
        <pc:grpChg chg="mod">
          <ac:chgData name="高増　潔" userId="151964c3-78cd-4020-a226-814db5c6c8be" providerId="ADAL" clId="{690768F7-03C4-49E3-B4CC-7011ACE89965}" dt="2022-08-18T23:44:24.118" v="1891" actId="1035"/>
          <ac:grpSpMkLst>
            <pc:docMk/>
            <pc:sldMk cId="2179163387" sldId="824"/>
            <ac:grpSpMk id="50" creationId="{0B53D9AA-4873-B9BB-E9DD-ADAEEF6C7076}"/>
          </ac:grpSpMkLst>
        </pc:grpChg>
      </pc:sldChg>
      <pc:sldChg chg="del">
        <pc:chgData name="高増　潔" userId="151964c3-78cd-4020-a226-814db5c6c8be" providerId="ADAL" clId="{690768F7-03C4-49E3-B4CC-7011ACE89965}" dt="2022-08-16T22:55:33.769" v="5" actId="47"/>
        <pc:sldMkLst>
          <pc:docMk/>
          <pc:sldMk cId="3667254422" sldId="827"/>
        </pc:sldMkLst>
      </pc:sldChg>
      <pc:sldChg chg="del">
        <pc:chgData name="高増　潔" userId="151964c3-78cd-4020-a226-814db5c6c8be" providerId="ADAL" clId="{690768F7-03C4-49E3-B4CC-7011ACE89965}" dt="2022-08-16T22:55:38.419" v="7" actId="47"/>
        <pc:sldMkLst>
          <pc:docMk/>
          <pc:sldMk cId="2368324612" sldId="830"/>
        </pc:sldMkLst>
      </pc:sldChg>
      <pc:sldChg chg="addSp delSp modSp mod modClrScheme chgLayout">
        <pc:chgData name="高増　潔" userId="151964c3-78cd-4020-a226-814db5c6c8be" providerId="ADAL" clId="{690768F7-03C4-49E3-B4CC-7011ACE89965}" dt="2022-08-18T23:44:07.049" v="1855" actId="1035"/>
        <pc:sldMkLst>
          <pc:docMk/>
          <pc:sldMk cId="2407355815" sldId="831"/>
        </pc:sldMkLst>
        <pc:spChg chg="mod ord">
          <ac:chgData name="高増　潔" userId="151964c3-78cd-4020-a226-814db5c6c8be" providerId="ADAL" clId="{690768F7-03C4-49E3-B4CC-7011ACE89965}" dt="2022-08-18T23:28:54.849" v="929" actId="700"/>
          <ac:spMkLst>
            <pc:docMk/>
            <pc:sldMk cId="2407355815" sldId="831"/>
            <ac:spMk id="2" creationId="{9C3E5B4F-58CD-53AA-69FD-3260F0C77010}"/>
          </ac:spMkLst>
        </pc:spChg>
        <pc:spChg chg="mod ord">
          <ac:chgData name="高増　潔" userId="151964c3-78cd-4020-a226-814db5c6c8be" providerId="ADAL" clId="{690768F7-03C4-49E3-B4CC-7011ACE89965}" dt="2022-08-18T23:28:54.849" v="929" actId="700"/>
          <ac:spMkLst>
            <pc:docMk/>
            <pc:sldMk cId="2407355815" sldId="831"/>
            <ac:spMk id="3" creationId="{A2FE5D9D-0D36-1E0E-5EC1-3F87F1F4EEBC}"/>
          </ac:spMkLst>
        </pc:spChg>
        <pc:spChg chg="mod ord">
          <ac:chgData name="高増　潔" userId="151964c3-78cd-4020-a226-814db5c6c8be" providerId="ADAL" clId="{690768F7-03C4-49E3-B4CC-7011ACE89965}" dt="2022-08-18T23:28:54.849" v="929" actId="700"/>
          <ac:spMkLst>
            <pc:docMk/>
            <pc:sldMk cId="2407355815" sldId="831"/>
            <ac:spMk id="4" creationId="{584639BC-5AF5-DAB2-A9A7-691EB48310BB}"/>
          </ac:spMkLst>
        </pc:spChg>
        <pc:spChg chg="mod ord">
          <ac:chgData name="高増　潔" userId="151964c3-78cd-4020-a226-814db5c6c8be" providerId="ADAL" clId="{690768F7-03C4-49E3-B4CC-7011ACE89965}" dt="2022-08-18T23:28:54.849" v="929" actId="700"/>
          <ac:spMkLst>
            <pc:docMk/>
            <pc:sldMk cId="2407355815" sldId="831"/>
            <ac:spMk id="5" creationId="{2681B4DA-527C-67A9-870F-8123E88E38F3}"/>
          </ac:spMkLst>
        </pc:spChg>
        <pc:spChg chg="add mod">
          <ac:chgData name="高増　潔" userId="151964c3-78cd-4020-a226-814db5c6c8be" providerId="ADAL" clId="{690768F7-03C4-49E3-B4CC-7011ACE89965}" dt="2022-08-18T23:40:28.915" v="1460" actId="1076"/>
          <ac:spMkLst>
            <pc:docMk/>
            <pc:sldMk cId="2407355815" sldId="831"/>
            <ac:spMk id="6" creationId="{C5932251-A26A-68AE-08C0-F5CADF908591}"/>
          </ac:spMkLst>
        </pc:spChg>
        <pc:spChg chg="del">
          <ac:chgData name="高増　潔" userId="151964c3-78cd-4020-a226-814db5c6c8be" providerId="ADAL" clId="{690768F7-03C4-49E3-B4CC-7011ACE89965}" dt="2022-08-18T23:28:03.704" v="894" actId="478"/>
          <ac:spMkLst>
            <pc:docMk/>
            <pc:sldMk cId="2407355815" sldId="831"/>
            <ac:spMk id="34" creationId="{053AC4A2-B793-C2B8-6DF3-6D5D0B373E62}"/>
          </ac:spMkLst>
        </pc:spChg>
        <pc:spChg chg="del mod">
          <ac:chgData name="高増　潔" userId="151964c3-78cd-4020-a226-814db5c6c8be" providerId="ADAL" clId="{690768F7-03C4-49E3-B4CC-7011ACE89965}" dt="2022-08-18T23:34:47.871" v="1012" actId="478"/>
          <ac:spMkLst>
            <pc:docMk/>
            <pc:sldMk cId="2407355815" sldId="831"/>
            <ac:spMk id="35" creationId="{A631EACD-3E75-17A5-2458-346955E87449}"/>
          </ac:spMkLst>
        </pc:spChg>
        <pc:spChg chg="mod">
          <ac:chgData name="高増　潔" userId="151964c3-78cd-4020-a226-814db5c6c8be" providerId="ADAL" clId="{690768F7-03C4-49E3-B4CC-7011ACE89965}" dt="2022-08-18T23:38:47.108" v="1303" actId="207"/>
          <ac:spMkLst>
            <pc:docMk/>
            <pc:sldMk cId="2407355815" sldId="831"/>
            <ac:spMk id="36" creationId="{E0728E50-CF46-35B5-6395-0CE26795E82C}"/>
          </ac:spMkLst>
        </pc:spChg>
        <pc:spChg chg="mod">
          <ac:chgData name="高増　潔" userId="151964c3-78cd-4020-a226-814db5c6c8be" providerId="ADAL" clId="{690768F7-03C4-49E3-B4CC-7011ACE89965}" dt="2022-08-18T23:37:21.118" v="1249" actId="1037"/>
          <ac:spMkLst>
            <pc:docMk/>
            <pc:sldMk cId="2407355815" sldId="831"/>
            <ac:spMk id="37" creationId="{36998C45-5324-F175-C17E-0FC57DC2F151}"/>
          </ac:spMkLst>
        </pc:spChg>
        <pc:spChg chg="add mod ord">
          <ac:chgData name="高増　潔" userId="151964c3-78cd-4020-a226-814db5c6c8be" providerId="ADAL" clId="{690768F7-03C4-49E3-B4CC-7011ACE89965}" dt="2022-08-18T23:43:57.089" v="1834"/>
          <ac:spMkLst>
            <pc:docMk/>
            <pc:sldMk cId="2407355815" sldId="831"/>
            <ac:spMk id="59" creationId="{2C398237-5750-66A7-A5E4-5F5F1C855883}"/>
          </ac:spMkLst>
        </pc:spChg>
        <pc:spChg chg="add mod">
          <ac:chgData name="高増　潔" userId="151964c3-78cd-4020-a226-814db5c6c8be" providerId="ADAL" clId="{690768F7-03C4-49E3-B4CC-7011ACE89965}" dt="2022-08-18T23:37:09.709" v="1226" actId="1076"/>
          <ac:spMkLst>
            <pc:docMk/>
            <pc:sldMk cId="2407355815" sldId="831"/>
            <ac:spMk id="60" creationId="{DA55397B-9BD4-CD7F-5586-E449A5BB0292}"/>
          </ac:spMkLst>
        </pc:spChg>
        <pc:grpChg chg="add mod">
          <ac:chgData name="高増　潔" userId="151964c3-78cd-4020-a226-814db5c6c8be" providerId="ADAL" clId="{690768F7-03C4-49E3-B4CC-7011ACE89965}" dt="2022-08-18T23:44:07.049" v="1855" actId="1035"/>
          <ac:grpSpMkLst>
            <pc:docMk/>
            <pc:sldMk cId="2407355815" sldId="831"/>
            <ac:grpSpMk id="19" creationId="{5C95DA9F-AFF8-0CD9-0AC2-DBBB947895AA}"/>
          </ac:grpSpMkLst>
        </pc:grpChg>
        <pc:grpChg chg="mod">
          <ac:chgData name="高増　潔" userId="151964c3-78cd-4020-a226-814db5c6c8be" providerId="ADAL" clId="{690768F7-03C4-49E3-B4CC-7011ACE89965}" dt="2022-08-18T23:44:07.049" v="1855" actId="1035"/>
          <ac:grpSpMkLst>
            <pc:docMk/>
            <pc:sldMk cId="2407355815" sldId="831"/>
            <ac:grpSpMk id="33" creationId="{842D7B1B-6E41-9C2C-7512-46B854F85EEA}"/>
          </ac:grpSpMkLst>
        </pc:grpChg>
        <pc:cxnChg chg="mod">
          <ac:chgData name="高増　潔" userId="151964c3-78cd-4020-a226-814db5c6c8be" providerId="ADAL" clId="{690768F7-03C4-49E3-B4CC-7011ACE89965}" dt="2022-08-18T23:28:18.441" v="895"/>
          <ac:cxnSpMkLst>
            <pc:docMk/>
            <pc:sldMk cId="2407355815" sldId="831"/>
            <ac:cxnSpMk id="20" creationId="{79C3179C-E4FC-ACED-769F-C8C63584EA1C}"/>
          </ac:cxnSpMkLst>
        </pc:cxnChg>
        <pc:cxnChg chg="mod">
          <ac:chgData name="高増　潔" userId="151964c3-78cd-4020-a226-814db5c6c8be" providerId="ADAL" clId="{690768F7-03C4-49E3-B4CC-7011ACE89965}" dt="2022-08-18T23:28:18.441" v="895"/>
          <ac:cxnSpMkLst>
            <pc:docMk/>
            <pc:sldMk cId="2407355815" sldId="831"/>
            <ac:cxnSpMk id="21" creationId="{51E35FB7-CFBF-7F2F-A31F-E5EFDF78144F}"/>
          </ac:cxnSpMkLst>
        </pc:cxnChg>
        <pc:cxnChg chg="mod">
          <ac:chgData name="高増　潔" userId="151964c3-78cd-4020-a226-814db5c6c8be" providerId="ADAL" clId="{690768F7-03C4-49E3-B4CC-7011ACE89965}" dt="2022-08-18T23:28:18.441" v="895"/>
          <ac:cxnSpMkLst>
            <pc:docMk/>
            <pc:sldMk cId="2407355815" sldId="831"/>
            <ac:cxnSpMk id="38" creationId="{FDD14085-D114-E253-EC90-7D57B8D95EFE}"/>
          </ac:cxnSpMkLst>
        </pc:cxnChg>
        <pc:cxnChg chg="mod">
          <ac:chgData name="高増　潔" userId="151964c3-78cd-4020-a226-814db5c6c8be" providerId="ADAL" clId="{690768F7-03C4-49E3-B4CC-7011ACE89965}" dt="2022-08-18T23:28:18.441" v="895"/>
          <ac:cxnSpMkLst>
            <pc:docMk/>
            <pc:sldMk cId="2407355815" sldId="831"/>
            <ac:cxnSpMk id="39" creationId="{BC9359CE-78AE-B6BE-E5A6-228141559FC5}"/>
          </ac:cxnSpMkLst>
        </pc:cxnChg>
        <pc:cxnChg chg="mod">
          <ac:chgData name="高増　潔" userId="151964c3-78cd-4020-a226-814db5c6c8be" providerId="ADAL" clId="{690768F7-03C4-49E3-B4CC-7011ACE89965}" dt="2022-08-18T23:28:18.441" v="895"/>
          <ac:cxnSpMkLst>
            <pc:docMk/>
            <pc:sldMk cId="2407355815" sldId="831"/>
            <ac:cxnSpMk id="40" creationId="{3A43F439-1639-3CAB-61A9-E467D288E239}"/>
          </ac:cxnSpMkLst>
        </pc:cxnChg>
        <pc:cxnChg chg="mod">
          <ac:chgData name="高増　潔" userId="151964c3-78cd-4020-a226-814db5c6c8be" providerId="ADAL" clId="{690768F7-03C4-49E3-B4CC-7011ACE89965}" dt="2022-08-18T23:28:18.441" v="895"/>
          <ac:cxnSpMkLst>
            <pc:docMk/>
            <pc:sldMk cId="2407355815" sldId="831"/>
            <ac:cxnSpMk id="41" creationId="{A5AADCA8-00F7-5F0D-B1B0-EB13C1D83370}"/>
          </ac:cxnSpMkLst>
        </pc:cxnChg>
        <pc:cxnChg chg="mod">
          <ac:chgData name="高増　潔" userId="151964c3-78cd-4020-a226-814db5c6c8be" providerId="ADAL" clId="{690768F7-03C4-49E3-B4CC-7011ACE89965}" dt="2022-08-18T23:28:18.441" v="895"/>
          <ac:cxnSpMkLst>
            <pc:docMk/>
            <pc:sldMk cId="2407355815" sldId="831"/>
            <ac:cxnSpMk id="42" creationId="{D1841326-F0E0-25A6-A760-F5245B5BCBB3}"/>
          </ac:cxnSpMkLst>
        </pc:cxnChg>
        <pc:cxnChg chg="mod">
          <ac:chgData name="高増　潔" userId="151964c3-78cd-4020-a226-814db5c6c8be" providerId="ADAL" clId="{690768F7-03C4-49E3-B4CC-7011ACE89965}" dt="2022-08-18T23:28:18.441" v="895"/>
          <ac:cxnSpMkLst>
            <pc:docMk/>
            <pc:sldMk cId="2407355815" sldId="831"/>
            <ac:cxnSpMk id="43" creationId="{002EB1F2-3A6E-7BAE-4D24-89A69070DDCB}"/>
          </ac:cxnSpMkLst>
        </pc:cxnChg>
        <pc:cxnChg chg="mod">
          <ac:chgData name="高増　潔" userId="151964c3-78cd-4020-a226-814db5c6c8be" providerId="ADAL" clId="{690768F7-03C4-49E3-B4CC-7011ACE89965}" dt="2022-08-18T23:28:18.441" v="895"/>
          <ac:cxnSpMkLst>
            <pc:docMk/>
            <pc:sldMk cId="2407355815" sldId="831"/>
            <ac:cxnSpMk id="44" creationId="{78B5ADD1-8072-E518-A9EC-FBA3C2737826}"/>
          </ac:cxnSpMkLst>
        </pc:cxnChg>
        <pc:cxnChg chg="mod">
          <ac:chgData name="高増　潔" userId="151964c3-78cd-4020-a226-814db5c6c8be" providerId="ADAL" clId="{690768F7-03C4-49E3-B4CC-7011ACE89965}" dt="2022-08-18T23:28:18.441" v="895"/>
          <ac:cxnSpMkLst>
            <pc:docMk/>
            <pc:sldMk cId="2407355815" sldId="831"/>
            <ac:cxnSpMk id="45" creationId="{48076902-974A-587D-97E1-3B5EE37A211E}"/>
          </ac:cxnSpMkLst>
        </pc:cxnChg>
        <pc:cxnChg chg="mod">
          <ac:chgData name="高増　潔" userId="151964c3-78cd-4020-a226-814db5c6c8be" providerId="ADAL" clId="{690768F7-03C4-49E3-B4CC-7011ACE89965}" dt="2022-08-18T23:28:18.441" v="895"/>
          <ac:cxnSpMkLst>
            <pc:docMk/>
            <pc:sldMk cId="2407355815" sldId="831"/>
            <ac:cxnSpMk id="46" creationId="{4BD6B72E-1BAD-F093-87FE-8CC519A35E0E}"/>
          </ac:cxnSpMkLst>
        </pc:cxnChg>
        <pc:cxnChg chg="mod">
          <ac:chgData name="高増　潔" userId="151964c3-78cd-4020-a226-814db5c6c8be" providerId="ADAL" clId="{690768F7-03C4-49E3-B4CC-7011ACE89965}" dt="2022-08-18T23:28:18.441" v="895"/>
          <ac:cxnSpMkLst>
            <pc:docMk/>
            <pc:sldMk cId="2407355815" sldId="831"/>
            <ac:cxnSpMk id="47" creationId="{0711EACF-772C-6D7F-4C28-E95C93ADAC94}"/>
          </ac:cxnSpMkLst>
        </pc:cxnChg>
        <pc:cxnChg chg="mod">
          <ac:chgData name="高増　潔" userId="151964c3-78cd-4020-a226-814db5c6c8be" providerId="ADAL" clId="{690768F7-03C4-49E3-B4CC-7011ACE89965}" dt="2022-08-18T23:28:18.441" v="895"/>
          <ac:cxnSpMkLst>
            <pc:docMk/>
            <pc:sldMk cId="2407355815" sldId="831"/>
            <ac:cxnSpMk id="48" creationId="{650318C0-562D-07D5-9DDB-0E3A4EEFAC26}"/>
          </ac:cxnSpMkLst>
        </pc:cxnChg>
        <pc:cxnChg chg="mod">
          <ac:chgData name="高増　潔" userId="151964c3-78cd-4020-a226-814db5c6c8be" providerId="ADAL" clId="{690768F7-03C4-49E3-B4CC-7011ACE89965}" dt="2022-08-18T23:28:18.441" v="895"/>
          <ac:cxnSpMkLst>
            <pc:docMk/>
            <pc:sldMk cId="2407355815" sldId="831"/>
            <ac:cxnSpMk id="49" creationId="{2E9B6EBE-60A9-598E-FB5F-7C0A556E5784}"/>
          </ac:cxnSpMkLst>
        </pc:cxnChg>
        <pc:cxnChg chg="mod">
          <ac:chgData name="高増　潔" userId="151964c3-78cd-4020-a226-814db5c6c8be" providerId="ADAL" clId="{690768F7-03C4-49E3-B4CC-7011ACE89965}" dt="2022-08-18T23:28:18.441" v="895"/>
          <ac:cxnSpMkLst>
            <pc:docMk/>
            <pc:sldMk cId="2407355815" sldId="831"/>
            <ac:cxnSpMk id="50" creationId="{EF13ED40-704D-F2A9-76E8-02F78F396697}"/>
          </ac:cxnSpMkLst>
        </pc:cxnChg>
        <pc:cxnChg chg="mod">
          <ac:chgData name="高増　潔" userId="151964c3-78cd-4020-a226-814db5c6c8be" providerId="ADAL" clId="{690768F7-03C4-49E3-B4CC-7011ACE89965}" dt="2022-08-18T23:28:18.441" v="895"/>
          <ac:cxnSpMkLst>
            <pc:docMk/>
            <pc:sldMk cId="2407355815" sldId="831"/>
            <ac:cxnSpMk id="51" creationId="{AD13E9CD-5D6D-0777-3E68-EC9200512184}"/>
          </ac:cxnSpMkLst>
        </pc:cxnChg>
        <pc:cxnChg chg="mod">
          <ac:chgData name="高増　潔" userId="151964c3-78cd-4020-a226-814db5c6c8be" providerId="ADAL" clId="{690768F7-03C4-49E3-B4CC-7011ACE89965}" dt="2022-08-18T23:28:18.441" v="895"/>
          <ac:cxnSpMkLst>
            <pc:docMk/>
            <pc:sldMk cId="2407355815" sldId="831"/>
            <ac:cxnSpMk id="52" creationId="{B07D2D1C-6241-D4FA-5DCE-687B7AA12E21}"/>
          </ac:cxnSpMkLst>
        </pc:cxnChg>
        <pc:cxnChg chg="mod">
          <ac:chgData name="高増　潔" userId="151964c3-78cd-4020-a226-814db5c6c8be" providerId="ADAL" clId="{690768F7-03C4-49E3-B4CC-7011ACE89965}" dt="2022-08-18T23:28:18.441" v="895"/>
          <ac:cxnSpMkLst>
            <pc:docMk/>
            <pc:sldMk cId="2407355815" sldId="831"/>
            <ac:cxnSpMk id="53" creationId="{293ED0F3-62D2-57A3-CA07-45D00D4ACAD2}"/>
          </ac:cxnSpMkLst>
        </pc:cxnChg>
        <pc:cxnChg chg="mod">
          <ac:chgData name="高増　潔" userId="151964c3-78cd-4020-a226-814db5c6c8be" providerId="ADAL" clId="{690768F7-03C4-49E3-B4CC-7011ACE89965}" dt="2022-08-18T23:28:18.441" v="895"/>
          <ac:cxnSpMkLst>
            <pc:docMk/>
            <pc:sldMk cId="2407355815" sldId="831"/>
            <ac:cxnSpMk id="54" creationId="{BA5AA137-D2AC-5EDB-2DCF-865949AF930D}"/>
          </ac:cxnSpMkLst>
        </pc:cxnChg>
        <pc:cxnChg chg="mod">
          <ac:chgData name="高増　潔" userId="151964c3-78cd-4020-a226-814db5c6c8be" providerId="ADAL" clId="{690768F7-03C4-49E3-B4CC-7011ACE89965}" dt="2022-08-18T23:28:18.441" v="895"/>
          <ac:cxnSpMkLst>
            <pc:docMk/>
            <pc:sldMk cId="2407355815" sldId="831"/>
            <ac:cxnSpMk id="55" creationId="{A5E609E7-573A-C3CA-91C7-0F5CA060258C}"/>
          </ac:cxnSpMkLst>
        </pc:cxnChg>
        <pc:cxnChg chg="mod">
          <ac:chgData name="高増　潔" userId="151964c3-78cd-4020-a226-814db5c6c8be" providerId="ADAL" clId="{690768F7-03C4-49E3-B4CC-7011ACE89965}" dt="2022-08-18T23:28:18.441" v="895"/>
          <ac:cxnSpMkLst>
            <pc:docMk/>
            <pc:sldMk cId="2407355815" sldId="831"/>
            <ac:cxnSpMk id="56" creationId="{E07F7CAC-9AD8-7E13-2A28-7AA5815F18CC}"/>
          </ac:cxnSpMkLst>
        </pc:cxnChg>
        <pc:cxnChg chg="mod">
          <ac:chgData name="高増　潔" userId="151964c3-78cd-4020-a226-814db5c6c8be" providerId="ADAL" clId="{690768F7-03C4-49E3-B4CC-7011ACE89965}" dt="2022-08-18T23:28:18.441" v="895"/>
          <ac:cxnSpMkLst>
            <pc:docMk/>
            <pc:sldMk cId="2407355815" sldId="831"/>
            <ac:cxnSpMk id="57" creationId="{2B7D4DDE-6AFE-3F0B-717D-69A2C80512B0}"/>
          </ac:cxnSpMkLst>
        </pc:cxnChg>
        <pc:cxnChg chg="mod">
          <ac:chgData name="高増　潔" userId="151964c3-78cd-4020-a226-814db5c6c8be" providerId="ADAL" clId="{690768F7-03C4-49E3-B4CC-7011ACE89965}" dt="2022-08-18T23:28:18.441" v="895"/>
          <ac:cxnSpMkLst>
            <pc:docMk/>
            <pc:sldMk cId="2407355815" sldId="831"/>
            <ac:cxnSpMk id="58" creationId="{8D618850-481F-07D1-3F8B-8C2EE0B7A4D9}"/>
          </ac:cxnSpMkLst>
        </pc:cxnChg>
      </pc:sldChg>
      <pc:sldChg chg="modSp mod">
        <pc:chgData name="高増　潔" userId="151964c3-78cd-4020-a226-814db5c6c8be" providerId="ADAL" clId="{690768F7-03C4-49E3-B4CC-7011ACE89965}" dt="2022-08-21T01:20:43.208" v="5309" actId="1036"/>
        <pc:sldMkLst>
          <pc:docMk/>
          <pc:sldMk cId="12119025" sldId="833"/>
        </pc:sldMkLst>
        <pc:spChg chg="mod">
          <ac:chgData name="高増　潔" userId="151964c3-78cd-4020-a226-814db5c6c8be" providerId="ADAL" clId="{690768F7-03C4-49E3-B4CC-7011ACE89965}" dt="2022-08-21T01:20:43.208" v="5309" actId="1036"/>
          <ac:spMkLst>
            <pc:docMk/>
            <pc:sldMk cId="12119025" sldId="833"/>
            <ac:spMk id="2" creationId="{0E900140-7B8F-06DC-45ED-413B99C0C78B}"/>
          </ac:spMkLst>
        </pc:spChg>
        <pc:spChg chg="mod">
          <ac:chgData name="高増　潔" userId="151964c3-78cd-4020-a226-814db5c6c8be" providerId="ADAL" clId="{690768F7-03C4-49E3-B4CC-7011ACE89965}" dt="2022-08-21T01:20:30.658" v="5298" actId="1036"/>
          <ac:spMkLst>
            <pc:docMk/>
            <pc:sldMk cId="12119025" sldId="833"/>
            <ac:spMk id="4" creationId="{5D18CC6D-0F5F-2961-D088-9D6031C4E3DD}"/>
          </ac:spMkLst>
        </pc:spChg>
        <pc:spChg chg="mod">
          <ac:chgData name="高増　潔" userId="151964c3-78cd-4020-a226-814db5c6c8be" providerId="ADAL" clId="{690768F7-03C4-49E3-B4CC-7011ACE89965}" dt="2022-08-21T01:20:30.658" v="5298" actId="1036"/>
          <ac:spMkLst>
            <pc:docMk/>
            <pc:sldMk cId="12119025" sldId="833"/>
            <ac:spMk id="5" creationId="{213564CB-7730-56E1-6A7F-F621AE66E670}"/>
          </ac:spMkLst>
        </pc:spChg>
        <pc:spChg chg="mod">
          <ac:chgData name="高増　潔" userId="151964c3-78cd-4020-a226-814db5c6c8be" providerId="ADAL" clId="{690768F7-03C4-49E3-B4CC-7011ACE89965}" dt="2022-08-21T01:20:30.658" v="5298" actId="1036"/>
          <ac:spMkLst>
            <pc:docMk/>
            <pc:sldMk cId="12119025" sldId="833"/>
            <ac:spMk id="6" creationId="{0D4C1446-2341-00B2-B84B-9C0F97F78CFD}"/>
          </ac:spMkLst>
        </pc:spChg>
        <pc:spChg chg="mod">
          <ac:chgData name="高増　潔" userId="151964c3-78cd-4020-a226-814db5c6c8be" providerId="ADAL" clId="{690768F7-03C4-49E3-B4CC-7011ACE89965}" dt="2022-08-21T01:20:30.658" v="5298" actId="1036"/>
          <ac:spMkLst>
            <pc:docMk/>
            <pc:sldMk cId="12119025" sldId="833"/>
            <ac:spMk id="7" creationId="{D599443B-847B-2454-FBB5-E8CF5592C40A}"/>
          </ac:spMkLst>
        </pc:spChg>
        <pc:spChg chg="mod">
          <ac:chgData name="高増　潔" userId="151964c3-78cd-4020-a226-814db5c6c8be" providerId="ADAL" clId="{690768F7-03C4-49E3-B4CC-7011ACE89965}" dt="2022-08-21T01:20:30.658" v="5298" actId="1036"/>
          <ac:spMkLst>
            <pc:docMk/>
            <pc:sldMk cId="12119025" sldId="833"/>
            <ac:spMk id="8" creationId="{AA848AA4-ADCB-54AF-9976-ACB49325BFBC}"/>
          </ac:spMkLst>
        </pc:spChg>
        <pc:spChg chg="mod">
          <ac:chgData name="高増　潔" userId="151964c3-78cd-4020-a226-814db5c6c8be" providerId="ADAL" clId="{690768F7-03C4-49E3-B4CC-7011ACE89965}" dt="2022-08-21T01:20:30.658" v="5298" actId="1036"/>
          <ac:spMkLst>
            <pc:docMk/>
            <pc:sldMk cId="12119025" sldId="833"/>
            <ac:spMk id="10" creationId="{C767BDAF-0167-6068-9A3B-345098B44FCB}"/>
          </ac:spMkLst>
        </pc:spChg>
        <pc:spChg chg="mod">
          <ac:chgData name="高増　潔" userId="151964c3-78cd-4020-a226-814db5c6c8be" providerId="ADAL" clId="{690768F7-03C4-49E3-B4CC-7011ACE89965}" dt="2022-08-21T01:20:30.658" v="5298" actId="1036"/>
          <ac:spMkLst>
            <pc:docMk/>
            <pc:sldMk cId="12119025" sldId="833"/>
            <ac:spMk id="11" creationId="{578470CC-C74F-9509-FD0A-FA8C731FD164}"/>
          </ac:spMkLst>
        </pc:spChg>
        <pc:spChg chg="mod">
          <ac:chgData name="高増　潔" userId="151964c3-78cd-4020-a226-814db5c6c8be" providerId="ADAL" clId="{690768F7-03C4-49E3-B4CC-7011ACE89965}" dt="2022-08-21T01:20:30.658" v="5298" actId="1036"/>
          <ac:spMkLst>
            <pc:docMk/>
            <pc:sldMk cId="12119025" sldId="833"/>
            <ac:spMk id="12" creationId="{B3816541-9D86-E30A-1469-A39FAC0967F4}"/>
          </ac:spMkLst>
        </pc:spChg>
        <pc:spChg chg="mod">
          <ac:chgData name="高増　潔" userId="151964c3-78cd-4020-a226-814db5c6c8be" providerId="ADAL" clId="{690768F7-03C4-49E3-B4CC-7011ACE89965}" dt="2022-08-21T01:20:43.208" v="5309" actId="1036"/>
          <ac:spMkLst>
            <pc:docMk/>
            <pc:sldMk cId="12119025" sldId="833"/>
            <ac:spMk id="14" creationId="{BAF30B1F-F97B-CE6A-A4C9-751C94F3D844}"/>
          </ac:spMkLst>
        </pc:spChg>
        <pc:spChg chg="mod">
          <ac:chgData name="高増　潔" userId="151964c3-78cd-4020-a226-814db5c6c8be" providerId="ADAL" clId="{690768F7-03C4-49E3-B4CC-7011ACE89965}" dt="2022-08-21T01:20:43.208" v="5309" actId="1036"/>
          <ac:spMkLst>
            <pc:docMk/>
            <pc:sldMk cId="12119025" sldId="833"/>
            <ac:spMk id="15" creationId="{C3704EC1-92E4-241A-740E-43D993B483A1}"/>
          </ac:spMkLst>
        </pc:spChg>
        <pc:spChg chg="mod">
          <ac:chgData name="高増　潔" userId="151964c3-78cd-4020-a226-814db5c6c8be" providerId="ADAL" clId="{690768F7-03C4-49E3-B4CC-7011ACE89965}" dt="2022-08-21T01:20:43.208" v="5309" actId="1036"/>
          <ac:spMkLst>
            <pc:docMk/>
            <pc:sldMk cId="12119025" sldId="833"/>
            <ac:spMk id="16" creationId="{4D539004-7A39-407A-1B40-9CCFE5C177ED}"/>
          </ac:spMkLst>
        </pc:spChg>
        <pc:spChg chg="mod">
          <ac:chgData name="高増　潔" userId="151964c3-78cd-4020-a226-814db5c6c8be" providerId="ADAL" clId="{690768F7-03C4-49E3-B4CC-7011ACE89965}" dt="2022-08-21T01:20:43.208" v="5309" actId="1036"/>
          <ac:spMkLst>
            <pc:docMk/>
            <pc:sldMk cId="12119025" sldId="833"/>
            <ac:spMk id="17" creationId="{B6FFF6CA-70A7-49A3-B02C-57E3D6299E93}"/>
          </ac:spMkLst>
        </pc:spChg>
        <pc:spChg chg="mod">
          <ac:chgData name="高増　潔" userId="151964c3-78cd-4020-a226-814db5c6c8be" providerId="ADAL" clId="{690768F7-03C4-49E3-B4CC-7011ACE89965}" dt="2022-08-21T01:20:43.208" v="5309" actId="1036"/>
          <ac:spMkLst>
            <pc:docMk/>
            <pc:sldMk cId="12119025" sldId="833"/>
            <ac:spMk id="18" creationId="{6865CC68-1AA2-D401-72AD-B92D84B8688B}"/>
          </ac:spMkLst>
        </pc:spChg>
        <pc:spChg chg="mod">
          <ac:chgData name="高増　潔" userId="151964c3-78cd-4020-a226-814db5c6c8be" providerId="ADAL" clId="{690768F7-03C4-49E3-B4CC-7011ACE89965}" dt="2022-08-21T01:20:43.208" v="5309" actId="1036"/>
          <ac:spMkLst>
            <pc:docMk/>
            <pc:sldMk cId="12119025" sldId="833"/>
            <ac:spMk id="19" creationId="{CEB8DD6A-BC55-E7B1-D3FB-7DEAA68F4293}"/>
          </ac:spMkLst>
        </pc:spChg>
        <pc:spChg chg="mod">
          <ac:chgData name="高増　潔" userId="151964c3-78cd-4020-a226-814db5c6c8be" providerId="ADAL" clId="{690768F7-03C4-49E3-B4CC-7011ACE89965}" dt="2022-08-21T01:20:43.208" v="5309" actId="1036"/>
          <ac:spMkLst>
            <pc:docMk/>
            <pc:sldMk cId="12119025" sldId="833"/>
            <ac:spMk id="20" creationId="{1C086133-B96C-A496-C4D5-0DEE9A8B8789}"/>
          </ac:spMkLst>
        </pc:spChg>
        <pc:spChg chg="mod">
          <ac:chgData name="高増　潔" userId="151964c3-78cd-4020-a226-814db5c6c8be" providerId="ADAL" clId="{690768F7-03C4-49E3-B4CC-7011ACE89965}" dt="2022-08-21T01:20:22.572" v="5289" actId="1036"/>
          <ac:spMkLst>
            <pc:docMk/>
            <pc:sldMk cId="12119025" sldId="833"/>
            <ac:spMk id="21" creationId="{FA9A5C55-A889-D876-EACD-02C485C88DDF}"/>
          </ac:spMkLst>
        </pc:spChg>
        <pc:spChg chg="mod">
          <ac:chgData name="高増　潔" userId="151964c3-78cd-4020-a226-814db5c6c8be" providerId="ADAL" clId="{690768F7-03C4-49E3-B4CC-7011ACE89965}" dt="2022-08-21T01:20:30.658" v="5298" actId="1036"/>
          <ac:spMkLst>
            <pc:docMk/>
            <pc:sldMk cId="12119025" sldId="833"/>
            <ac:spMk id="22" creationId="{59718521-94D5-CD10-9715-949A250D092F}"/>
          </ac:spMkLst>
        </pc:spChg>
        <pc:spChg chg="mod">
          <ac:chgData name="高増　潔" userId="151964c3-78cd-4020-a226-814db5c6c8be" providerId="ADAL" clId="{690768F7-03C4-49E3-B4CC-7011ACE89965}" dt="2022-08-20T07:44:06.158" v="4142"/>
          <ac:spMkLst>
            <pc:docMk/>
            <pc:sldMk cId="12119025" sldId="833"/>
            <ac:spMk id="147459" creationId="{00000000-0000-0000-0000-000000000000}"/>
          </ac:spMkLst>
        </pc:spChg>
        <pc:grpChg chg="mod">
          <ac:chgData name="高増　潔" userId="151964c3-78cd-4020-a226-814db5c6c8be" providerId="ADAL" clId="{690768F7-03C4-49E3-B4CC-7011ACE89965}" dt="2022-08-21T01:20:30.658" v="5298" actId="1036"/>
          <ac:grpSpMkLst>
            <pc:docMk/>
            <pc:sldMk cId="12119025" sldId="833"/>
            <ac:grpSpMk id="3" creationId="{8976F8A2-B73E-83FE-2D51-AC4D1F0D0F9D}"/>
          </ac:grpSpMkLst>
        </pc:grpChg>
        <pc:grpChg chg="mod">
          <ac:chgData name="高増　潔" userId="151964c3-78cd-4020-a226-814db5c6c8be" providerId="ADAL" clId="{690768F7-03C4-49E3-B4CC-7011ACE89965}" dt="2022-08-21T01:20:30.658" v="5298" actId="1036"/>
          <ac:grpSpMkLst>
            <pc:docMk/>
            <pc:sldMk cId="12119025" sldId="833"/>
            <ac:grpSpMk id="9" creationId="{F20999CC-B5FF-8B57-6D0D-9087C923B788}"/>
          </ac:grpSpMkLst>
        </pc:grpChg>
        <pc:grpChg chg="mod">
          <ac:chgData name="高増　潔" userId="151964c3-78cd-4020-a226-814db5c6c8be" providerId="ADAL" clId="{690768F7-03C4-49E3-B4CC-7011ACE89965}" dt="2022-08-21T01:20:43.208" v="5309" actId="1036"/>
          <ac:grpSpMkLst>
            <pc:docMk/>
            <pc:sldMk cId="12119025" sldId="833"/>
            <ac:grpSpMk id="13" creationId="{21514E3F-CB87-3995-F096-628D9B7AA220}"/>
          </ac:grpSpMkLst>
        </pc:grpChg>
      </pc:sldChg>
      <pc:sldChg chg="addSp modSp mod">
        <pc:chgData name="高増　潔" userId="151964c3-78cd-4020-a226-814db5c6c8be" providerId="ADAL" clId="{690768F7-03C4-49E3-B4CC-7011ACE89965}" dt="2022-08-21T01:25:06.231" v="5452" actId="1035"/>
        <pc:sldMkLst>
          <pc:docMk/>
          <pc:sldMk cId="2143893897" sldId="834"/>
        </pc:sldMkLst>
        <pc:spChg chg="add mod">
          <ac:chgData name="高増　潔" userId="151964c3-78cd-4020-a226-814db5c6c8be" providerId="ADAL" clId="{690768F7-03C4-49E3-B4CC-7011ACE89965}" dt="2022-08-21T01:25:06.231" v="5452" actId="1035"/>
          <ac:spMkLst>
            <pc:docMk/>
            <pc:sldMk cId="2143893897" sldId="834"/>
            <ac:spMk id="3" creationId="{AAE59DB8-17E4-1A31-8E5F-720E5D83BA23}"/>
          </ac:spMkLst>
        </pc:spChg>
        <pc:spChg chg="add mod">
          <ac:chgData name="高増　潔" userId="151964c3-78cd-4020-a226-814db5c6c8be" providerId="ADAL" clId="{690768F7-03C4-49E3-B4CC-7011ACE89965}" dt="2022-08-21T01:25:01.743" v="5449" actId="1038"/>
          <ac:spMkLst>
            <pc:docMk/>
            <pc:sldMk cId="2143893897" sldId="834"/>
            <ac:spMk id="9" creationId="{1AB10E7D-45CD-3185-AF73-E65398F85BE3}"/>
          </ac:spMkLst>
        </pc:spChg>
        <pc:spChg chg="mod">
          <ac:chgData name="高増　潔" userId="151964c3-78cd-4020-a226-814db5c6c8be" providerId="ADAL" clId="{690768F7-03C4-49E3-B4CC-7011ACE89965}" dt="2022-08-21T01:20:51.851" v="5319" actId="1036"/>
          <ac:spMkLst>
            <pc:docMk/>
            <pc:sldMk cId="2143893897" sldId="834"/>
            <ac:spMk id="14" creationId="{BAF30B1F-F97B-CE6A-A4C9-751C94F3D844}"/>
          </ac:spMkLst>
        </pc:spChg>
        <pc:spChg chg="mod">
          <ac:chgData name="高増　潔" userId="151964c3-78cd-4020-a226-814db5c6c8be" providerId="ADAL" clId="{690768F7-03C4-49E3-B4CC-7011ACE89965}" dt="2022-08-21T01:20:51.851" v="5319" actId="1036"/>
          <ac:spMkLst>
            <pc:docMk/>
            <pc:sldMk cId="2143893897" sldId="834"/>
            <ac:spMk id="15" creationId="{C3704EC1-92E4-241A-740E-43D993B483A1}"/>
          </ac:spMkLst>
        </pc:spChg>
        <pc:spChg chg="mod">
          <ac:chgData name="高増　潔" userId="151964c3-78cd-4020-a226-814db5c6c8be" providerId="ADAL" clId="{690768F7-03C4-49E3-B4CC-7011ACE89965}" dt="2022-08-21T01:20:51.851" v="5319" actId="1036"/>
          <ac:spMkLst>
            <pc:docMk/>
            <pc:sldMk cId="2143893897" sldId="834"/>
            <ac:spMk id="16" creationId="{4D539004-7A39-407A-1B40-9CCFE5C177ED}"/>
          </ac:spMkLst>
        </pc:spChg>
        <pc:spChg chg="mod">
          <ac:chgData name="高増　潔" userId="151964c3-78cd-4020-a226-814db5c6c8be" providerId="ADAL" clId="{690768F7-03C4-49E3-B4CC-7011ACE89965}" dt="2022-08-21T01:20:51.851" v="5319" actId="1036"/>
          <ac:spMkLst>
            <pc:docMk/>
            <pc:sldMk cId="2143893897" sldId="834"/>
            <ac:spMk id="17" creationId="{B6FFF6CA-70A7-49A3-B02C-57E3D6299E93}"/>
          </ac:spMkLst>
        </pc:spChg>
        <pc:spChg chg="mod">
          <ac:chgData name="高増　潔" userId="151964c3-78cd-4020-a226-814db5c6c8be" providerId="ADAL" clId="{690768F7-03C4-49E3-B4CC-7011ACE89965}" dt="2022-08-21T01:20:51.851" v="5319" actId="1036"/>
          <ac:spMkLst>
            <pc:docMk/>
            <pc:sldMk cId="2143893897" sldId="834"/>
            <ac:spMk id="18" creationId="{6865CC68-1AA2-D401-72AD-B92D84B8688B}"/>
          </ac:spMkLst>
        </pc:spChg>
        <pc:spChg chg="mod">
          <ac:chgData name="高増　潔" userId="151964c3-78cd-4020-a226-814db5c6c8be" providerId="ADAL" clId="{690768F7-03C4-49E3-B4CC-7011ACE89965}" dt="2022-08-21T01:20:51.851" v="5319" actId="1036"/>
          <ac:spMkLst>
            <pc:docMk/>
            <pc:sldMk cId="2143893897" sldId="834"/>
            <ac:spMk id="19" creationId="{CEB8DD6A-BC55-E7B1-D3FB-7DEAA68F4293}"/>
          </ac:spMkLst>
        </pc:spChg>
        <pc:spChg chg="mod">
          <ac:chgData name="高増　潔" userId="151964c3-78cd-4020-a226-814db5c6c8be" providerId="ADAL" clId="{690768F7-03C4-49E3-B4CC-7011ACE89965}" dt="2022-08-21T01:20:51.851" v="5319" actId="1036"/>
          <ac:spMkLst>
            <pc:docMk/>
            <pc:sldMk cId="2143893897" sldId="834"/>
            <ac:spMk id="20" creationId="{1C086133-B96C-A496-C4D5-0DEE9A8B8789}"/>
          </ac:spMkLst>
        </pc:spChg>
        <pc:spChg chg="mod">
          <ac:chgData name="高増　潔" userId="151964c3-78cd-4020-a226-814db5c6c8be" providerId="ADAL" clId="{690768F7-03C4-49E3-B4CC-7011ACE89965}" dt="2022-08-21T01:20:51.851" v="5319" actId="1036"/>
          <ac:spMkLst>
            <pc:docMk/>
            <pc:sldMk cId="2143893897" sldId="834"/>
            <ac:spMk id="22" creationId="{193CF8F1-EC7C-1F2E-045D-BB6BD7791F36}"/>
          </ac:spMkLst>
        </pc:spChg>
        <pc:spChg chg="mod">
          <ac:chgData name="高増　潔" userId="151964c3-78cd-4020-a226-814db5c6c8be" providerId="ADAL" clId="{690768F7-03C4-49E3-B4CC-7011ACE89965}" dt="2022-08-21T01:20:51.851" v="5319" actId="1036"/>
          <ac:spMkLst>
            <pc:docMk/>
            <pc:sldMk cId="2143893897" sldId="834"/>
            <ac:spMk id="23" creationId="{7A58C90E-BD33-E365-8948-0E7E15AAC05E}"/>
          </ac:spMkLst>
        </pc:spChg>
        <pc:spChg chg="mod">
          <ac:chgData name="高増　潔" userId="151964c3-78cd-4020-a226-814db5c6c8be" providerId="ADAL" clId="{690768F7-03C4-49E3-B4CC-7011ACE89965}" dt="2022-08-20T07:44:33.443" v="4152" actId="6549"/>
          <ac:spMkLst>
            <pc:docMk/>
            <pc:sldMk cId="2143893897" sldId="834"/>
            <ac:spMk id="147458" creationId="{00000000-0000-0000-0000-000000000000}"/>
          </ac:spMkLst>
        </pc:spChg>
        <pc:spChg chg="mod">
          <ac:chgData name="高増　潔" userId="151964c3-78cd-4020-a226-814db5c6c8be" providerId="ADAL" clId="{690768F7-03C4-49E3-B4CC-7011ACE89965}" dt="2022-08-20T07:44:51.324" v="4172" actId="6549"/>
          <ac:spMkLst>
            <pc:docMk/>
            <pc:sldMk cId="2143893897" sldId="834"/>
            <ac:spMk id="147459" creationId="{00000000-0000-0000-0000-000000000000}"/>
          </ac:spMkLst>
        </pc:spChg>
        <pc:grpChg chg="mod">
          <ac:chgData name="高増　潔" userId="151964c3-78cd-4020-a226-814db5c6c8be" providerId="ADAL" clId="{690768F7-03C4-49E3-B4CC-7011ACE89965}" dt="2022-08-21T01:20:51.851" v="5319" actId="1036"/>
          <ac:grpSpMkLst>
            <pc:docMk/>
            <pc:sldMk cId="2143893897" sldId="834"/>
            <ac:grpSpMk id="38" creationId="{410D79B7-5967-387C-9CEB-1D95608159FE}"/>
          </ac:grpSpMkLst>
        </pc:grpChg>
        <pc:cxnChg chg="mod">
          <ac:chgData name="高増　潔" userId="151964c3-78cd-4020-a226-814db5c6c8be" providerId="ADAL" clId="{690768F7-03C4-49E3-B4CC-7011ACE89965}" dt="2022-08-21T01:20:51.851" v="5319" actId="1036"/>
          <ac:cxnSpMkLst>
            <pc:docMk/>
            <pc:sldMk cId="2143893897" sldId="834"/>
            <ac:cxnSpMk id="2" creationId="{F92ED96D-E345-6F21-F1DC-BEC7F50E17B5}"/>
          </ac:cxnSpMkLst>
        </pc:cxnChg>
        <pc:cxnChg chg="mod">
          <ac:chgData name="高増　潔" userId="151964c3-78cd-4020-a226-814db5c6c8be" providerId="ADAL" clId="{690768F7-03C4-49E3-B4CC-7011ACE89965}" dt="2022-08-21T01:20:51.851" v="5319" actId="1036"/>
          <ac:cxnSpMkLst>
            <pc:docMk/>
            <pc:sldMk cId="2143893897" sldId="834"/>
            <ac:cxnSpMk id="24" creationId="{415B4D48-4375-CB82-73C5-B857FAE1E6D4}"/>
          </ac:cxnSpMkLst>
        </pc:cxnChg>
      </pc:sldChg>
      <pc:sldChg chg="addSp delSp modSp mod">
        <pc:chgData name="高増　潔" userId="151964c3-78cd-4020-a226-814db5c6c8be" providerId="ADAL" clId="{690768F7-03C4-49E3-B4CC-7011ACE89965}" dt="2022-08-20T22:28:51.641" v="5190" actId="1036"/>
        <pc:sldMkLst>
          <pc:docMk/>
          <pc:sldMk cId="3013796414" sldId="836"/>
        </pc:sldMkLst>
        <pc:spChg chg="mod">
          <ac:chgData name="高増　潔" userId="151964c3-78cd-4020-a226-814db5c6c8be" providerId="ADAL" clId="{690768F7-03C4-49E3-B4CC-7011ACE89965}" dt="2022-08-20T11:41:27.839" v="4859" actId="6549"/>
          <ac:spMkLst>
            <pc:docMk/>
            <pc:sldMk cId="3013796414" sldId="836"/>
            <ac:spMk id="2" creationId="{09C504D1-31AB-C231-58C1-18A810AD46F5}"/>
          </ac:spMkLst>
        </pc:spChg>
        <pc:picChg chg="add mod">
          <ac:chgData name="高増　潔" userId="151964c3-78cd-4020-a226-814db5c6c8be" providerId="ADAL" clId="{690768F7-03C4-49E3-B4CC-7011ACE89965}" dt="2022-08-20T22:28:51.641" v="5190" actId="1036"/>
          <ac:picMkLst>
            <pc:docMk/>
            <pc:sldMk cId="3013796414" sldId="836"/>
            <ac:picMk id="7" creationId="{2AB25251-2067-5AF1-B8DD-2E71EC0EB256}"/>
          </ac:picMkLst>
        </pc:picChg>
        <pc:picChg chg="del mod">
          <ac:chgData name="高増　潔" userId="151964c3-78cd-4020-a226-814db5c6c8be" providerId="ADAL" clId="{690768F7-03C4-49E3-B4CC-7011ACE89965}" dt="2022-08-20T11:41:03.291" v="4836" actId="478"/>
          <ac:picMkLst>
            <pc:docMk/>
            <pc:sldMk cId="3013796414" sldId="836"/>
            <ac:picMk id="7" creationId="{9BBA3E86-801A-55DC-0570-2322BC0EB689}"/>
          </ac:picMkLst>
        </pc:picChg>
        <pc:picChg chg="add del mod">
          <ac:chgData name="高増　潔" userId="151964c3-78cd-4020-a226-814db5c6c8be" providerId="ADAL" clId="{690768F7-03C4-49E3-B4CC-7011ACE89965}" dt="2022-08-20T22:28:41.815" v="5176" actId="478"/>
          <ac:picMkLst>
            <pc:docMk/>
            <pc:sldMk cId="3013796414" sldId="836"/>
            <ac:picMk id="8" creationId="{498DEF85-8179-E553-A39F-3821777DB2BD}"/>
          </ac:picMkLst>
        </pc:picChg>
      </pc:sldChg>
      <pc:sldChg chg="addSp modSp mod">
        <pc:chgData name="高増　潔" userId="151964c3-78cd-4020-a226-814db5c6c8be" providerId="ADAL" clId="{690768F7-03C4-49E3-B4CC-7011ACE89965}" dt="2022-08-20T22:44:00.219" v="5226" actId="6549"/>
        <pc:sldMkLst>
          <pc:docMk/>
          <pc:sldMk cId="3060021838" sldId="837"/>
        </pc:sldMkLst>
        <pc:spChg chg="mod">
          <ac:chgData name="高増　潔" userId="151964c3-78cd-4020-a226-814db5c6c8be" providerId="ADAL" clId="{690768F7-03C4-49E3-B4CC-7011ACE89965}" dt="2022-08-20T22:44:00.219" v="5226" actId="6549"/>
          <ac:spMkLst>
            <pc:docMk/>
            <pc:sldMk cId="3060021838" sldId="837"/>
            <ac:spMk id="2" creationId="{09C504D1-31AB-C231-58C1-18A810AD46F5}"/>
          </ac:spMkLst>
        </pc:spChg>
        <pc:spChg chg="mod">
          <ac:chgData name="高増　潔" userId="151964c3-78cd-4020-a226-814db5c6c8be" providerId="ADAL" clId="{690768F7-03C4-49E3-B4CC-7011ACE89965}" dt="2022-08-20T22:24:57.982" v="5064" actId="164"/>
          <ac:spMkLst>
            <pc:docMk/>
            <pc:sldMk cId="3060021838" sldId="837"/>
            <ac:spMk id="10" creationId="{81998ED4-2B18-6B4C-C774-2153489E1FB5}"/>
          </ac:spMkLst>
        </pc:spChg>
        <pc:spChg chg="mod">
          <ac:chgData name="高増　潔" userId="151964c3-78cd-4020-a226-814db5c6c8be" providerId="ADAL" clId="{690768F7-03C4-49E3-B4CC-7011ACE89965}" dt="2022-08-20T22:24:57.982" v="5064" actId="164"/>
          <ac:spMkLst>
            <pc:docMk/>
            <pc:sldMk cId="3060021838" sldId="837"/>
            <ac:spMk id="14" creationId="{8DD1515C-A550-D482-B936-C2250C39ADBF}"/>
          </ac:spMkLst>
        </pc:spChg>
        <pc:spChg chg="mod">
          <ac:chgData name="高増　潔" userId="151964c3-78cd-4020-a226-814db5c6c8be" providerId="ADAL" clId="{690768F7-03C4-49E3-B4CC-7011ACE89965}" dt="2022-08-20T22:24:57.982" v="5064" actId="164"/>
          <ac:spMkLst>
            <pc:docMk/>
            <pc:sldMk cId="3060021838" sldId="837"/>
            <ac:spMk id="32" creationId="{27F356F5-E2E7-5566-2F56-5209D6419C33}"/>
          </ac:spMkLst>
        </pc:spChg>
        <pc:spChg chg="mod">
          <ac:chgData name="高増　潔" userId="151964c3-78cd-4020-a226-814db5c6c8be" providerId="ADAL" clId="{690768F7-03C4-49E3-B4CC-7011ACE89965}" dt="2022-08-20T22:24:57.982" v="5064" actId="164"/>
          <ac:spMkLst>
            <pc:docMk/>
            <pc:sldMk cId="3060021838" sldId="837"/>
            <ac:spMk id="36" creationId="{268F438D-498B-5CA2-C0EA-CA14610758B5}"/>
          </ac:spMkLst>
        </pc:spChg>
        <pc:spChg chg="mod">
          <ac:chgData name="高増　潔" userId="151964c3-78cd-4020-a226-814db5c6c8be" providerId="ADAL" clId="{690768F7-03C4-49E3-B4CC-7011ACE89965}" dt="2022-08-20T22:24:57.982" v="5064" actId="164"/>
          <ac:spMkLst>
            <pc:docMk/>
            <pc:sldMk cId="3060021838" sldId="837"/>
            <ac:spMk id="37" creationId="{6989375C-A967-BE4B-2F75-222ABC3F20F4}"/>
          </ac:spMkLst>
        </pc:spChg>
        <pc:spChg chg="mod">
          <ac:chgData name="高増　潔" userId="151964c3-78cd-4020-a226-814db5c6c8be" providerId="ADAL" clId="{690768F7-03C4-49E3-B4CC-7011ACE89965}" dt="2022-08-20T22:24:57.982" v="5064" actId="164"/>
          <ac:spMkLst>
            <pc:docMk/>
            <pc:sldMk cId="3060021838" sldId="837"/>
            <ac:spMk id="40" creationId="{F9B68C2B-B6B6-8C2E-F75B-5AA3A82290D1}"/>
          </ac:spMkLst>
        </pc:spChg>
        <pc:grpChg chg="add mod">
          <ac:chgData name="高増　潔" userId="151964c3-78cd-4020-a226-814db5c6c8be" providerId="ADAL" clId="{690768F7-03C4-49E3-B4CC-7011ACE89965}" dt="2022-08-20T22:25:00.596" v="5065" actId="1076"/>
          <ac:grpSpMkLst>
            <pc:docMk/>
            <pc:sldMk cId="3060021838" sldId="837"/>
            <ac:grpSpMk id="8" creationId="{788FBE22-BC01-3F7D-66DC-5D365587F16C}"/>
          </ac:grpSpMkLst>
        </pc:grpChg>
        <pc:cxnChg chg="mod">
          <ac:chgData name="高増　潔" userId="151964c3-78cd-4020-a226-814db5c6c8be" providerId="ADAL" clId="{690768F7-03C4-49E3-B4CC-7011ACE89965}" dt="2022-08-20T22:24:57.982" v="5064" actId="164"/>
          <ac:cxnSpMkLst>
            <pc:docMk/>
            <pc:sldMk cId="3060021838" sldId="837"/>
            <ac:cxnSpMk id="7" creationId="{5C6EF251-A65F-6541-9091-0BEB807DE60F}"/>
          </ac:cxnSpMkLst>
        </pc:cxnChg>
        <pc:cxnChg chg="mod">
          <ac:chgData name="高増　潔" userId="151964c3-78cd-4020-a226-814db5c6c8be" providerId="ADAL" clId="{690768F7-03C4-49E3-B4CC-7011ACE89965}" dt="2022-08-20T22:24:57.982" v="5064" actId="164"/>
          <ac:cxnSpMkLst>
            <pc:docMk/>
            <pc:sldMk cId="3060021838" sldId="837"/>
            <ac:cxnSpMk id="34" creationId="{DCF3D779-0EE9-216C-09D5-B98316C097B7}"/>
          </ac:cxnSpMkLst>
        </pc:cxnChg>
        <pc:cxnChg chg="mod">
          <ac:chgData name="高増　潔" userId="151964c3-78cd-4020-a226-814db5c6c8be" providerId="ADAL" clId="{690768F7-03C4-49E3-B4CC-7011ACE89965}" dt="2022-08-20T22:24:57.982" v="5064" actId="164"/>
          <ac:cxnSpMkLst>
            <pc:docMk/>
            <pc:sldMk cId="3060021838" sldId="837"/>
            <ac:cxnSpMk id="35" creationId="{35C14091-52E7-8592-0442-D18A40BCDC12}"/>
          </ac:cxnSpMkLst>
        </pc:cxnChg>
        <pc:cxnChg chg="mod">
          <ac:chgData name="高増　潔" userId="151964c3-78cd-4020-a226-814db5c6c8be" providerId="ADAL" clId="{690768F7-03C4-49E3-B4CC-7011ACE89965}" dt="2022-08-20T22:24:57.982" v="5064" actId="164"/>
          <ac:cxnSpMkLst>
            <pc:docMk/>
            <pc:sldMk cId="3060021838" sldId="837"/>
            <ac:cxnSpMk id="39" creationId="{152568EC-A462-82FE-04E2-15D1BF3BABB1}"/>
          </ac:cxnSpMkLst>
        </pc:cxnChg>
        <pc:cxnChg chg="mod">
          <ac:chgData name="高増　潔" userId="151964c3-78cd-4020-a226-814db5c6c8be" providerId="ADAL" clId="{690768F7-03C4-49E3-B4CC-7011ACE89965}" dt="2022-08-20T22:24:57.982" v="5064" actId="164"/>
          <ac:cxnSpMkLst>
            <pc:docMk/>
            <pc:sldMk cId="3060021838" sldId="837"/>
            <ac:cxnSpMk id="41" creationId="{9563F9F7-A3D1-E136-3C03-67C266FFEF89}"/>
          </ac:cxnSpMkLst>
        </pc:cxnChg>
      </pc:sldChg>
      <pc:sldChg chg="del">
        <pc:chgData name="高増　潔" userId="151964c3-78cd-4020-a226-814db5c6c8be" providerId="ADAL" clId="{690768F7-03C4-49E3-B4CC-7011ACE89965}" dt="2022-08-16T22:55:37.278" v="6" actId="47"/>
        <pc:sldMkLst>
          <pc:docMk/>
          <pc:sldMk cId="3408172256" sldId="838"/>
        </pc:sldMkLst>
      </pc:sldChg>
      <pc:sldChg chg="del">
        <pc:chgData name="高増　潔" userId="151964c3-78cd-4020-a226-814db5c6c8be" providerId="ADAL" clId="{690768F7-03C4-49E3-B4CC-7011ACE89965}" dt="2022-08-16T22:54:16.104" v="0" actId="47"/>
        <pc:sldMkLst>
          <pc:docMk/>
          <pc:sldMk cId="0" sldId="839"/>
        </pc:sldMkLst>
      </pc:sldChg>
      <pc:sldChg chg="del">
        <pc:chgData name="高増　潔" userId="151964c3-78cd-4020-a226-814db5c6c8be" providerId="ADAL" clId="{690768F7-03C4-49E3-B4CC-7011ACE89965}" dt="2022-08-16T22:54:16.104" v="0" actId="47"/>
        <pc:sldMkLst>
          <pc:docMk/>
          <pc:sldMk cId="2483322595" sldId="840"/>
        </pc:sldMkLst>
      </pc:sldChg>
      <pc:sldChg chg="del">
        <pc:chgData name="高増　潔" userId="151964c3-78cd-4020-a226-814db5c6c8be" providerId="ADAL" clId="{690768F7-03C4-49E3-B4CC-7011ACE89965}" dt="2022-08-16T22:54:16.104" v="0" actId="47"/>
        <pc:sldMkLst>
          <pc:docMk/>
          <pc:sldMk cId="0" sldId="841"/>
        </pc:sldMkLst>
      </pc:sldChg>
      <pc:sldChg chg="del">
        <pc:chgData name="高増　潔" userId="151964c3-78cd-4020-a226-814db5c6c8be" providerId="ADAL" clId="{690768F7-03C4-49E3-B4CC-7011ACE89965}" dt="2022-08-16T22:54:16.104" v="0" actId="47"/>
        <pc:sldMkLst>
          <pc:docMk/>
          <pc:sldMk cId="0" sldId="842"/>
        </pc:sldMkLst>
      </pc:sldChg>
      <pc:sldChg chg="del">
        <pc:chgData name="高増　潔" userId="151964c3-78cd-4020-a226-814db5c6c8be" providerId="ADAL" clId="{690768F7-03C4-49E3-B4CC-7011ACE89965}" dt="2022-08-16T22:54:16.104" v="0" actId="47"/>
        <pc:sldMkLst>
          <pc:docMk/>
          <pc:sldMk cId="0" sldId="843"/>
        </pc:sldMkLst>
      </pc:sldChg>
      <pc:sldChg chg="del">
        <pc:chgData name="高増　潔" userId="151964c3-78cd-4020-a226-814db5c6c8be" providerId="ADAL" clId="{690768F7-03C4-49E3-B4CC-7011ACE89965}" dt="2022-08-16T22:54:16.104" v="0" actId="47"/>
        <pc:sldMkLst>
          <pc:docMk/>
          <pc:sldMk cId="0" sldId="844"/>
        </pc:sldMkLst>
      </pc:sldChg>
      <pc:sldChg chg="del">
        <pc:chgData name="高増　潔" userId="151964c3-78cd-4020-a226-814db5c6c8be" providerId="ADAL" clId="{690768F7-03C4-49E3-B4CC-7011ACE89965}" dt="2022-08-16T22:55:54.790" v="8" actId="47"/>
        <pc:sldMkLst>
          <pc:docMk/>
          <pc:sldMk cId="3800025511" sldId="846"/>
        </pc:sldMkLst>
      </pc:sldChg>
      <pc:sldChg chg="addSp delSp modSp mod">
        <pc:chgData name="高増　潔" userId="151964c3-78cd-4020-a226-814db5c6c8be" providerId="ADAL" clId="{690768F7-03C4-49E3-B4CC-7011ACE89965}" dt="2022-08-20T11:45:15.055" v="4907" actId="1076"/>
        <pc:sldMkLst>
          <pc:docMk/>
          <pc:sldMk cId="187513614" sldId="847"/>
        </pc:sldMkLst>
        <pc:spChg chg="mod">
          <ac:chgData name="高増　潔" userId="151964c3-78cd-4020-a226-814db5c6c8be" providerId="ADAL" clId="{690768F7-03C4-49E3-B4CC-7011ACE89965}" dt="2022-08-20T07:32:42.492" v="3793" actId="6549"/>
          <ac:spMkLst>
            <pc:docMk/>
            <pc:sldMk cId="187513614" sldId="847"/>
            <ac:spMk id="2" creationId="{46214738-543C-653A-AE5F-7B1F91D2EA67}"/>
          </ac:spMkLst>
        </pc:spChg>
        <pc:spChg chg="mod">
          <ac:chgData name="高増　潔" userId="151964c3-78cd-4020-a226-814db5c6c8be" providerId="ADAL" clId="{690768F7-03C4-49E3-B4CC-7011ACE89965}" dt="2022-08-17T00:36:03.350" v="598"/>
          <ac:spMkLst>
            <pc:docMk/>
            <pc:sldMk cId="187513614" sldId="847"/>
            <ac:spMk id="3" creationId="{798265FD-4CF5-34E5-6CD5-54B63DEB6C7A}"/>
          </ac:spMkLst>
        </pc:spChg>
        <pc:spChg chg="mod">
          <ac:chgData name="高増　潔" userId="151964c3-78cd-4020-a226-814db5c6c8be" providerId="ADAL" clId="{690768F7-03C4-49E3-B4CC-7011ACE89965}" dt="2022-08-17T00:36:03.350" v="598"/>
          <ac:spMkLst>
            <pc:docMk/>
            <pc:sldMk cId="187513614" sldId="847"/>
            <ac:spMk id="4" creationId="{84FA8391-894E-A2AF-549F-0389586C6256}"/>
          </ac:spMkLst>
        </pc:spChg>
        <pc:spChg chg="mod">
          <ac:chgData name="高増　潔" userId="151964c3-78cd-4020-a226-814db5c6c8be" providerId="ADAL" clId="{690768F7-03C4-49E3-B4CC-7011ACE89965}" dt="2022-08-17T00:36:03.350" v="598"/>
          <ac:spMkLst>
            <pc:docMk/>
            <pc:sldMk cId="187513614" sldId="847"/>
            <ac:spMk id="5" creationId="{3886A786-7D42-77FD-B046-823F3C992E7F}"/>
          </ac:spMkLst>
        </pc:spChg>
        <pc:spChg chg="mod">
          <ac:chgData name="高増　潔" userId="151964c3-78cd-4020-a226-814db5c6c8be" providerId="ADAL" clId="{690768F7-03C4-49E3-B4CC-7011ACE89965}" dt="2022-08-17T00:36:03.350" v="598"/>
          <ac:spMkLst>
            <pc:docMk/>
            <pc:sldMk cId="187513614" sldId="847"/>
            <ac:spMk id="6" creationId="{9E11AB04-71D8-53A1-8DA7-0E1FFFBC2283}"/>
          </ac:spMkLst>
        </pc:spChg>
        <pc:spChg chg="mod topLvl">
          <ac:chgData name="高増　潔" userId="151964c3-78cd-4020-a226-814db5c6c8be" providerId="ADAL" clId="{690768F7-03C4-49E3-B4CC-7011ACE89965}" dt="2022-08-17T00:37:59.696" v="640" actId="1035"/>
          <ac:spMkLst>
            <pc:docMk/>
            <pc:sldMk cId="187513614" sldId="847"/>
            <ac:spMk id="8" creationId="{B843C795-2A5B-7FF6-9BB2-98FADD713C6B}"/>
          </ac:spMkLst>
        </pc:spChg>
        <pc:spChg chg="mod topLvl">
          <ac:chgData name="高増　潔" userId="151964c3-78cd-4020-a226-814db5c6c8be" providerId="ADAL" clId="{690768F7-03C4-49E3-B4CC-7011ACE89965}" dt="2022-08-17T00:37:59.696" v="640" actId="1035"/>
          <ac:spMkLst>
            <pc:docMk/>
            <pc:sldMk cId="187513614" sldId="847"/>
            <ac:spMk id="9" creationId="{0510BACD-C8AE-6745-9841-33E76926FCAB}"/>
          </ac:spMkLst>
        </pc:spChg>
        <pc:spChg chg="mod topLvl">
          <ac:chgData name="高増　潔" userId="151964c3-78cd-4020-a226-814db5c6c8be" providerId="ADAL" clId="{690768F7-03C4-49E3-B4CC-7011ACE89965}" dt="2022-08-17T00:37:59.696" v="640" actId="1035"/>
          <ac:spMkLst>
            <pc:docMk/>
            <pc:sldMk cId="187513614" sldId="847"/>
            <ac:spMk id="10" creationId="{3C035797-9498-68E0-8659-A747A58F8D58}"/>
          </ac:spMkLst>
        </pc:spChg>
        <pc:spChg chg="mod topLvl">
          <ac:chgData name="高増　潔" userId="151964c3-78cd-4020-a226-814db5c6c8be" providerId="ADAL" clId="{690768F7-03C4-49E3-B4CC-7011ACE89965}" dt="2022-08-17T00:37:59.696" v="640" actId="1035"/>
          <ac:spMkLst>
            <pc:docMk/>
            <pc:sldMk cId="187513614" sldId="847"/>
            <ac:spMk id="11" creationId="{73B670EB-D27C-A45C-FCE8-45375A901937}"/>
          </ac:spMkLst>
        </pc:spChg>
        <pc:spChg chg="mod topLvl">
          <ac:chgData name="高増　潔" userId="151964c3-78cd-4020-a226-814db5c6c8be" providerId="ADAL" clId="{690768F7-03C4-49E3-B4CC-7011ACE89965}" dt="2022-08-17T00:37:59.696" v="640" actId="1035"/>
          <ac:spMkLst>
            <pc:docMk/>
            <pc:sldMk cId="187513614" sldId="847"/>
            <ac:spMk id="12" creationId="{C2EE1C27-2C5C-A9AB-60B3-E89691ADBB80}"/>
          </ac:spMkLst>
        </pc:spChg>
        <pc:spChg chg="mod topLvl">
          <ac:chgData name="高増　潔" userId="151964c3-78cd-4020-a226-814db5c6c8be" providerId="ADAL" clId="{690768F7-03C4-49E3-B4CC-7011ACE89965}" dt="2022-08-17T00:37:59.696" v="640" actId="1035"/>
          <ac:spMkLst>
            <pc:docMk/>
            <pc:sldMk cId="187513614" sldId="847"/>
            <ac:spMk id="16" creationId="{1DD72646-008B-51D4-2EDF-FDCD3D579735}"/>
          </ac:spMkLst>
        </pc:spChg>
        <pc:spChg chg="mod topLvl">
          <ac:chgData name="高増　潔" userId="151964c3-78cd-4020-a226-814db5c6c8be" providerId="ADAL" clId="{690768F7-03C4-49E3-B4CC-7011ACE89965}" dt="2022-08-17T00:37:59.696" v="640" actId="1035"/>
          <ac:spMkLst>
            <pc:docMk/>
            <pc:sldMk cId="187513614" sldId="847"/>
            <ac:spMk id="17" creationId="{50DCE25A-9CAF-7CE4-4860-07E5BD43271F}"/>
          </ac:spMkLst>
        </pc:spChg>
        <pc:spChg chg="mod topLvl">
          <ac:chgData name="高増　潔" userId="151964c3-78cd-4020-a226-814db5c6c8be" providerId="ADAL" clId="{690768F7-03C4-49E3-B4CC-7011ACE89965}" dt="2022-08-17T00:37:59.696" v="640" actId="1035"/>
          <ac:spMkLst>
            <pc:docMk/>
            <pc:sldMk cId="187513614" sldId="847"/>
            <ac:spMk id="18" creationId="{861DD5C8-3CE1-0DA1-491F-B6D3C3DA099C}"/>
          </ac:spMkLst>
        </pc:spChg>
        <pc:spChg chg="mod topLvl">
          <ac:chgData name="高増　潔" userId="151964c3-78cd-4020-a226-814db5c6c8be" providerId="ADAL" clId="{690768F7-03C4-49E3-B4CC-7011ACE89965}" dt="2022-08-17T00:37:59.696" v="640" actId="1035"/>
          <ac:spMkLst>
            <pc:docMk/>
            <pc:sldMk cId="187513614" sldId="847"/>
            <ac:spMk id="20" creationId="{9802F143-DAC7-8D1E-9964-DF1CE22C8F06}"/>
          </ac:spMkLst>
        </pc:spChg>
        <pc:spChg chg="mod topLvl">
          <ac:chgData name="高増　潔" userId="151964c3-78cd-4020-a226-814db5c6c8be" providerId="ADAL" clId="{690768F7-03C4-49E3-B4CC-7011ACE89965}" dt="2022-08-17T00:37:59.696" v="640" actId="1035"/>
          <ac:spMkLst>
            <pc:docMk/>
            <pc:sldMk cId="187513614" sldId="847"/>
            <ac:spMk id="21" creationId="{E2F22FAF-367D-63C0-803B-EB9AD7A3F650}"/>
          </ac:spMkLst>
        </pc:spChg>
        <pc:spChg chg="mod topLvl">
          <ac:chgData name="高増　潔" userId="151964c3-78cd-4020-a226-814db5c6c8be" providerId="ADAL" clId="{690768F7-03C4-49E3-B4CC-7011ACE89965}" dt="2022-08-17T00:37:59.696" v="640" actId="1035"/>
          <ac:spMkLst>
            <pc:docMk/>
            <pc:sldMk cId="187513614" sldId="847"/>
            <ac:spMk id="22" creationId="{8552B952-DAE9-1551-A951-892A125EDC56}"/>
          </ac:spMkLst>
        </pc:spChg>
        <pc:spChg chg="mod topLvl">
          <ac:chgData name="高増　潔" userId="151964c3-78cd-4020-a226-814db5c6c8be" providerId="ADAL" clId="{690768F7-03C4-49E3-B4CC-7011ACE89965}" dt="2022-08-17T00:37:59.696" v="640" actId="1035"/>
          <ac:spMkLst>
            <pc:docMk/>
            <pc:sldMk cId="187513614" sldId="847"/>
            <ac:spMk id="23" creationId="{CCE61F60-245F-5443-FA46-A46100C6C3F2}"/>
          </ac:spMkLst>
        </pc:spChg>
        <pc:spChg chg="mod topLvl">
          <ac:chgData name="高増　潔" userId="151964c3-78cd-4020-a226-814db5c6c8be" providerId="ADAL" clId="{690768F7-03C4-49E3-B4CC-7011ACE89965}" dt="2022-08-17T00:37:59.696" v="640" actId="1035"/>
          <ac:spMkLst>
            <pc:docMk/>
            <pc:sldMk cId="187513614" sldId="847"/>
            <ac:spMk id="24" creationId="{4404CD6D-94A0-36D8-A57E-EBDB110CA48C}"/>
          </ac:spMkLst>
        </pc:spChg>
        <pc:spChg chg="mod topLvl">
          <ac:chgData name="高増　潔" userId="151964c3-78cd-4020-a226-814db5c6c8be" providerId="ADAL" clId="{690768F7-03C4-49E3-B4CC-7011ACE89965}" dt="2022-08-17T00:37:59.696" v="640" actId="1035"/>
          <ac:spMkLst>
            <pc:docMk/>
            <pc:sldMk cId="187513614" sldId="847"/>
            <ac:spMk id="27" creationId="{56204535-C436-7B6B-DB08-3FD2C97A812B}"/>
          </ac:spMkLst>
        </pc:spChg>
        <pc:spChg chg="mod topLvl">
          <ac:chgData name="高増　潔" userId="151964c3-78cd-4020-a226-814db5c6c8be" providerId="ADAL" clId="{690768F7-03C4-49E3-B4CC-7011ACE89965}" dt="2022-08-17T00:37:59.696" v="640" actId="1035"/>
          <ac:spMkLst>
            <pc:docMk/>
            <pc:sldMk cId="187513614" sldId="847"/>
            <ac:spMk id="29" creationId="{FF108DD8-B61D-DBF3-6A63-41968C4059BD}"/>
          </ac:spMkLst>
        </pc:spChg>
        <pc:spChg chg="mod topLvl">
          <ac:chgData name="高増　潔" userId="151964c3-78cd-4020-a226-814db5c6c8be" providerId="ADAL" clId="{690768F7-03C4-49E3-B4CC-7011ACE89965}" dt="2022-08-17T00:37:59.696" v="640" actId="1035"/>
          <ac:spMkLst>
            <pc:docMk/>
            <pc:sldMk cId="187513614" sldId="847"/>
            <ac:spMk id="31" creationId="{969D2F8A-8477-EC28-4B6D-DAC6FD1DB892}"/>
          </ac:spMkLst>
        </pc:spChg>
        <pc:spChg chg="mod topLvl">
          <ac:chgData name="高増　潔" userId="151964c3-78cd-4020-a226-814db5c6c8be" providerId="ADAL" clId="{690768F7-03C4-49E3-B4CC-7011ACE89965}" dt="2022-08-17T00:37:59.696" v="640" actId="1035"/>
          <ac:spMkLst>
            <pc:docMk/>
            <pc:sldMk cId="187513614" sldId="847"/>
            <ac:spMk id="33" creationId="{F17CA134-B792-9DEA-967A-C5B993FD7528}"/>
          </ac:spMkLst>
        </pc:spChg>
        <pc:spChg chg="mod">
          <ac:chgData name="高増　潔" userId="151964c3-78cd-4020-a226-814db5c6c8be" providerId="ADAL" clId="{690768F7-03C4-49E3-B4CC-7011ACE89965}" dt="2022-08-17T00:37:59.696" v="640" actId="1035"/>
          <ac:spMkLst>
            <pc:docMk/>
            <pc:sldMk cId="187513614" sldId="847"/>
            <ac:spMk id="34" creationId="{434F9360-93A6-89DA-D0B8-7D05D06889C7}"/>
          </ac:spMkLst>
        </pc:spChg>
        <pc:spChg chg="mod">
          <ac:chgData name="高増　潔" userId="151964c3-78cd-4020-a226-814db5c6c8be" providerId="ADAL" clId="{690768F7-03C4-49E3-B4CC-7011ACE89965}" dt="2022-08-17T00:37:59.696" v="640" actId="1035"/>
          <ac:spMkLst>
            <pc:docMk/>
            <pc:sldMk cId="187513614" sldId="847"/>
            <ac:spMk id="36" creationId="{F8EE4CB0-15AD-4494-185E-B039F3796841}"/>
          </ac:spMkLst>
        </pc:spChg>
        <pc:spChg chg="add mod">
          <ac:chgData name="高増　潔" userId="151964c3-78cd-4020-a226-814db5c6c8be" providerId="ADAL" clId="{690768F7-03C4-49E3-B4CC-7011ACE89965}" dt="2022-08-20T11:45:15.055" v="4907" actId="1076"/>
          <ac:spMkLst>
            <pc:docMk/>
            <pc:sldMk cId="187513614" sldId="847"/>
            <ac:spMk id="37" creationId="{E2773A57-41D0-43E7-C2E3-2CD6385EBB92}"/>
          </ac:spMkLst>
        </pc:spChg>
        <pc:spChg chg="add del mod">
          <ac:chgData name="高増　潔" userId="151964c3-78cd-4020-a226-814db5c6c8be" providerId="ADAL" clId="{690768F7-03C4-49E3-B4CC-7011ACE89965}" dt="2022-08-17T00:36:03.350" v="598"/>
          <ac:spMkLst>
            <pc:docMk/>
            <pc:sldMk cId="187513614" sldId="847"/>
            <ac:spMk id="38" creationId="{4144A6BB-835F-FA73-FD10-33FF0A5820D1}"/>
          </ac:spMkLst>
        </pc:spChg>
        <pc:spChg chg="mod">
          <ac:chgData name="高増　潔" userId="151964c3-78cd-4020-a226-814db5c6c8be" providerId="ADAL" clId="{690768F7-03C4-49E3-B4CC-7011ACE89965}" dt="2022-08-20T11:45:08.846" v="4906" actId="14100"/>
          <ac:spMkLst>
            <pc:docMk/>
            <pc:sldMk cId="187513614" sldId="847"/>
            <ac:spMk id="38" creationId="{D8DF2BBF-E3BF-5BB5-89F3-6899EE6D358B}"/>
          </ac:spMkLst>
        </pc:spChg>
        <pc:spChg chg="mod">
          <ac:chgData name="高増　潔" userId="151964c3-78cd-4020-a226-814db5c6c8be" providerId="ADAL" clId="{690768F7-03C4-49E3-B4CC-7011ACE89965}" dt="2022-08-20T11:45:08.846" v="4906" actId="14100"/>
          <ac:spMkLst>
            <pc:docMk/>
            <pc:sldMk cId="187513614" sldId="847"/>
            <ac:spMk id="39" creationId="{23EE5D7B-5C3A-80AA-DA61-C8FE37312D80}"/>
          </ac:spMkLst>
        </pc:spChg>
        <pc:spChg chg="add del mod">
          <ac:chgData name="高増　潔" userId="151964c3-78cd-4020-a226-814db5c6c8be" providerId="ADAL" clId="{690768F7-03C4-49E3-B4CC-7011ACE89965}" dt="2022-08-17T00:36:03.350" v="598"/>
          <ac:spMkLst>
            <pc:docMk/>
            <pc:sldMk cId="187513614" sldId="847"/>
            <ac:spMk id="39" creationId="{DB021D63-517C-CCB3-B1CE-728DC0A41F96}"/>
          </ac:spMkLst>
        </pc:spChg>
        <pc:spChg chg="mod">
          <ac:chgData name="高増　潔" userId="151964c3-78cd-4020-a226-814db5c6c8be" providerId="ADAL" clId="{690768F7-03C4-49E3-B4CC-7011ACE89965}" dt="2022-08-20T11:45:08.846" v="4906" actId="14100"/>
          <ac:spMkLst>
            <pc:docMk/>
            <pc:sldMk cId="187513614" sldId="847"/>
            <ac:spMk id="40" creationId="{5846AC93-2EA5-B7A9-9475-F54F222518FC}"/>
          </ac:spMkLst>
        </pc:spChg>
        <pc:spChg chg="add del mod">
          <ac:chgData name="高増　潔" userId="151964c3-78cd-4020-a226-814db5c6c8be" providerId="ADAL" clId="{690768F7-03C4-49E3-B4CC-7011ACE89965}" dt="2022-08-17T00:36:03.350" v="598"/>
          <ac:spMkLst>
            <pc:docMk/>
            <pc:sldMk cId="187513614" sldId="847"/>
            <ac:spMk id="40" creationId="{7D9D5FD1-3263-17EA-B50A-98E8A88D37A3}"/>
          </ac:spMkLst>
        </pc:spChg>
        <pc:spChg chg="mod">
          <ac:chgData name="高増　潔" userId="151964c3-78cd-4020-a226-814db5c6c8be" providerId="ADAL" clId="{690768F7-03C4-49E3-B4CC-7011ACE89965}" dt="2022-08-20T11:45:08.846" v="4906" actId="14100"/>
          <ac:spMkLst>
            <pc:docMk/>
            <pc:sldMk cId="187513614" sldId="847"/>
            <ac:spMk id="41" creationId="{8601D4B4-0194-2271-8872-9F0CB5CE9C1C}"/>
          </ac:spMkLst>
        </pc:spChg>
        <pc:spChg chg="add del mod">
          <ac:chgData name="高増　潔" userId="151964c3-78cd-4020-a226-814db5c6c8be" providerId="ADAL" clId="{690768F7-03C4-49E3-B4CC-7011ACE89965}" dt="2022-08-17T00:36:03.350" v="598"/>
          <ac:spMkLst>
            <pc:docMk/>
            <pc:sldMk cId="187513614" sldId="847"/>
            <ac:spMk id="41" creationId="{EBA43DE9-3B8B-B353-A238-B0E93A3BD1D1}"/>
          </ac:spMkLst>
        </pc:spChg>
        <pc:spChg chg="mod">
          <ac:chgData name="高増　潔" userId="151964c3-78cd-4020-a226-814db5c6c8be" providerId="ADAL" clId="{690768F7-03C4-49E3-B4CC-7011ACE89965}" dt="2022-08-20T11:45:08.846" v="4906" actId="14100"/>
          <ac:spMkLst>
            <pc:docMk/>
            <pc:sldMk cId="187513614" sldId="847"/>
            <ac:spMk id="42" creationId="{26528176-AC1E-315B-A613-74E8733FA99C}"/>
          </ac:spMkLst>
        </pc:spChg>
        <pc:spChg chg="add del mod">
          <ac:chgData name="高増　潔" userId="151964c3-78cd-4020-a226-814db5c6c8be" providerId="ADAL" clId="{690768F7-03C4-49E3-B4CC-7011ACE89965}" dt="2022-08-17T00:36:03.350" v="598"/>
          <ac:spMkLst>
            <pc:docMk/>
            <pc:sldMk cId="187513614" sldId="847"/>
            <ac:spMk id="42" creationId="{2BD07295-8C7C-6A44-1EFA-C6BE03BC65EB}"/>
          </ac:spMkLst>
        </pc:spChg>
        <pc:spChg chg="mod">
          <ac:chgData name="高増　潔" userId="151964c3-78cd-4020-a226-814db5c6c8be" providerId="ADAL" clId="{690768F7-03C4-49E3-B4CC-7011ACE89965}" dt="2022-08-20T11:45:08.846" v="4906" actId="14100"/>
          <ac:spMkLst>
            <pc:docMk/>
            <pc:sldMk cId="187513614" sldId="847"/>
            <ac:spMk id="47" creationId="{B2F80A4C-3FFC-5BBE-6CDA-D67ABD88F737}"/>
          </ac:spMkLst>
        </pc:spChg>
        <pc:spChg chg="mod">
          <ac:chgData name="高増　潔" userId="151964c3-78cd-4020-a226-814db5c6c8be" providerId="ADAL" clId="{690768F7-03C4-49E3-B4CC-7011ACE89965}" dt="2022-08-20T11:45:08.846" v="4906" actId="14100"/>
          <ac:spMkLst>
            <pc:docMk/>
            <pc:sldMk cId="187513614" sldId="847"/>
            <ac:spMk id="48" creationId="{98E86717-71F8-509D-F9D5-F3F22E1918EA}"/>
          </ac:spMkLst>
        </pc:spChg>
        <pc:spChg chg="mod">
          <ac:chgData name="高増　潔" userId="151964c3-78cd-4020-a226-814db5c6c8be" providerId="ADAL" clId="{690768F7-03C4-49E3-B4CC-7011ACE89965}" dt="2022-08-20T11:45:08.846" v="4906" actId="14100"/>
          <ac:spMkLst>
            <pc:docMk/>
            <pc:sldMk cId="187513614" sldId="847"/>
            <ac:spMk id="49" creationId="{ABA683AC-9D20-ED85-9EF6-A540CD27D86F}"/>
          </ac:spMkLst>
        </pc:spChg>
        <pc:spChg chg="mod">
          <ac:chgData name="高増　潔" userId="151964c3-78cd-4020-a226-814db5c6c8be" providerId="ADAL" clId="{690768F7-03C4-49E3-B4CC-7011ACE89965}" dt="2022-08-20T11:45:08.846" v="4906" actId="14100"/>
          <ac:spMkLst>
            <pc:docMk/>
            <pc:sldMk cId="187513614" sldId="847"/>
            <ac:spMk id="51" creationId="{D321F095-D4F8-1D30-211C-5DAE515EEA01}"/>
          </ac:spMkLst>
        </pc:spChg>
        <pc:spChg chg="mod">
          <ac:chgData name="高増　潔" userId="151964c3-78cd-4020-a226-814db5c6c8be" providerId="ADAL" clId="{690768F7-03C4-49E3-B4CC-7011ACE89965}" dt="2022-08-20T11:45:08.846" v="4906" actId="14100"/>
          <ac:spMkLst>
            <pc:docMk/>
            <pc:sldMk cId="187513614" sldId="847"/>
            <ac:spMk id="52" creationId="{411AF4CA-ECBF-C71D-3AD6-ED7D2277CE40}"/>
          </ac:spMkLst>
        </pc:spChg>
        <pc:spChg chg="mod">
          <ac:chgData name="高増　潔" userId="151964c3-78cd-4020-a226-814db5c6c8be" providerId="ADAL" clId="{690768F7-03C4-49E3-B4CC-7011ACE89965}" dt="2022-08-20T11:45:08.846" v="4906" actId="14100"/>
          <ac:spMkLst>
            <pc:docMk/>
            <pc:sldMk cId="187513614" sldId="847"/>
            <ac:spMk id="53" creationId="{9E81D41E-CADE-5620-F3E5-4098B129F14F}"/>
          </ac:spMkLst>
        </pc:spChg>
        <pc:spChg chg="mod">
          <ac:chgData name="高増　潔" userId="151964c3-78cd-4020-a226-814db5c6c8be" providerId="ADAL" clId="{690768F7-03C4-49E3-B4CC-7011ACE89965}" dt="2022-08-20T11:45:08.846" v="4906" actId="14100"/>
          <ac:spMkLst>
            <pc:docMk/>
            <pc:sldMk cId="187513614" sldId="847"/>
            <ac:spMk id="54" creationId="{5B598BA4-3315-1738-B4AE-0F9508B5336E}"/>
          </ac:spMkLst>
        </pc:spChg>
        <pc:spChg chg="mod">
          <ac:chgData name="高増　潔" userId="151964c3-78cd-4020-a226-814db5c6c8be" providerId="ADAL" clId="{690768F7-03C4-49E3-B4CC-7011ACE89965}" dt="2022-08-20T11:45:08.846" v="4906" actId="14100"/>
          <ac:spMkLst>
            <pc:docMk/>
            <pc:sldMk cId="187513614" sldId="847"/>
            <ac:spMk id="55" creationId="{C9B3F18D-E4B1-DA1F-B11E-26384AF6D812}"/>
          </ac:spMkLst>
        </pc:spChg>
        <pc:spChg chg="mod">
          <ac:chgData name="高増　潔" userId="151964c3-78cd-4020-a226-814db5c6c8be" providerId="ADAL" clId="{690768F7-03C4-49E3-B4CC-7011ACE89965}" dt="2022-08-20T11:45:08.846" v="4906" actId="14100"/>
          <ac:spMkLst>
            <pc:docMk/>
            <pc:sldMk cId="187513614" sldId="847"/>
            <ac:spMk id="58" creationId="{B3A8A9BD-E7FF-BFDF-4C16-ACFFA7BAB2B4}"/>
          </ac:spMkLst>
        </pc:spChg>
        <pc:spChg chg="mod">
          <ac:chgData name="高増　潔" userId="151964c3-78cd-4020-a226-814db5c6c8be" providerId="ADAL" clId="{690768F7-03C4-49E3-B4CC-7011ACE89965}" dt="2022-08-20T11:45:08.846" v="4906" actId="14100"/>
          <ac:spMkLst>
            <pc:docMk/>
            <pc:sldMk cId="187513614" sldId="847"/>
            <ac:spMk id="60" creationId="{1C13D201-064F-064C-CF3D-B449ACC505DE}"/>
          </ac:spMkLst>
        </pc:spChg>
        <pc:spChg chg="mod">
          <ac:chgData name="高増　潔" userId="151964c3-78cd-4020-a226-814db5c6c8be" providerId="ADAL" clId="{690768F7-03C4-49E3-B4CC-7011ACE89965}" dt="2022-08-20T11:45:08.846" v="4906" actId="14100"/>
          <ac:spMkLst>
            <pc:docMk/>
            <pc:sldMk cId="187513614" sldId="847"/>
            <ac:spMk id="62" creationId="{1D06F3D2-ED15-BC34-727A-8AA0579C1DD6}"/>
          </ac:spMkLst>
        </pc:spChg>
        <pc:spChg chg="mod">
          <ac:chgData name="高増　潔" userId="151964c3-78cd-4020-a226-814db5c6c8be" providerId="ADAL" clId="{690768F7-03C4-49E3-B4CC-7011ACE89965}" dt="2022-08-20T11:45:08.846" v="4906" actId="14100"/>
          <ac:spMkLst>
            <pc:docMk/>
            <pc:sldMk cId="187513614" sldId="847"/>
            <ac:spMk id="64" creationId="{1E137F2D-8D4F-9FBB-8D1D-59C448A5462D}"/>
          </ac:spMkLst>
        </pc:spChg>
        <pc:spChg chg="mod">
          <ac:chgData name="高増　潔" userId="151964c3-78cd-4020-a226-814db5c6c8be" providerId="ADAL" clId="{690768F7-03C4-49E3-B4CC-7011ACE89965}" dt="2022-08-20T11:45:08.846" v="4906" actId="14100"/>
          <ac:spMkLst>
            <pc:docMk/>
            <pc:sldMk cId="187513614" sldId="847"/>
            <ac:spMk id="65" creationId="{23343964-160A-9D74-A9B5-5E31E027F851}"/>
          </ac:spMkLst>
        </pc:spChg>
        <pc:spChg chg="mod">
          <ac:chgData name="高増　潔" userId="151964c3-78cd-4020-a226-814db5c6c8be" providerId="ADAL" clId="{690768F7-03C4-49E3-B4CC-7011ACE89965}" dt="2022-08-20T11:45:08.846" v="4906" actId="14100"/>
          <ac:spMkLst>
            <pc:docMk/>
            <pc:sldMk cId="187513614" sldId="847"/>
            <ac:spMk id="67" creationId="{A479CEAB-0E18-9C51-1664-F1EB9669FB58}"/>
          </ac:spMkLst>
        </pc:spChg>
        <pc:grpChg chg="add mod">
          <ac:chgData name="高増　潔" userId="151964c3-78cd-4020-a226-814db5c6c8be" providerId="ADAL" clId="{690768F7-03C4-49E3-B4CC-7011ACE89965}" dt="2022-08-20T11:45:08.846" v="4906" actId="14100"/>
          <ac:grpSpMkLst>
            <pc:docMk/>
            <pc:sldMk cId="187513614" sldId="847"/>
            <ac:grpSpMk id="7" creationId="{099FBFA9-E089-6680-8C43-3E320E5AA4FD}"/>
          </ac:grpSpMkLst>
        </pc:grpChg>
        <pc:grpChg chg="del mod">
          <ac:chgData name="高増　潔" userId="151964c3-78cd-4020-a226-814db5c6c8be" providerId="ADAL" clId="{690768F7-03C4-49E3-B4CC-7011ACE89965}" dt="2022-08-17T00:37:19.137" v="612" actId="165"/>
          <ac:grpSpMkLst>
            <pc:docMk/>
            <pc:sldMk cId="187513614" sldId="847"/>
            <ac:grpSpMk id="7" creationId="{C870C4D7-5D0A-0A40-0273-62224485C6F3}"/>
          </ac:grpSpMkLst>
        </pc:grpChg>
        <pc:grpChg chg="mod topLvl">
          <ac:chgData name="高増　潔" userId="151964c3-78cd-4020-a226-814db5c6c8be" providerId="ADAL" clId="{690768F7-03C4-49E3-B4CC-7011ACE89965}" dt="2022-08-17T00:37:59.696" v="640" actId="1035"/>
          <ac:grpSpMkLst>
            <pc:docMk/>
            <pc:sldMk cId="187513614" sldId="847"/>
            <ac:grpSpMk id="19" creationId="{3028E2C4-8C1B-0140-728E-AF23FD83D5B7}"/>
          </ac:grpSpMkLst>
        </pc:grpChg>
        <pc:grpChg chg="add del mod">
          <ac:chgData name="高増　潔" userId="151964c3-78cd-4020-a226-814db5c6c8be" providerId="ADAL" clId="{690768F7-03C4-49E3-B4CC-7011ACE89965}" dt="2022-08-20T07:31:55.889" v="3760" actId="478"/>
          <ac:grpSpMkLst>
            <pc:docMk/>
            <pc:sldMk cId="187513614" sldId="847"/>
            <ac:grpSpMk id="44" creationId="{75FEDC9B-1F34-17FA-7725-D69516A08F2B}"/>
          </ac:grpSpMkLst>
        </pc:grpChg>
        <pc:grpChg chg="mod">
          <ac:chgData name="高増　潔" userId="151964c3-78cd-4020-a226-814db5c6c8be" providerId="ADAL" clId="{690768F7-03C4-49E3-B4CC-7011ACE89965}" dt="2022-08-20T11:45:08.846" v="4906" actId="14100"/>
          <ac:grpSpMkLst>
            <pc:docMk/>
            <pc:sldMk cId="187513614" sldId="847"/>
            <ac:grpSpMk id="50" creationId="{41742A12-459F-B191-8477-D3845A621451}"/>
          </ac:grpSpMkLst>
        </pc:grpChg>
        <pc:cxnChg chg="mod topLvl">
          <ac:chgData name="高増　潔" userId="151964c3-78cd-4020-a226-814db5c6c8be" providerId="ADAL" clId="{690768F7-03C4-49E3-B4CC-7011ACE89965}" dt="2022-08-17T00:37:59.696" v="640" actId="1035"/>
          <ac:cxnSpMkLst>
            <pc:docMk/>
            <pc:sldMk cId="187513614" sldId="847"/>
            <ac:cxnSpMk id="13" creationId="{E696EC66-8536-F54A-A02E-86B509D49ABD}"/>
          </ac:cxnSpMkLst>
        </pc:cxnChg>
        <pc:cxnChg chg="mod topLvl">
          <ac:chgData name="高増　潔" userId="151964c3-78cd-4020-a226-814db5c6c8be" providerId="ADAL" clId="{690768F7-03C4-49E3-B4CC-7011ACE89965}" dt="2022-08-17T00:37:59.696" v="640" actId="1035"/>
          <ac:cxnSpMkLst>
            <pc:docMk/>
            <pc:sldMk cId="187513614" sldId="847"/>
            <ac:cxnSpMk id="14" creationId="{F7EEC2F4-80A9-C99B-B98C-D39A5758CA9F}"/>
          </ac:cxnSpMkLst>
        </pc:cxnChg>
        <pc:cxnChg chg="mod topLvl">
          <ac:chgData name="高増　潔" userId="151964c3-78cd-4020-a226-814db5c6c8be" providerId="ADAL" clId="{690768F7-03C4-49E3-B4CC-7011ACE89965}" dt="2022-08-17T00:37:59.696" v="640" actId="1035"/>
          <ac:cxnSpMkLst>
            <pc:docMk/>
            <pc:sldMk cId="187513614" sldId="847"/>
            <ac:cxnSpMk id="15" creationId="{C127A018-83A8-5C06-318C-9D27A278A7C3}"/>
          </ac:cxnSpMkLst>
        </pc:cxnChg>
        <pc:cxnChg chg="mod topLvl">
          <ac:chgData name="高増　潔" userId="151964c3-78cd-4020-a226-814db5c6c8be" providerId="ADAL" clId="{690768F7-03C4-49E3-B4CC-7011ACE89965}" dt="2022-08-17T00:37:59.696" v="640" actId="1035"/>
          <ac:cxnSpMkLst>
            <pc:docMk/>
            <pc:sldMk cId="187513614" sldId="847"/>
            <ac:cxnSpMk id="25" creationId="{6E8EFD00-9457-9A44-19C9-8B7C9FF7EF58}"/>
          </ac:cxnSpMkLst>
        </pc:cxnChg>
        <pc:cxnChg chg="mod topLvl">
          <ac:chgData name="高増　潔" userId="151964c3-78cd-4020-a226-814db5c6c8be" providerId="ADAL" clId="{690768F7-03C4-49E3-B4CC-7011ACE89965}" dt="2022-08-17T00:37:59.696" v="640" actId="1035"/>
          <ac:cxnSpMkLst>
            <pc:docMk/>
            <pc:sldMk cId="187513614" sldId="847"/>
            <ac:cxnSpMk id="26" creationId="{3DA8ABB8-7FBD-B8AD-DA77-5F193DFD27CC}"/>
          </ac:cxnSpMkLst>
        </pc:cxnChg>
        <pc:cxnChg chg="mod topLvl">
          <ac:chgData name="高増　潔" userId="151964c3-78cd-4020-a226-814db5c6c8be" providerId="ADAL" clId="{690768F7-03C4-49E3-B4CC-7011ACE89965}" dt="2022-08-17T00:37:59.696" v="640" actId="1035"/>
          <ac:cxnSpMkLst>
            <pc:docMk/>
            <pc:sldMk cId="187513614" sldId="847"/>
            <ac:cxnSpMk id="28" creationId="{46D134DD-3D18-0B4B-7609-5A19B3E472B6}"/>
          </ac:cxnSpMkLst>
        </pc:cxnChg>
        <pc:cxnChg chg="mod topLvl">
          <ac:chgData name="高増　潔" userId="151964c3-78cd-4020-a226-814db5c6c8be" providerId="ADAL" clId="{690768F7-03C4-49E3-B4CC-7011ACE89965}" dt="2022-08-17T00:37:59.696" v="640" actId="1035"/>
          <ac:cxnSpMkLst>
            <pc:docMk/>
            <pc:sldMk cId="187513614" sldId="847"/>
            <ac:cxnSpMk id="30" creationId="{755F8ACD-D68B-0CBE-B554-786D48AB4743}"/>
          </ac:cxnSpMkLst>
        </pc:cxnChg>
        <pc:cxnChg chg="mod topLvl">
          <ac:chgData name="高増　潔" userId="151964c3-78cd-4020-a226-814db5c6c8be" providerId="ADAL" clId="{690768F7-03C4-49E3-B4CC-7011ACE89965}" dt="2022-08-17T00:37:59.696" v="640" actId="1035"/>
          <ac:cxnSpMkLst>
            <pc:docMk/>
            <pc:sldMk cId="187513614" sldId="847"/>
            <ac:cxnSpMk id="32" creationId="{EC0A4208-0BFC-4ED3-68E1-F85397D8C0ED}"/>
          </ac:cxnSpMkLst>
        </pc:cxnChg>
        <pc:cxnChg chg="mod">
          <ac:chgData name="高増　潔" userId="151964c3-78cd-4020-a226-814db5c6c8be" providerId="ADAL" clId="{690768F7-03C4-49E3-B4CC-7011ACE89965}" dt="2022-08-17T00:37:59.696" v="640" actId="1035"/>
          <ac:cxnSpMkLst>
            <pc:docMk/>
            <pc:sldMk cId="187513614" sldId="847"/>
            <ac:cxnSpMk id="35" creationId="{5CEF46BE-7E61-7E3F-206E-3373E546916D}"/>
          </ac:cxnSpMkLst>
        </pc:cxnChg>
        <pc:cxnChg chg="mod">
          <ac:chgData name="高増　潔" userId="151964c3-78cd-4020-a226-814db5c6c8be" providerId="ADAL" clId="{690768F7-03C4-49E3-B4CC-7011ACE89965}" dt="2022-08-20T11:45:08.846" v="4906" actId="14100"/>
          <ac:cxnSpMkLst>
            <pc:docMk/>
            <pc:sldMk cId="187513614" sldId="847"/>
            <ac:cxnSpMk id="43" creationId="{906CCF59-0994-3BF7-FF47-F783CD887E89}"/>
          </ac:cxnSpMkLst>
        </pc:cxnChg>
        <pc:cxnChg chg="mod">
          <ac:chgData name="高増　潔" userId="151964c3-78cd-4020-a226-814db5c6c8be" providerId="ADAL" clId="{690768F7-03C4-49E3-B4CC-7011ACE89965}" dt="2022-08-20T11:45:08.846" v="4906" actId="14100"/>
          <ac:cxnSpMkLst>
            <pc:docMk/>
            <pc:sldMk cId="187513614" sldId="847"/>
            <ac:cxnSpMk id="45" creationId="{2D553C42-AB6B-343B-2FD6-91331B1E7CB1}"/>
          </ac:cxnSpMkLst>
        </pc:cxnChg>
        <pc:cxnChg chg="mod">
          <ac:chgData name="高増　潔" userId="151964c3-78cd-4020-a226-814db5c6c8be" providerId="ADAL" clId="{690768F7-03C4-49E3-B4CC-7011ACE89965}" dt="2022-08-20T11:45:08.846" v="4906" actId="14100"/>
          <ac:cxnSpMkLst>
            <pc:docMk/>
            <pc:sldMk cId="187513614" sldId="847"/>
            <ac:cxnSpMk id="46" creationId="{1F34853C-53B9-A0D1-C16D-C569BA76B942}"/>
          </ac:cxnSpMkLst>
        </pc:cxnChg>
        <pc:cxnChg chg="mod">
          <ac:chgData name="高増　潔" userId="151964c3-78cd-4020-a226-814db5c6c8be" providerId="ADAL" clId="{690768F7-03C4-49E3-B4CC-7011ACE89965}" dt="2022-08-20T11:45:08.846" v="4906" actId="14100"/>
          <ac:cxnSpMkLst>
            <pc:docMk/>
            <pc:sldMk cId="187513614" sldId="847"/>
            <ac:cxnSpMk id="56" creationId="{4B88CBC4-F313-44C4-6EB5-BD1E176B963E}"/>
          </ac:cxnSpMkLst>
        </pc:cxnChg>
        <pc:cxnChg chg="mod">
          <ac:chgData name="高増　潔" userId="151964c3-78cd-4020-a226-814db5c6c8be" providerId="ADAL" clId="{690768F7-03C4-49E3-B4CC-7011ACE89965}" dt="2022-08-20T11:45:08.846" v="4906" actId="14100"/>
          <ac:cxnSpMkLst>
            <pc:docMk/>
            <pc:sldMk cId="187513614" sldId="847"/>
            <ac:cxnSpMk id="57" creationId="{29140F14-79AF-7167-493E-4881C3EBC3DF}"/>
          </ac:cxnSpMkLst>
        </pc:cxnChg>
        <pc:cxnChg chg="mod">
          <ac:chgData name="高増　潔" userId="151964c3-78cd-4020-a226-814db5c6c8be" providerId="ADAL" clId="{690768F7-03C4-49E3-B4CC-7011ACE89965}" dt="2022-08-20T11:45:08.846" v="4906" actId="14100"/>
          <ac:cxnSpMkLst>
            <pc:docMk/>
            <pc:sldMk cId="187513614" sldId="847"/>
            <ac:cxnSpMk id="59" creationId="{DFF138E3-D5BC-60A2-386E-EC8EA4CBBC16}"/>
          </ac:cxnSpMkLst>
        </pc:cxnChg>
        <pc:cxnChg chg="mod">
          <ac:chgData name="高増　潔" userId="151964c3-78cd-4020-a226-814db5c6c8be" providerId="ADAL" clId="{690768F7-03C4-49E3-B4CC-7011ACE89965}" dt="2022-08-20T11:45:08.846" v="4906" actId="14100"/>
          <ac:cxnSpMkLst>
            <pc:docMk/>
            <pc:sldMk cId="187513614" sldId="847"/>
            <ac:cxnSpMk id="61" creationId="{8171CEC4-8CA9-9EFA-A415-B7AD7B928611}"/>
          </ac:cxnSpMkLst>
        </pc:cxnChg>
        <pc:cxnChg chg="mod">
          <ac:chgData name="高増　潔" userId="151964c3-78cd-4020-a226-814db5c6c8be" providerId="ADAL" clId="{690768F7-03C4-49E3-B4CC-7011ACE89965}" dt="2022-08-20T11:45:08.846" v="4906" actId="14100"/>
          <ac:cxnSpMkLst>
            <pc:docMk/>
            <pc:sldMk cId="187513614" sldId="847"/>
            <ac:cxnSpMk id="63" creationId="{80A37F2B-6ABD-6D5D-AE28-B590E8EEE66D}"/>
          </ac:cxnSpMkLst>
        </pc:cxnChg>
        <pc:cxnChg chg="mod">
          <ac:chgData name="高増　潔" userId="151964c3-78cd-4020-a226-814db5c6c8be" providerId="ADAL" clId="{690768F7-03C4-49E3-B4CC-7011ACE89965}" dt="2022-08-20T11:45:08.846" v="4906" actId="14100"/>
          <ac:cxnSpMkLst>
            <pc:docMk/>
            <pc:sldMk cId="187513614" sldId="847"/>
            <ac:cxnSpMk id="66" creationId="{79D6C61F-B4B7-5799-8985-CB1C927F5A84}"/>
          </ac:cxnSpMkLst>
        </pc:cxnChg>
      </pc:sldChg>
      <pc:sldChg chg="addSp delSp modSp new mod ord">
        <pc:chgData name="高増　潔" userId="151964c3-78cd-4020-a226-814db5c6c8be" providerId="ADAL" clId="{690768F7-03C4-49E3-B4CC-7011ACE89965}" dt="2022-08-23T11:07:14.375" v="9428"/>
        <pc:sldMkLst>
          <pc:docMk/>
          <pc:sldMk cId="3902698984" sldId="848"/>
        </pc:sldMkLst>
        <pc:spChg chg="mod">
          <ac:chgData name="高増　潔" userId="151964c3-78cd-4020-a226-814db5c6c8be" providerId="ADAL" clId="{690768F7-03C4-49E3-B4CC-7011ACE89965}" dt="2022-08-22T23:39:05.293" v="6082" actId="6549"/>
          <ac:spMkLst>
            <pc:docMk/>
            <pc:sldMk cId="3902698984" sldId="848"/>
            <ac:spMk id="2" creationId="{892D2295-B21D-7A17-76C9-C4AF76A6612F}"/>
          </ac:spMkLst>
        </pc:spChg>
        <pc:spChg chg="mod">
          <ac:chgData name="高増　潔" userId="151964c3-78cd-4020-a226-814db5c6c8be" providerId="ADAL" clId="{690768F7-03C4-49E3-B4CC-7011ACE89965}" dt="2022-08-17T00:38:39.619" v="671"/>
          <ac:spMkLst>
            <pc:docMk/>
            <pc:sldMk cId="3902698984" sldId="848"/>
            <ac:spMk id="3" creationId="{0714199F-6CFA-DB9C-13F6-5A004F52717D}"/>
          </ac:spMkLst>
        </pc:spChg>
        <pc:spChg chg="del mod">
          <ac:chgData name="高増　潔" userId="151964c3-78cd-4020-a226-814db5c6c8be" providerId="ADAL" clId="{690768F7-03C4-49E3-B4CC-7011ACE89965}" dt="2022-08-23T11:07:13.959" v="9427" actId="478"/>
          <ac:spMkLst>
            <pc:docMk/>
            <pc:sldMk cId="3902698984" sldId="848"/>
            <ac:spMk id="8" creationId="{B07B352A-2C31-4997-03E1-22D0E0DC6FEE}"/>
          </ac:spMkLst>
        </pc:spChg>
        <pc:spChg chg="add mod">
          <ac:chgData name="高増　潔" userId="151964c3-78cd-4020-a226-814db5c6c8be" providerId="ADAL" clId="{690768F7-03C4-49E3-B4CC-7011ACE89965}" dt="2022-08-22T23:42:55.769" v="6390" actId="1036"/>
          <ac:spMkLst>
            <pc:docMk/>
            <pc:sldMk cId="3902698984" sldId="848"/>
            <ac:spMk id="9" creationId="{2147B1E8-2854-068C-EBB1-AD7755CED6A8}"/>
          </ac:spMkLst>
        </pc:spChg>
        <pc:spChg chg="add mod">
          <ac:chgData name="高増　潔" userId="151964c3-78cd-4020-a226-814db5c6c8be" providerId="ADAL" clId="{690768F7-03C4-49E3-B4CC-7011ACE89965}" dt="2022-08-23T11:07:14.375" v="9428"/>
          <ac:spMkLst>
            <pc:docMk/>
            <pc:sldMk cId="3902698984" sldId="848"/>
            <ac:spMk id="10" creationId="{921B0F8B-EAC1-20C5-F26B-D775569A0E52}"/>
          </ac:spMkLst>
        </pc:spChg>
        <pc:graphicFrameChg chg="add mod modGraphic">
          <ac:chgData name="高増　潔" userId="151964c3-78cd-4020-a226-814db5c6c8be" providerId="ADAL" clId="{690768F7-03C4-49E3-B4CC-7011ACE89965}" dt="2022-08-22T23:42:55.769" v="6390" actId="1036"/>
          <ac:graphicFrameMkLst>
            <pc:docMk/>
            <pc:sldMk cId="3902698984" sldId="848"/>
            <ac:graphicFrameMk id="7" creationId="{9E2A608F-E03D-0236-ECED-A08CC5862E0B}"/>
          </ac:graphicFrameMkLst>
        </pc:graphicFrameChg>
      </pc:sldChg>
      <pc:sldChg chg="addSp delSp modSp add mod ord modClrScheme chgLayout">
        <pc:chgData name="高増　潔" userId="151964c3-78cd-4020-a226-814db5c6c8be" providerId="ADAL" clId="{690768F7-03C4-49E3-B4CC-7011ACE89965}" dt="2022-08-23T11:07:05.422" v="9426" actId="1037"/>
        <pc:sldMkLst>
          <pc:docMk/>
          <pc:sldMk cId="2280614207" sldId="849"/>
        </pc:sldMkLst>
        <pc:spChg chg="add mod ord">
          <ac:chgData name="高増　潔" userId="151964c3-78cd-4020-a226-814db5c6c8be" providerId="ADAL" clId="{690768F7-03C4-49E3-B4CC-7011ACE89965}" dt="2022-08-22T23:39:40.848" v="6092"/>
          <ac:spMkLst>
            <pc:docMk/>
            <pc:sldMk cId="2280614207" sldId="849"/>
            <ac:spMk id="2" creationId="{AA410F34-859F-8985-2387-BF696E2D0D6E}"/>
          </ac:spMkLst>
        </pc:spChg>
        <pc:spChg chg="mod">
          <ac:chgData name="高増　潔" userId="151964c3-78cd-4020-a226-814db5c6c8be" providerId="ADAL" clId="{690768F7-03C4-49E3-B4CC-7011ACE89965}" dt="2022-08-22T23:59:59.374" v="7918" actId="465"/>
          <ac:spMkLst>
            <pc:docMk/>
            <pc:sldMk cId="2280614207" sldId="849"/>
            <ac:spMk id="3" creationId="{00000000-0000-0000-0000-000000000000}"/>
          </ac:spMkLst>
        </pc:spChg>
        <pc:spChg chg="mod ord">
          <ac:chgData name="高増　潔" userId="151964c3-78cd-4020-a226-814db5c6c8be" providerId="ADAL" clId="{690768F7-03C4-49E3-B4CC-7011ACE89965}" dt="2022-08-20T11:45:56.336" v="4910"/>
          <ac:spMkLst>
            <pc:docMk/>
            <pc:sldMk cId="2280614207" sldId="849"/>
            <ac:spMk id="4" creationId="{00000000-0000-0000-0000-000000000000}"/>
          </ac:spMkLst>
        </pc:spChg>
        <pc:spChg chg="mod ord">
          <ac:chgData name="高増　潔" userId="151964c3-78cd-4020-a226-814db5c6c8be" providerId="ADAL" clId="{690768F7-03C4-49E3-B4CC-7011ACE89965}" dt="2022-08-20T11:45:56.336" v="4910"/>
          <ac:spMkLst>
            <pc:docMk/>
            <pc:sldMk cId="2280614207" sldId="849"/>
            <ac:spMk id="5" creationId="{00000000-0000-0000-0000-000000000000}"/>
          </ac:spMkLst>
        </pc:spChg>
        <pc:spChg chg="mod ord">
          <ac:chgData name="高増　潔" userId="151964c3-78cd-4020-a226-814db5c6c8be" providerId="ADAL" clId="{690768F7-03C4-49E3-B4CC-7011ACE89965}" dt="2022-08-20T11:45:56.336" v="4910"/>
          <ac:spMkLst>
            <pc:docMk/>
            <pc:sldMk cId="2280614207" sldId="849"/>
            <ac:spMk id="6" creationId="{00000000-0000-0000-0000-000000000000}"/>
          </ac:spMkLst>
        </pc:spChg>
        <pc:spChg chg="del mod ord">
          <ac:chgData name="高増　潔" userId="151964c3-78cd-4020-a226-814db5c6c8be" providerId="ADAL" clId="{690768F7-03C4-49E3-B4CC-7011ACE89965}" dt="2022-08-17T00:44:52.037" v="693" actId="700"/>
          <ac:spMkLst>
            <pc:docMk/>
            <pc:sldMk cId="2280614207" sldId="849"/>
            <ac:spMk id="7" creationId="{00000000-0000-0000-0000-000000000000}"/>
          </ac:spMkLst>
        </pc:spChg>
        <pc:spChg chg="add del mod">
          <ac:chgData name="高増　潔" userId="151964c3-78cd-4020-a226-814db5c6c8be" providerId="ADAL" clId="{690768F7-03C4-49E3-B4CC-7011ACE89965}" dt="2022-08-20T11:45:56.336" v="4910"/>
          <ac:spMkLst>
            <pc:docMk/>
            <pc:sldMk cId="2280614207" sldId="849"/>
            <ac:spMk id="7" creationId="{47B39293-E43E-F805-BBAF-379899C4FC29}"/>
          </ac:spMkLst>
        </pc:spChg>
        <pc:spChg chg="add mod">
          <ac:chgData name="高増　潔" userId="151964c3-78cd-4020-a226-814db5c6c8be" providerId="ADAL" clId="{690768F7-03C4-49E3-B4CC-7011ACE89965}" dt="2022-08-23T00:00:25.625" v="7957" actId="1035"/>
          <ac:spMkLst>
            <pc:docMk/>
            <pc:sldMk cId="2280614207" sldId="849"/>
            <ac:spMk id="7" creationId="{6D683D6C-5358-99B7-86FC-F50F44AAA6DB}"/>
          </ac:spMkLst>
        </pc:spChg>
        <pc:spChg chg="add mod">
          <ac:chgData name="高増　潔" userId="151964c3-78cd-4020-a226-814db5c6c8be" providerId="ADAL" clId="{690768F7-03C4-49E3-B4CC-7011ACE89965}" dt="2022-08-23T11:07:05.422" v="9426" actId="1037"/>
          <ac:spMkLst>
            <pc:docMk/>
            <pc:sldMk cId="2280614207" sldId="849"/>
            <ac:spMk id="8" creationId="{329A001F-A40B-435E-E4CA-F96DF5FBA018}"/>
          </ac:spMkLst>
        </pc:spChg>
        <pc:spChg chg="add del mod">
          <ac:chgData name="高増　潔" userId="151964c3-78cd-4020-a226-814db5c6c8be" providerId="ADAL" clId="{690768F7-03C4-49E3-B4CC-7011ACE89965}" dt="2022-08-20T11:45:56.336" v="4910"/>
          <ac:spMkLst>
            <pc:docMk/>
            <pc:sldMk cId="2280614207" sldId="849"/>
            <ac:spMk id="8" creationId="{E73AC8BB-BA5F-FCE6-13AA-F6C94F2B76F2}"/>
          </ac:spMkLst>
        </pc:spChg>
        <pc:spChg chg="mod">
          <ac:chgData name="高増　潔" userId="151964c3-78cd-4020-a226-814db5c6c8be" providerId="ADAL" clId="{690768F7-03C4-49E3-B4CC-7011ACE89965}" dt="2022-08-22T23:59:59.374" v="7918" actId="465"/>
          <ac:spMkLst>
            <pc:docMk/>
            <pc:sldMk cId="2280614207" sldId="849"/>
            <ac:spMk id="9" creationId="{00000000-0000-0000-0000-000000000000}"/>
          </ac:spMkLst>
        </pc:spChg>
        <pc:spChg chg="add mod ord">
          <ac:chgData name="高増　潔" userId="151964c3-78cd-4020-a226-814db5c6c8be" providerId="ADAL" clId="{690768F7-03C4-49E3-B4CC-7011ACE89965}" dt="2022-08-22T23:43:11.980" v="6407"/>
          <ac:spMkLst>
            <pc:docMk/>
            <pc:sldMk cId="2280614207" sldId="849"/>
            <ac:spMk id="10" creationId="{3628D619-0E20-DBFB-5B63-ADB7F4BAD594}"/>
          </ac:spMkLst>
        </pc:spChg>
        <pc:spChg chg="add del mod">
          <ac:chgData name="高増　潔" userId="151964c3-78cd-4020-a226-814db5c6c8be" providerId="ADAL" clId="{690768F7-03C4-49E3-B4CC-7011ACE89965}" dt="2022-08-20T11:45:56.336" v="4910"/>
          <ac:spMkLst>
            <pc:docMk/>
            <pc:sldMk cId="2280614207" sldId="849"/>
            <ac:spMk id="15" creationId="{ABB75F76-6FE5-67DF-CEB8-8528F3004772}"/>
          </ac:spMkLst>
        </pc:spChg>
        <pc:spChg chg="mod">
          <ac:chgData name="高増　潔" userId="151964c3-78cd-4020-a226-814db5c6c8be" providerId="ADAL" clId="{690768F7-03C4-49E3-B4CC-7011ACE89965}" dt="2022-08-22T23:59:43.462" v="7908" actId="1036"/>
          <ac:spMkLst>
            <pc:docMk/>
            <pc:sldMk cId="2280614207" sldId="849"/>
            <ac:spMk id="19" creationId="{00000000-0000-0000-0000-000000000000}"/>
          </ac:spMkLst>
        </pc:spChg>
        <pc:spChg chg="mod">
          <ac:chgData name="高増　潔" userId="151964c3-78cd-4020-a226-814db5c6c8be" providerId="ADAL" clId="{690768F7-03C4-49E3-B4CC-7011ACE89965}" dt="2022-08-22T23:59:43.462" v="7908" actId="1036"/>
          <ac:spMkLst>
            <pc:docMk/>
            <pc:sldMk cId="2280614207" sldId="849"/>
            <ac:spMk id="20" creationId="{00000000-0000-0000-0000-000000000000}"/>
          </ac:spMkLst>
        </pc:spChg>
        <pc:spChg chg="add del mod">
          <ac:chgData name="高増　潔" userId="151964c3-78cd-4020-a226-814db5c6c8be" providerId="ADAL" clId="{690768F7-03C4-49E3-B4CC-7011ACE89965}" dt="2022-08-20T11:45:56.336" v="4910"/>
          <ac:spMkLst>
            <pc:docMk/>
            <pc:sldMk cId="2280614207" sldId="849"/>
            <ac:spMk id="23" creationId="{DDE12B5B-1E90-E6BA-4933-749DBB59EC6E}"/>
          </ac:spMkLst>
        </pc:spChg>
        <pc:spChg chg="add del mod">
          <ac:chgData name="高増　潔" userId="151964c3-78cd-4020-a226-814db5c6c8be" providerId="ADAL" clId="{690768F7-03C4-49E3-B4CC-7011ACE89965}" dt="2022-08-20T11:45:56.336" v="4910"/>
          <ac:spMkLst>
            <pc:docMk/>
            <pc:sldMk cId="2280614207" sldId="849"/>
            <ac:spMk id="25" creationId="{DB8AC7E5-A1E1-1977-33DD-73554F641E7F}"/>
          </ac:spMkLst>
        </pc:spChg>
        <pc:spChg chg="mod">
          <ac:chgData name="高増　潔" userId="151964c3-78cd-4020-a226-814db5c6c8be" providerId="ADAL" clId="{690768F7-03C4-49E3-B4CC-7011ACE89965}" dt="2022-08-22T23:59:59.374" v="7918" actId="465"/>
          <ac:spMkLst>
            <pc:docMk/>
            <pc:sldMk cId="2280614207" sldId="849"/>
            <ac:spMk id="31" creationId="{00000000-0000-0000-0000-000000000000}"/>
          </ac:spMkLst>
        </pc:spChg>
        <pc:spChg chg="mod">
          <ac:chgData name="高増　潔" userId="151964c3-78cd-4020-a226-814db5c6c8be" providerId="ADAL" clId="{690768F7-03C4-49E3-B4CC-7011ACE89965}" dt="2022-08-22T23:59:59.374" v="7918" actId="465"/>
          <ac:spMkLst>
            <pc:docMk/>
            <pc:sldMk cId="2280614207" sldId="849"/>
            <ac:spMk id="32" creationId="{00000000-0000-0000-0000-000000000000}"/>
          </ac:spMkLst>
        </pc:spChg>
        <pc:spChg chg="mod">
          <ac:chgData name="高増　潔" userId="151964c3-78cd-4020-a226-814db5c6c8be" providerId="ADAL" clId="{690768F7-03C4-49E3-B4CC-7011ACE89965}" dt="2022-08-22T23:59:59.374" v="7918" actId="465"/>
          <ac:spMkLst>
            <pc:docMk/>
            <pc:sldMk cId="2280614207" sldId="849"/>
            <ac:spMk id="33" creationId="{00000000-0000-0000-0000-000000000000}"/>
          </ac:spMkLst>
        </pc:spChg>
        <pc:spChg chg="mod">
          <ac:chgData name="高増　潔" userId="151964c3-78cd-4020-a226-814db5c6c8be" providerId="ADAL" clId="{690768F7-03C4-49E3-B4CC-7011ACE89965}" dt="2022-08-23T00:00:07.796" v="7924" actId="1035"/>
          <ac:spMkLst>
            <pc:docMk/>
            <pc:sldMk cId="2280614207" sldId="849"/>
            <ac:spMk id="42" creationId="{00000000-0000-0000-0000-000000000000}"/>
          </ac:spMkLst>
        </pc:spChg>
        <pc:spChg chg="mod">
          <ac:chgData name="高増　潔" userId="151964c3-78cd-4020-a226-814db5c6c8be" providerId="ADAL" clId="{690768F7-03C4-49E3-B4CC-7011ACE89965}" dt="2022-08-22T23:59:43.462" v="7908" actId="1036"/>
          <ac:spMkLst>
            <pc:docMk/>
            <pc:sldMk cId="2280614207" sldId="849"/>
            <ac:spMk id="43" creationId="{00000000-0000-0000-0000-000000000000}"/>
          </ac:spMkLst>
        </pc:spChg>
        <pc:spChg chg="mod">
          <ac:chgData name="高増　潔" userId="151964c3-78cd-4020-a226-814db5c6c8be" providerId="ADAL" clId="{690768F7-03C4-49E3-B4CC-7011ACE89965}" dt="2022-08-22T23:59:43.462" v="7908" actId="1036"/>
          <ac:spMkLst>
            <pc:docMk/>
            <pc:sldMk cId="2280614207" sldId="849"/>
            <ac:spMk id="44" creationId="{00000000-0000-0000-0000-000000000000}"/>
          </ac:spMkLst>
        </pc:spChg>
        <pc:spChg chg="mod">
          <ac:chgData name="高増　潔" userId="151964c3-78cd-4020-a226-814db5c6c8be" providerId="ADAL" clId="{690768F7-03C4-49E3-B4CC-7011ACE89965}" dt="2022-08-22T23:59:43.462" v="7908" actId="1036"/>
          <ac:spMkLst>
            <pc:docMk/>
            <pc:sldMk cId="2280614207" sldId="849"/>
            <ac:spMk id="45" creationId="{00000000-0000-0000-0000-000000000000}"/>
          </ac:spMkLst>
        </pc:spChg>
        <pc:spChg chg="mod">
          <ac:chgData name="高増　潔" userId="151964c3-78cd-4020-a226-814db5c6c8be" providerId="ADAL" clId="{690768F7-03C4-49E3-B4CC-7011ACE89965}" dt="2022-08-22T23:59:59.374" v="7918" actId="465"/>
          <ac:spMkLst>
            <pc:docMk/>
            <pc:sldMk cId="2280614207" sldId="849"/>
            <ac:spMk id="46" creationId="{00000000-0000-0000-0000-000000000000}"/>
          </ac:spMkLst>
        </pc:spChg>
        <pc:spChg chg="mod">
          <ac:chgData name="高増　潔" userId="151964c3-78cd-4020-a226-814db5c6c8be" providerId="ADAL" clId="{690768F7-03C4-49E3-B4CC-7011ACE89965}" dt="2022-08-22T23:59:59.374" v="7918" actId="465"/>
          <ac:spMkLst>
            <pc:docMk/>
            <pc:sldMk cId="2280614207" sldId="849"/>
            <ac:spMk id="47" creationId="{00000000-0000-0000-0000-000000000000}"/>
          </ac:spMkLst>
        </pc:spChg>
        <pc:spChg chg="mod">
          <ac:chgData name="高増　潔" userId="151964c3-78cd-4020-a226-814db5c6c8be" providerId="ADAL" clId="{690768F7-03C4-49E3-B4CC-7011ACE89965}" dt="2022-08-22T23:59:59.374" v="7918" actId="465"/>
          <ac:spMkLst>
            <pc:docMk/>
            <pc:sldMk cId="2280614207" sldId="849"/>
            <ac:spMk id="48" creationId="{00000000-0000-0000-0000-000000000000}"/>
          </ac:spMkLst>
        </pc:spChg>
        <pc:spChg chg="mod">
          <ac:chgData name="高増　潔" userId="151964c3-78cd-4020-a226-814db5c6c8be" providerId="ADAL" clId="{690768F7-03C4-49E3-B4CC-7011ACE89965}" dt="2022-08-22T23:59:51.213" v="7917" actId="1035"/>
          <ac:spMkLst>
            <pc:docMk/>
            <pc:sldMk cId="2280614207" sldId="849"/>
            <ac:spMk id="50" creationId="{00000000-0000-0000-0000-000000000000}"/>
          </ac:spMkLst>
        </pc:spChg>
        <pc:spChg chg="mod">
          <ac:chgData name="高増　潔" userId="151964c3-78cd-4020-a226-814db5c6c8be" providerId="ADAL" clId="{690768F7-03C4-49E3-B4CC-7011ACE89965}" dt="2022-08-22T23:59:51.213" v="7917" actId="1035"/>
          <ac:spMkLst>
            <pc:docMk/>
            <pc:sldMk cId="2280614207" sldId="849"/>
            <ac:spMk id="51" creationId="{00000000-0000-0000-0000-000000000000}"/>
          </ac:spMkLst>
        </pc:spChg>
        <pc:spChg chg="mod">
          <ac:chgData name="高増　潔" userId="151964c3-78cd-4020-a226-814db5c6c8be" providerId="ADAL" clId="{690768F7-03C4-49E3-B4CC-7011ACE89965}" dt="2022-08-22T23:59:51.213" v="7917" actId="1035"/>
          <ac:spMkLst>
            <pc:docMk/>
            <pc:sldMk cId="2280614207" sldId="849"/>
            <ac:spMk id="54" creationId="{00000000-0000-0000-0000-000000000000}"/>
          </ac:spMkLst>
        </pc:spChg>
        <pc:spChg chg="mod">
          <ac:chgData name="高増　潔" userId="151964c3-78cd-4020-a226-814db5c6c8be" providerId="ADAL" clId="{690768F7-03C4-49E3-B4CC-7011ACE89965}" dt="2022-08-22T23:59:51.213" v="7917" actId="1035"/>
          <ac:spMkLst>
            <pc:docMk/>
            <pc:sldMk cId="2280614207" sldId="849"/>
            <ac:spMk id="56" creationId="{00000000-0000-0000-0000-000000000000}"/>
          </ac:spMkLst>
        </pc:spChg>
        <pc:spChg chg="mod">
          <ac:chgData name="高増　潔" userId="151964c3-78cd-4020-a226-814db5c6c8be" providerId="ADAL" clId="{690768F7-03C4-49E3-B4CC-7011ACE89965}" dt="2022-08-23T00:00:12.446" v="7929" actId="1035"/>
          <ac:spMkLst>
            <pc:docMk/>
            <pc:sldMk cId="2280614207" sldId="849"/>
            <ac:spMk id="57" creationId="{00000000-0000-0000-0000-000000000000}"/>
          </ac:spMkLst>
        </pc:spChg>
        <pc:spChg chg="mod">
          <ac:chgData name="高増　潔" userId="151964c3-78cd-4020-a226-814db5c6c8be" providerId="ADAL" clId="{690768F7-03C4-49E3-B4CC-7011ACE89965}" dt="2022-08-23T00:00:19.258" v="7944" actId="1035"/>
          <ac:spMkLst>
            <pc:docMk/>
            <pc:sldMk cId="2280614207" sldId="849"/>
            <ac:spMk id="58" creationId="{00000000-0000-0000-0000-000000000000}"/>
          </ac:spMkLst>
        </pc:spChg>
        <pc:grpChg chg="add mod">
          <ac:chgData name="高増　潔" userId="151964c3-78cd-4020-a226-814db5c6c8be" providerId="ADAL" clId="{690768F7-03C4-49E3-B4CC-7011ACE89965}" dt="2022-08-22T23:59:59.374" v="7918" actId="465"/>
          <ac:grpSpMkLst>
            <pc:docMk/>
            <pc:sldMk cId="2280614207" sldId="849"/>
            <ac:grpSpMk id="11" creationId="{408D0332-65B7-FCF6-16CE-DAB2FFAC1FFF}"/>
          </ac:grpSpMkLst>
        </pc:grpChg>
        <pc:grpChg chg="add mod">
          <ac:chgData name="高増　潔" userId="151964c3-78cd-4020-a226-814db5c6c8be" providerId="ADAL" clId="{690768F7-03C4-49E3-B4CC-7011ACE89965}" dt="2022-08-22T23:59:59.374" v="7918" actId="465"/>
          <ac:grpSpMkLst>
            <pc:docMk/>
            <pc:sldMk cId="2280614207" sldId="849"/>
            <ac:grpSpMk id="12" creationId="{BB4B6C4A-7EE3-3250-1B12-70127E400A7D}"/>
          </ac:grpSpMkLst>
        </pc:grpChg>
        <pc:grpChg chg="add mod">
          <ac:chgData name="高増　潔" userId="151964c3-78cd-4020-a226-814db5c6c8be" providerId="ADAL" clId="{690768F7-03C4-49E3-B4CC-7011ACE89965}" dt="2022-08-22T23:59:59.374" v="7918" actId="465"/>
          <ac:grpSpMkLst>
            <pc:docMk/>
            <pc:sldMk cId="2280614207" sldId="849"/>
            <ac:grpSpMk id="13" creationId="{A01DDB30-5705-D589-4ACD-5403D06CD475}"/>
          </ac:grpSpMkLst>
        </pc:grpChg>
        <pc:grpChg chg="mod">
          <ac:chgData name="高増　潔" userId="151964c3-78cd-4020-a226-814db5c6c8be" providerId="ADAL" clId="{690768F7-03C4-49E3-B4CC-7011ACE89965}" dt="2022-08-22T23:59:59.374" v="7918" actId="465"/>
          <ac:grpSpMkLst>
            <pc:docMk/>
            <pc:sldMk cId="2280614207" sldId="849"/>
            <ac:grpSpMk id="17" creationId="{00000000-0000-0000-0000-000000000000}"/>
          </ac:grpSpMkLst>
        </pc:grpChg>
        <pc:grpChg chg="mod">
          <ac:chgData name="高増　潔" userId="151964c3-78cd-4020-a226-814db5c6c8be" providerId="ADAL" clId="{690768F7-03C4-49E3-B4CC-7011ACE89965}" dt="2022-08-22T23:59:43.462" v="7908" actId="1036"/>
          <ac:grpSpMkLst>
            <pc:docMk/>
            <pc:sldMk cId="2280614207" sldId="849"/>
            <ac:grpSpMk id="18" creationId="{00000000-0000-0000-0000-000000000000}"/>
          </ac:grpSpMkLst>
        </pc:grpChg>
        <pc:grpChg chg="mod">
          <ac:chgData name="高増　潔" userId="151964c3-78cd-4020-a226-814db5c6c8be" providerId="ADAL" clId="{690768F7-03C4-49E3-B4CC-7011ACE89965}" dt="2022-08-22T23:59:51.213" v="7917" actId="1035"/>
          <ac:grpSpMkLst>
            <pc:docMk/>
            <pc:sldMk cId="2280614207" sldId="849"/>
            <ac:grpSpMk id="49" creationId="{00000000-0000-0000-0000-000000000000}"/>
          </ac:grpSpMkLst>
        </pc:grpChg>
        <pc:picChg chg="del mod">
          <ac:chgData name="高増　潔" userId="151964c3-78cd-4020-a226-814db5c6c8be" providerId="ADAL" clId="{690768F7-03C4-49E3-B4CC-7011ACE89965}" dt="2022-08-17T01:00:46.103" v="760" actId="478"/>
          <ac:picMkLst>
            <pc:docMk/>
            <pc:sldMk cId="2280614207" sldId="849"/>
            <ac:picMk id="8" creationId="{00000000-0000-0000-0000-000000000000}"/>
          </ac:picMkLst>
        </pc:picChg>
        <pc:cxnChg chg="mod">
          <ac:chgData name="高増　潔" userId="151964c3-78cd-4020-a226-814db5c6c8be" providerId="ADAL" clId="{690768F7-03C4-49E3-B4CC-7011ACE89965}" dt="2022-08-22T23:59:59.374" v="7918" actId="465"/>
          <ac:cxnSpMkLst>
            <pc:docMk/>
            <pc:sldMk cId="2280614207" sldId="849"/>
            <ac:cxnSpMk id="14" creationId="{00000000-0000-0000-0000-000000000000}"/>
          </ac:cxnSpMkLst>
        </pc:cxnChg>
        <pc:cxnChg chg="mod">
          <ac:chgData name="高増　潔" userId="151964c3-78cd-4020-a226-814db5c6c8be" providerId="ADAL" clId="{690768F7-03C4-49E3-B4CC-7011ACE89965}" dt="2022-08-22T23:59:59.374" v="7918" actId="465"/>
          <ac:cxnSpMkLst>
            <pc:docMk/>
            <pc:sldMk cId="2280614207" sldId="849"/>
            <ac:cxnSpMk id="16" creationId="{00000000-0000-0000-0000-000000000000}"/>
          </ac:cxnSpMkLst>
        </pc:cxnChg>
        <pc:cxnChg chg="mod">
          <ac:chgData name="高増　潔" userId="151964c3-78cd-4020-a226-814db5c6c8be" providerId="ADAL" clId="{690768F7-03C4-49E3-B4CC-7011ACE89965}" dt="2022-08-22T23:59:43.462" v="7908" actId="1036"/>
          <ac:cxnSpMkLst>
            <pc:docMk/>
            <pc:sldMk cId="2280614207" sldId="849"/>
            <ac:cxnSpMk id="21" creationId="{00000000-0000-0000-0000-000000000000}"/>
          </ac:cxnSpMkLst>
        </pc:cxnChg>
        <pc:cxnChg chg="mod">
          <ac:chgData name="高増　潔" userId="151964c3-78cd-4020-a226-814db5c6c8be" providerId="ADAL" clId="{690768F7-03C4-49E3-B4CC-7011ACE89965}" dt="2022-08-22T23:59:43.462" v="7908" actId="1036"/>
          <ac:cxnSpMkLst>
            <pc:docMk/>
            <pc:sldMk cId="2280614207" sldId="849"/>
            <ac:cxnSpMk id="22" creationId="{00000000-0000-0000-0000-000000000000}"/>
          </ac:cxnSpMkLst>
        </pc:cxnChg>
        <pc:cxnChg chg="mod">
          <ac:chgData name="高増　潔" userId="151964c3-78cd-4020-a226-814db5c6c8be" providerId="ADAL" clId="{690768F7-03C4-49E3-B4CC-7011ACE89965}" dt="2022-08-22T23:59:43.462" v="7908" actId="1036"/>
          <ac:cxnSpMkLst>
            <pc:docMk/>
            <pc:sldMk cId="2280614207" sldId="849"/>
            <ac:cxnSpMk id="24" creationId="{00000000-0000-0000-0000-000000000000}"/>
          </ac:cxnSpMkLst>
        </pc:cxnChg>
        <pc:cxnChg chg="mod">
          <ac:chgData name="高増　潔" userId="151964c3-78cd-4020-a226-814db5c6c8be" providerId="ADAL" clId="{690768F7-03C4-49E3-B4CC-7011ACE89965}" dt="2022-08-22T23:59:43.462" v="7908" actId="1036"/>
          <ac:cxnSpMkLst>
            <pc:docMk/>
            <pc:sldMk cId="2280614207" sldId="849"/>
            <ac:cxnSpMk id="27" creationId="{00000000-0000-0000-0000-000000000000}"/>
          </ac:cxnSpMkLst>
        </pc:cxnChg>
        <pc:cxnChg chg="mod">
          <ac:chgData name="高増　潔" userId="151964c3-78cd-4020-a226-814db5c6c8be" providerId="ADAL" clId="{690768F7-03C4-49E3-B4CC-7011ACE89965}" dt="2022-08-22T23:59:43.462" v="7908" actId="1036"/>
          <ac:cxnSpMkLst>
            <pc:docMk/>
            <pc:sldMk cId="2280614207" sldId="849"/>
            <ac:cxnSpMk id="29" creationId="{00000000-0000-0000-0000-000000000000}"/>
          </ac:cxnSpMkLst>
        </pc:cxnChg>
        <pc:cxnChg chg="mod">
          <ac:chgData name="高増　潔" userId="151964c3-78cd-4020-a226-814db5c6c8be" providerId="ADAL" clId="{690768F7-03C4-49E3-B4CC-7011ACE89965}" dt="2022-08-22T23:59:59.374" v="7918" actId="465"/>
          <ac:cxnSpMkLst>
            <pc:docMk/>
            <pc:sldMk cId="2280614207" sldId="849"/>
            <ac:cxnSpMk id="38" creationId="{00000000-0000-0000-0000-000000000000}"/>
          </ac:cxnSpMkLst>
        </pc:cxnChg>
        <pc:cxnChg chg="mod">
          <ac:chgData name="高増　潔" userId="151964c3-78cd-4020-a226-814db5c6c8be" providerId="ADAL" clId="{690768F7-03C4-49E3-B4CC-7011ACE89965}" dt="2022-08-22T23:59:59.374" v="7918" actId="465"/>
          <ac:cxnSpMkLst>
            <pc:docMk/>
            <pc:sldMk cId="2280614207" sldId="849"/>
            <ac:cxnSpMk id="40" creationId="{00000000-0000-0000-0000-000000000000}"/>
          </ac:cxnSpMkLst>
        </pc:cxnChg>
        <pc:cxnChg chg="mod">
          <ac:chgData name="高増　潔" userId="151964c3-78cd-4020-a226-814db5c6c8be" providerId="ADAL" clId="{690768F7-03C4-49E3-B4CC-7011ACE89965}" dt="2022-08-22T23:59:59.374" v="7918" actId="465"/>
          <ac:cxnSpMkLst>
            <pc:docMk/>
            <pc:sldMk cId="2280614207" sldId="849"/>
            <ac:cxnSpMk id="41" creationId="{00000000-0000-0000-0000-000000000000}"/>
          </ac:cxnSpMkLst>
        </pc:cxnChg>
        <pc:cxnChg chg="mod">
          <ac:chgData name="高増　潔" userId="151964c3-78cd-4020-a226-814db5c6c8be" providerId="ADAL" clId="{690768F7-03C4-49E3-B4CC-7011ACE89965}" dt="2022-08-22T23:59:51.213" v="7917" actId="1035"/>
          <ac:cxnSpMkLst>
            <pc:docMk/>
            <pc:sldMk cId="2280614207" sldId="849"/>
            <ac:cxnSpMk id="52" creationId="{00000000-0000-0000-0000-000000000000}"/>
          </ac:cxnSpMkLst>
        </pc:cxnChg>
        <pc:cxnChg chg="mod">
          <ac:chgData name="高増　潔" userId="151964c3-78cd-4020-a226-814db5c6c8be" providerId="ADAL" clId="{690768F7-03C4-49E3-B4CC-7011ACE89965}" dt="2022-08-22T23:59:51.213" v="7917" actId="1035"/>
          <ac:cxnSpMkLst>
            <pc:docMk/>
            <pc:sldMk cId="2280614207" sldId="849"/>
            <ac:cxnSpMk id="53" creationId="{00000000-0000-0000-0000-000000000000}"/>
          </ac:cxnSpMkLst>
        </pc:cxnChg>
        <pc:cxnChg chg="mod">
          <ac:chgData name="高増　潔" userId="151964c3-78cd-4020-a226-814db5c6c8be" providerId="ADAL" clId="{690768F7-03C4-49E3-B4CC-7011ACE89965}" dt="2022-08-22T23:59:51.213" v="7917" actId="1035"/>
          <ac:cxnSpMkLst>
            <pc:docMk/>
            <pc:sldMk cId="2280614207" sldId="849"/>
            <ac:cxnSpMk id="55" creationId="{00000000-0000-0000-0000-000000000000}"/>
          </ac:cxnSpMkLst>
        </pc:cxnChg>
      </pc:sldChg>
      <pc:sldChg chg="modSp new del mod">
        <pc:chgData name="高増　潔" userId="151964c3-78cd-4020-a226-814db5c6c8be" providerId="ADAL" clId="{690768F7-03C4-49E3-B4CC-7011ACE89965}" dt="2022-08-19T00:14:52.859" v="3477" actId="47"/>
        <pc:sldMkLst>
          <pc:docMk/>
          <pc:sldMk cId="1830539478" sldId="850"/>
        </pc:sldMkLst>
        <pc:spChg chg="mod">
          <ac:chgData name="高増　潔" userId="151964c3-78cd-4020-a226-814db5c6c8be" providerId="ADAL" clId="{690768F7-03C4-49E3-B4CC-7011ACE89965}" dt="2022-08-17T00:42:49.454" v="676"/>
          <ac:spMkLst>
            <pc:docMk/>
            <pc:sldMk cId="1830539478" sldId="850"/>
            <ac:spMk id="2" creationId="{86D21B34-312B-6C93-9AB4-15C202BCCF78}"/>
          </ac:spMkLst>
        </pc:spChg>
      </pc:sldChg>
      <pc:sldChg chg="addSp delSp modSp new mod">
        <pc:chgData name="高増　潔" userId="151964c3-78cd-4020-a226-814db5c6c8be" providerId="ADAL" clId="{690768F7-03C4-49E3-B4CC-7011ACE89965}" dt="2022-08-20T11:44:46.136" v="4888" actId="14100"/>
        <pc:sldMkLst>
          <pc:docMk/>
          <pc:sldMk cId="1701156735" sldId="851"/>
        </pc:sldMkLst>
        <pc:spChg chg="mod">
          <ac:chgData name="高増　潔" userId="151964c3-78cd-4020-a226-814db5c6c8be" providerId="ADAL" clId="{690768F7-03C4-49E3-B4CC-7011ACE89965}" dt="2022-08-20T07:31:38.954" v="3758" actId="6549"/>
          <ac:spMkLst>
            <pc:docMk/>
            <pc:sldMk cId="1701156735" sldId="851"/>
            <ac:spMk id="2" creationId="{577F7ED4-544D-DDBC-614C-E3E38E3ADA49}"/>
          </ac:spMkLst>
        </pc:spChg>
        <pc:spChg chg="mod">
          <ac:chgData name="高増　潔" userId="151964c3-78cd-4020-a226-814db5c6c8be" providerId="ADAL" clId="{690768F7-03C4-49E3-B4CC-7011ACE89965}" dt="2022-08-19T00:09:00.427" v="2713"/>
          <ac:spMkLst>
            <pc:docMk/>
            <pc:sldMk cId="1701156735" sldId="851"/>
            <ac:spMk id="3" creationId="{AC59CB5A-47AB-3D8F-0D11-5075012F0BEA}"/>
          </ac:spMkLst>
        </pc:spChg>
        <pc:spChg chg="mod">
          <ac:chgData name="高増　潔" userId="151964c3-78cd-4020-a226-814db5c6c8be" providerId="ADAL" clId="{690768F7-03C4-49E3-B4CC-7011ACE89965}" dt="2022-08-19T00:13:13.567" v="3465"/>
          <ac:spMkLst>
            <pc:docMk/>
            <pc:sldMk cId="1701156735" sldId="851"/>
            <ac:spMk id="8" creationId="{8F08C09D-BFB3-DAC4-C0CA-9B1BBAE27B14}"/>
          </ac:spMkLst>
        </pc:spChg>
        <pc:spChg chg="mod">
          <ac:chgData name="高増　潔" userId="151964c3-78cd-4020-a226-814db5c6c8be" providerId="ADAL" clId="{690768F7-03C4-49E3-B4CC-7011ACE89965}" dt="2022-08-19T00:13:13.567" v="3465"/>
          <ac:spMkLst>
            <pc:docMk/>
            <pc:sldMk cId="1701156735" sldId="851"/>
            <ac:spMk id="9" creationId="{877A3BA4-233B-B393-53EA-E209AE6BBB01}"/>
          </ac:spMkLst>
        </pc:spChg>
        <pc:spChg chg="mod">
          <ac:chgData name="高増　潔" userId="151964c3-78cd-4020-a226-814db5c6c8be" providerId="ADAL" clId="{690768F7-03C4-49E3-B4CC-7011ACE89965}" dt="2022-08-19T00:13:13.567" v="3465"/>
          <ac:spMkLst>
            <pc:docMk/>
            <pc:sldMk cId="1701156735" sldId="851"/>
            <ac:spMk id="10" creationId="{4F26ABC5-DE61-0D61-14A0-6D062E163B61}"/>
          </ac:spMkLst>
        </pc:spChg>
        <pc:spChg chg="mod">
          <ac:chgData name="高増　潔" userId="151964c3-78cd-4020-a226-814db5c6c8be" providerId="ADAL" clId="{690768F7-03C4-49E3-B4CC-7011ACE89965}" dt="2022-08-19T00:13:13.567" v="3465"/>
          <ac:spMkLst>
            <pc:docMk/>
            <pc:sldMk cId="1701156735" sldId="851"/>
            <ac:spMk id="11" creationId="{49514EE2-70E9-1AB7-0EB6-CE5EFDC71C67}"/>
          </ac:spMkLst>
        </pc:spChg>
        <pc:spChg chg="mod">
          <ac:chgData name="高増　潔" userId="151964c3-78cd-4020-a226-814db5c6c8be" providerId="ADAL" clId="{690768F7-03C4-49E3-B4CC-7011ACE89965}" dt="2022-08-19T00:13:13.567" v="3465"/>
          <ac:spMkLst>
            <pc:docMk/>
            <pc:sldMk cId="1701156735" sldId="851"/>
            <ac:spMk id="12" creationId="{68AC746D-1960-3140-BB9D-E86B75A383F7}"/>
          </ac:spMkLst>
        </pc:spChg>
        <pc:spChg chg="mod">
          <ac:chgData name="高増　潔" userId="151964c3-78cd-4020-a226-814db5c6c8be" providerId="ADAL" clId="{690768F7-03C4-49E3-B4CC-7011ACE89965}" dt="2022-08-19T00:13:13.567" v="3465"/>
          <ac:spMkLst>
            <pc:docMk/>
            <pc:sldMk cId="1701156735" sldId="851"/>
            <ac:spMk id="16" creationId="{126A94A8-435F-F247-4DF8-C71CF46AC277}"/>
          </ac:spMkLst>
        </pc:spChg>
        <pc:spChg chg="mod">
          <ac:chgData name="高増　潔" userId="151964c3-78cd-4020-a226-814db5c6c8be" providerId="ADAL" clId="{690768F7-03C4-49E3-B4CC-7011ACE89965}" dt="2022-08-19T00:13:13.567" v="3465"/>
          <ac:spMkLst>
            <pc:docMk/>
            <pc:sldMk cId="1701156735" sldId="851"/>
            <ac:spMk id="17" creationId="{85170A8A-167F-DCC9-4D35-85393B763739}"/>
          </ac:spMkLst>
        </pc:spChg>
        <pc:spChg chg="mod">
          <ac:chgData name="高増　潔" userId="151964c3-78cd-4020-a226-814db5c6c8be" providerId="ADAL" clId="{690768F7-03C4-49E3-B4CC-7011ACE89965}" dt="2022-08-19T00:13:13.567" v="3465"/>
          <ac:spMkLst>
            <pc:docMk/>
            <pc:sldMk cId="1701156735" sldId="851"/>
            <ac:spMk id="18" creationId="{B0D00BAC-F0F0-B801-C575-A52870A65D66}"/>
          </ac:spMkLst>
        </pc:spChg>
        <pc:spChg chg="mod">
          <ac:chgData name="高増　潔" userId="151964c3-78cd-4020-a226-814db5c6c8be" providerId="ADAL" clId="{690768F7-03C4-49E3-B4CC-7011ACE89965}" dt="2022-08-19T00:13:13.567" v="3465"/>
          <ac:spMkLst>
            <pc:docMk/>
            <pc:sldMk cId="1701156735" sldId="851"/>
            <ac:spMk id="20" creationId="{5A81E099-3A55-8EDC-198E-2CAC5EF95CF5}"/>
          </ac:spMkLst>
        </pc:spChg>
        <pc:spChg chg="mod">
          <ac:chgData name="高増　潔" userId="151964c3-78cd-4020-a226-814db5c6c8be" providerId="ADAL" clId="{690768F7-03C4-49E3-B4CC-7011ACE89965}" dt="2022-08-19T00:13:13.567" v="3465"/>
          <ac:spMkLst>
            <pc:docMk/>
            <pc:sldMk cId="1701156735" sldId="851"/>
            <ac:spMk id="21" creationId="{4363DC82-5983-0FF7-26BC-123CEDD05722}"/>
          </ac:spMkLst>
        </pc:spChg>
        <pc:spChg chg="mod">
          <ac:chgData name="高増　潔" userId="151964c3-78cd-4020-a226-814db5c6c8be" providerId="ADAL" clId="{690768F7-03C4-49E3-B4CC-7011ACE89965}" dt="2022-08-19T00:13:13.567" v="3465"/>
          <ac:spMkLst>
            <pc:docMk/>
            <pc:sldMk cId="1701156735" sldId="851"/>
            <ac:spMk id="22" creationId="{36026DB1-922F-6EC0-F033-0DF3DDA2D52C}"/>
          </ac:spMkLst>
        </pc:spChg>
        <pc:spChg chg="mod">
          <ac:chgData name="高増　潔" userId="151964c3-78cd-4020-a226-814db5c6c8be" providerId="ADAL" clId="{690768F7-03C4-49E3-B4CC-7011ACE89965}" dt="2022-08-19T00:13:13.567" v="3465"/>
          <ac:spMkLst>
            <pc:docMk/>
            <pc:sldMk cId="1701156735" sldId="851"/>
            <ac:spMk id="23" creationId="{4198C6F5-6E11-8783-8023-669D0A1BFF5B}"/>
          </ac:spMkLst>
        </pc:spChg>
        <pc:spChg chg="mod">
          <ac:chgData name="高増　潔" userId="151964c3-78cd-4020-a226-814db5c6c8be" providerId="ADAL" clId="{690768F7-03C4-49E3-B4CC-7011ACE89965}" dt="2022-08-19T00:13:13.567" v="3465"/>
          <ac:spMkLst>
            <pc:docMk/>
            <pc:sldMk cId="1701156735" sldId="851"/>
            <ac:spMk id="24" creationId="{64F7A4C4-652B-A47A-947D-775E2AC59F96}"/>
          </ac:spMkLst>
        </pc:spChg>
        <pc:spChg chg="mod">
          <ac:chgData name="高増　潔" userId="151964c3-78cd-4020-a226-814db5c6c8be" providerId="ADAL" clId="{690768F7-03C4-49E3-B4CC-7011ACE89965}" dt="2022-08-19T00:13:13.567" v="3465"/>
          <ac:spMkLst>
            <pc:docMk/>
            <pc:sldMk cId="1701156735" sldId="851"/>
            <ac:spMk id="27" creationId="{F07A0803-DAFB-81F5-238B-A03790DDF85E}"/>
          </ac:spMkLst>
        </pc:spChg>
        <pc:spChg chg="mod">
          <ac:chgData name="高増　潔" userId="151964c3-78cd-4020-a226-814db5c6c8be" providerId="ADAL" clId="{690768F7-03C4-49E3-B4CC-7011ACE89965}" dt="2022-08-19T00:13:13.567" v="3465"/>
          <ac:spMkLst>
            <pc:docMk/>
            <pc:sldMk cId="1701156735" sldId="851"/>
            <ac:spMk id="29" creationId="{0C13BC74-A820-2700-D218-3A0A93F4672B}"/>
          </ac:spMkLst>
        </pc:spChg>
        <pc:spChg chg="mod">
          <ac:chgData name="高増　潔" userId="151964c3-78cd-4020-a226-814db5c6c8be" providerId="ADAL" clId="{690768F7-03C4-49E3-B4CC-7011ACE89965}" dt="2022-08-19T00:13:13.567" v="3465"/>
          <ac:spMkLst>
            <pc:docMk/>
            <pc:sldMk cId="1701156735" sldId="851"/>
            <ac:spMk id="31" creationId="{B368D2B4-FC98-8DDF-922C-30C8A54BA73F}"/>
          </ac:spMkLst>
        </pc:spChg>
        <pc:spChg chg="mod">
          <ac:chgData name="高増　潔" userId="151964c3-78cd-4020-a226-814db5c6c8be" providerId="ADAL" clId="{690768F7-03C4-49E3-B4CC-7011ACE89965}" dt="2022-08-19T00:13:13.567" v="3465"/>
          <ac:spMkLst>
            <pc:docMk/>
            <pc:sldMk cId="1701156735" sldId="851"/>
            <ac:spMk id="33" creationId="{0E9A62FE-2C7C-DD76-F3C7-E0292BC1EC68}"/>
          </ac:spMkLst>
        </pc:spChg>
        <pc:spChg chg="mod">
          <ac:chgData name="高増　潔" userId="151964c3-78cd-4020-a226-814db5c6c8be" providerId="ADAL" clId="{690768F7-03C4-49E3-B4CC-7011ACE89965}" dt="2022-08-19T00:13:13.567" v="3465"/>
          <ac:spMkLst>
            <pc:docMk/>
            <pc:sldMk cId="1701156735" sldId="851"/>
            <ac:spMk id="34" creationId="{C74D4150-FD90-4D4C-F4E9-C3789A955E4C}"/>
          </ac:spMkLst>
        </pc:spChg>
        <pc:spChg chg="mod">
          <ac:chgData name="高増　潔" userId="151964c3-78cd-4020-a226-814db5c6c8be" providerId="ADAL" clId="{690768F7-03C4-49E3-B4CC-7011ACE89965}" dt="2022-08-19T00:13:13.567" v="3465"/>
          <ac:spMkLst>
            <pc:docMk/>
            <pc:sldMk cId="1701156735" sldId="851"/>
            <ac:spMk id="36" creationId="{73855D63-A4AB-BDE6-365A-F2CED322421A}"/>
          </ac:spMkLst>
        </pc:spChg>
        <pc:spChg chg="add mod">
          <ac:chgData name="高増　潔" userId="151964c3-78cd-4020-a226-814db5c6c8be" providerId="ADAL" clId="{690768F7-03C4-49E3-B4CC-7011ACE89965}" dt="2022-08-20T07:33:23.238" v="3801" actId="1076"/>
          <ac:spMkLst>
            <pc:docMk/>
            <pc:sldMk cId="1701156735" sldId="851"/>
            <ac:spMk id="38" creationId="{862AAAC3-7497-B7FD-858B-F0DC08DF8E02}"/>
          </ac:spMkLst>
        </pc:spChg>
        <pc:grpChg chg="add del mod">
          <ac:chgData name="高増　潔" userId="151964c3-78cd-4020-a226-814db5c6c8be" providerId="ADAL" clId="{690768F7-03C4-49E3-B4CC-7011ACE89965}" dt="2022-08-19T00:13:26.132" v="3466" actId="478"/>
          <ac:grpSpMkLst>
            <pc:docMk/>
            <pc:sldMk cId="1701156735" sldId="851"/>
            <ac:grpSpMk id="7" creationId="{8FA6E2DA-5E1B-04EA-0E65-EFDD42E63D37}"/>
          </ac:grpSpMkLst>
        </pc:grpChg>
        <pc:grpChg chg="mod">
          <ac:chgData name="高増　潔" userId="151964c3-78cd-4020-a226-814db5c6c8be" providerId="ADAL" clId="{690768F7-03C4-49E3-B4CC-7011ACE89965}" dt="2022-08-19T00:13:13.567" v="3465"/>
          <ac:grpSpMkLst>
            <pc:docMk/>
            <pc:sldMk cId="1701156735" sldId="851"/>
            <ac:grpSpMk id="19" creationId="{A3A2D16B-CD3F-BE91-12F4-D1B024171BB2}"/>
          </ac:grpSpMkLst>
        </pc:grpChg>
        <pc:picChg chg="mod">
          <ac:chgData name="高増　潔" userId="151964c3-78cd-4020-a226-814db5c6c8be" providerId="ADAL" clId="{690768F7-03C4-49E3-B4CC-7011ACE89965}" dt="2022-08-20T11:44:46.136" v="4888" actId="14100"/>
          <ac:picMkLst>
            <pc:docMk/>
            <pc:sldMk cId="1701156735" sldId="851"/>
            <ac:picMk id="7" creationId="{8894D138-0CD0-A1EA-2376-1C992FFEFF14}"/>
          </ac:picMkLst>
        </pc:picChg>
        <pc:picChg chg="del mod">
          <ac:chgData name="高増　潔" userId="151964c3-78cd-4020-a226-814db5c6c8be" providerId="ADAL" clId="{690768F7-03C4-49E3-B4CC-7011ACE89965}" dt="2022-08-20T07:31:43.327" v="3759" actId="478"/>
          <ac:picMkLst>
            <pc:docMk/>
            <pc:sldMk cId="1701156735" sldId="851"/>
            <ac:picMk id="37" creationId="{DC03FE79-469D-5796-8BA9-1F3AA62BE740}"/>
          </ac:picMkLst>
        </pc:picChg>
        <pc:cxnChg chg="mod">
          <ac:chgData name="高増　潔" userId="151964c3-78cd-4020-a226-814db5c6c8be" providerId="ADAL" clId="{690768F7-03C4-49E3-B4CC-7011ACE89965}" dt="2022-08-19T00:13:13.567" v="3465"/>
          <ac:cxnSpMkLst>
            <pc:docMk/>
            <pc:sldMk cId="1701156735" sldId="851"/>
            <ac:cxnSpMk id="13" creationId="{51152DD5-914F-F6F8-75F6-3AAFC7D3DFCC}"/>
          </ac:cxnSpMkLst>
        </pc:cxnChg>
        <pc:cxnChg chg="mod">
          <ac:chgData name="高増　潔" userId="151964c3-78cd-4020-a226-814db5c6c8be" providerId="ADAL" clId="{690768F7-03C4-49E3-B4CC-7011ACE89965}" dt="2022-08-19T00:13:13.567" v="3465"/>
          <ac:cxnSpMkLst>
            <pc:docMk/>
            <pc:sldMk cId="1701156735" sldId="851"/>
            <ac:cxnSpMk id="14" creationId="{41395FD1-0580-1DCA-7EE8-731278AD49A3}"/>
          </ac:cxnSpMkLst>
        </pc:cxnChg>
        <pc:cxnChg chg="mod">
          <ac:chgData name="高増　潔" userId="151964c3-78cd-4020-a226-814db5c6c8be" providerId="ADAL" clId="{690768F7-03C4-49E3-B4CC-7011ACE89965}" dt="2022-08-19T00:13:13.567" v="3465"/>
          <ac:cxnSpMkLst>
            <pc:docMk/>
            <pc:sldMk cId="1701156735" sldId="851"/>
            <ac:cxnSpMk id="15" creationId="{C5B12E77-38AD-3B23-F355-634DC33FDE35}"/>
          </ac:cxnSpMkLst>
        </pc:cxnChg>
        <pc:cxnChg chg="mod">
          <ac:chgData name="高増　潔" userId="151964c3-78cd-4020-a226-814db5c6c8be" providerId="ADAL" clId="{690768F7-03C4-49E3-B4CC-7011ACE89965}" dt="2022-08-19T00:13:13.567" v="3465"/>
          <ac:cxnSpMkLst>
            <pc:docMk/>
            <pc:sldMk cId="1701156735" sldId="851"/>
            <ac:cxnSpMk id="25" creationId="{9FB86A08-50DC-7538-B8EF-BC02043118C8}"/>
          </ac:cxnSpMkLst>
        </pc:cxnChg>
        <pc:cxnChg chg="mod">
          <ac:chgData name="高増　潔" userId="151964c3-78cd-4020-a226-814db5c6c8be" providerId="ADAL" clId="{690768F7-03C4-49E3-B4CC-7011ACE89965}" dt="2022-08-19T00:13:13.567" v="3465"/>
          <ac:cxnSpMkLst>
            <pc:docMk/>
            <pc:sldMk cId="1701156735" sldId="851"/>
            <ac:cxnSpMk id="26" creationId="{C56829FC-4713-5CD0-D05B-A334D9A46236}"/>
          </ac:cxnSpMkLst>
        </pc:cxnChg>
        <pc:cxnChg chg="mod">
          <ac:chgData name="高増　潔" userId="151964c3-78cd-4020-a226-814db5c6c8be" providerId="ADAL" clId="{690768F7-03C4-49E3-B4CC-7011ACE89965}" dt="2022-08-19T00:13:13.567" v="3465"/>
          <ac:cxnSpMkLst>
            <pc:docMk/>
            <pc:sldMk cId="1701156735" sldId="851"/>
            <ac:cxnSpMk id="28" creationId="{80D01482-985D-D4B2-55B7-5AC883C7A3D4}"/>
          </ac:cxnSpMkLst>
        </pc:cxnChg>
        <pc:cxnChg chg="mod">
          <ac:chgData name="高増　潔" userId="151964c3-78cd-4020-a226-814db5c6c8be" providerId="ADAL" clId="{690768F7-03C4-49E3-B4CC-7011ACE89965}" dt="2022-08-19T00:13:13.567" v="3465"/>
          <ac:cxnSpMkLst>
            <pc:docMk/>
            <pc:sldMk cId="1701156735" sldId="851"/>
            <ac:cxnSpMk id="30" creationId="{E12716FB-2986-1C38-C3B1-298AD5E76A11}"/>
          </ac:cxnSpMkLst>
        </pc:cxnChg>
        <pc:cxnChg chg="mod">
          <ac:chgData name="高増　潔" userId="151964c3-78cd-4020-a226-814db5c6c8be" providerId="ADAL" clId="{690768F7-03C4-49E3-B4CC-7011ACE89965}" dt="2022-08-19T00:13:13.567" v="3465"/>
          <ac:cxnSpMkLst>
            <pc:docMk/>
            <pc:sldMk cId="1701156735" sldId="851"/>
            <ac:cxnSpMk id="32" creationId="{102434B4-0325-F158-5B2C-17C315D589CC}"/>
          </ac:cxnSpMkLst>
        </pc:cxnChg>
        <pc:cxnChg chg="mod">
          <ac:chgData name="高増　潔" userId="151964c3-78cd-4020-a226-814db5c6c8be" providerId="ADAL" clId="{690768F7-03C4-49E3-B4CC-7011ACE89965}" dt="2022-08-19T00:13:13.567" v="3465"/>
          <ac:cxnSpMkLst>
            <pc:docMk/>
            <pc:sldMk cId="1701156735" sldId="851"/>
            <ac:cxnSpMk id="35" creationId="{62378CD0-27BE-211D-7A4A-6E255041CCA5}"/>
          </ac:cxnSpMkLst>
        </pc:cxnChg>
      </pc:sldChg>
      <pc:sldChg chg="new del">
        <pc:chgData name="高増　潔" userId="151964c3-78cd-4020-a226-814db5c6c8be" providerId="ADAL" clId="{690768F7-03C4-49E3-B4CC-7011ACE89965}" dt="2022-08-17T12:17:35.188" v="893" actId="47"/>
        <pc:sldMkLst>
          <pc:docMk/>
          <pc:sldMk cId="3210225983" sldId="851"/>
        </pc:sldMkLst>
      </pc:sldChg>
      <pc:sldChg chg="new del">
        <pc:chgData name="高増　潔" userId="151964c3-78cd-4020-a226-814db5c6c8be" providerId="ADAL" clId="{690768F7-03C4-49E3-B4CC-7011ACE89965}" dt="2022-08-19T00:14:06.200" v="3475" actId="47"/>
        <pc:sldMkLst>
          <pc:docMk/>
          <pc:sldMk cId="3517014046" sldId="852"/>
        </pc:sldMkLst>
      </pc:sldChg>
      <pc:sldChg chg="addSp delSp modSp new mod ord modClrScheme chgLayout">
        <pc:chgData name="高増　潔" userId="151964c3-78cd-4020-a226-814db5c6c8be" providerId="ADAL" clId="{690768F7-03C4-49E3-B4CC-7011ACE89965}" dt="2022-08-21T01:33:41.168" v="6054"/>
        <pc:sldMkLst>
          <pc:docMk/>
          <pc:sldMk cId="3628020652" sldId="852"/>
        </pc:sldMkLst>
        <pc:spChg chg="del mod ord">
          <ac:chgData name="高増　潔" userId="151964c3-78cd-4020-a226-814db5c6c8be" providerId="ADAL" clId="{690768F7-03C4-49E3-B4CC-7011ACE89965}" dt="2022-08-19T00:15:31.356" v="3479" actId="700"/>
          <ac:spMkLst>
            <pc:docMk/>
            <pc:sldMk cId="3628020652" sldId="852"/>
            <ac:spMk id="2" creationId="{DF262A0C-6954-017A-57CD-CAA5ABD08DAB}"/>
          </ac:spMkLst>
        </pc:spChg>
        <pc:spChg chg="del mod ord">
          <ac:chgData name="高増　潔" userId="151964c3-78cd-4020-a226-814db5c6c8be" providerId="ADAL" clId="{690768F7-03C4-49E3-B4CC-7011ACE89965}" dt="2022-08-19T00:15:31.356" v="3479" actId="700"/>
          <ac:spMkLst>
            <pc:docMk/>
            <pc:sldMk cId="3628020652" sldId="852"/>
            <ac:spMk id="3" creationId="{D9AA00B6-5211-F1FE-5187-D7A4B1EB9822}"/>
          </ac:spMkLst>
        </pc:spChg>
        <pc:spChg chg="mod ord">
          <ac:chgData name="高増　潔" userId="151964c3-78cd-4020-a226-814db5c6c8be" providerId="ADAL" clId="{690768F7-03C4-49E3-B4CC-7011ACE89965}" dt="2022-08-19T00:15:31.356" v="3479" actId="700"/>
          <ac:spMkLst>
            <pc:docMk/>
            <pc:sldMk cId="3628020652" sldId="852"/>
            <ac:spMk id="4" creationId="{2A41F642-7BF8-8A04-9C3B-410B209E2032}"/>
          </ac:spMkLst>
        </pc:spChg>
        <pc:spChg chg="mod ord">
          <ac:chgData name="高増　潔" userId="151964c3-78cd-4020-a226-814db5c6c8be" providerId="ADAL" clId="{690768F7-03C4-49E3-B4CC-7011ACE89965}" dt="2022-08-19T00:15:31.356" v="3479" actId="700"/>
          <ac:spMkLst>
            <pc:docMk/>
            <pc:sldMk cId="3628020652" sldId="852"/>
            <ac:spMk id="5" creationId="{59037803-7035-AB84-3F08-A4D9920211D8}"/>
          </ac:spMkLst>
        </pc:spChg>
        <pc:spChg chg="mod ord">
          <ac:chgData name="高増　潔" userId="151964c3-78cd-4020-a226-814db5c6c8be" providerId="ADAL" clId="{690768F7-03C4-49E3-B4CC-7011ACE89965}" dt="2022-08-19T00:15:31.356" v="3479" actId="700"/>
          <ac:spMkLst>
            <pc:docMk/>
            <pc:sldMk cId="3628020652" sldId="852"/>
            <ac:spMk id="6" creationId="{D46DB301-405F-239F-9C3E-7C485C0CA0AF}"/>
          </ac:spMkLst>
        </pc:spChg>
        <pc:spChg chg="add mod ord">
          <ac:chgData name="高増　潔" userId="151964c3-78cd-4020-a226-814db5c6c8be" providerId="ADAL" clId="{690768F7-03C4-49E3-B4CC-7011ACE89965}" dt="2022-08-21T01:19:21.697" v="5265"/>
          <ac:spMkLst>
            <pc:docMk/>
            <pc:sldMk cId="3628020652" sldId="852"/>
            <ac:spMk id="7" creationId="{36C54BF5-28CB-8BBC-6794-951C92C8808E}"/>
          </ac:spMkLst>
        </pc:spChg>
        <pc:spChg chg="add mod ord">
          <ac:chgData name="高増　潔" userId="151964c3-78cd-4020-a226-814db5c6c8be" providerId="ADAL" clId="{690768F7-03C4-49E3-B4CC-7011ACE89965}" dt="2022-08-19T00:15:31.356" v="3479" actId="700"/>
          <ac:spMkLst>
            <pc:docMk/>
            <pc:sldMk cId="3628020652" sldId="852"/>
            <ac:spMk id="8" creationId="{C320B029-3443-3EF3-6A9E-C44746CFBDA8}"/>
          </ac:spMkLst>
        </pc:spChg>
      </pc:sldChg>
      <pc:sldChg chg="addSp modSp add mod ord modClrScheme chgLayout">
        <pc:chgData name="高増　潔" userId="151964c3-78cd-4020-a226-814db5c6c8be" providerId="ADAL" clId="{690768F7-03C4-49E3-B4CC-7011ACE89965}" dt="2022-08-23T12:08:00.124" v="9522"/>
        <pc:sldMkLst>
          <pc:docMk/>
          <pc:sldMk cId="4021613866" sldId="853"/>
        </pc:sldMkLst>
        <pc:spChg chg="mod ord">
          <ac:chgData name="高増　潔" userId="151964c3-78cd-4020-a226-814db5c6c8be" providerId="ADAL" clId="{690768F7-03C4-49E3-B4CC-7011ACE89965}" dt="2022-08-21T01:32:51.378" v="6052" actId="700"/>
          <ac:spMkLst>
            <pc:docMk/>
            <pc:sldMk cId="4021613866" sldId="853"/>
            <ac:spMk id="13" creationId="{9F2481FC-11B0-9058-B4B3-94B5BADD5730}"/>
          </ac:spMkLst>
        </pc:spChg>
        <pc:spChg chg="mod ord">
          <ac:chgData name="高増　潔" userId="151964c3-78cd-4020-a226-814db5c6c8be" providerId="ADAL" clId="{690768F7-03C4-49E3-B4CC-7011ACE89965}" dt="2022-08-21T01:32:51.378" v="6052" actId="700"/>
          <ac:spMkLst>
            <pc:docMk/>
            <pc:sldMk cId="4021613866" sldId="853"/>
            <ac:spMk id="14" creationId="{3BCF5779-7D3C-8296-8BB7-DB41B5A26E21}"/>
          </ac:spMkLst>
        </pc:spChg>
        <pc:spChg chg="mod ord">
          <ac:chgData name="高増　潔" userId="151964c3-78cd-4020-a226-814db5c6c8be" providerId="ADAL" clId="{690768F7-03C4-49E3-B4CC-7011ACE89965}" dt="2022-08-21T01:32:51.378" v="6052" actId="700"/>
          <ac:spMkLst>
            <pc:docMk/>
            <pc:sldMk cId="4021613866" sldId="853"/>
            <ac:spMk id="15" creationId="{5D3E91A7-9972-D8D8-010E-ACB695BCE04E}"/>
          </ac:spMkLst>
        </pc:spChg>
        <pc:spChg chg="mod ord">
          <ac:chgData name="高増　潔" userId="151964c3-78cd-4020-a226-814db5c6c8be" providerId="ADAL" clId="{690768F7-03C4-49E3-B4CC-7011ACE89965}" dt="2022-08-21T01:32:51.378" v="6052" actId="700"/>
          <ac:spMkLst>
            <pc:docMk/>
            <pc:sldMk cId="4021613866" sldId="853"/>
            <ac:spMk id="17" creationId="{8F79CC5E-B54C-71F2-03CE-F6E21EE8B33A}"/>
          </ac:spMkLst>
        </pc:spChg>
        <pc:spChg chg="add mod ord">
          <ac:chgData name="高増　潔" userId="151964c3-78cd-4020-a226-814db5c6c8be" providerId="ADAL" clId="{690768F7-03C4-49E3-B4CC-7011ACE89965}" dt="2022-08-21T01:32:51.378" v="6052" actId="700"/>
          <ac:spMkLst>
            <pc:docMk/>
            <pc:sldMk cId="4021613866" sldId="853"/>
            <ac:spMk id="26" creationId="{4347C06C-E74E-B3AA-74AB-40D0168CE830}"/>
          </ac:spMkLst>
        </pc:spChg>
        <pc:spChg chg="mod">
          <ac:chgData name="高増　潔" userId="151964c3-78cd-4020-a226-814db5c6c8be" providerId="ADAL" clId="{690768F7-03C4-49E3-B4CC-7011ACE89965}" dt="2022-08-23T12:08:00.124" v="9522"/>
          <ac:spMkLst>
            <pc:docMk/>
            <pc:sldMk cId="4021613866" sldId="853"/>
            <ac:spMk id="27" creationId="{3C266B72-4B74-2F91-A6AE-F146DA61F1AC}"/>
          </ac:spMkLst>
        </pc:spChg>
      </pc:sldChg>
      <pc:sldChg chg="addSp modSp add mod modClrScheme chgLayout">
        <pc:chgData name="高増　潔" userId="151964c3-78cd-4020-a226-814db5c6c8be" providerId="ADAL" clId="{690768F7-03C4-49E3-B4CC-7011ACE89965}" dt="2022-08-23T12:07:35.951" v="9509"/>
        <pc:sldMkLst>
          <pc:docMk/>
          <pc:sldMk cId="3057038246" sldId="854"/>
        </pc:sldMkLst>
        <pc:spChg chg="mod ord">
          <ac:chgData name="高増　潔" userId="151964c3-78cd-4020-a226-814db5c6c8be" providerId="ADAL" clId="{690768F7-03C4-49E3-B4CC-7011ACE89965}" dt="2022-08-21T01:34:15.993" v="6061" actId="700"/>
          <ac:spMkLst>
            <pc:docMk/>
            <pc:sldMk cId="3057038246" sldId="854"/>
            <ac:spMk id="3" creationId="{086AA356-2D31-B238-14FA-2E6DE71B916D}"/>
          </ac:spMkLst>
        </pc:spChg>
        <pc:spChg chg="mod ord">
          <ac:chgData name="高増　潔" userId="151964c3-78cd-4020-a226-814db5c6c8be" providerId="ADAL" clId="{690768F7-03C4-49E3-B4CC-7011ACE89965}" dt="2022-08-21T01:34:15.993" v="6061" actId="700"/>
          <ac:spMkLst>
            <pc:docMk/>
            <pc:sldMk cId="3057038246" sldId="854"/>
            <ac:spMk id="4" creationId="{2D9B031E-8509-E7DD-819F-9A11C703673C}"/>
          </ac:spMkLst>
        </pc:spChg>
        <pc:spChg chg="mod ord">
          <ac:chgData name="高増　潔" userId="151964c3-78cd-4020-a226-814db5c6c8be" providerId="ADAL" clId="{690768F7-03C4-49E3-B4CC-7011ACE89965}" dt="2022-08-21T01:34:15.993" v="6061" actId="700"/>
          <ac:spMkLst>
            <pc:docMk/>
            <pc:sldMk cId="3057038246" sldId="854"/>
            <ac:spMk id="5" creationId="{BE6DE56D-572A-8A31-0FE1-918057BEC91B}"/>
          </ac:spMkLst>
        </pc:spChg>
        <pc:spChg chg="mod ord">
          <ac:chgData name="高増　潔" userId="151964c3-78cd-4020-a226-814db5c6c8be" providerId="ADAL" clId="{690768F7-03C4-49E3-B4CC-7011ACE89965}" dt="2022-08-21T01:34:15.993" v="6061" actId="700"/>
          <ac:spMkLst>
            <pc:docMk/>
            <pc:sldMk cId="3057038246" sldId="854"/>
            <ac:spMk id="6" creationId="{C426780E-5FF5-E515-57DC-716AF7EBF707}"/>
          </ac:spMkLst>
        </pc:spChg>
        <pc:spChg chg="add mod ord">
          <ac:chgData name="高増　潔" userId="151964c3-78cd-4020-a226-814db5c6c8be" providerId="ADAL" clId="{690768F7-03C4-49E3-B4CC-7011ACE89965}" dt="2022-08-23T12:07:35.951" v="9509"/>
          <ac:spMkLst>
            <pc:docMk/>
            <pc:sldMk cId="3057038246" sldId="854"/>
            <ac:spMk id="7" creationId="{114E93BE-2B93-0090-5044-AFA7D7A33551}"/>
          </ac:spMkLst>
        </pc:spChg>
        <pc:spChg chg="mod">
          <ac:chgData name="高増　潔" userId="151964c3-78cd-4020-a226-814db5c6c8be" providerId="ADAL" clId="{690768F7-03C4-49E3-B4CC-7011ACE89965}" dt="2022-08-23T00:02:40.910" v="8110" actId="1036"/>
          <ac:spMkLst>
            <pc:docMk/>
            <pc:sldMk cId="3057038246" sldId="854"/>
            <ac:spMk id="78" creationId="{148BACC2-5B82-64FC-175F-19019BF5CEFC}"/>
          </ac:spMkLst>
        </pc:spChg>
        <pc:picChg chg="mod">
          <ac:chgData name="高増　潔" userId="151964c3-78cd-4020-a226-814db5c6c8be" providerId="ADAL" clId="{690768F7-03C4-49E3-B4CC-7011ACE89965}" dt="2022-08-23T00:02:49.682" v="8122" actId="1035"/>
          <ac:picMkLst>
            <pc:docMk/>
            <pc:sldMk cId="3057038246" sldId="854"/>
            <ac:picMk id="39" creationId="{2636A7FA-6692-D116-C15F-493190F36F3E}"/>
          </ac:picMkLst>
        </pc:picChg>
        <pc:picChg chg="mod">
          <ac:chgData name="高増　潔" userId="151964c3-78cd-4020-a226-814db5c6c8be" providerId="ADAL" clId="{690768F7-03C4-49E3-B4CC-7011ACE89965}" dt="2022-08-23T00:02:49.682" v="8122" actId="1035"/>
          <ac:picMkLst>
            <pc:docMk/>
            <pc:sldMk cId="3057038246" sldId="854"/>
            <ac:picMk id="40" creationId="{05E994AB-C853-B388-1285-3CE33424D648}"/>
          </ac:picMkLst>
        </pc:picChg>
      </pc:sldChg>
      <pc:sldChg chg="modSp mod">
        <pc:chgData name="高増　潔" userId="151964c3-78cd-4020-a226-814db5c6c8be" providerId="ADAL" clId="{690768F7-03C4-49E3-B4CC-7011ACE89965}" dt="2022-08-24T12:24:51.192" v="12199"/>
        <pc:sldMkLst>
          <pc:docMk/>
          <pc:sldMk cId="3836583418" sldId="855"/>
        </pc:sldMkLst>
        <pc:spChg chg="mod">
          <ac:chgData name="高増　潔" userId="151964c3-78cd-4020-a226-814db5c6c8be" providerId="ADAL" clId="{690768F7-03C4-49E3-B4CC-7011ACE89965}" dt="2022-08-24T12:24:51.192" v="12199"/>
          <ac:spMkLst>
            <pc:docMk/>
            <pc:sldMk cId="3836583418" sldId="855"/>
            <ac:spMk id="7" creationId="{D8BACBC2-5875-750C-8A03-2B197DAA1489}"/>
          </ac:spMkLst>
        </pc:spChg>
      </pc:sldChg>
      <pc:sldChg chg="addSp modSp mod">
        <pc:chgData name="高増　潔" userId="151964c3-78cd-4020-a226-814db5c6c8be" providerId="ADAL" clId="{690768F7-03C4-49E3-B4CC-7011ACE89965}" dt="2022-08-22T23:42:18.569" v="6323" actId="12788"/>
        <pc:sldMkLst>
          <pc:docMk/>
          <pc:sldMk cId="2110655452" sldId="856"/>
        </pc:sldMkLst>
        <pc:spChg chg="add mod">
          <ac:chgData name="高増　潔" userId="151964c3-78cd-4020-a226-814db5c6c8be" providerId="ADAL" clId="{690768F7-03C4-49E3-B4CC-7011ACE89965}" dt="2022-08-22T23:42:18.569" v="6323" actId="12788"/>
          <ac:spMkLst>
            <pc:docMk/>
            <pc:sldMk cId="2110655452" sldId="856"/>
            <ac:spMk id="2" creationId="{ABA2D5B2-9210-C839-B850-A4538A6A1A31}"/>
          </ac:spMkLst>
        </pc:spChg>
        <pc:spChg chg="mod">
          <ac:chgData name="高増　潔" userId="151964c3-78cd-4020-a226-814db5c6c8be" providerId="ADAL" clId="{690768F7-03C4-49E3-B4CC-7011ACE89965}" dt="2022-08-22T23:38:49.734" v="6076"/>
          <ac:spMkLst>
            <pc:docMk/>
            <pc:sldMk cId="2110655452" sldId="856"/>
            <ac:spMk id="14" creationId="{C1F55CA3-1A79-9EC7-106E-D474F2EA23D5}"/>
          </ac:spMkLst>
        </pc:spChg>
        <pc:picChg chg="mod">
          <ac:chgData name="高増　潔" userId="151964c3-78cd-4020-a226-814db5c6c8be" providerId="ADAL" clId="{690768F7-03C4-49E3-B4CC-7011ACE89965}" dt="2022-08-22T23:42:18.569" v="6323" actId="12788"/>
          <ac:picMkLst>
            <pc:docMk/>
            <pc:sldMk cId="2110655452" sldId="856"/>
            <ac:picMk id="422" creationId="{E18B83FF-F27D-EFDB-A58F-B0BC816E0271}"/>
          </ac:picMkLst>
        </pc:picChg>
      </pc:sldChg>
      <pc:sldChg chg="addSp modSp mod ord">
        <pc:chgData name="高増　潔" userId="151964c3-78cd-4020-a226-814db5c6c8be" providerId="ADAL" clId="{690768F7-03C4-49E3-B4CC-7011ACE89965}" dt="2022-08-23T00:02:17.748" v="8104" actId="1038"/>
        <pc:sldMkLst>
          <pc:docMk/>
          <pc:sldMk cId="1251196266" sldId="877"/>
        </pc:sldMkLst>
        <pc:spChg chg="mod">
          <ac:chgData name="高増　潔" userId="151964c3-78cd-4020-a226-814db5c6c8be" providerId="ADAL" clId="{690768F7-03C4-49E3-B4CC-7011ACE89965}" dt="2022-08-23T00:00:56.580" v="7974" actId="1037"/>
          <ac:spMkLst>
            <pc:docMk/>
            <pc:sldMk cId="1251196266" sldId="877"/>
            <ac:spMk id="2" creationId="{F187AB0A-98FD-8FF1-AFD4-308DC644420C}"/>
          </ac:spMkLst>
        </pc:spChg>
        <pc:spChg chg="mod">
          <ac:chgData name="高増　潔" userId="151964c3-78cd-4020-a226-814db5c6c8be" providerId="ADAL" clId="{690768F7-03C4-49E3-B4CC-7011ACE89965}" dt="2022-08-22T23:43:19.698" v="6412" actId="6549"/>
          <ac:spMkLst>
            <pc:docMk/>
            <pc:sldMk cId="1251196266" sldId="877"/>
            <ac:spMk id="3" creationId="{EAFA2096-4427-30F7-C985-9C2C7DBB74A9}"/>
          </ac:spMkLst>
        </pc:spChg>
        <pc:spChg chg="add mod">
          <ac:chgData name="高増　潔" userId="151964c3-78cd-4020-a226-814db5c6c8be" providerId="ADAL" clId="{690768F7-03C4-49E3-B4CC-7011ACE89965}" dt="2022-08-23T00:02:17.748" v="8104" actId="1038"/>
          <ac:spMkLst>
            <pc:docMk/>
            <pc:sldMk cId="1251196266" sldId="877"/>
            <ac:spMk id="7" creationId="{DA6B0A9C-B288-384F-3275-CC86406AB0DD}"/>
          </ac:spMkLst>
        </pc:spChg>
        <pc:spChg chg="mod">
          <ac:chgData name="高増　潔" userId="151964c3-78cd-4020-a226-814db5c6c8be" providerId="ADAL" clId="{690768F7-03C4-49E3-B4CC-7011ACE89965}" dt="2022-08-23T00:02:12.594" v="8101" actId="1035"/>
          <ac:spMkLst>
            <pc:docMk/>
            <pc:sldMk cId="1251196266" sldId="877"/>
            <ac:spMk id="120" creationId="{8E053B66-BA55-ABB5-C013-109FB78D844E}"/>
          </ac:spMkLst>
        </pc:spChg>
        <pc:picChg chg="mod">
          <ac:chgData name="高増　潔" userId="151964c3-78cd-4020-a226-814db5c6c8be" providerId="ADAL" clId="{690768F7-03C4-49E3-B4CC-7011ACE89965}" dt="2022-08-23T00:01:38.438" v="8049" actId="1038"/>
          <ac:picMkLst>
            <pc:docMk/>
            <pc:sldMk cId="1251196266" sldId="877"/>
            <ac:picMk id="64" creationId="{40BE764B-C160-0495-C648-BF30F965A0C1}"/>
          </ac:picMkLst>
        </pc:picChg>
        <pc:picChg chg="mod">
          <ac:chgData name="高増　潔" userId="151964c3-78cd-4020-a226-814db5c6c8be" providerId="ADAL" clId="{690768F7-03C4-49E3-B4CC-7011ACE89965}" dt="2022-08-23T00:01:27.410" v="8024" actId="1038"/>
          <ac:picMkLst>
            <pc:docMk/>
            <pc:sldMk cId="1251196266" sldId="877"/>
            <ac:picMk id="65" creationId="{9A48F2F5-4B0D-D2B3-C2BF-4C643A8C591A}"/>
          </ac:picMkLst>
        </pc:picChg>
        <pc:picChg chg="mod">
          <ac:chgData name="高増　潔" userId="151964c3-78cd-4020-a226-814db5c6c8be" providerId="ADAL" clId="{690768F7-03C4-49E3-B4CC-7011ACE89965}" dt="2022-08-23T00:01:10.504" v="8009" actId="1035"/>
          <ac:picMkLst>
            <pc:docMk/>
            <pc:sldMk cId="1251196266" sldId="877"/>
            <ac:picMk id="119" creationId="{A92FC3BA-645C-EECA-780E-1BBE59D3B5E3}"/>
          </ac:picMkLst>
        </pc:picChg>
      </pc:sldChg>
      <pc:sldChg chg="del">
        <pc:chgData name="高増　潔" userId="151964c3-78cd-4020-a226-814db5c6c8be" providerId="ADAL" clId="{690768F7-03C4-49E3-B4CC-7011ACE89965}" dt="2022-08-22T23:54:52.845" v="7761" actId="47"/>
        <pc:sldMkLst>
          <pc:docMk/>
          <pc:sldMk cId="2191301358" sldId="879"/>
        </pc:sldMkLst>
      </pc:sldChg>
      <pc:sldChg chg="del">
        <pc:chgData name="高増　潔" userId="151964c3-78cd-4020-a226-814db5c6c8be" providerId="ADAL" clId="{690768F7-03C4-49E3-B4CC-7011ACE89965}" dt="2022-08-22T23:46:05.575" v="6620" actId="47"/>
        <pc:sldMkLst>
          <pc:docMk/>
          <pc:sldMk cId="504038566" sldId="880"/>
        </pc:sldMkLst>
      </pc:sldChg>
      <pc:sldChg chg="modSp new mod ord">
        <pc:chgData name="高増　潔" userId="151964c3-78cd-4020-a226-814db5c6c8be" providerId="ADAL" clId="{690768F7-03C4-49E3-B4CC-7011ACE89965}" dt="2022-08-22T23:54:47.764" v="7760"/>
        <pc:sldMkLst>
          <pc:docMk/>
          <pc:sldMk cId="830281085" sldId="880"/>
        </pc:sldMkLst>
        <pc:spChg chg="mod">
          <ac:chgData name="高増　潔" userId="151964c3-78cd-4020-a226-814db5c6c8be" providerId="ADAL" clId="{690768F7-03C4-49E3-B4CC-7011ACE89965}" dt="2022-08-22T23:53:38.090" v="7740" actId="14"/>
          <ac:spMkLst>
            <pc:docMk/>
            <pc:sldMk cId="830281085" sldId="880"/>
            <ac:spMk id="2" creationId="{444D03B9-EFB0-A12F-3047-E7374B73A33F}"/>
          </ac:spMkLst>
        </pc:spChg>
        <pc:spChg chg="mod">
          <ac:chgData name="高増　潔" userId="151964c3-78cd-4020-a226-814db5c6c8be" providerId="ADAL" clId="{690768F7-03C4-49E3-B4CC-7011ACE89965}" dt="2022-08-22T23:54:47.764" v="7760"/>
          <ac:spMkLst>
            <pc:docMk/>
            <pc:sldMk cId="830281085" sldId="880"/>
            <ac:spMk id="3" creationId="{228A4A05-B9B6-7503-42CC-008F7FD0B7F7}"/>
          </ac:spMkLst>
        </pc:spChg>
      </pc:sldChg>
      <pc:sldChg chg="addSp delSp modSp new mod">
        <pc:chgData name="高増　潔" userId="151964c3-78cd-4020-a226-814db5c6c8be" providerId="ADAL" clId="{690768F7-03C4-49E3-B4CC-7011ACE89965}" dt="2022-08-24T12:03:02.324" v="10102"/>
        <pc:sldMkLst>
          <pc:docMk/>
          <pc:sldMk cId="759534798" sldId="881"/>
        </pc:sldMkLst>
        <pc:spChg chg="mod">
          <ac:chgData name="高増　潔" userId="151964c3-78cd-4020-a226-814db5c6c8be" providerId="ADAL" clId="{690768F7-03C4-49E3-B4CC-7011ACE89965}" dt="2022-08-24T12:03:02.324" v="10102"/>
          <ac:spMkLst>
            <pc:docMk/>
            <pc:sldMk cId="759534798" sldId="881"/>
            <ac:spMk id="2" creationId="{727ABD72-0804-7056-A34A-F7105F835A88}"/>
          </ac:spMkLst>
        </pc:spChg>
        <pc:spChg chg="mod">
          <ac:chgData name="高増　潔" userId="151964c3-78cd-4020-a226-814db5c6c8be" providerId="ADAL" clId="{690768F7-03C4-49E3-B4CC-7011ACE89965}" dt="2022-08-23T10:54:14.929" v="8829"/>
          <ac:spMkLst>
            <pc:docMk/>
            <pc:sldMk cId="759534798" sldId="881"/>
            <ac:spMk id="3" creationId="{5BE115D3-7BC7-B302-87EA-EA3EFB82F5F0}"/>
          </ac:spMkLst>
        </pc:spChg>
        <pc:spChg chg="add mod">
          <ac:chgData name="高増　潔" userId="151964c3-78cd-4020-a226-814db5c6c8be" providerId="ADAL" clId="{690768F7-03C4-49E3-B4CC-7011ACE89965}" dt="2022-08-23T10:59:35.660" v="8874" actId="465"/>
          <ac:spMkLst>
            <pc:docMk/>
            <pc:sldMk cId="759534798" sldId="881"/>
            <ac:spMk id="7" creationId="{D619AC8D-5938-2FF5-CC7B-E8D058268CB5}"/>
          </ac:spMkLst>
        </pc:spChg>
        <pc:spChg chg="mod">
          <ac:chgData name="高増　潔" userId="151964c3-78cd-4020-a226-814db5c6c8be" providerId="ADAL" clId="{690768F7-03C4-49E3-B4CC-7011ACE89965}" dt="2022-08-23T00:30:10.046" v="8166"/>
          <ac:spMkLst>
            <pc:docMk/>
            <pc:sldMk cId="759534798" sldId="881"/>
            <ac:spMk id="8" creationId="{250B5BA2-D763-7AE1-2D5D-55582EF4C150}"/>
          </ac:spMkLst>
        </pc:spChg>
        <pc:spChg chg="add mod">
          <ac:chgData name="高増　潔" userId="151964c3-78cd-4020-a226-814db5c6c8be" providerId="ADAL" clId="{690768F7-03C4-49E3-B4CC-7011ACE89965}" dt="2022-08-23T10:59:35.660" v="8874" actId="465"/>
          <ac:spMkLst>
            <pc:docMk/>
            <pc:sldMk cId="759534798" sldId="881"/>
            <ac:spMk id="8" creationId="{65D96AA7-EE62-A9C8-C240-6F5BD759C060}"/>
          </ac:spMkLst>
        </pc:spChg>
        <pc:spChg chg="add mod">
          <ac:chgData name="高増　潔" userId="151964c3-78cd-4020-a226-814db5c6c8be" providerId="ADAL" clId="{690768F7-03C4-49E3-B4CC-7011ACE89965}" dt="2022-08-23T10:59:35.660" v="8874" actId="465"/>
          <ac:spMkLst>
            <pc:docMk/>
            <pc:sldMk cId="759534798" sldId="881"/>
            <ac:spMk id="9" creationId="{2454540A-0196-0FB0-269A-C7F28F740CD0}"/>
          </ac:spMkLst>
        </pc:spChg>
        <pc:spChg chg="mod">
          <ac:chgData name="高増　潔" userId="151964c3-78cd-4020-a226-814db5c6c8be" providerId="ADAL" clId="{690768F7-03C4-49E3-B4CC-7011ACE89965}" dt="2022-08-23T00:30:10.046" v="8166"/>
          <ac:spMkLst>
            <pc:docMk/>
            <pc:sldMk cId="759534798" sldId="881"/>
            <ac:spMk id="13" creationId="{F1D8AD76-1293-3F31-0063-ED3809747C70}"/>
          </ac:spMkLst>
        </pc:spChg>
        <pc:spChg chg="mod">
          <ac:chgData name="高増　潔" userId="151964c3-78cd-4020-a226-814db5c6c8be" providerId="ADAL" clId="{690768F7-03C4-49E3-B4CC-7011ACE89965}" dt="2022-08-23T11:03:13.523" v="9219" actId="14100"/>
          <ac:spMkLst>
            <pc:docMk/>
            <pc:sldMk cId="759534798" sldId="881"/>
            <ac:spMk id="14" creationId="{907E752B-4647-6418-2FD5-7A125D4A7167}"/>
          </ac:spMkLst>
        </pc:spChg>
        <pc:spChg chg="mod topLvl">
          <ac:chgData name="高増　潔" userId="151964c3-78cd-4020-a226-814db5c6c8be" providerId="ADAL" clId="{690768F7-03C4-49E3-B4CC-7011ACE89965}" dt="2022-08-23T11:02:48.263" v="9208" actId="14100"/>
          <ac:spMkLst>
            <pc:docMk/>
            <pc:sldMk cId="759534798" sldId="881"/>
            <ac:spMk id="15" creationId="{DEF8DF73-5A56-0F1E-DE89-11F2ABB943D8}"/>
          </ac:spMkLst>
        </pc:spChg>
        <pc:spChg chg="mod topLvl">
          <ac:chgData name="高増　潔" userId="151964c3-78cd-4020-a226-814db5c6c8be" providerId="ADAL" clId="{690768F7-03C4-49E3-B4CC-7011ACE89965}" dt="2022-08-23T00:37:06.857" v="8289" actId="164"/>
          <ac:spMkLst>
            <pc:docMk/>
            <pc:sldMk cId="759534798" sldId="881"/>
            <ac:spMk id="20" creationId="{891AB89F-80C5-9DF2-F199-5CA170923150}"/>
          </ac:spMkLst>
        </pc:spChg>
        <pc:spChg chg="add mod">
          <ac:chgData name="高増　潔" userId="151964c3-78cd-4020-a226-814db5c6c8be" providerId="ADAL" clId="{690768F7-03C4-49E3-B4CC-7011ACE89965}" dt="2022-08-23T11:04:45.256" v="9236" actId="1036"/>
          <ac:spMkLst>
            <pc:docMk/>
            <pc:sldMk cId="759534798" sldId="881"/>
            <ac:spMk id="21" creationId="{2835098F-149C-91ED-EC3A-D4E7783409C9}"/>
          </ac:spMkLst>
        </pc:spChg>
        <pc:spChg chg="add mod">
          <ac:chgData name="高増　潔" userId="151964c3-78cd-4020-a226-814db5c6c8be" providerId="ADAL" clId="{690768F7-03C4-49E3-B4CC-7011ACE89965}" dt="2022-08-23T11:04:35.882" v="9235" actId="1036"/>
          <ac:spMkLst>
            <pc:docMk/>
            <pc:sldMk cId="759534798" sldId="881"/>
            <ac:spMk id="22" creationId="{74DFBDC5-194B-F870-EECD-EFB11F3DEBB7}"/>
          </ac:spMkLst>
        </pc:spChg>
        <pc:spChg chg="add mod">
          <ac:chgData name="高増　潔" userId="151964c3-78cd-4020-a226-814db5c6c8be" providerId="ADAL" clId="{690768F7-03C4-49E3-B4CC-7011ACE89965}" dt="2022-08-23T10:59:22.076" v="8873" actId="1035"/>
          <ac:spMkLst>
            <pc:docMk/>
            <pc:sldMk cId="759534798" sldId="881"/>
            <ac:spMk id="24" creationId="{D76DABF4-74A9-9C93-4B28-873A082055B4}"/>
          </ac:spMkLst>
        </pc:spChg>
        <pc:spChg chg="add mod">
          <ac:chgData name="高増　潔" userId="151964c3-78cd-4020-a226-814db5c6c8be" providerId="ADAL" clId="{690768F7-03C4-49E3-B4CC-7011ACE89965}" dt="2022-08-23T10:59:04.886" v="8871" actId="1035"/>
          <ac:spMkLst>
            <pc:docMk/>
            <pc:sldMk cId="759534798" sldId="881"/>
            <ac:spMk id="25" creationId="{C146EC7D-5695-14B7-AB88-6A9430EDCC49}"/>
          </ac:spMkLst>
        </pc:spChg>
        <pc:spChg chg="mod">
          <ac:chgData name="高増　潔" userId="151964c3-78cd-4020-a226-814db5c6c8be" providerId="ADAL" clId="{690768F7-03C4-49E3-B4CC-7011ACE89965}" dt="2022-08-23T11:04:23.534" v="9231" actId="555"/>
          <ac:spMkLst>
            <pc:docMk/>
            <pc:sldMk cId="759534798" sldId="881"/>
            <ac:spMk id="30" creationId="{8DA43831-9942-7D59-4394-DB7B98F1F046}"/>
          </ac:spMkLst>
        </pc:spChg>
        <pc:spChg chg="del mod">
          <ac:chgData name="高増　潔" userId="151964c3-78cd-4020-a226-814db5c6c8be" providerId="ADAL" clId="{690768F7-03C4-49E3-B4CC-7011ACE89965}" dt="2022-08-23T11:00:24.418" v="8889" actId="478"/>
          <ac:spMkLst>
            <pc:docMk/>
            <pc:sldMk cId="759534798" sldId="881"/>
            <ac:spMk id="31" creationId="{302D17A0-EBF2-8FD8-7324-020B06BCD104}"/>
          </ac:spMkLst>
        </pc:spChg>
        <pc:spChg chg="mod">
          <ac:chgData name="高増　潔" userId="151964c3-78cd-4020-a226-814db5c6c8be" providerId="ADAL" clId="{690768F7-03C4-49E3-B4CC-7011ACE89965}" dt="2022-08-23T11:04:29.383" v="9233" actId="1036"/>
          <ac:spMkLst>
            <pc:docMk/>
            <pc:sldMk cId="759534798" sldId="881"/>
            <ac:spMk id="32" creationId="{725E4B21-F1C7-BB7E-37B9-74D8626D2E2C}"/>
          </ac:spMkLst>
        </pc:spChg>
        <pc:spChg chg="add mod">
          <ac:chgData name="高増　潔" userId="151964c3-78cd-4020-a226-814db5c6c8be" providerId="ADAL" clId="{690768F7-03C4-49E3-B4CC-7011ACE89965}" dt="2022-08-23T11:06:34.190" v="9373" actId="1035"/>
          <ac:spMkLst>
            <pc:docMk/>
            <pc:sldMk cId="759534798" sldId="881"/>
            <ac:spMk id="33" creationId="{B277E274-7175-BF2D-AE20-1A30D95D9CBA}"/>
          </ac:spMkLst>
        </pc:spChg>
        <pc:spChg chg="add mod">
          <ac:chgData name="高増　潔" userId="151964c3-78cd-4020-a226-814db5c6c8be" providerId="ADAL" clId="{690768F7-03C4-49E3-B4CC-7011ACE89965}" dt="2022-08-23T11:06:42.427" v="9374"/>
          <ac:spMkLst>
            <pc:docMk/>
            <pc:sldMk cId="759534798" sldId="881"/>
            <ac:spMk id="34" creationId="{CBF3CB31-BA1A-47EE-5019-A6C29BCF9885}"/>
          </ac:spMkLst>
        </pc:spChg>
        <pc:grpChg chg="add del mod">
          <ac:chgData name="高増　潔" userId="151964c3-78cd-4020-a226-814db5c6c8be" providerId="ADAL" clId="{690768F7-03C4-49E3-B4CC-7011ACE89965}" dt="2022-08-23T00:30:20.857" v="8169" actId="478"/>
          <ac:grpSpMkLst>
            <pc:docMk/>
            <pc:sldMk cId="759534798" sldId="881"/>
            <ac:grpSpMk id="7" creationId="{46DABACE-AB97-4E5B-56BA-A1A02DC619F2}"/>
          </ac:grpSpMkLst>
        </pc:grpChg>
        <pc:grpChg chg="add mod">
          <ac:chgData name="高増　潔" userId="151964c3-78cd-4020-a226-814db5c6c8be" providerId="ADAL" clId="{690768F7-03C4-49E3-B4CC-7011ACE89965}" dt="2022-08-23T11:06:34.190" v="9373" actId="1035"/>
          <ac:grpSpMkLst>
            <pc:docMk/>
            <pc:sldMk cId="759534798" sldId="881"/>
            <ac:grpSpMk id="13" creationId="{D93576A5-3A8E-4CF5-3E3F-2D53A5495B50}"/>
          </ac:grpSpMkLst>
        </pc:grpChg>
        <pc:grpChg chg="add del mod">
          <ac:chgData name="高増　潔" userId="151964c3-78cd-4020-a226-814db5c6c8be" providerId="ADAL" clId="{690768F7-03C4-49E3-B4CC-7011ACE89965}" dt="2022-08-23T00:30:56.636" v="8172" actId="165"/>
          <ac:grpSpMkLst>
            <pc:docMk/>
            <pc:sldMk cId="759534798" sldId="881"/>
            <ac:grpSpMk id="14" creationId="{C6600486-1F17-7032-87D9-6D4BF5F36469}"/>
          </ac:grpSpMkLst>
        </pc:grpChg>
        <pc:grpChg chg="add mod">
          <ac:chgData name="高増　潔" userId="151964c3-78cd-4020-a226-814db5c6c8be" providerId="ADAL" clId="{690768F7-03C4-49E3-B4CC-7011ACE89965}" dt="2022-08-23T11:06:26.247" v="9366" actId="12788"/>
          <ac:grpSpMkLst>
            <pc:docMk/>
            <pc:sldMk cId="759534798" sldId="881"/>
            <ac:grpSpMk id="23" creationId="{153BCD57-4142-E6AF-DE20-3E60B573FA80}"/>
          </ac:grpSpMkLst>
        </pc:grpChg>
        <pc:cxnChg chg="mod">
          <ac:chgData name="高増　潔" userId="151964c3-78cd-4020-a226-814db5c6c8be" providerId="ADAL" clId="{690768F7-03C4-49E3-B4CC-7011ACE89965}" dt="2022-08-23T00:30:10.046" v="8166"/>
          <ac:cxnSpMkLst>
            <pc:docMk/>
            <pc:sldMk cId="759534798" sldId="881"/>
            <ac:cxnSpMk id="9" creationId="{496CCA33-92EE-52FB-C075-27940DC30B64}"/>
          </ac:cxnSpMkLst>
        </pc:cxnChg>
        <pc:cxnChg chg="mod">
          <ac:chgData name="高増　潔" userId="151964c3-78cd-4020-a226-814db5c6c8be" providerId="ADAL" clId="{690768F7-03C4-49E3-B4CC-7011ACE89965}" dt="2022-08-23T00:30:10.046" v="8166"/>
          <ac:cxnSpMkLst>
            <pc:docMk/>
            <pc:sldMk cId="759534798" sldId="881"/>
            <ac:cxnSpMk id="10" creationId="{7F1E69EF-DCC3-8924-7F56-2AC4262F0A31}"/>
          </ac:cxnSpMkLst>
        </pc:cxnChg>
        <pc:cxnChg chg="mod">
          <ac:chgData name="高増　潔" userId="151964c3-78cd-4020-a226-814db5c6c8be" providerId="ADAL" clId="{690768F7-03C4-49E3-B4CC-7011ACE89965}" dt="2022-08-23T00:30:10.046" v="8166"/>
          <ac:cxnSpMkLst>
            <pc:docMk/>
            <pc:sldMk cId="759534798" sldId="881"/>
            <ac:cxnSpMk id="11" creationId="{0953BDB7-E02E-B396-473C-FDAFE4E8B1A5}"/>
          </ac:cxnSpMkLst>
        </pc:cxnChg>
        <pc:cxnChg chg="add del">
          <ac:chgData name="高増　潔" userId="151964c3-78cd-4020-a226-814db5c6c8be" providerId="ADAL" clId="{690768F7-03C4-49E3-B4CC-7011ACE89965}" dt="2022-08-23T10:59:38.598" v="8875" actId="478"/>
          <ac:cxnSpMkLst>
            <pc:docMk/>
            <pc:sldMk cId="759534798" sldId="881"/>
            <ac:cxnSpMk id="11" creationId="{B2FDA0E1-C663-1D0D-5827-ED40E6CE802B}"/>
          </ac:cxnSpMkLst>
        </pc:cxnChg>
        <pc:cxnChg chg="add del mod">
          <ac:chgData name="高増　潔" userId="151964c3-78cd-4020-a226-814db5c6c8be" providerId="ADAL" clId="{690768F7-03C4-49E3-B4CC-7011ACE89965}" dt="2022-08-23T10:59:39.694" v="8876" actId="478"/>
          <ac:cxnSpMkLst>
            <pc:docMk/>
            <pc:sldMk cId="759534798" sldId="881"/>
            <ac:cxnSpMk id="12" creationId="{0B7B85DB-F82B-2B14-4EE2-B1D86E817004}"/>
          </ac:cxnSpMkLst>
        </pc:cxnChg>
        <pc:cxnChg chg="mod">
          <ac:chgData name="高増　潔" userId="151964c3-78cd-4020-a226-814db5c6c8be" providerId="ADAL" clId="{690768F7-03C4-49E3-B4CC-7011ACE89965}" dt="2022-08-23T00:30:10.046" v="8166"/>
          <ac:cxnSpMkLst>
            <pc:docMk/>
            <pc:sldMk cId="759534798" sldId="881"/>
            <ac:cxnSpMk id="12" creationId="{D354B15A-F930-F0D5-E9CF-2E2B55688142}"/>
          </ac:cxnSpMkLst>
        </pc:cxnChg>
        <pc:cxnChg chg="mod topLvl">
          <ac:chgData name="高増　潔" userId="151964c3-78cd-4020-a226-814db5c6c8be" providerId="ADAL" clId="{690768F7-03C4-49E3-B4CC-7011ACE89965}" dt="2022-08-23T11:03:05.829" v="9214" actId="14100"/>
          <ac:cxnSpMkLst>
            <pc:docMk/>
            <pc:sldMk cId="759534798" sldId="881"/>
            <ac:cxnSpMk id="16" creationId="{BBEF4EF8-F04B-8D77-3FF3-D69E65DAD27D}"/>
          </ac:cxnSpMkLst>
        </pc:cxnChg>
        <pc:cxnChg chg="mod topLvl">
          <ac:chgData name="高増　潔" userId="151964c3-78cd-4020-a226-814db5c6c8be" providerId="ADAL" clId="{690768F7-03C4-49E3-B4CC-7011ACE89965}" dt="2022-08-23T00:37:06.857" v="8289" actId="164"/>
          <ac:cxnSpMkLst>
            <pc:docMk/>
            <pc:sldMk cId="759534798" sldId="881"/>
            <ac:cxnSpMk id="17" creationId="{0C529B74-04AE-FBBD-E40D-A06DF70711EB}"/>
          </ac:cxnSpMkLst>
        </pc:cxnChg>
        <pc:cxnChg chg="mod topLvl">
          <ac:chgData name="高増　潔" userId="151964c3-78cd-4020-a226-814db5c6c8be" providerId="ADAL" clId="{690768F7-03C4-49E3-B4CC-7011ACE89965}" dt="2022-08-23T00:37:06.857" v="8289" actId="164"/>
          <ac:cxnSpMkLst>
            <pc:docMk/>
            <pc:sldMk cId="759534798" sldId="881"/>
            <ac:cxnSpMk id="18" creationId="{C11B219E-4A39-A4E2-3563-78438DF95EC6}"/>
          </ac:cxnSpMkLst>
        </pc:cxnChg>
        <pc:cxnChg chg="mod topLvl">
          <ac:chgData name="高増　潔" userId="151964c3-78cd-4020-a226-814db5c6c8be" providerId="ADAL" clId="{690768F7-03C4-49E3-B4CC-7011ACE89965}" dt="2022-08-23T00:37:06.857" v="8289" actId="164"/>
          <ac:cxnSpMkLst>
            <pc:docMk/>
            <pc:sldMk cId="759534798" sldId="881"/>
            <ac:cxnSpMk id="19" creationId="{3EE89CE1-F3F3-9418-1D03-042772994A6A}"/>
          </ac:cxnSpMkLst>
        </pc:cxnChg>
        <pc:cxnChg chg="mod">
          <ac:chgData name="高増　潔" userId="151964c3-78cd-4020-a226-814db5c6c8be" providerId="ADAL" clId="{690768F7-03C4-49E3-B4CC-7011ACE89965}" dt="2022-08-23T11:03:18.096" v="9225" actId="14100"/>
          <ac:cxnSpMkLst>
            <pc:docMk/>
            <pc:sldMk cId="759534798" sldId="881"/>
            <ac:cxnSpMk id="26" creationId="{8964A834-85D9-C48A-B2F5-E5B517DF0283}"/>
          </ac:cxnSpMkLst>
        </pc:cxnChg>
        <pc:cxnChg chg="mod">
          <ac:chgData name="高増　潔" userId="151964c3-78cd-4020-a226-814db5c6c8be" providerId="ADAL" clId="{690768F7-03C4-49E3-B4CC-7011ACE89965}" dt="2022-08-23T11:00:02.701" v="8885"/>
          <ac:cxnSpMkLst>
            <pc:docMk/>
            <pc:sldMk cId="759534798" sldId="881"/>
            <ac:cxnSpMk id="27" creationId="{E767EA66-ADA9-001D-5A0A-57AAE812F273}"/>
          </ac:cxnSpMkLst>
        </pc:cxnChg>
        <pc:cxnChg chg="mod">
          <ac:chgData name="高増　潔" userId="151964c3-78cd-4020-a226-814db5c6c8be" providerId="ADAL" clId="{690768F7-03C4-49E3-B4CC-7011ACE89965}" dt="2022-08-23T11:00:02.701" v="8885"/>
          <ac:cxnSpMkLst>
            <pc:docMk/>
            <pc:sldMk cId="759534798" sldId="881"/>
            <ac:cxnSpMk id="28" creationId="{93C3A9A1-1A88-6C68-7A10-26B3B3D0FB78}"/>
          </ac:cxnSpMkLst>
        </pc:cxnChg>
        <pc:cxnChg chg="mod">
          <ac:chgData name="高増　潔" userId="151964c3-78cd-4020-a226-814db5c6c8be" providerId="ADAL" clId="{690768F7-03C4-49E3-B4CC-7011ACE89965}" dt="2022-08-23T11:00:02.701" v="8885"/>
          <ac:cxnSpMkLst>
            <pc:docMk/>
            <pc:sldMk cId="759534798" sldId="881"/>
            <ac:cxnSpMk id="29" creationId="{3AAD158C-25BA-C536-695B-CFEAD43265E6}"/>
          </ac:cxnSpMkLst>
        </pc:cxnChg>
      </pc:sldChg>
      <pc:sldChg chg="modSp new mod">
        <pc:chgData name="高増　潔" userId="151964c3-78cd-4020-a226-814db5c6c8be" providerId="ADAL" clId="{690768F7-03C4-49E3-B4CC-7011ACE89965}" dt="2022-08-24T12:16:33.770" v="11427"/>
        <pc:sldMkLst>
          <pc:docMk/>
          <pc:sldMk cId="566001804" sldId="882"/>
        </pc:sldMkLst>
        <pc:spChg chg="mod">
          <ac:chgData name="高増　潔" userId="151964c3-78cd-4020-a226-814db5c6c8be" providerId="ADAL" clId="{690768F7-03C4-49E3-B4CC-7011ACE89965}" dt="2022-08-24T12:16:33.770" v="11427"/>
          <ac:spMkLst>
            <pc:docMk/>
            <pc:sldMk cId="566001804" sldId="882"/>
            <ac:spMk id="2" creationId="{B0DF0528-FBC0-5746-FAB3-4EB5F2F98EC6}"/>
          </ac:spMkLst>
        </pc:spChg>
        <pc:spChg chg="mod">
          <ac:chgData name="高増　潔" userId="151964c3-78cd-4020-a226-814db5c6c8be" providerId="ADAL" clId="{690768F7-03C4-49E3-B4CC-7011ACE89965}" dt="2022-08-24T12:03:44.947" v="10152"/>
          <ac:spMkLst>
            <pc:docMk/>
            <pc:sldMk cId="566001804" sldId="882"/>
            <ac:spMk id="3" creationId="{075EC6C7-2B36-7671-8454-0C097CCEC407}"/>
          </ac:spMkLst>
        </pc:spChg>
      </pc:sldChg>
      <pc:sldChg chg="addSp delSp modSp new mod modClrScheme chgLayout">
        <pc:chgData name="高増　潔" userId="151964c3-78cd-4020-a226-814db5c6c8be" providerId="ADAL" clId="{690768F7-03C4-49E3-B4CC-7011ACE89965}" dt="2022-08-24T12:22:50.663" v="12170"/>
        <pc:sldMkLst>
          <pc:docMk/>
          <pc:sldMk cId="1032529787" sldId="883"/>
        </pc:sldMkLst>
        <pc:spChg chg="del mod ord">
          <ac:chgData name="高増　潔" userId="151964c3-78cd-4020-a226-814db5c6c8be" providerId="ADAL" clId="{690768F7-03C4-49E3-B4CC-7011ACE89965}" dt="2022-08-24T12:16:41.788" v="11429" actId="700"/>
          <ac:spMkLst>
            <pc:docMk/>
            <pc:sldMk cId="1032529787" sldId="883"/>
            <ac:spMk id="2" creationId="{F834132A-EBAF-EF88-E45C-638408AACB0F}"/>
          </ac:spMkLst>
        </pc:spChg>
        <pc:spChg chg="del mod ord">
          <ac:chgData name="高増　潔" userId="151964c3-78cd-4020-a226-814db5c6c8be" providerId="ADAL" clId="{690768F7-03C4-49E3-B4CC-7011ACE89965}" dt="2022-08-24T12:16:41.788" v="11429" actId="700"/>
          <ac:spMkLst>
            <pc:docMk/>
            <pc:sldMk cId="1032529787" sldId="883"/>
            <ac:spMk id="3" creationId="{8543CDF9-B428-D709-7515-0B2AA0998604}"/>
          </ac:spMkLst>
        </pc:spChg>
        <pc:spChg chg="mod ord">
          <ac:chgData name="高増　潔" userId="151964c3-78cd-4020-a226-814db5c6c8be" providerId="ADAL" clId="{690768F7-03C4-49E3-B4CC-7011ACE89965}" dt="2022-08-24T12:16:41.788" v="11429" actId="700"/>
          <ac:spMkLst>
            <pc:docMk/>
            <pc:sldMk cId="1032529787" sldId="883"/>
            <ac:spMk id="4" creationId="{BEACFE69-978E-81DB-09AC-15216580F45A}"/>
          </ac:spMkLst>
        </pc:spChg>
        <pc:spChg chg="mod ord">
          <ac:chgData name="高増　潔" userId="151964c3-78cd-4020-a226-814db5c6c8be" providerId="ADAL" clId="{690768F7-03C4-49E3-B4CC-7011ACE89965}" dt="2022-08-24T12:16:41.788" v="11429" actId="700"/>
          <ac:spMkLst>
            <pc:docMk/>
            <pc:sldMk cId="1032529787" sldId="883"/>
            <ac:spMk id="5" creationId="{D450E025-A04C-5A63-4509-1A33423EEA92}"/>
          </ac:spMkLst>
        </pc:spChg>
        <pc:spChg chg="mod ord">
          <ac:chgData name="高増　潔" userId="151964c3-78cd-4020-a226-814db5c6c8be" providerId="ADAL" clId="{690768F7-03C4-49E3-B4CC-7011ACE89965}" dt="2022-08-24T12:16:41.788" v="11429" actId="700"/>
          <ac:spMkLst>
            <pc:docMk/>
            <pc:sldMk cId="1032529787" sldId="883"/>
            <ac:spMk id="6" creationId="{C1BED962-B158-E946-E918-DBEFD704EFF4}"/>
          </ac:spMkLst>
        </pc:spChg>
        <pc:spChg chg="add mod ord">
          <ac:chgData name="高増　潔" userId="151964c3-78cd-4020-a226-814db5c6c8be" providerId="ADAL" clId="{690768F7-03C4-49E3-B4CC-7011ACE89965}" dt="2022-08-24T12:16:49.171" v="11450"/>
          <ac:spMkLst>
            <pc:docMk/>
            <pc:sldMk cId="1032529787" sldId="883"/>
            <ac:spMk id="7" creationId="{4867E28A-BD6D-D5D5-DC6E-229FBFD8FC91}"/>
          </ac:spMkLst>
        </pc:spChg>
        <pc:spChg chg="add del mod ord">
          <ac:chgData name="高増　潔" userId="151964c3-78cd-4020-a226-814db5c6c8be" providerId="ADAL" clId="{690768F7-03C4-49E3-B4CC-7011ACE89965}" dt="2022-08-24T12:22:50.663" v="12170"/>
          <ac:spMkLst>
            <pc:docMk/>
            <pc:sldMk cId="1032529787" sldId="883"/>
            <ac:spMk id="8" creationId="{05022842-3151-8325-49EC-9335BA1C0663}"/>
          </ac:spMkLst>
        </pc:spChg>
        <pc:graphicFrameChg chg="add del mod">
          <ac:chgData name="高増　潔" userId="151964c3-78cd-4020-a226-814db5c6c8be" providerId="ADAL" clId="{690768F7-03C4-49E3-B4CC-7011ACE89965}" dt="2022-08-24T12:17:11.139" v="11452"/>
          <ac:graphicFrameMkLst>
            <pc:docMk/>
            <pc:sldMk cId="1032529787" sldId="883"/>
            <ac:graphicFrameMk id="9" creationId="{C09D35BE-A0BF-C192-2047-2949A4AACE3B}"/>
          </ac:graphicFrameMkLst>
        </pc:graphicFrameChg>
        <pc:graphicFrameChg chg="add del mod">
          <ac:chgData name="高増　潔" userId="151964c3-78cd-4020-a226-814db5c6c8be" providerId="ADAL" clId="{690768F7-03C4-49E3-B4CC-7011ACE89965}" dt="2022-08-24T12:22:23.904" v="12131"/>
          <ac:graphicFrameMkLst>
            <pc:docMk/>
            <pc:sldMk cId="1032529787" sldId="883"/>
            <ac:graphicFrameMk id="10" creationId="{D078BF80-C2A1-8EE1-CD38-01065E67538D}"/>
          </ac:graphicFrameMkLst>
        </pc:graphicFrameChg>
      </pc:sldChg>
      <pc:sldChg chg="modSp new mod">
        <pc:chgData name="高増　潔" userId="151964c3-78cd-4020-a226-814db5c6c8be" providerId="ADAL" clId="{690768F7-03C4-49E3-B4CC-7011ACE89965}" dt="2022-08-24T12:27:43.240" v="12683"/>
        <pc:sldMkLst>
          <pc:docMk/>
          <pc:sldMk cId="4252087747" sldId="884"/>
        </pc:sldMkLst>
        <pc:spChg chg="mod">
          <ac:chgData name="高増　潔" userId="151964c3-78cd-4020-a226-814db5c6c8be" providerId="ADAL" clId="{690768F7-03C4-49E3-B4CC-7011ACE89965}" dt="2022-08-24T12:27:43.240" v="12683"/>
          <ac:spMkLst>
            <pc:docMk/>
            <pc:sldMk cId="4252087747" sldId="884"/>
            <ac:spMk id="2" creationId="{885FB1E9-CFE8-CD8E-7BE7-8D60E2C640E9}"/>
          </ac:spMkLst>
        </pc:spChg>
        <pc:spChg chg="mod">
          <ac:chgData name="高増　潔" userId="151964c3-78cd-4020-a226-814db5c6c8be" providerId="ADAL" clId="{690768F7-03C4-49E3-B4CC-7011ACE89965}" dt="2022-08-24T12:24:59.737" v="12221"/>
          <ac:spMkLst>
            <pc:docMk/>
            <pc:sldMk cId="4252087747" sldId="884"/>
            <ac:spMk id="3" creationId="{1DE279D7-8AED-1DC7-1190-82690B971A87}"/>
          </ac:spMkLst>
        </pc:spChg>
      </pc:sldChg>
      <pc:sldChg chg="modSp new del mod">
        <pc:chgData name="高増　潔" userId="151964c3-78cd-4020-a226-814db5c6c8be" providerId="ADAL" clId="{690768F7-03C4-49E3-B4CC-7011ACE89965}" dt="2022-08-24T12:28:39.326" v="12687" actId="47"/>
        <pc:sldMkLst>
          <pc:docMk/>
          <pc:sldMk cId="3565565681" sldId="885"/>
        </pc:sldMkLst>
        <pc:spChg chg="mod">
          <ac:chgData name="高増　潔" userId="151964c3-78cd-4020-a226-814db5c6c8be" providerId="ADAL" clId="{690768F7-03C4-49E3-B4CC-7011ACE89965}" dt="2022-08-24T12:28:35.634" v="12686" actId="20577"/>
          <ac:spMkLst>
            <pc:docMk/>
            <pc:sldMk cId="3565565681" sldId="885"/>
            <ac:spMk id="3" creationId="{013A46F6-1576-22B9-E240-F735E83855EC}"/>
          </ac:spMkLst>
        </pc:spChg>
      </pc:sldChg>
      <pc:sldMasterChg chg="delSldLayout">
        <pc:chgData name="高増　潔" userId="151964c3-78cd-4020-a226-814db5c6c8be" providerId="ADAL" clId="{690768F7-03C4-49E3-B4CC-7011ACE89965}" dt="2022-08-18T23:52:08.863" v="2385" actId="2696"/>
        <pc:sldMasterMkLst>
          <pc:docMk/>
          <pc:sldMasterMk cId="3792746764" sldId="2147483709"/>
        </pc:sldMasterMkLst>
        <pc:sldLayoutChg chg="del">
          <pc:chgData name="高増　潔" userId="151964c3-78cd-4020-a226-814db5c6c8be" providerId="ADAL" clId="{690768F7-03C4-49E3-B4CC-7011ACE89965}" dt="2022-08-18T23:52:08.863" v="2385" actId="2696"/>
          <pc:sldLayoutMkLst>
            <pc:docMk/>
            <pc:sldMasterMk cId="3792746764" sldId="2147483709"/>
            <pc:sldLayoutMk cId="2098188300" sldId="2147483714"/>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244475" y="0"/>
            <a:ext cx="4865688" cy="511175"/>
          </a:xfrm>
          <a:prstGeom prst="rect">
            <a:avLst/>
          </a:prstGeom>
          <a:noFill/>
          <a:ln w="9525">
            <a:noFill/>
            <a:miter lim="800000"/>
            <a:headEnd/>
            <a:tailEnd/>
          </a:ln>
          <a:effectLst/>
        </p:spPr>
        <p:txBody>
          <a:bodyPr vert="horz" wrap="square" lIns="99039" tIns="49520" rIns="99039" bIns="49520" numCol="1" anchor="t" anchorCtr="0" compatLnSpc="1">
            <a:prstTxWarp prst="textNoShape">
              <a:avLst/>
            </a:prstTxWarp>
          </a:bodyPr>
          <a:lstStyle>
            <a:lvl1pPr defTabSz="990767">
              <a:defRPr sz="1300">
                <a:ea typeface="ＭＳ Ｐゴシック" charset="-128"/>
                <a:cs typeface="+mn-cs"/>
              </a:defRPr>
            </a:lvl1pPr>
          </a:lstStyle>
          <a:p>
            <a:pPr>
              <a:defRPr/>
            </a:pPr>
            <a:r>
              <a:rPr lang="zh-TW" altLang="en-US"/>
              <a:t>精密計測工学</a:t>
            </a:r>
            <a:r>
              <a:rPr lang="en-US" altLang="zh-TW"/>
              <a:t>Ⅰ 2009</a:t>
            </a:r>
            <a:r>
              <a:rPr lang="zh-TW" altLang="en-US"/>
              <a:t>年度</a:t>
            </a:r>
            <a:endParaRPr lang="en-US" altLang="ja-JP"/>
          </a:p>
        </p:txBody>
      </p:sp>
      <p:sp>
        <p:nvSpPr>
          <p:cNvPr id="6147" name="Rectangle 3"/>
          <p:cNvSpPr>
            <a:spLocks noGrp="1" noChangeArrowheads="1"/>
          </p:cNvSpPr>
          <p:nvPr>
            <p:ph type="dt" sz="quarter" idx="1"/>
          </p:nvPr>
        </p:nvSpPr>
        <p:spPr bwMode="auto">
          <a:xfrm>
            <a:off x="5106988" y="0"/>
            <a:ext cx="1798637" cy="511175"/>
          </a:xfrm>
          <a:prstGeom prst="rect">
            <a:avLst/>
          </a:prstGeom>
          <a:noFill/>
          <a:ln w="9525">
            <a:noFill/>
            <a:miter lim="800000"/>
            <a:headEnd/>
            <a:tailEnd/>
          </a:ln>
          <a:effectLst/>
        </p:spPr>
        <p:txBody>
          <a:bodyPr vert="horz" wrap="square" lIns="99039" tIns="49520" rIns="99039" bIns="49520" numCol="1" anchor="t" anchorCtr="0" compatLnSpc="1">
            <a:prstTxWarp prst="textNoShape">
              <a:avLst/>
            </a:prstTxWarp>
          </a:bodyPr>
          <a:lstStyle>
            <a:lvl1pPr algn="r" defTabSz="990767">
              <a:defRPr sz="1300">
                <a:ea typeface="ＭＳ Ｐゴシック" charset="-128"/>
                <a:cs typeface="+mn-cs"/>
              </a:defRPr>
            </a:lvl1pPr>
          </a:lstStyle>
          <a:p>
            <a:pPr>
              <a:defRPr/>
            </a:pPr>
            <a:r>
              <a:rPr lang="en-US" altLang="ja-JP"/>
              <a:t>2009/5/11</a:t>
            </a:r>
          </a:p>
        </p:txBody>
      </p:sp>
      <p:sp>
        <p:nvSpPr>
          <p:cNvPr id="6148" name="Rectangle 4"/>
          <p:cNvSpPr>
            <a:spLocks noGrp="1" noChangeArrowheads="1"/>
          </p:cNvSpPr>
          <p:nvPr>
            <p:ph type="ftr" sz="quarter" idx="2"/>
          </p:nvPr>
        </p:nvSpPr>
        <p:spPr bwMode="auto">
          <a:xfrm>
            <a:off x="211138" y="9721850"/>
            <a:ext cx="3703637" cy="511175"/>
          </a:xfrm>
          <a:prstGeom prst="rect">
            <a:avLst/>
          </a:prstGeom>
          <a:noFill/>
          <a:ln w="9525">
            <a:noFill/>
            <a:miter lim="800000"/>
            <a:headEnd/>
            <a:tailEnd/>
          </a:ln>
          <a:effectLst/>
        </p:spPr>
        <p:txBody>
          <a:bodyPr vert="horz" wrap="square" lIns="99039" tIns="49520" rIns="99039" bIns="49520" numCol="1" anchor="b" anchorCtr="0" compatLnSpc="1">
            <a:prstTxWarp prst="textNoShape">
              <a:avLst/>
            </a:prstTxWarp>
          </a:bodyPr>
          <a:lstStyle>
            <a:lvl1pPr defTabSz="990767">
              <a:defRPr sz="1300">
                <a:ea typeface="ＭＳ Ｐゴシック" charset="-128"/>
                <a:cs typeface="+mn-cs"/>
              </a:defRPr>
            </a:lvl1pPr>
          </a:lstStyle>
          <a:p>
            <a:pPr>
              <a:defRPr/>
            </a:pPr>
            <a:r>
              <a:rPr lang="en-US" altLang="ja-JP"/>
              <a:t>高増潔</a:t>
            </a:r>
          </a:p>
        </p:txBody>
      </p:sp>
      <p:sp>
        <p:nvSpPr>
          <p:cNvPr id="6149" name="Rectangle 5"/>
          <p:cNvSpPr>
            <a:spLocks noGrp="1" noChangeArrowheads="1"/>
          </p:cNvSpPr>
          <p:nvPr>
            <p:ph type="sldNum" sz="quarter" idx="3"/>
          </p:nvPr>
        </p:nvSpPr>
        <p:spPr bwMode="auto">
          <a:xfrm>
            <a:off x="4021138" y="9721850"/>
            <a:ext cx="2813050" cy="511175"/>
          </a:xfrm>
          <a:prstGeom prst="rect">
            <a:avLst/>
          </a:prstGeom>
          <a:noFill/>
          <a:ln w="9525">
            <a:noFill/>
            <a:miter lim="800000"/>
            <a:headEnd/>
            <a:tailEnd/>
          </a:ln>
          <a:effectLst/>
        </p:spPr>
        <p:txBody>
          <a:bodyPr vert="horz" wrap="square" lIns="99039" tIns="49520" rIns="99039" bIns="49520" numCol="1" anchor="b" anchorCtr="0" compatLnSpc="1">
            <a:prstTxWarp prst="textNoShape">
              <a:avLst/>
            </a:prstTxWarp>
          </a:bodyPr>
          <a:lstStyle>
            <a:lvl1pPr algn="r" defTabSz="990767">
              <a:defRPr sz="1300">
                <a:ea typeface="ＭＳ Ｐゴシック" charset="-128"/>
                <a:cs typeface="+mn-cs"/>
              </a:defRPr>
            </a:lvl1pPr>
          </a:lstStyle>
          <a:p>
            <a:pPr>
              <a:defRPr/>
            </a:pPr>
            <a:fld id="{2CA7DEB0-D2E4-4731-9228-2CB36886192E}" type="slidenum">
              <a:rPr lang="en-US" altLang="ja-JP"/>
              <a:pPr>
                <a:defRPr/>
              </a:pPr>
              <a:t>‹#›</a:t>
            </a:fld>
            <a:endParaRPr lang="en-US" altLang="ja-JP"/>
          </a:p>
        </p:txBody>
      </p:sp>
    </p:spTree>
    <p:extLst>
      <p:ext uri="{BB962C8B-B14F-4D97-AF65-F5344CB8AC3E}">
        <p14:creationId xmlns:p14="http://schemas.microsoft.com/office/powerpoint/2010/main" val="3113014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bwMode="auto">
          <a:xfrm>
            <a:off x="315913" y="0"/>
            <a:ext cx="4370387" cy="511175"/>
          </a:xfrm>
          <a:prstGeom prst="rect">
            <a:avLst/>
          </a:prstGeom>
          <a:noFill/>
          <a:ln w="9525">
            <a:noFill/>
            <a:miter lim="800000"/>
            <a:headEnd/>
            <a:tailEnd/>
          </a:ln>
          <a:effectLst/>
        </p:spPr>
        <p:txBody>
          <a:bodyPr vert="horz" wrap="square" lIns="99039" tIns="49520" rIns="99039" bIns="49520" numCol="1" anchor="t" anchorCtr="0" compatLnSpc="1">
            <a:prstTxWarp prst="textNoShape">
              <a:avLst/>
            </a:prstTxWarp>
          </a:bodyPr>
          <a:lstStyle>
            <a:lvl1pPr defTabSz="990767">
              <a:defRPr sz="1300">
                <a:ea typeface="ＭＳ Ｐゴシック" charset="-128"/>
                <a:cs typeface="+mn-cs"/>
              </a:defRPr>
            </a:lvl1pPr>
          </a:lstStyle>
          <a:p>
            <a:pPr>
              <a:defRPr/>
            </a:pPr>
            <a:r>
              <a:rPr lang="zh-TW" altLang="en-US"/>
              <a:t>精密計測工学</a:t>
            </a:r>
            <a:r>
              <a:rPr lang="en-US" altLang="zh-TW"/>
              <a:t>Ⅰ 2009</a:t>
            </a:r>
            <a:r>
              <a:rPr lang="zh-TW" altLang="en-US"/>
              <a:t>年度</a:t>
            </a:r>
            <a:endParaRPr lang="en-US" altLang="ja-JP"/>
          </a:p>
        </p:txBody>
      </p:sp>
      <p:sp>
        <p:nvSpPr>
          <p:cNvPr id="157699" name="Rectangle 3"/>
          <p:cNvSpPr>
            <a:spLocks noGrp="1" noChangeArrowheads="1"/>
          </p:cNvSpPr>
          <p:nvPr>
            <p:ph type="dt" idx="1"/>
          </p:nvPr>
        </p:nvSpPr>
        <p:spPr bwMode="auto">
          <a:xfrm>
            <a:off x="4792663" y="0"/>
            <a:ext cx="2078037" cy="511175"/>
          </a:xfrm>
          <a:prstGeom prst="rect">
            <a:avLst/>
          </a:prstGeom>
          <a:noFill/>
          <a:ln w="9525">
            <a:noFill/>
            <a:miter lim="800000"/>
            <a:headEnd/>
            <a:tailEnd/>
          </a:ln>
          <a:effectLst/>
        </p:spPr>
        <p:txBody>
          <a:bodyPr vert="horz" wrap="square" lIns="99039" tIns="49520" rIns="99039" bIns="49520" numCol="1" anchor="t" anchorCtr="0" compatLnSpc="1">
            <a:prstTxWarp prst="textNoShape">
              <a:avLst/>
            </a:prstTxWarp>
          </a:bodyPr>
          <a:lstStyle>
            <a:lvl1pPr algn="r" defTabSz="990767">
              <a:defRPr sz="1300">
                <a:ea typeface="ＭＳ Ｐゴシック" charset="-128"/>
                <a:cs typeface="+mn-cs"/>
              </a:defRPr>
            </a:lvl1pPr>
          </a:lstStyle>
          <a:p>
            <a:pPr>
              <a:defRPr/>
            </a:pPr>
            <a:r>
              <a:rPr lang="en-US" altLang="ja-JP"/>
              <a:t>2009/5/11</a:t>
            </a:r>
          </a:p>
        </p:txBody>
      </p:sp>
      <p:sp>
        <p:nvSpPr>
          <p:cNvPr id="56324"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p:spPr>
      </p:sp>
      <p:sp>
        <p:nvSpPr>
          <p:cNvPr id="15770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39" tIns="49520" rIns="99039" bIns="495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57702" name="Rectangle 6"/>
          <p:cNvSpPr>
            <a:spLocks noGrp="1" noChangeArrowheads="1"/>
          </p:cNvSpPr>
          <p:nvPr>
            <p:ph type="ftr" sz="quarter" idx="4"/>
          </p:nvPr>
        </p:nvSpPr>
        <p:spPr bwMode="auto">
          <a:xfrm>
            <a:off x="315913" y="9721850"/>
            <a:ext cx="3565525" cy="511175"/>
          </a:xfrm>
          <a:prstGeom prst="rect">
            <a:avLst/>
          </a:prstGeom>
          <a:noFill/>
          <a:ln w="9525">
            <a:noFill/>
            <a:miter lim="800000"/>
            <a:headEnd/>
            <a:tailEnd/>
          </a:ln>
          <a:effectLst/>
        </p:spPr>
        <p:txBody>
          <a:bodyPr vert="horz" wrap="square" lIns="99039" tIns="49520" rIns="99039" bIns="49520" numCol="1" anchor="b" anchorCtr="0" compatLnSpc="1">
            <a:prstTxWarp prst="textNoShape">
              <a:avLst/>
            </a:prstTxWarp>
          </a:bodyPr>
          <a:lstStyle>
            <a:lvl1pPr defTabSz="990767">
              <a:defRPr sz="1300">
                <a:ea typeface="ＭＳ Ｐゴシック" charset="-128"/>
                <a:cs typeface="+mn-cs"/>
              </a:defRPr>
            </a:lvl1pPr>
          </a:lstStyle>
          <a:p>
            <a:pPr>
              <a:defRPr/>
            </a:pPr>
            <a:r>
              <a:rPr lang="en-US" altLang="ja-JP"/>
              <a:t>高増潔</a:t>
            </a:r>
          </a:p>
        </p:txBody>
      </p:sp>
      <p:sp>
        <p:nvSpPr>
          <p:cNvPr id="157703" name="Rectangle 7"/>
          <p:cNvSpPr>
            <a:spLocks noGrp="1" noChangeArrowheads="1"/>
          </p:cNvSpPr>
          <p:nvPr>
            <p:ph type="sldNum" sz="quarter" idx="5"/>
          </p:nvPr>
        </p:nvSpPr>
        <p:spPr bwMode="auto">
          <a:xfrm>
            <a:off x="4021138" y="9721850"/>
            <a:ext cx="2795587" cy="511175"/>
          </a:xfrm>
          <a:prstGeom prst="rect">
            <a:avLst/>
          </a:prstGeom>
          <a:noFill/>
          <a:ln w="9525">
            <a:noFill/>
            <a:miter lim="800000"/>
            <a:headEnd/>
            <a:tailEnd/>
          </a:ln>
          <a:effectLst/>
        </p:spPr>
        <p:txBody>
          <a:bodyPr vert="horz" wrap="square" lIns="99039" tIns="49520" rIns="99039" bIns="49520" numCol="1" anchor="b" anchorCtr="0" compatLnSpc="1">
            <a:prstTxWarp prst="textNoShape">
              <a:avLst/>
            </a:prstTxWarp>
          </a:bodyPr>
          <a:lstStyle>
            <a:lvl1pPr algn="r" defTabSz="990767">
              <a:defRPr sz="1300">
                <a:ea typeface="ＭＳ Ｐゴシック" charset="-128"/>
                <a:cs typeface="+mn-cs"/>
              </a:defRPr>
            </a:lvl1pPr>
          </a:lstStyle>
          <a:p>
            <a:pPr>
              <a:defRPr/>
            </a:pPr>
            <a:fld id="{B0350264-7F1B-4D2A-8F93-04925F44B47C}" type="slidenum">
              <a:rPr lang="en-US" altLang="ja-JP"/>
              <a:pPr>
                <a:defRPr/>
              </a:pPr>
              <a:t>‹#›</a:t>
            </a:fld>
            <a:endParaRPr lang="en-US" altLang="ja-JP"/>
          </a:p>
        </p:txBody>
      </p:sp>
    </p:spTree>
    <p:extLst>
      <p:ext uri="{BB962C8B-B14F-4D97-AF65-F5344CB8AC3E}">
        <p14:creationId xmlns:p14="http://schemas.microsoft.com/office/powerpoint/2010/main" val="728454648"/>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4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57347" name="Rectangle 3"/>
          <p:cNvSpPr>
            <a:spLocks noGrp="1" noChangeArrowheads="1"/>
          </p:cNvSpPr>
          <p:nvPr>
            <p:ph type="dt" sz="quarter" idx="1"/>
          </p:nvPr>
        </p:nvSpPr>
        <p:spPr/>
        <p:txBody>
          <a:bodyPr/>
          <a:lstStyle/>
          <a:p>
            <a:pPr defTabSz="990600">
              <a:defRPr/>
            </a:pPr>
            <a:r>
              <a:rPr lang="en-US" altLang="ja-JP"/>
              <a:t>2009/5/11</a:t>
            </a:r>
          </a:p>
        </p:txBody>
      </p:sp>
      <p:sp>
        <p:nvSpPr>
          <p:cNvPr id="57348" name="Rectangle 6"/>
          <p:cNvSpPr>
            <a:spLocks noGrp="1" noChangeArrowheads="1"/>
          </p:cNvSpPr>
          <p:nvPr>
            <p:ph type="ftr" sz="quarter" idx="4"/>
          </p:nvPr>
        </p:nvSpPr>
        <p:spPr/>
        <p:txBody>
          <a:bodyPr/>
          <a:lstStyle/>
          <a:p>
            <a:pPr defTabSz="990600">
              <a:defRPr/>
            </a:pPr>
            <a:r>
              <a:rPr lang="en-US" altLang="ja-JP"/>
              <a:t>高増潔</a:t>
            </a:r>
          </a:p>
        </p:txBody>
      </p:sp>
      <p:sp>
        <p:nvSpPr>
          <p:cNvPr id="57349" name="Rectangle 7"/>
          <p:cNvSpPr>
            <a:spLocks noGrp="1" noChangeArrowheads="1"/>
          </p:cNvSpPr>
          <p:nvPr>
            <p:ph type="sldNum" sz="quarter" idx="5"/>
          </p:nvPr>
        </p:nvSpPr>
        <p:spPr/>
        <p:txBody>
          <a:bodyPr/>
          <a:lstStyle/>
          <a:p>
            <a:pPr defTabSz="990600">
              <a:defRPr/>
            </a:pPr>
            <a:fld id="{E3A06E55-6C8E-496A-88EF-090E4B4BDAAE}" type="slidenum">
              <a:rPr lang="en-US" altLang="ja-JP" smtClean="0"/>
              <a:pPr defTabSz="990600">
                <a:defRPr/>
              </a:pPr>
              <a:t>1</a:t>
            </a:fld>
            <a:endParaRPr lang="en-US" altLang="ja-JP"/>
          </a:p>
        </p:txBody>
      </p:sp>
      <p:sp>
        <p:nvSpPr>
          <p:cNvPr id="57350" name="Rectangle 2"/>
          <p:cNvSpPr>
            <a:spLocks noGrp="1" noRot="1" noChangeAspect="1" noChangeArrowheads="1" noTextEdit="1"/>
          </p:cNvSpPr>
          <p:nvPr>
            <p:ph type="sldImg"/>
          </p:nvPr>
        </p:nvSpPr>
        <p:spPr>
          <a:xfrm>
            <a:off x="990600" y="766763"/>
            <a:ext cx="5118100" cy="3838575"/>
          </a:xfrm>
          <a:ln/>
        </p:spPr>
      </p:sp>
      <p:sp>
        <p:nvSpPr>
          <p:cNvPr id="57351" name="Rectangle 3"/>
          <p:cNvSpPr>
            <a:spLocks noGrp="1" noChangeArrowheads="1"/>
          </p:cNvSpPr>
          <p:nvPr>
            <p:ph type="body" idx="1"/>
          </p:nvPr>
        </p:nvSpPr>
        <p:spPr>
          <a:xfrm>
            <a:off x="946150" y="4860925"/>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2794507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スライド イメージ プレースホルダ 1"/>
          <p:cNvSpPr>
            <a:spLocks noGrp="1" noRot="1" noChangeAspect="1" noTextEdit="1"/>
          </p:cNvSpPr>
          <p:nvPr>
            <p:ph type="sldImg"/>
          </p:nvPr>
        </p:nvSpPr>
        <p:spPr>
          <a:ln/>
        </p:spPr>
      </p:sp>
      <p:sp>
        <p:nvSpPr>
          <p:cNvPr id="69635" name="ノート プレースホルダ 2"/>
          <p:cNvSpPr>
            <a:spLocks noGrp="1"/>
          </p:cNvSpPr>
          <p:nvPr>
            <p:ph type="body" idx="1"/>
          </p:nvPr>
        </p:nvSpPr>
        <p:spPr>
          <a:noFill/>
          <a:ln/>
        </p:spPr>
        <p:txBody>
          <a:bodyPr/>
          <a:lstStyle/>
          <a:p>
            <a:pPr eaLnBrk="1" hangingPunct="1"/>
            <a:endParaRPr lang="ja-JP" altLang="en-US"/>
          </a:p>
        </p:txBody>
      </p:sp>
      <p:sp>
        <p:nvSpPr>
          <p:cNvPr id="69636"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69637" name="日付プレースホルダ 4"/>
          <p:cNvSpPr>
            <a:spLocks noGrp="1"/>
          </p:cNvSpPr>
          <p:nvPr>
            <p:ph type="dt" sz="quarter" idx="1"/>
          </p:nvPr>
        </p:nvSpPr>
        <p:spPr/>
        <p:txBody>
          <a:bodyPr/>
          <a:lstStyle/>
          <a:p>
            <a:pPr defTabSz="990600">
              <a:defRPr/>
            </a:pPr>
            <a:r>
              <a:rPr lang="en-US" altLang="ja-JP"/>
              <a:t>2009/5/11</a:t>
            </a:r>
          </a:p>
        </p:txBody>
      </p:sp>
      <p:sp>
        <p:nvSpPr>
          <p:cNvPr id="69638" name="フッター プレースホルダ 5"/>
          <p:cNvSpPr>
            <a:spLocks noGrp="1"/>
          </p:cNvSpPr>
          <p:nvPr>
            <p:ph type="ftr" sz="quarter" idx="4"/>
          </p:nvPr>
        </p:nvSpPr>
        <p:spPr/>
        <p:txBody>
          <a:bodyPr/>
          <a:lstStyle/>
          <a:p>
            <a:pPr defTabSz="990600">
              <a:defRPr/>
            </a:pPr>
            <a:r>
              <a:rPr lang="en-US" altLang="ja-JP"/>
              <a:t>高増潔</a:t>
            </a:r>
          </a:p>
        </p:txBody>
      </p:sp>
      <p:sp>
        <p:nvSpPr>
          <p:cNvPr id="69639" name="スライド番号プレースホルダ 6"/>
          <p:cNvSpPr>
            <a:spLocks noGrp="1"/>
          </p:cNvSpPr>
          <p:nvPr>
            <p:ph type="sldNum" sz="quarter" idx="5"/>
          </p:nvPr>
        </p:nvSpPr>
        <p:spPr/>
        <p:txBody>
          <a:bodyPr/>
          <a:lstStyle/>
          <a:p>
            <a:pPr defTabSz="990600">
              <a:defRPr/>
            </a:pPr>
            <a:fld id="{C2EAC13A-8496-480E-9054-46186E013F7C}" type="slidenum">
              <a:rPr lang="en-US" altLang="ja-JP" smtClean="0"/>
              <a:pPr defTabSz="990600">
                <a:defRPr/>
              </a:pPr>
              <a:t>25</a:t>
            </a:fld>
            <a:endParaRPr lang="en-US" altLang="ja-JP"/>
          </a:p>
        </p:txBody>
      </p:sp>
    </p:spTree>
    <p:extLst>
      <p:ext uri="{BB962C8B-B14F-4D97-AF65-F5344CB8AC3E}">
        <p14:creationId xmlns:p14="http://schemas.microsoft.com/office/powerpoint/2010/main" val="1068015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 1"/>
          <p:cNvSpPr>
            <a:spLocks noGrp="1" noRot="1" noChangeAspect="1" noTextEdit="1"/>
          </p:cNvSpPr>
          <p:nvPr>
            <p:ph type="sldImg"/>
          </p:nvPr>
        </p:nvSpPr>
        <p:spPr>
          <a:ln/>
        </p:spPr>
      </p:sp>
      <p:sp>
        <p:nvSpPr>
          <p:cNvPr id="66563" name="ノート プレースホルダ 2"/>
          <p:cNvSpPr>
            <a:spLocks noGrp="1"/>
          </p:cNvSpPr>
          <p:nvPr>
            <p:ph type="body" idx="1"/>
          </p:nvPr>
        </p:nvSpPr>
        <p:spPr>
          <a:noFill/>
          <a:ln/>
        </p:spPr>
        <p:txBody>
          <a:bodyPr/>
          <a:lstStyle/>
          <a:p>
            <a:pPr eaLnBrk="1" hangingPunct="1"/>
            <a:endParaRPr lang="ja-JP" altLang="en-US"/>
          </a:p>
        </p:txBody>
      </p:sp>
      <p:sp>
        <p:nvSpPr>
          <p:cNvPr id="66564"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66565" name="日付プレースホルダ 4"/>
          <p:cNvSpPr>
            <a:spLocks noGrp="1"/>
          </p:cNvSpPr>
          <p:nvPr>
            <p:ph type="dt" sz="quarter" idx="1"/>
          </p:nvPr>
        </p:nvSpPr>
        <p:spPr/>
        <p:txBody>
          <a:bodyPr/>
          <a:lstStyle/>
          <a:p>
            <a:pPr defTabSz="990600">
              <a:defRPr/>
            </a:pPr>
            <a:r>
              <a:rPr lang="en-US" altLang="ja-JP"/>
              <a:t>2009/5/11</a:t>
            </a:r>
          </a:p>
        </p:txBody>
      </p:sp>
      <p:sp>
        <p:nvSpPr>
          <p:cNvPr id="66566" name="フッター プレースホルダ 5"/>
          <p:cNvSpPr>
            <a:spLocks noGrp="1"/>
          </p:cNvSpPr>
          <p:nvPr>
            <p:ph type="ftr" sz="quarter" idx="4"/>
          </p:nvPr>
        </p:nvSpPr>
        <p:spPr/>
        <p:txBody>
          <a:bodyPr/>
          <a:lstStyle/>
          <a:p>
            <a:pPr defTabSz="990600">
              <a:defRPr/>
            </a:pPr>
            <a:r>
              <a:rPr lang="en-US" altLang="ja-JP"/>
              <a:t>高増潔</a:t>
            </a:r>
          </a:p>
        </p:txBody>
      </p:sp>
      <p:sp>
        <p:nvSpPr>
          <p:cNvPr id="66567" name="スライド番号プレースホルダ 6"/>
          <p:cNvSpPr>
            <a:spLocks noGrp="1"/>
          </p:cNvSpPr>
          <p:nvPr>
            <p:ph type="sldNum" sz="quarter" idx="5"/>
          </p:nvPr>
        </p:nvSpPr>
        <p:spPr/>
        <p:txBody>
          <a:bodyPr/>
          <a:lstStyle/>
          <a:p>
            <a:pPr defTabSz="990600">
              <a:defRPr/>
            </a:pPr>
            <a:fld id="{3D5F0375-69DD-4F24-8F18-E2904AB5A8FA}" type="slidenum">
              <a:rPr lang="en-US" altLang="ja-JP" smtClean="0"/>
              <a:pPr defTabSz="990600">
                <a:defRPr/>
              </a:pPr>
              <a:t>33</a:t>
            </a:fld>
            <a:endParaRPr lang="en-US" altLang="ja-JP"/>
          </a:p>
        </p:txBody>
      </p:sp>
    </p:spTree>
    <p:extLst>
      <p:ext uri="{BB962C8B-B14F-4D97-AF65-F5344CB8AC3E}">
        <p14:creationId xmlns:p14="http://schemas.microsoft.com/office/powerpoint/2010/main" val="2225510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58371" name="Rectangle 3"/>
          <p:cNvSpPr>
            <a:spLocks noGrp="1" noChangeArrowheads="1"/>
          </p:cNvSpPr>
          <p:nvPr>
            <p:ph type="dt" sz="quarter" idx="1"/>
          </p:nvPr>
        </p:nvSpPr>
        <p:spPr/>
        <p:txBody>
          <a:bodyPr/>
          <a:lstStyle/>
          <a:p>
            <a:pPr defTabSz="990600">
              <a:defRPr/>
            </a:pPr>
            <a:r>
              <a:rPr lang="en-US" altLang="ja-JP"/>
              <a:t>2009/5/11</a:t>
            </a:r>
          </a:p>
        </p:txBody>
      </p:sp>
      <p:sp>
        <p:nvSpPr>
          <p:cNvPr id="58372" name="Rectangle 6"/>
          <p:cNvSpPr>
            <a:spLocks noGrp="1" noChangeArrowheads="1"/>
          </p:cNvSpPr>
          <p:nvPr>
            <p:ph type="ftr" sz="quarter" idx="4"/>
          </p:nvPr>
        </p:nvSpPr>
        <p:spPr/>
        <p:txBody>
          <a:bodyPr/>
          <a:lstStyle/>
          <a:p>
            <a:pPr defTabSz="990600">
              <a:defRPr/>
            </a:pPr>
            <a:r>
              <a:rPr lang="en-US" altLang="ja-JP"/>
              <a:t>高増潔</a:t>
            </a:r>
          </a:p>
        </p:txBody>
      </p:sp>
      <p:sp>
        <p:nvSpPr>
          <p:cNvPr id="58373" name="Rectangle 7"/>
          <p:cNvSpPr>
            <a:spLocks noGrp="1" noChangeArrowheads="1"/>
          </p:cNvSpPr>
          <p:nvPr>
            <p:ph type="sldNum" sz="quarter" idx="5"/>
          </p:nvPr>
        </p:nvSpPr>
        <p:spPr/>
        <p:txBody>
          <a:bodyPr/>
          <a:lstStyle/>
          <a:p>
            <a:pPr defTabSz="990600">
              <a:defRPr/>
            </a:pPr>
            <a:fld id="{55DB3B7E-8AFF-4BD5-B847-6CB05F535A11}" type="slidenum">
              <a:rPr lang="en-US" altLang="ja-JP" smtClean="0"/>
              <a:pPr defTabSz="990600">
                <a:defRPr/>
              </a:pPr>
              <a:t>3</a:t>
            </a:fld>
            <a:endParaRPr lang="en-US" altLang="ja-JP"/>
          </a:p>
        </p:txBody>
      </p:sp>
      <p:sp>
        <p:nvSpPr>
          <p:cNvPr id="58374" name="Rectangle 2"/>
          <p:cNvSpPr>
            <a:spLocks noGrp="1" noRot="1" noChangeAspect="1" noChangeArrowheads="1" noTextEdit="1"/>
          </p:cNvSpPr>
          <p:nvPr>
            <p:ph type="sldImg"/>
          </p:nvPr>
        </p:nvSpPr>
        <p:spPr>
          <a:xfrm>
            <a:off x="990600" y="766763"/>
            <a:ext cx="5118100" cy="3838575"/>
          </a:xfrm>
          <a:ln/>
        </p:spPr>
      </p:sp>
      <p:sp>
        <p:nvSpPr>
          <p:cNvPr id="58375" name="Rectangle 3"/>
          <p:cNvSpPr>
            <a:spLocks noGrp="1" noChangeArrowheads="1"/>
          </p:cNvSpPr>
          <p:nvPr>
            <p:ph type="body" idx="1"/>
          </p:nvPr>
        </p:nvSpPr>
        <p:spPr>
          <a:xfrm>
            <a:off x="946150" y="4860925"/>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3987388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 1"/>
          <p:cNvSpPr>
            <a:spLocks noGrp="1" noRot="1" noChangeAspect="1" noTextEdit="1"/>
          </p:cNvSpPr>
          <p:nvPr>
            <p:ph type="sldImg"/>
          </p:nvPr>
        </p:nvSpPr>
        <p:spPr>
          <a:ln/>
        </p:spPr>
      </p:sp>
      <p:sp>
        <p:nvSpPr>
          <p:cNvPr id="66563" name="ノート プレースホルダ 2"/>
          <p:cNvSpPr>
            <a:spLocks noGrp="1"/>
          </p:cNvSpPr>
          <p:nvPr>
            <p:ph type="body" idx="1"/>
          </p:nvPr>
        </p:nvSpPr>
        <p:spPr>
          <a:noFill/>
          <a:ln/>
        </p:spPr>
        <p:txBody>
          <a:bodyPr/>
          <a:lstStyle/>
          <a:p>
            <a:pPr eaLnBrk="1" hangingPunct="1"/>
            <a:endParaRPr lang="ja-JP" altLang="en-US"/>
          </a:p>
        </p:txBody>
      </p:sp>
      <p:sp>
        <p:nvSpPr>
          <p:cNvPr id="66564"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66565" name="日付プレースホルダ 4"/>
          <p:cNvSpPr>
            <a:spLocks noGrp="1"/>
          </p:cNvSpPr>
          <p:nvPr>
            <p:ph type="dt" sz="quarter" idx="1"/>
          </p:nvPr>
        </p:nvSpPr>
        <p:spPr/>
        <p:txBody>
          <a:bodyPr/>
          <a:lstStyle/>
          <a:p>
            <a:pPr defTabSz="990600">
              <a:defRPr/>
            </a:pPr>
            <a:r>
              <a:rPr lang="en-US" altLang="ja-JP"/>
              <a:t>2009/5/11</a:t>
            </a:r>
          </a:p>
        </p:txBody>
      </p:sp>
      <p:sp>
        <p:nvSpPr>
          <p:cNvPr id="66566" name="フッター プレースホルダ 5"/>
          <p:cNvSpPr>
            <a:spLocks noGrp="1"/>
          </p:cNvSpPr>
          <p:nvPr>
            <p:ph type="ftr" sz="quarter" idx="4"/>
          </p:nvPr>
        </p:nvSpPr>
        <p:spPr/>
        <p:txBody>
          <a:bodyPr/>
          <a:lstStyle/>
          <a:p>
            <a:pPr defTabSz="990600">
              <a:defRPr/>
            </a:pPr>
            <a:r>
              <a:rPr lang="en-US" altLang="ja-JP"/>
              <a:t>高増潔</a:t>
            </a:r>
          </a:p>
        </p:txBody>
      </p:sp>
      <p:sp>
        <p:nvSpPr>
          <p:cNvPr id="66567" name="スライド番号プレースホルダ 6"/>
          <p:cNvSpPr>
            <a:spLocks noGrp="1"/>
          </p:cNvSpPr>
          <p:nvPr>
            <p:ph type="sldNum" sz="quarter" idx="5"/>
          </p:nvPr>
        </p:nvSpPr>
        <p:spPr/>
        <p:txBody>
          <a:bodyPr/>
          <a:lstStyle/>
          <a:p>
            <a:pPr defTabSz="990600">
              <a:defRPr/>
            </a:pPr>
            <a:fld id="{3D5F0375-69DD-4F24-8F18-E2904AB5A8FA}" type="slidenum">
              <a:rPr lang="en-US" altLang="ja-JP" smtClean="0"/>
              <a:pPr defTabSz="990600">
                <a:defRPr/>
              </a:pPr>
              <a:t>4</a:t>
            </a:fld>
            <a:endParaRPr lang="en-US" altLang="ja-JP"/>
          </a:p>
        </p:txBody>
      </p:sp>
    </p:spTree>
    <p:extLst>
      <p:ext uri="{BB962C8B-B14F-4D97-AF65-F5344CB8AC3E}">
        <p14:creationId xmlns:p14="http://schemas.microsoft.com/office/powerpoint/2010/main" val="3318741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a:xfrm>
            <a:off x="992188" y="768350"/>
            <a:ext cx="5114925" cy="3836988"/>
          </a:xfrm>
          <a:ln/>
        </p:spPr>
      </p:sp>
      <p:sp>
        <p:nvSpPr>
          <p:cNvPr id="27651" name="ノート プレースホルダ 2"/>
          <p:cNvSpPr>
            <a:spLocks noGrp="1"/>
          </p:cNvSpPr>
          <p:nvPr>
            <p:ph type="body" idx="1"/>
          </p:nvPr>
        </p:nvSpPr>
        <p:spPr>
          <a:noFill/>
          <a:ln/>
        </p:spPr>
        <p:txBody>
          <a:bodyPr/>
          <a:lstStyle/>
          <a:p>
            <a:pPr eaLnBrk="1" hangingPunct="1"/>
            <a:endParaRPr lang="ja-JP" altLang="en-US"/>
          </a:p>
        </p:txBody>
      </p:sp>
      <p:sp>
        <p:nvSpPr>
          <p:cNvPr id="27652" name="日付プレースホルダ 3"/>
          <p:cNvSpPr txBox="1">
            <a:spLocks noGrp="1"/>
          </p:cNvSpPr>
          <p:nvPr/>
        </p:nvSpPr>
        <p:spPr bwMode="auto">
          <a:xfrm>
            <a:off x="4021294" y="0"/>
            <a:ext cx="3076363" cy="511323"/>
          </a:xfrm>
          <a:prstGeom prst="rect">
            <a:avLst/>
          </a:prstGeom>
          <a:noFill/>
          <a:ln w="9525">
            <a:noFill/>
            <a:miter lim="800000"/>
            <a:headEnd/>
            <a:tailEnd/>
          </a:ln>
        </p:spPr>
        <p:txBody>
          <a:bodyPr lIns="99042" tIns="49521" rIns="99042" bIns="49521"/>
          <a:lstStyle/>
          <a:p>
            <a:pPr algn="r" defTabSz="989054"/>
            <a:r>
              <a:rPr lang="en-US" altLang="ja-JP" sz="1300" dirty="0">
                <a:latin typeface="Arial" charset="0"/>
              </a:rPr>
              <a:t>2008</a:t>
            </a:r>
            <a:r>
              <a:rPr lang="ja-JP" altLang="en-US" sz="1300" dirty="0">
                <a:latin typeface="Arial" charset="0"/>
              </a:rPr>
              <a:t>年</a:t>
            </a:r>
            <a:r>
              <a:rPr lang="en-US" altLang="ja-JP" sz="1300" dirty="0">
                <a:latin typeface="Arial" charset="0"/>
              </a:rPr>
              <a:t>2</a:t>
            </a:r>
            <a:r>
              <a:rPr lang="ja-JP" altLang="en-US" sz="1300" dirty="0">
                <a:latin typeface="Arial" charset="0"/>
              </a:rPr>
              <a:t>月</a:t>
            </a:r>
            <a:r>
              <a:rPr lang="en-US" altLang="ja-JP" sz="1300" dirty="0">
                <a:latin typeface="Arial" charset="0"/>
              </a:rPr>
              <a:t>4</a:t>
            </a:r>
            <a:r>
              <a:rPr lang="ja-JP" altLang="en-US" sz="1300" dirty="0">
                <a:latin typeface="Arial" charset="0"/>
              </a:rPr>
              <a:t>日</a:t>
            </a:r>
            <a:endParaRPr lang="en-US" altLang="ja-JP" sz="1300" dirty="0">
              <a:latin typeface="Arial" charset="0"/>
            </a:endParaRPr>
          </a:p>
        </p:txBody>
      </p:sp>
      <p:sp>
        <p:nvSpPr>
          <p:cNvPr id="27653" name="スライド番号プレースホルダ 4"/>
          <p:cNvSpPr txBox="1">
            <a:spLocks noGrp="1"/>
          </p:cNvSpPr>
          <p:nvPr/>
        </p:nvSpPr>
        <p:spPr bwMode="auto">
          <a:xfrm>
            <a:off x="4021294" y="9721658"/>
            <a:ext cx="3076363" cy="511322"/>
          </a:xfrm>
          <a:prstGeom prst="rect">
            <a:avLst/>
          </a:prstGeom>
          <a:noFill/>
          <a:ln w="9525">
            <a:noFill/>
            <a:miter lim="800000"/>
            <a:headEnd/>
            <a:tailEnd/>
          </a:ln>
        </p:spPr>
        <p:txBody>
          <a:bodyPr lIns="99042" tIns="49521" rIns="99042" bIns="49521" anchor="b"/>
          <a:lstStyle/>
          <a:p>
            <a:pPr algn="r" defTabSz="989054"/>
            <a:fld id="{F0CDE617-B67D-4BC9-9E8F-B7D5FC4276FF}" type="slidenum">
              <a:rPr lang="en-US" altLang="ja-JP" sz="1300">
                <a:latin typeface="Arial" charset="0"/>
              </a:rPr>
              <a:pPr algn="r" defTabSz="989054"/>
              <a:t>6</a:t>
            </a:fld>
            <a:endParaRPr lang="en-US" altLang="ja-JP" sz="1300" dirty="0">
              <a:latin typeface="Arial" charset="0"/>
            </a:endParaRPr>
          </a:p>
        </p:txBody>
      </p:sp>
      <p:sp>
        <p:nvSpPr>
          <p:cNvPr id="27654" name="フッター プレースホルダ 5"/>
          <p:cNvSpPr txBox="1">
            <a:spLocks noGrp="1"/>
          </p:cNvSpPr>
          <p:nvPr/>
        </p:nvSpPr>
        <p:spPr bwMode="auto">
          <a:xfrm>
            <a:off x="0" y="9721658"/>
            <a:ext cx="3076363" cy="511322"/>
          </a:xfrm>
          <a:prstGeom prst="rect">
            <a:avLst/>
          </a:prstGeom>
          <a:noFill/>
          <a:ln w="9525">
            <a:noFill/>
            <a:miter lim="800000"/>
            <a:headEnd/>
            <a:tailEnd/>
          </a:ln>
        </p:spPr>
        <p:txBody>
          <a:bodyPr lIns="99042" tIns="49521" rIns="99042" bIns="49521" anchor="b"/>
          <a:lstStyle/>
          <a:p>
            <a:pPr defTabSz="989054"/>
            <a:r>
              <a:rPr lang="ja-JP" altLang="en-US" sz="1300" dirty="0">
                <a:latin typeface="Arial" charset="0"/>
              </a:rPr>
              <a:t>機械学会セミナー</a:t>
            </a:r>
            <a:endParaRPr lang="en-US" altLang="ja-JP" sz="1300" dirty="0">
              <a:latin typeface="Arial" charset="0"/>
            </a:endParaRPr>
          </a:p>
        </p:txBody>
      </p:sp>
      <p:sp>
        <p:nvSpPr>
          <p:cNvPr id="27655" name="ヘッダー プレースホルダ 6"/>
          <p:cNvSpPr txBox="1">
            <a:spLocks noGrp="1"/>
          </p:cNvSpPr>
          <p:nvPr/>
        </p:nvSpPr>
        <p:spPr bwMode="auto">
          <a:xfrm>
            <a:off x="0" y="0"/>
            <a:ext cx="3076363" cy="511323"/>
          </a:xfrm>
          <a:prstGeom prst="rect">
            <a:avLst/>
          </a:prstGeom>
          <a:noFill/>
          <a:ln w="9525">
            <a:noFill/>
            <a:miter lim="800000"/>
            <a:headEnd/>
            <a:tailEnd/>
          </a:ln>
        </p:spPr>
        <p:txBody>
          <a:bodyPr lIns="99042" tIns="49521" rIns="99042" bIns="49521"/>
          <a:lstStyle/>
          <a:p>
            <a:pPr defTabSz="989054"/>
            <a:r>
              <a:rPr lang="en-US" altLang="ja-JP" sz="1300" dirty="0">
                <a:latin typeface="Arial" charset="0"/>
              </a:rPr>
              <a:t>GPS</a:t>
            </a:r>
            <a:r>
              <a:rPr lang="ja-JP" altLang="en-US" sz="1300" dirty="0">
                <a:latin typeface="Arial" charset="0"/>
              </a:rPr>
              <a:t>規格による測定・評価</a:t>
            </a:r>
            <a:endParaRPr lang="en-US" altLang="ja-JP" sz="1300" dirty="0">
              <a:latin typeface="Arial" charset="0"/>
            </a:endParaRPr>
          </a:p>
        </p:txBody>
      </p:sp>
    </p:spTree>
    <p:extLst>
      <p:ext uri="{BB962C8B-B14F-4D97-AF65-F5344CB8AC3E}">
        <p14:creationId xmlns:p14="http://schemas.microsoft.com/office/powerpoint/2010/main" val="9775529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61443" name="Rectangle 3"/>
          <p:cNvSpPr>
            <a:spLocks noGrp="1" noChangeArrowheads="1"/>
          </p:cNvSpPr>
          <p:nvPr>
            <p:ph type="dt" sz="quarter" idx="1"/>
          </p:nvPr>
        </p:nvSpPr>
        <p:spPr/>
        <p:txBody>
          <a:bodyPr/>
          <a:lstStyle/>
          <a:p>
            <a:pPr defTabSz="990600">
              <a:defRPr/>
            </a:pPr>
            <a:r>
              <a:rPr lang="en-US" altLang="ja-JP"/>
              <a:t>2009/5/11</a:t>
            </a:r>
          </a:p>
        </p:txBody>
      </p:sp>
      <p:sp>
        <p:nvSpPr>
          <p:cNvPr id="61444" name="Rectangle 6"/>
          <p:cNvSpPr>
            <a:spLocks noGrp="1" noChangeArrowheads="1"/>
          </p:cNvSpPr>
          <p:nvPr>
            <p:ph type="ftr" sz="quarter" idx="4"/>
          </p:nvPr>
        </p:nvSpPr>
        <p:spPr/>
        <p:txBody>
          <a:bodyPr/>
          <a:lstStyle/>
          <a:p>
            <a:pPr defTabSz="990600">
              <a:defRPr/>
            </a:pPr>
            <a:r>
              <a:rPr lang="en-US" altLang="ja-JP"/>
              <a:t>高増潔</a:t>
            </a:r>
          </a:p>
        </p:txBody>
      </p:sp>
      <p:sp>
        <p:nvSpPr>
          <p:cNvPr id="61445" name="Rectangle 7"/>
          <p:cNvSpPr>
            <a:spLocks noGrp="1" noChangeArrowheads="1"/>
          </p:cNvSpPr>
          <p:nvPr>
            <p:ph type="sldNum" sz="quarter" idx="5"/>
          </p:nvPr>
        </p:nvSpPr>
        <p:spPr/>
        <p:txBody>
          <a:bodyPr/>
          <a:lstStyle/>
          <a:p>
            <a:pPr defTabSz="990600">
              <a:defRPr/>
            </a:pPr>
            <a:fld id="{AC4BD657-9C8A-4CF0-BF32-045A53C48BBE}" type="slidenum">
              <a:rPr lang="en-US" altLang="ja-JP" smtClean="0"/>
              <a:pPr defTabSz="990600">
                <a:defRPr/>
              </a:pPr>
              <a:t>10</a:t>
            </a:fld>
            <a:endParaRPr lang="en-US" altLang="ja-JP"/>
          </a:p>
        </p:txBody>
      </p:sp>
      <p:sp>
        <p:nvSpPr>
          <p:cNvPr id="61446" name="Rectangle 2"/>
          <p:cNvSpPr>
            <a:spLocks noGrp="1" noRot="1" noChangeAspect="1" noChangeArrowheads="1" noTextEdit="1"/>
          </p:cNvSpPr>
          <p:nvPr>
            <p:ph type="sldImg"/>
          </p:nvPr>
        </p:nvSpPr>
        <p:spPr>
          <a:xfrm>
            <a:off x="992188" y="768350"/>
            <a:ext cx="5114925" cy="3836988"/>
          </a:xfrm>
          <a:ln/>
        </p:spPr>
      </p:sp>
      <p:sp>
        <p:nvSpPr>
          <p:cNvPr id="6144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4112032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スライド イメージ プレースホルダ 1"/>
          <p:cNvSpPr>
            <a:spLocks noGrp="1" noRot="1" noChangeAspect="1" noTextEdit="1"/>
          </p:cNvSpPr>
          <p:nvPr>
            <p:ph type="sldImg"/>
          </p:nvPr>
        </p:nvSpPr>
        <p:spPr>
          <a:ln/>
        </p:spPr>
      </p:sp>
      <p:sp>
        <p:nvSpPr>
          <p:cNvPr id="63491" name="ノート プレースホルダ 2"/>
          <p:cNvSpPr>
            <a:spLocks noGrp="1"/>
          </p:cNvSpPr>
          <p:nvPr>
            <p:ph type="body" idx="1"/>
          </p:nvPr>
        </p:nvSpPr>
        <p:spPr>
          <a:noFill/>
          <a:ln/>
        </p:spPr>
        <p:txBody>
          <a:bodyPr/>
          <a:lstStyle/>
          <a:p>
            <a:pPr eaLnBrk="1" hangingPunct="1"/>
            <a:endParaRPr lang="ja-JP" altLang="en-US"/>
          </a:p>
        </p:txBody>
      </p:sp>
      <p:sp>
        <p:nvSpPr>
          <p:cNvPr id="63492"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63493" name="日付プレースホルダ 4"/>
          <p:cNvSpPr>
            <a:spLocks noGrp="1"/>
          </p:cNvSpPr>
          <p:nvPr>
            <p:ph type="dt" sz="quarter" idx="1"/>
          </p:nvPr>
        </p:nvSpPr>
        <p:spPr/>
        <p:txBody>
          <a:bodyPr/>
          <a:lstStyle/>
          <a:p>
            <a:pPr defTabSz="990600">
              <a:defRPr/>
            </a:pPr>
            <a:r>
              <a:rPr lang="en-US" altLang="ja-JP"/>
              <a:t>2009/5/11</a:t>
            </a:r>
          </a:p>
        </p:txBody>
      </p:sp>
      <p:sp>
        <p:nvSpPr>
          <p:cNvPr id="63494" name="フッター プレースホルダ 5"/>
          <p:cNvSpPr>
            <a:spLocks noGrp="1"/>
          </p:cNvSpPr>
          <p:nvPr>
            <p:ph type="ftr" sz="quarter" idx="4"/>
          </p:nvPr>
        </p:nvSpPr>
        <p:spPr/>
        <p:txBody>
          <a:bodyPr/>
          <a:lstStyle/>
          <a:p>
            <a:pPr defTabSz="990600">
              <a:defRPr/>
            </a:pPr>
            <a:r>
              <a:rPr lang="en-US" altLang="ja-JP"/>
              <a:t>高増潔</a:t>
            </a:r>
          </a:p>
        </p:txBody>
      </p:sp>
      <p:sp>
        <p:nvSpPr>
          <p:cNvPr id="63495" name="スライド番号プレースホルダ 6"/>
          <p:cNvSpPr>
            <a:spLocks noGrp="1"/>
          </p:cNvSpPr>
          <p:nvPr>
            <p:ph type="sldNum" sz="quarter" idx="5"/>
          </p:nvPr>
        </p:nvSpPr>
        <p:spPr/>
        <p:txBody>
          <a:bodyPr/>
          <a:lstStyle/>
          <a:p>
            <a:pPr defTabSz="990600">
              <a:defRPr/>
            </a:pPr>
            <a:fld id="{7A91FD72-C59C-4A61-8CFC-ECFC133F433E}" type="slidenum">
              <a:rPr lang="en-US" altLang="ja-JP" smtClean="0"/>
              <a:pPr defTabSz="990600">
                <a:defRPr/>
              </a:pPr>
              <a:t>11</a:t>
            </a:fld>
            <a:endParaRPr lang="en-US" altLang="ja-JP"/>
          </a:p>
        </p:txBody>
      </p:sp>
    </p:spTree>
    <p:extLst>
      <p:ext uri="{BB962C8B-B14F-4D97-AF65-F5344CB8AC3E}">
        <p14:creationId xmlns:p14="http://schemas.microsoft.com/office/powerpoint/2010/main" val="3968782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 イメージ プレースホルダ 1"/>
          <p:cNvSpPr>
            <a:spLocks noGrp="1" noRot="1" noChangeAspect="1" noTextEdit="1"/>
          </p:cNvSpPr>
          <p:nvPr>
            <p:ph type="sldImg"/>
          </p:nvPr>
        </p:nvSpPr>
        <p:spPr>
          <a:ln/>
        </p:spPr>
      </p:sp>
      <p:sp>
        <p:nvSpPr>
          <p:cNvPr id="73731" name="ノート プレースホルダ 2"/>
          <p:cNvSpPr>
            <a:spLocks noGrp="1"/>
          </p:cNvSpPr>
          <p:nvPr>
            <p:ph type="body" idx="1"/>
          </p:nvPr>
        </p:nvSpPr>
        <p:spPr>
          <a:noFill/>
          <a:ln/>
        </p:spPr>
        <p:txBody>
          <a:bodyPr/>
          <a:lstStyle/>
          <a:p>
            <a:pPr eaLnBrk="1" hangingPunct="1"/>
            <a:endParaRPr lang="ja-JP" altLang="en-US"/>
          </a:p>
        </p:txBody>
      </p:sp>
      <p:sp>
        <p:nvSpPr>
          <p:cNvPr id="73732"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73733" name="日付プレースホルダ 4"/>
          <p:cNvSpPr>
            <a:spLocks noGrp="1"/>
          </p:cNvSpPr>
          <p:nvPr>
            <p:ph type="dt" sz="quarter" idx="1"/>
          </p:nvPr>
        </p:nvSpPr>
        <p:spPr/>
        <p:txBody>
          <a:bodyPr/>
          <a:lstStyle/>
          <a:p>
            <a:pPr defTabSz="990600">
              <a:defRPr/>
            </a:pPr>
            <a:r>
              <a:rPr lang="en-US" altLang="ja-JP"/>
              <a:t>2009/5/11</a:t>
            </a:r>
          </a:p>
        </p:txBody>
      </p:sp>
      <p:sp>
        <p:nvSpPr>
          <p:cNvPr id="73734" name="フッター プレースホルダ 5"/>
          <p:cNvSpPr>
            <a:spLocks noGrp="1"/>
          </p:cNvSpPr>
          <p:nvPr>
            <p:ph type="ftr" sz="quarter" idx="4"/>
          </p:nvPr>
        </p:nvSpPr>
        <p:spPr/>
        <p:txBody>
          <a:bodyPr/>
          <a:lstStyle/>
          <a:p>
            <a:pPr defTabSz="990600">
              <a:defRPr/>
            </a:pPr>
            <a:r>
              <a:rPr lang="en-US" altLang="ja-JP"/>
              <a:t>高増潔</a:t>
            </a:r>
          </a:p>
        </p:txBody>
      </p:sp>
      <p:sp>
        <p:nvSpPr>
          <p:cNvPr id="73735" name="スライド番号プレースホルダ 6"/>
          <p:cNvSpPr>
            <a:spLocks noGrp="1"/>
          </p:cNvSpPr>
          <p:nvPr>
            <p:ph type="sldNum" sz="quarter" idx="5"/>
          </p:nvPr>
        </p:nvSpPr>
        <p:spPr/>
        <p:txBody>
          <a:bodyPr/>
          <a:lstStyle/>
          <a:p>
            <a:pPr defTabSz="990600">
              <a:defRPr/>
            </a:pPr>
            <a:fld id="{6746C90F-0DB3-46D2-917E-29A2E0FBC026}" type="slidenum">
              <a:rPr lang="en-US" altLang="ja-JP" smtClean="0"/>
              <a:pPr defTabSz="990600">
                <a:defRPr/>
              </a:pPr>
              <a:t>12</a:t>
            </a:fld>
            <a:endParaRPr lang="en-US" altLang="ja-JP"/>
          </a:p>
        </p:txBody>
      </p:sp>
    </p:spTree>
    <p:extLst>
      <p:ext uri="{BB962C8B-B14F-4D97-AF65-F5344CB8AC3E}">
        <p14:creationId xmlns:p14="http://schemas.microsoft.com/office/powerpoint/2010/main" val="2193235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 1"/>
          <p:cNvSpPr>
            <a:spLocks noGrp="1" noRot="1" noChangeAspect="1" noTextEdit="1"/>
          </p:cNvSpPr>
          <p:nvPr>
            <p:ph type="sldImg"/>
          </p:nvPr>
        </p:nvSpPr>
        <p:spPr>
          <a:xfrm>
            <a:off x="992188" y="768350"/>
            <a:ext cx="5114925" cy="3836988"/>
          </a:xfrm>
          <a:ln/>
        </p:spPr>
      </p:sp>
      <p:sp>
        <p:nvSpPr>
          <p:cNvPr id="29699" name="ノート プレースホルダ 2"/>
          <p:cNvSpPr>
            <a:spLocks noGrp="1"/>
          </p:cNvSpPr>
          <p:nvPr>
            <p:ph type="body" idx="1"/>
          </p:nvPr>
        </p:nvSpPr>
        <p:spPr>
          <a:noFill/>
          <a:ln/>
        </p:spPr>
        <p:txBody>
          <a:bodyPr/>
          <a:lstStyle/>
          <a:p>
            <a:pPr eaLnBrk="1" hangingPunct="1"/>
            <a:endParaRPr lang="ja-JP" altLang="en-US"/>
          </a:p>
        </p:txBody>
      </p:sp>
      <p:sp>
        <p:nvSpPr>
          <p:cNvPr id="29700" name="日付プレースホルダ 3"/>
          <p:cNvSpPr txBox="1">
            <a:spLocks noGrp="1"/>
          </p:cNvSpPr>
          <p:nvPr/>
        </p:nvSpPr>
        <p:spPr bwMode="auto">
          <a:xfrm>
            <a:off x="4021294" y="0"/>
            <a:ext cx="3076363" cy="511323"/>
          </a:xfrm>
          <a:prstGeom prst="rect">
            <a:avLst/>
          </a:prstGeom>
          <a:noFill/>
          <a:ln w="9525">
            <a:noFill/>
            <a:miter lim="800000"/>
            <a:headEnd/>
            <a:tailEnd/>
          </a:ln>
        </p:spPr>
        <p:txBody>
          <a:bodyPr lIns="99042" tIns="49521" rIns="99042" bIns="49521"/>
          <a:lstStyle/>
          <a:p>
            <a:pPr algn="r" defTabSz="989054"/>
            <a:r>
              <a:rPr lang="en-US" altLang="ja-JP" sz="1300" dirty="0">
                <a:latin typeface="Arial" charset="0"/>
              </a:rPr>
              <a:t>2008</a:t>
            </a:r>
            <a:r>
              <a:rPr lang="ja-JP" altLang="en-US" sz="1300" dirty="0">
                <a:latin typeface="Arial" charset="0"/>
              </a:rPr>
              <a:t>年</a:t>
            </a:r>
            <a:r>
              <a:rPr lang="en-US" altLang="ja-JP" sz="1300" dirty="0">
                <a:latin typeface="Arial" charset="0"/>
              </a:rPr>
              <a:t>2</a:t>
            </a:r>
            <a:r>
              <a:rPr lang="ja-JP" altLang="en-US" sz="1300" dirty="0">
                <a:latin typeface="Arial" charset="0"/>
              </a:rPr>
              <a:t>月</a:t>
            </a:r>
            <a:r>
              <a:rPr lang="en-US" altLang="ja-JP" sz="1300" dirty="0">
                <a:latin typeface="Arial" charset="0"/>
              </a:rPr>
              <a:t>4</a:t>
            </a:r>
            <a:r>
              <a:rPr lang="ja-JP" altLang="en-US" sz="1300" dirty="0">
                <a:latin typeface="Arial" charset="0"/>
              </a:rPr>
              <a:t>日</a:t>
            </a:r>
            <a:endParaRPr lang="en-US" altLang="ja-JP" sz="1300" dirty="0">
              <a:latin typeface="Arial" charset="0"/>
            </a:endParaRPr>
          </a:p>
        </p:txBody>
      </p:sp>
      <p:sp>
        <p:nvSpPr>
          <p:cNvPr id="29701" name="スライド番号プレースホルダ 4"/>
          <p:cNvSpPr txBox="1">
            <a:spLocks noGrp="1"/>
          </p:cNvSpPr>
          <p:nvPr/>
        </p:nvSpPr>
        <p:spPr bwMode="auto">
          <a:xfrm>
            <a:off x="4021294" y="9721658"/>
            <a:ext cx="3076363" cy="511322"/>
          </a:xfrm>
          <a:prstGeom prst="rect">
            <a:avLst/>
          </a:prstGeom>
          <a:noFill/>
          <a:ln w="9525">
            <a:noFill/>
            <a:miter lim="800000"/>
            <a:headEnd/>
            <a:tailEnd/>
          </a:ln>
        </p:spPr>
        <p:txBody>
          <a:bodyPr lIns="99042" tIns="49521" rIns="99042" bIns="49521" anchor="b"/>
          <a:lstStyle/>
          <a:p>
            <a:pPr algn="r" defTabSz="989054"/>
            <a:fld id="{8D4C486D-DADC-4C8A-A9E1-054D8811F35B}" type="slidenum">
              <a:rPr lang="en-US" altLang="ja-JP" sz="1300">
                <a:latin typeface="Arial" charset="0"/>
              </a:rPr>
              <a:pPr algn="r" defTabSz="989054"/>
              <a:t>15</a:t>
            </a:fld>
            <a:endParaRPr lang="en-US" altLang="ja-JP" sz="1300" dirty="0">
              <a:latin typeface="Arial" charset="0"/>
            </a:endParaRPr>
          </a:p>
        </p:txBody>
      </p:sp>
      <p:sp>
        <p:nvSpPr>
          <p:cNvPr id="29702" name="フッター プレースホルダ 5"/>
          <p:cNvSpPr txBox="1">
            <a:spLocks noGrp="1"/>
          </p:cNvSpPr>
          <p:nvPr/>
        </p:nvSpPr>
        <p:spPr bwMode="auto">
          <a:xfrm>
            <a:off x="0" y="9721658"/>
            <a:ext cx="3076363" cy="511322"/>
          </a:xfrm>
          <a:prstGeom prst="rect">
            <a:avLst/>
          </a:prstGeom>
          <a:noFill/>
          <a:ln w="9525">
            <a:noFill/>
            <a:miter lim="800000"/>
            <a:headEnd/>
            <a:tailEnd/>
          </a:ln>
        </p:spPr>
        <p:txBody>
          <a:bodyPr lIns="99042" tIns="49521" rIns="99042" bIns="49521" anchor="b"/>
          <a:lstStyle/>
          <a:p>
            <a:pPr defTabSz="989054"/>
            <a:r>
              <a:rPr lang="ja-JP" altLang="en-US" sz="1300" dirty="0">
                <a:latin typeface="Arial" charset="0"/>
              </a:rPr>
              <a:t>機械学会セミナー</a:t>
            </a:r>
            <a:endParaRPr lang="en-US" altLang="ja-JP" sz="1300" dirty="0">
              <a:latin typeface="Arial" charset="0"/>
            </a:endParaRPr>
          </a:p>
        </p:txBody>
      </p:sp>
      <p:sp>
        <p:nvSpPr>
          <p:cNvPr id="29703" name="ヘッダー プレースホルダ 6"/>
          <p:cNvSpPr txBox="1">
            <a:spLocks noGrp="1"/>
          </p:cNvSpPr>
          <p:nvPr/>
        </p:nvSpPr>
        <p:spPr bwMode="auto">
          <a:xfrm>
            <a:off x="0" y="0"/>
            <a:ext cx="3076363" cy="511323"/>
          </a:xfrm>
          <a:prstGeom prst="rect">
            <a:avLst/>
          </a:prstGeom>
          <a:noFill/>
          <a:ln w="9525">
            <a:noFill/>
            <a:miter lim="800000"/>
            <a:headEnd/>
            <a:tailEnd/>
          </a:ln>
        </p:spPr>
        <p:txBody>
          <a:bodyPr lIns="99042" tIns="49521" rIns="99042" bIns="49521"/>
          <a:lstStyle/>
          <a:p>
            <a:pPr defTabSz="989054"/>
            <a:r>
              <a:rPr lang="en-US" altLang="ja-JP" sz="1300" dirty="0">
                <a:latin typeface="Arial" charset="0"/>
              </a:rPr>
              <a:t>GPS</a:t>
            </a:r>
            <a:r>
              <a:rPr lang="ja-JP" altLang="en-US" sz="1300" dirty="0">
                <a:latin typeface="Arial" charset="0"/>
              </a:rPr>
              <a:t>規格による測定・評価</a:t>
            </a:r>
            <a:endParaRPr lang="en-US" altLang="ja-JP" sz="1300" dirty="0">
              <a:latin typeface="Arial" charset="0"/>
            </a:endParaRPr>
          </a:p>
        </p:txBody>
      </p:sp>
    </p:spTree>
    <p:extLst>
      <p:ext uri="{BB962C8B-B14F-4D97-AF65-F5344CB8AC3E}">
        <p14:creationId xmlns:p14="http://schemas.microsoft.com/office/powerpoint/2010/main" val="1745105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スライド イメージ プレースホルダ 1"/>
          <p:cNvSpPr>
            <a:spLocks noGrp="1" noRot="1" noChangeAspect="1" noTextEdit="1"/>
          </p:cNvSpPr>
          <p:nvPr>
            <p:ph type="sldImg"/>
          </p:nvPr>
        </p:nvSpPr>
        <p:spPr>
          <a:ln/>
        </p:spPr>
      </p:sp>
      <p:sp>
        <p:nvSpPr>
          <p:cNvPr id="70659" name="ノート プレースホルダ 2"/>
          <p:cNvSpPr>
            <a:spLocks noGrp="1"/>
          </p:cNvSpPr>
          <p:nvPr>
            <p:ph type="body" idx="1"/>
          </p:nvPr>
        </p:nvSpPr>
        <p:spPr>
          <a:noFill/>
          <a:ln/>
        </p:spPr>
        <p:txBody>
          <a:bodyPr/>
          <a:lstStyle/>
          <a:p>
            <a:pPr eaLnBrk="1" hangingPunct="1"/>
            <a:endParaRPr lang="ja-JP" altLang="en-US"/>
          </a:p>
        </p:txBody>
      </p:sp>
      <p:sp>
        <p:nvSpPr>
          <p:cNvPr id="70660"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70661" name="日付プレースホルダ 4"/>
          <p:cNvSpPr>
            <a:spLocks noGrp="1"/>
          </p:cNvSpPr>
          <p:nvPr>
            <p:ph type="dt" sz="quarter" idx="1"/>
          </p:nvPr>
        </p:nvSpPr>
        <p:spPr/>
        <p:txBody>
          <a:bodyPr/>
          <a:lstStyle/>
          <a:p>
            <a:pPr defTabSz="990600">
              <a:defRPr/>
            </a:pPr>
            <a:r>
              <a:rPr lang="en-US" altLang="ja-JP"/>
              <a:t>2009/5/11</a:t>
            </a:r>
          </a:p>
        </p:txBody>
      </p:sp>
      <p:sp>
        <p:nvSpPr>
          <p:cNvPr id="70662" name="フッター プレースホルダ 5"/>
          <p:cNvSpPr>
            <a:spLocks noGrp="1"/>
          </p:cNvSpPr>
          <p:nvPr>
            <p:ph type="ftr" sz="quarter" idx="4"/>
          </p:nvPr>
        </p:nvSpPr>
        <p:spPr/>
        <p:txBody>
          <a:bodyPr/>
          <a:lstStyle/>
          <a:p>
            <a:pPr defTabSz="990600">
              <a:defRPr/>
            </a:pPr>
            <a:r>
              <a:rPr lang="en-US" altLang="ja-JP"/>
              <a:t>高増潔</a:t>
            </a:r>
          </a:p>
        </p:txBody>
      </p:sp>
      <p:sp>
        <p:nvSpPr>
          <p:cNvPr id="70663" name="スライド番号プレースホルダ 6"/>
          <p:cNvSpPr>
            <a:spLocks noGrp="1"/>
          </p:cNvSpPr>
          <p:nvPr>
            <p:ph type="sldNum" sz="quarter" idx="5"/>
          </p:nvPr>
        </p:nvSpPr>
        <p:spPr/>
        <p:txBody>
          <a:bodyPr/>
          <a:lstStyle/>
          <a:p>
            <a:pPr defTabSz="990600">
              <a:defRPr/>
            </a:pPr>
            <a:fld id="{39980978-D4FF-4883-9811-8C224562C066}" type="slidenum">
              <a:rPr lang="en-US" altLang="ja-JP" smtClean="0"/>
              <a:pPr defTabSz="990600">
                <a:defRPr/>
              </a:pPr>
              <a:t>24</a:t>
            </a:fld>
            <a:endParaRPr lang="en-US" altLang="ja-JP"/>
          </a:p>
        </p:txBody>
      </p:sp>
    </p:spTree>
    <p:extLst>
      <p:ext uri="{BB962C8B-B14F-4D97-AF65-F5344CB8AC3E}">
        <p14:creationId xmlns:p14="http://schemas.microsoft.com/office/powerpoint/2010/main" val="36670961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48834" name="Rectangle 2"/>
          <p:cNvSpPr>
            <a:spLocks noGrp="1" noChangeArrowheads="1"/>
          </p:cNvSpPr>
          <p:nvPr>
            <p:ph type="ctrTitle"/>
          </p:nvPr>
        </p:nvSpPr>
        <p:spPr>
          <a:xfrm>
            <a:off x="685800" y="990600"/>
            <a:ext cx="7772400" cy="1371600"/>
          </a:xfrm>
        </p:spPr>
        <p:txBody>
          <a:bodyPr/>
          <a:lstStyle>
            <a:lvl1pPr>
              <a:defRPr sz="3200">
                <a:solidFill>
                  <a:schemeClr val="tx1"/>
                </a:solidFill>
              </a:defRPr>
            </a:lvl1pPr>
          </a:lstStyle>
          <a:p>
            <a:r>
              <a:rPr lang="ja-JP" altLang="en-US"/>
              <a:t>マスター タイトルの書式設定</a:t>
            </a:r>
            <a:endParaRPr lang="ja-JP" altLang="en-US" dirty="0"/>
          </a:p>
        </p:txBody>
      </p:sp>
      <p:sp>
        <p:nvSpPr>
          <p:cNvPr id="24883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100"/>
            </a:lvl1pPr>
          </a:lstStyle>
          <a:p>
            <a:r>
              <a:rPr lang="ja-JP" altLang="en-US"/>
              <a:t>マスター サブタイトルの書式設定</a:t>
            </a:r>
            <a:endParaRPr lang="ja-JP" altLang="en-US" dirty="0"/>
          </a:p>
        </p:txBody>
      </p:sp>
      <p:sp>
        <p:nvSpPr>
          <p:cNvPr id="5" name="Rectangle 4"/>
          <p:cNvSpPr>
            <a:spLocks noGrp="1" noChangeArrowheads="1"/>
          </p:cNvSpPr>
          <p:nvPr>
            <p:ph type="dt" sz="half" idx="10"/>
          </p:nvPr>
        </p:nvSpPr>
        <p:spPr>
          <a:xfrm>
            <a:off x="2400005" y="6227135"/>
            <a:ext cx="2413000" cy="457200"/>
          </a:xfrm>
        </p:spPr>
        <p:txBody>
          <a:bodyPr/>
          <a:lstStyle>
            <a:lvl1pPr>
              <a:defRPr sz="1600">
                <a:latin typeface="+mj-lt"/>
                <a:ea typeface="+mj-ea"/>
              </a:defRPr>
            </a:lvl1pPr>
          </a:lstStyle>
          <a:p>
            <a:pPr>
              <a:defRPr/>
            </a:pPr>
            <a:r>
              <a:rPr lang="en-US" altLang="ja-JP"/>
              <a:t>2022-8-21</a:t>
            </a:r>
          </a:p>
        </p:txBody>
      </p:sp>
      <p:sp>
        <p:nvSpPr>
          <p:cNvPr id="6" name="Rectangle 5"/>
          <p:cNvSpPr>
            <a:spLocks noGrp="1" noChangeArrowheads="1"/>
          </p:cNvSpPr>
          <p:nvPr>
            <p:ph type="ftr" sz="quarter" idx="11"/>
          </p:nvPr>
        </p:nvSpPr>
        <p:spPr>
          <a:xfrm>
            <a:off x="2806700" y="6248400"/>
            <a:ext cx="3962400" cy="457200"/>
          </a:xfrm>
        </p:spPr>
        <p:txBody>
          <a:bodyPr/>
          <a:lstStyle>
            <a:lvl1pPr>
              <a:defRPr sz="1600">
                <a:latin typeface="+mj-lt"/>
                <a:ea typeface="+mj-ea"/>
              </a:defRPr>
            </a:lvl1pPr>
          </a:lstStyle>
          <a:p>
            <a:pPr>
              <a:defRPr/>
            </a:pPr>
            <a:r>
              <a:rPr lang="zh-TW" altLang="en-US"/>
              <a:t>精密測定</a:t>
            </a:r>
            <a:r>
              <a:rPr lang="en-US" altLang="zh-TW"/>
              <a:t>03a</a:t>
            </a:r>
            <a:r>
              <a:rPr lang="zh-TW" altLang="en-US"/>
              <a:t>：幾何特性，寸法</a:t>
            </a:r>
            <a:endParaRPr lang="en-US" altLang="ja-JP"/>
          </a:p>
        </p:txBody>
      </p:sp>
      <p:sp>
        <p:nvSpPr>
          <p:cNvPr id="7" name="Rectangle 6"/>
          <p:cNvSpPr>
            <a:spLocks noGrp="1" noChangeArrowheads="1"/>
          </p:cNvSpPr>
          <p:nvPr>
            <p:ph type="sldNum" sz="quarter" idx="12"/>
          </p:nvPr>
        </p:nvSpPr>
        <p:spPr>
          <a:xfrm>
            <a:off x="6959600" y="6248400"/>
            <a:ext cx="1905000" cy="457200"/>
          </a:xfrm>
        </p:spPr>
        <p:txBody>
          <a:bodyPr/>
          <a:lstStyle>
            <a:lvl1pPr>
              <a:defRPr sz="2000" b="0">
                <a:latin typeface="+mj-lt"/>
                <a:ea typeface="+mj-ea"/>
              </a:defRPr>
            </a:lvl1pPr>
          </a:lstStyle>
          <a:p>
            <a:pPr>
              <a:defRPr/>
            </a:pPr>
            <a:fld id="{CCA581B0-A41A-4140-821F-3CCDE6EAB729}" type="slidenum">
              <a:rPr lang="en-US" altLang="ja-JP" smtClean="0"/>
              <a:pPr>
                <a:defRPr/>
              </a:pPr>
              <a:t>‹#›</a:t>
            </a:fld>
            <a:endParaRPr lang="en-US" altLang="ja-JP"/>
          </a:p>
        </p:txBody>
      </p:sp>
      <p:pic>
        <p:nvPicPr>
          <p:cNvPr id="9" name="Picture 7" descr="東大マーク"/>
          <p:cNvPicPr>
            <a:picLocks noChangeAspect="1" noChangeArrowheads="1"/>
          </p:cNvPicPr>
          <p:nvPr/>
        </p:nvPicPr>
        <p:blipFill>
          <a:blip r:embed="rId2" cstate="screen">
            <a:clrChange>
              <a:clrFrom>
                <a:srgbClr val="FFFFFF"/>
              </a:clrFrom>
              <a:clrTo>
                <a:srgbClr val="FFFFFF">
                  <a:alpha val="0"/>
                </a:srgbClr>
              </a:clrTo>
            </a:clrChange>
          </a:blip>
          <a:srcRect/>
          <a:stretch>
            <a:fillRect/>
          </a:stretch>
        </p:blipFill>
        <p:spPr bwMode="auto">
          <a:xfrm>
            <a:off x="7707792" y="5507997"/>
            <a:ext cx="1390452" cy="1296000"/>
          </a:xfrm>
          <a:prstGeom prst="rect">
            <a:avLst/>
          </a:prstGeom>
          <a:noFill/>
          <a:ln w="9525">
            <a:noFill/>
            <a:miter lim="800000"/>
            <a:headEnd/>
            <a:tailEnd/>
          </a:ln>
        </p:spPr>
      </p:pic>
      <p:sp>
        <p:nvSpPr>
          <p:cNvPr id="10" name="AutoShape 7"/>
          <p:cNvSpPr>
            <a:spLocks noChangeArrowheads="1"/>
          </p:cNvSpPr>
          <p:nvPr/>
        </p:nvSpPr>
        <p:spPr bwMode="auto">
          <a:xfrm>
            <a:off x="686095" y="2384932"/>
            <a:ext cx="7776000" cy="108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grpSp>
        <p:nvGrpSpPr>
          <p:cNvPr id="11" name="グループ化 10">
            <a:extLst>
              <a:ext uri="{FF2B5EF4-FFF2-40B4-BE49-F238E27FC236}">
                <a16:creationId xmlns:a16="http://schemas.microsoft.com/office/drawing/2014/main" id="{D8AAEBAA-4750-4F73-BCB2-1CDCEC7B4558}"/>
              </a:ext>
            </a:extLst>
          </p:cNvPr>
          <p:cNvGrpSpPr/>
          <p:nvPr/>
        </p:nvGrpSpPr>
        <p:grpSpPr>
          <a:xfrm>
            <a:off x="79899" y="5465424"/>
            <a:ext cx="2805344" cy="1392576"/>
            <a:chOff x="106532" y="4173723"/>
            <a:chExt cx="2805344" cy="1392576"/>
          </a:xfrm>
        </p:grpSpPr>
        <p:pic>
          <p:nvPicPr>
            <p:cNvPr id="12" name="図 11" descr="アイコン&#10;&#10;自動的に生成された説明">
              <a:extLst>
                <a:ext uri="{FF2B5EF4-FFF2-40B4-BE49-F238E27FC236}">
                  <a16:creationId xmlns:a16="http://schemas.microsoft.com/office/drawing/2014/main" id="{AE43EC45-8939-45FD-B019-140A4BCC4D2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6532" y="4173723"/>
              <a:ext cx="1498074" cy="1392576"/>
            </a:xfrm>
            <a:prstGeom prst="rect">
              <a:avLst/>
            </a:prstGeom>
          </p:spPr>
        </p:pic>
        <p:sp>
          <p:nvSpPr>
            <p:cNvPr id="13" name="テキスト ボックス 12">
              <a:extLst>
                <a:ext uri="{FF2B5EF4-FFF2-40B4-BE49-F238E27FC236}">
                  <a16:creationId xmlns:a16="http://schemas.microsoft.com/office/drawing/2014/main" id="{0CA4EA76-B717-488F-A366-10A95AB8B295}"/>
                </a:ext>
              </a:extLst>
            </p:cNvPr>
            <p:cNvSpPr txBox="1"/>
            <p:nvPr userDrawn="1"/>
          </p:nvSpPr>
          <p:spPr>
            <a:xfrm>
              <a:off x="870012" y="5113538"/>
              <a:ext cx="2041864" cy="338554"/>
            </a:xfrm>
            <a:prstGeom prst="rect">
              <a:avLst/>
            </a:prstGeom>
            <a:noFill/>
          </p:spPr>
          <p:txBody>
            <a:bodyPr wrap="square" rtlCol="0">
              <a:spAutoFit/>
            </a:bodyPr>
            <a:lstStyle/>
            <a:p>
              <a:r>
                <a:rPr kumimoji="1" lang="en-US" altLang="ja-JP" sz="1600" b="0" i="1" dirty="0">
                  <a:effectLst/>
                </a:rPr>
                <a:t>Takamasu</a:t>
              </a:r>
              <a:r>
                <a:rPr kumimoji="1" lang="ja-JP" altLang="en-US" sz="1600" b="0" i="1" dirty="0">
                  <a:effectLst/>
                </a:rPr>
                <a:t> </a:t>
              </a:r>
              <a:r>
                <a:rPr kumimoji="1" lang="en-US" altLang="ja-JP" sz="1600" b="0" i="1" dirty="0">
                  <a:effectLst/>
                </a:rPr>
                <a:t>Lab</a:t>
              </a:r>
              <a:endParaRPr kumimoji="1" lang="ja-JP" altLang="en-US" sz="1600" b="0" i="1" dirty="0">
                <a:effectLst/>
              </a:endParaRPr>
            </a:p>
          </p:txBody>
        </p:sp>
      </p:grpSp>
    </p:spTree>
    <p:extLst>
      <p:ext uri="{BB962C8B-B14F-4D97-AF65-F5344CB8AC3E}">
        <p14:creationId xmlns:p14="http://schemas.microsoft.com/office/powerpoint/2010/main" val="965690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lvl1pPr algn="l">
              <a:defRPr/>
            </a:lvl1pPr>
            <a:lvl2pPr algn="l">
              <a:defRPr/>
            </a:lvl2pPr>
            <a:lvl3pPr algn="l">
              <a:defRPr sz="1900"/>
            </a:lvl3pPr>
            <a:lvl4pPr algn="l">
              <a:defRPr sz="1900"/>
            </a:lvl4pPr>
            <a:lvl5pPr algn="l">
              <a:defRPr sz="1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2" name="タイトル 1"/>
          <p:cNvSpPr>
            <a:spLocks noGrp="1"/>
          </p:cNvSpPr>
          <p:nvPr>
            <p:ph type="title"/>
          </p:nvPr>
        </p:nvSpPr>
        <p:spPr/>
        <p:txBody>
          <a:bodyPr/>
          <a:lstStyle>
            <a:lvl1pPr>
              <a:defRPr>
                <a:solidFill>
                  <a:schemeClr val="tx1"/>
                </a:solidFill>
              </a:defRPr>
            </a:lvl1pPr>
          </a:lstStyle>
          <a:p>
            <a:r>
              <a:rPr lang="ja-JP" altLang="en-US"/>
              <a:t>マスター タイトルの書式設定</a:t>
            </a:r>
            <a:endParaRPr lang="ja-JP" altLang="en-US" dirty="0"/>
          </a:p>
        </p:txBody>
      </p:sp>
      <p:sp>
        <p:nvSpPr>
          <p:cNvPr id="4" name="Rectangle 6"/>
          <p:cNvSpPr>
            <a:spLocks noGrp="1" noChangeArrowheads="1"/>
          </p:cNvSpPr>
          <p:nvPr>
            <p:ph type="dt" sz="half" idx="10"/>
          </p:nvPr>
        </p:nvSpPr>
        <p:spPr>
          <a:xfrm>
            <a:off x="789691" y="6453188"/>
            <a:ext cx="1981200" cy="268287"/>
          </a:xfrm>
          <a:ln/>
        </p:spPr>
        <p:txBody>
          <a:bodyPr/>
          <a:lstStyle>
            <a:lvl1pPr>
              <a:defRPr/>
            </a:lvl1pPr>
          </a:lstStyle>
          <a:p>
            <a:pPr>
              <a:defRPr/>
            </a:pPr>
            <a:r>
              <a:rPr lang="en-US" altLang="ja-JP"/>
              <a:t>2022-8-21</a:t>
            </a:r>
          </a:p>
        </p:txBody>
      </p:sp>
      <p:sp>
        <p:nvSpPr>
          <p:cNvPr id="5" name="Rectangle 7"/>
          <p:cNvSpPr>
            <a:spLocks noGrp="1" noChangeArrowheads="1"/>
          </p:cNvSpPr>
          <p:nvPr>
            <p:ph type="ftr" sz="quarter" idx="11"/>
          </p:nvPr>
        </p:nvSpPr>
        <p:spPr>
          <a:ln/>
        </p:spPr>
        <p:txBody>
          <a:bodyPr/>
          <a:lstStyle>
            <a:lvl1pPr>
              <a:defRPr/>
            </a:lvl1pPr>
          </a:lstStyle>
          <a:p>
            <a:pPr>
              <a:defRPr/>
            </a:pPr>
            <a:r>
              <a:rPr lang="zh-TW" altLang="en-US"/>
              <a:t>精密測定</a:t>
            </a:r>
            <a:r>
              <a:rPr lang="en-US" altLang="zh-TW"/>
              <a:t>03a</a:t>
            </a:r>
            <a:r>
              <a:rPr lang="zh-TW" altLang="en-US"/>
              <a:t>：幾何特性，寸法</a:t>
            </a: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3B27AA76-F2AF-42F9-A7BC-8CF9816996DD}" type="slidenum">
              <a:rPr lang="en-US" altLang="ja-JP" smtClean="0"/>
              <a:pPr>
                <a:defRPr/>
              </a:pPr>
              <a:t>‹#›</a:t>
            </a:fld>
            <a:endParaRPr lang="en-US" altLang="ja-JP"/>
          </a:p>
        </p:txBody>
      </p:sp>
    </p:spTree>
    <p:extLst>
      <p:ext uri="{BB962C8B-B14F-4D97-AF65-F5344CB8AC3E}">
        <p14:creationId xmlns:p14="http://schemas.microsoft.com/office/powerpoint/2010/main" val="2935222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CCE186-D7B6-45CC-2EBF-728257E123DB}"/>
              </a:ext>
            </a:extLst>
          </p:cNvPr>
          <p:cNvSpPr>
            <a:spLocks noGrp="1"/>
          </p:cNvSpPr>
          <p:nvPr>
            <p:ph type="title" hasCustomPrompt="1"/>
          </p:nvPr>
        </p:nvSpPr>
        <p:spPr/>
        <p:txBody>
          <a:bodyPr/>
          <a:lstStyle/>
          <a:p>
            <a:r>
              <a:rPr kumimoji="1" lang="ja-JP" altLang="en-US" dirty="0"/>
              <a:t>メモの書式設定</a:t>
            </a:r>
          </a:p>
        </p:txBody>
      </p:sp>
      <p:sp>
        <p:nvSpPr>
          <p:cNvPr id="3" name="日付プレースホルダー 2">
            <a:extLst>
              <a:ext uri="{FF2B5EF4-FFF2-40B4-BE49-F238E27FC236}">
                <a16:creationId xmlns:a16="http://schemas.microsoft.com/office/drawing/2014/main" id="{76C6C751-BF16-3ED9-BAC6-16210223E2EF}"/>
              </a:ext>
            </a:extLst>
          </p:cNvPr>
          <p:cNvSpPr>
            <a:spLocks noGrp="1"/>
          </p:cNvSpPr>
          <p:nvPr>
            <p:ph type="dt" sz="half" idx="10"/>
          </p:nvPr>
        </p:nvSpPr>
        <p:spPr/>
        <p:txBody>
          <a:bodyPr/>
          <a:lstStyle/>
          <a:p>
            <a:pPr>
              <a:defRPr/>
            </a:pPr>
            <a:r>
              <a:rPr lang="en-US" altLang="ja-JP"/>
              <a:t>2022-8-21</a:t>
            </a:r>
          </a:p>
        </p:txBody>
      </p:sp>
      <p:sp>
        <p:nvSpPr>
          <p:cNvPr id="4" name="フッター プレースホルダー 3">
            <a:extLst>
              <a:ext uri="{FF2B5EF4-FFF2-40B4-BE49-F238E27FC236}">
                <a16:creationId xmlns:a16="http://schemas.microsoft.com/office/drawing/2014/main" id="{2F3516FC-CF9C-4B9A-1C60-68E14B14E08C}"/>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5" name="スライド番号プレースホルダー 4">
            <a:extLst>
              <a:ext uri="{FF2B5EF4-FFF2-40B4-BE49-F238E27FC236}">
                <a16:creationId xmlns:a16="http://schemas.microsoft.com/office/drawing/2014/main" id="{B36DE3A7-9809-D7A7-8800-10A8F23E3AE2}"/>
              </a:ext>
            </a:extLst>
          </p:cNvPr>
          <p:cNvSpPr>
            <a:spLocks noGrp="1"/>
          </p:cNvSpPr>
          <p:nvPr>
            <p:ph type="sldNum" sz="quarter" idx="12"/>
          </p:nvPr>
        </p:nvSpPr>
        <p:spPr/>
        <p:txBody>
          <a:bodyPr/>
          <a:lstStyle/>
          <a:p>
            <a:pPr>
              <a:defRPr/>
            </a:pPr>
            <a:fld id="{FC72BE22-D40F-4CD2-AE87-96DB39C3A5B8}" type="slidenum">
              <a:rPr lang="en-US" altLang="ja-JP" smtClean="0"/>
              <a:pPr>
                <a:defRPr/>
              </a:pPr>
              <a:t>‹#›</a:t>
            </a:fld>
            <a:endParaRPr lang="en-US" altLang="ja-JP"/>
          </a:p>
        </p:txBody>
      </p:sp>
      <p:sp>
        <p:nvSpPr>
          <p:cNvPr id="6" name="コンテンツ プレースホルダ 2">
            <a:extLst>
              <a:ext uri="{FF2B5EF4-FFF2-40B4-BE49-F238E27FC236}">
                <a16:creationId xmlns:a16="http://schemas.microsoft.com/office/drawing/2014/main" id="{A7DD1ACE-9216-8629-A789-6FD562640702}"/>
              </a:ext>
            </a:extLst>
          </p:cNvPr>
          <p:cNvSpPr>
            <a:spLocks noGrp="1"/>
          </p:cNvSpPr>
          <p:nvPr>
            <p:ph idx="1"/>
          </p:nvPr>
        </p:nvSpPr>
        <p:spPr>
          <a:xfrm>
            <a:off x="250825" y="908050"/>
            <a:ext cx="8642350" cy="5400675"/>
          </a:xfrm>
        </p:spPr>
        <p:txBody>
          <a:bodyPr/>
          <a:lstStyle>
            <a:lvl1pPr algn="l">
              <a:defRPr sz="2000"/>
            </a:lvl1pPr>
            <a:lvl2pPr algn="l">
              <a:defRPr sz="1800"/>
            </a:lvl2pPr>
            <a:lvl3pPr algn="l">
              <a:defRPr sz="1600"/>
            </a:lvl3pPr>
            <a:lvl4pPr algn="l">
              <a:defRPr sz="1600"/>
            </a:lvl4pPr>
            <a:lvl5pPr algn="l">
              <a:defRPr sz="16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Tree>
    <p:extLst>
      <p:ext uri="{BB962C8B-B14F-4D97-AF65-F5344CB8AC3E}">
        <p14:creationId xmlns:p14="http://schemas.microsoft.com/office/powerpoint/2010/main" val="3330739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a:t>マスター タイトルの書式設定</a:t>
            </a:r>
            <a:endParaRPr lang="ja-JP" altLang="en-US" dirty="0"/>
          </a:p>
        </p:txBody>
      </p:sp>
      <p:sp>
        <p:nvSpPr>
          <p:cNvPr id="4" name="Rectangle 6"/>
          <p:cNvSpPr>
            <a:spLocks noGrp="1" noChangeArrowheads="1"/>
          </p:cNvSpPr>
          <p:nvPr>
            <p:ph type="dt" sz="half" idx="10"/>
          </p:nvPr>
        </p:nvSpPr>
        <p:spPr>
          <a:ln/>
        </p:spPr>
        <p:txBody>
          <a:bodyPr/>
          <a:lstStyle>
            <a:lvl1pPr>
              <a:defRPr/>
            </a:lvl1pPr>
          </a:lstStyle>
          <a:p>
            <a:pPr>
              <a:defRPr/>
            </a:pPr>
            <a:r>
              <a:rPr lang="en-US" altLang="ja-JP"/>
              <a:t>2022-8-21</a:t>
            </a:r>
          </a:p>
        </p:txBody>
      </p:sp>
      <p:sp>
        <p:nvSpPr>
          <p:cNvPr id="5" name="Rectangle 7"/>
          <p:cNvSpPr>
            <a:spLocks noGrp="1" noChangeArrowheads="1"/>
          </p:cNvSpPr>
          <p:nvPr>
            <p:ph type="ftr" sz="quarter" idx="11"/>
          </p:nvPr>
        </p:nvSpPr>
        <p:spPr>
          <a:ln/>
        </p:spPr>
        <p:txBody>
          <a:bodyPr/>
          <a:lstStyle>
            <a:lvl1pPr>
              <a:defRPr/>
            </a:lvl1pPr>
          </a:lstStyle>
          <a:p>
            <a:pPr>
              <a:defRPr/>
            </a:pPr>
            <a:r>
              <a:rPr lang="zh-TW" altLang="en-US"/>
              <a:t>精密測定</a:t>
            </a:r>
            <a:r>
              <a:rPr lang="en-US" altLang="zh-TW"/>
              <a:t>03a</a:t>
            </a:r>
            <a:r>
              <a:rPr lang="zh-TW" altLang="en-US"/>
              <a:t>：幾何特性，寸法</a:t>
            </a: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8C219623-F44D-4BE7-BAB0-D5E5D6A8EB78}" type="slidenum">
              <a:rPr lang="en-US" altLang="ja-JP" smtClean="0"/>
              <a:pPr>
                <a:defRPr/>
              </a:pPr>
              <a:t>‹#›</a:t>
            </a:fld>
            <a:endParaRPr lang="en-US" altLang="ja-JP"/>
          </a:p>
        </p:txBody>
      </p:sp>
    </p:spTree>
    <p:extLst>
      <p:ext uri="{BB962C8B-B14F-4D97-AF65-F5344CB8AC3E}">
        <p14:creationId xmlns:p14="http://schemas.microsoft.com/office/powerpoint/2010/main" val="25429267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pic>
        <p:nvPicPr>
          <p:cNvPr id="12" name="図 11" descr="アイコン&#10;&#10;自動的に生成された説明">
            <a:extLst>
              <a:ext uri="{FF2B5EF4-FFF2-40B4-BE49-F238E27FC236}">
                <a16:creationId xmlns:a16="http://schemas.microsoft.com/office/drawing/2014/main" id="{62BB5ABD-114F-4DE0-9E02-7D133AD8CFC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401" y="5748601"/>
            <a:ext cx="1154097" cy="1072823"/>
          </a:xfrm>
          <a:prstGeom prst="rect">
            <a:avLst/>
          </a:prstGeom>
        </p:spPr>
      </p:pic>
      <p:sp>
        <p:nvSpPr>
          <p:cNvPr id="3075" name="Rectangle 3"/>
          <p:cNvSpPr>
            <a:spLocks noGrp="1" noChangeArrowheads="1"/>
          </p:cNvSpPr>
          <p:nvPr>
            <p:ph type="body" idx="1"/>
          </p:nvPr>
        </p:nvSpPr>
        <p:spPr bwMode="auto">
          <a:xfrm>
            <a:off x="250825" y="908050"/>
            <a:ext cx="8642350" cy="5400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47810" name="Rectangle 2"/>
          <p:cNvSpPr>
            <a:spLocks noGrp="1" noChangeArrowheads="1"/>
          </p:cNvSpPr>
          <p:nvPr>
            <p:ph type="title"/>
          </p:nvPr>
        </p:nvSpPr>
        <p:spPr bwMode="auto">
          <a:xfrm>
            <a:off x="179388" y="188913"/>
            <a:ext cx="8713787"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247814" name="Rectangle 6"/>
          <p:cNvSpPr>
            <a:spLocks noGrp="1" noChangeArrowheads="1"/>
          </p:cNvSpPr>
          <p:nvPr>
            <p:ph type="dt" sz="half" idx="2"/>
          </p:nvPr>
        </p:nvSpPr>
        <p:spPr bwMode="auto">
          <a:xfrm>
            <a:off x="1009777" y="6462332"/>
            <a:ext cx="1285367" cy="27679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600">
                <a:latin typeface="+mj-lt"/>
                <a:ea typeface="+mj-ea"/>
                <a:cs typeface="+mn-cs"/>
              </a:defRPr>
            </a:lvl1pPr>
          </a:lstStyle>
          <a:p>
            <a:pPr>
              <a:defRPr/>
            </a:pPr>
            <a:r>
              <a:rPr lang="en-US" altLang="ja-JP"/>
              <a:t>2022-8-21</a:t>
            </a:r>
          </a:p>
        </p:txBody>
      </p:sp>
      <p:sp>
        <p:nvSpPr>
          <p:cNvPr id="247815" name="Rectangle 7"/>
          <p:cNvSpPr>
            <a:spLocks noGrp="1" noChangeArrowheads="1"/>
          </p:cNvSpPr>
          <p:nvPr>
            <p:ph type="ftr" sz="quarter" idx="3"/>
          </p:nvPr>
        </p:nvSpPr>
        <p:spPr bwMode="auto">
          <a:xfrm>
            <a:off x="2411413" y="6453188"/>
            <a:ext cx="4752975"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600">
                <a:latin typeface="+mj-lt"/>
                <a:ea typeface="+mj-ea"/>
                <a:cs typeface="+mn-cs"/>
              </a:defRPr>
            </a:lvl1pPr>
          </a:lstStyle>
          <a:p>
            <a:pPr>
              <a:defRPr/>
            </a:pPr>
            <a:r>
              <a:rPr lang="zh-TW" altLang="en-US"/>
              <a:t>精密測定</a:t>
            </a:r>
            <a:r>
              <a:rPr lang="en-US" altLang="zh-TW"/>
              <a:t>03a</a:t>
            </a:r>
            <a:r>
              <a:rPr lang="zh-TW" altLang="en-US"/>
              <a:t>：幾何特性，寸法</a:t>
            </a:r>
            <a:endParaRPr lang="en-US" altLang="ja-JP"/>
          </a:p>
        </p:txBody>
      </p:sp>
      <p:sp>
        <p:nvSpPr>
          <p:cNvPr id="247816" name="Rectangle 8"/>
          <p:cNvSpPr>
            <a:spLocks noGrp="1" noChangeArrowheads="1"/>
          </p:cNvSpPr>
          <p:nvPr>
            <p:ph type="sldNum" sz="quarter" idx="4"/>
          </p:nvPr>
        </p:nvSpPr>
        <p:spPr bwMode="auto">
          <a:xfrm>
            <a:off x="7380288" y="6453188"/>
            <a:ext cx="1512887"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2000" b="1">
                <a:latin typeface="+mj-lt"/>
                <a:ea typeface="+mj-ea"/>
                <a:cs typeface="+mn-cs"/>
              </a:defRPr>
            </a:lvl1pPr>
          </a:lstStyle>
          <a:p>
            <a:pPr>
              <a:defRPr/>
            </a:pPr>
            <a:fld id="{FC72BE22-D40F-4CD2-AE87-96DB39C3A5B8}" type="slidenum">
              <a:rPr lang="en-US" altLang="ja-JP" smtClean="0"/>
              <a:pPr>
                <a:defRPr/>
              </a:pPr>
              <a:t>‹#›</a:t>
            </a:fld>
            <a:endParaRPr lang="en-US" altLang="ja-JP"/>
          </a:p>
        </p:txBody>
      </p:sp>
      <p:sp>
        <p:nvSpPr>
          <p:cNvPr id="9" name="正方形/長方形 8"/>
          <p:cNvSpPr/>
          <p:nvPr/>
        </p:nvSpPr>
        <p:spPr bwMode="auto">
          <a:xfrm>
            <a:off x="981438" y="6375400"/>
            <a:ext cx="7920000" cy="36000"/>
          </a:xfrm>
          <a:prstGeom prst="rect">
            <a:avLst/>
          </a:prstGeom>
          <a:gradFill flip="none" rotWithShape="1">
            <a:gsLst>
              <a:gs pos="68000">
                <a:srgbClr val="FF0000"/>
              </a:gs>
              <a:gs pos="50000">
                <a:srgbClr val="FFFF99"/>
              </a:gs>
            </a:gsLst>
            <a:lin ang="10800000" scaled="1"/>
            <a:tileRect/>
          </a:gradFill>
          <a:ln w="222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w="38100">
                <a:solidFill>
                  <a:srgbClr val="FF0000"/>
                </a:solidFill>
              </a:ln>
              <a:solidFill>
                <a:schemeClr val="tx1"/>
              </a:solidFill>
              <a:effectLst/>
              <a:latin typeface="Arial" charset="0"/>
              <a:ea typeface="ＭＳ ゴシック" pitchFamily="49" charset="-128"/>
              <a:cs typeface="Arial" charset="0"/>
            </a:endParaRPr>
          </a:p>
        </p:txBody>
      </p:sp>
      <p:sp>
        <p:nvSpPr>
          <p:cNvPr id="10" name="AutoShape 7"/>
          <p:cNvSpPr>
            <a:spLocks noChangeArrowheads="1"/>
          </p:cNvSpPr>
          <p:nvPr/>
        </p:nvSpPr>
        <p:spPr bwMode="auto">
          <a:xfrm>
            <a:off x="165100" y="673100"/>
            <a:ext cx="8712200" cy="72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spTree>
    <p:extLst>
      <p:ext uri="{BB962C8B-B14F-4D97-AF65-F5344CB8AC3E}">
        <p14:creationId xmlns:p14="http://schemas.microsoft.com/office/powerpoint/2010/main" val="3792746764"/>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Lst>
  <p:hf hdr="0"/>
  <p:txStyles>
    <p:titleStyle>
      <a:lvl1pPr algn="l" rtl="0" eaLnBrk="1" fontAlgn="base" hangingPunct="1">
        <a:spcBef>
          <a:spcPct val="0"/>
        </a:spcBef>
        <a:spcAft>
          <a:spcPct val="0"/>
        </a:spcAft>
        <a:defRPr kumimoji="1" sz="3000" b="1">
          <a:solidFill>
            <a:schemeClr val="tx1"/>
          </a:solidFill>
          <a:effectLst>
            <a:outerShdw blurRad="38100" dist="38100" dir="2700000" algn="tl">
              <a:srgbClr val="C0C0C0"/>
            </a:outerShdw>
          </a:effectLst>
          <a:latin typeface="+mj-lt"/>
          <a:ea typeface="+mj-ea"/>
          <a:cs typeface="+mj-cs"/>
        </a:defRPr>
      </a:lvl1pPr>
      <a:lvl2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2pPr>
      <a:lvl3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3pPr>
      <a:lvl4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4pPr>
      <a:lvl5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5pPr>
      <a:lvl6pPr marL="4572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6pPr>
      <a:lvl7pPr marL="9144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7pPr>
      <a:lvl8pPr marL="13716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8pPr>
      <a:lvl9pPr marL="18288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9pPr>
    </p:titleStyle>
    <p:bodyStyle>
      <a:lvl1pPr marL="469900" indent="-469900" algn="l" rtl="0" eaLnBrk="1" fontAlgn="base" hangingPunct="1">
        <a:spcBef>
          <a:spcPct val="30000"/>
        </a:spcBef>
        <a:spcAft>
          <a:spcPct val="0"/>
        </a:spcAft>
        <a:buClr>
          <a:schemeClr val="accent2"/>
        </a:buClr>
        <a:buFont typeface="Wingdings" pitchFamily="2" charset="2"/>
        <a:buChar char="n"/>
        <a:defRPr kumimoji="1" sz="2200">
          <a:solidFill>
            <a:schemeClr val="tx1"/>
          </a:solidFill>
          <a:latin typeface="+mj-lt"/>
          <a:ea typeface="+mj-ea"/>
          <a:cs typeface="+mn-cs"/>
        </a:defRPr>
      </a:lvl1pPr>
      <a:lvl2pPr marL="908050" indent="-436563" algn="l" rtl="0" eaLnBrk="1" fontAlgn="base" hangingPunct="1">
        <a:spcBef>
          <a:spcPct val="0"/>
        </a:spcBef>
        <a:spcAft>
          <a:spcPct val="0"/>
        </a:spcAft>
        <a:buClr>
          <a:srgbClr val="FFCC00"/>
        </a:buClr>
        <a:buFont typeface="Wingdings" pitchFamily="2" charset="2"/>
        <a:buChar char="n"/>
        <a:defRPr kumimoji="1" sz="2000">
          <a:solidFill>
            <a:srgbClr val="00002A"/>
          </a:solidFill>
          <a:latin typeface="+mj-lt"/>
          <a:ea typeface="+mj-ea"/>
        </a:defRPr>
      </a:lvl2pPr>
      <a:lvl3pPr marL="1304925" indent="-395288" algn="l" rtl="0" eaLnBrk="1" fontAlgn="base" hangingPunct="1">
        <a:spcBef>
          <a:spcPct val="0"/>
        </a:spcBef>
        <a:spcAft>
          <a:spcPct val="0"/>
        </a:spcAft>
        <a:buClr>
          <a:srgbClr val="FF3399"/>
        </a:buClr>
        <a:buFont typeface="Wingdings" pitchFamily="2" charset="2"/>
        <a:buChar char="n"/>
        <a:defRPr kumimoji="1" sz="1900">
          <a:solidFill>
            <a:srgbClr val="00002A"/>
          </a:solidFill>
          <a:latin typeface="+mj-lt"/>
          <a:ea typeface="+mj-ea"/>
        </a:defRPr>
      </a:lvl3pPr>
      <a:lvl4pPr marL="1693863" indent="-387350" algn="l" rtl="0" eaLnBrk="1" fontAlgn="base" hangingPunct="1">
        <a:spcBef>
          <a:spcPct val="0"/>
        </a:spcBef>
        <a:spcAft>
          <a:spcPct val="0"/>
        </a:spcAft>
        <a:buClr>
          <a:schemeClr val="accent2"/>
        </a:buClr>
        <a:buFont typeface="Wingdings" pitchFamily="2" charset="2"/>
        <a:buChar char="n"/>
        <a:defRPr kumimoji="1" sz="1600">
          <a:solidFill>
            <a:srgbClr val="00002A"/>
          </a:solidFill>
          <a:latin typeface="+mj-lt"/>
          <a:ea typeface="+mj-ea"/>
        </a:defRPr>
      </a:lvl4pPr>
      <a:lvl5pPr marL="20939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j-lt"/>
          <a:ea typeface="+mj-ea"/>
        </a:defRPr>
      </a:lvl5pPr>
      <a:lvl6pPr marL="25511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6pPr>
      <a:lvl7pPr marL="30083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7pPr>
      <a:lvl8pPr marL="34655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8pPr>
      <a:lvl9pPr marL="39227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image" Target="../media/image1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3.xml"/><Relationship Id="rId5" Type="http://schemas.openxmlformats.org/officeDocument/2006/relationships/image" Target="../media/image22.svg"/><Relationship Id="rId4" Type="http://schemas.openxmlformats.org/officeDocument/2006/relationships/image" Target="../media/image2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2" name="Rectangle 2"/>
          <p:cNvSpPr>
            <a:spLocks noGrp="1" noChangeArrowheads="1"/>
          </p:cNvSpPr>
          <p:nvPr>
            <p:ph type="ctrTitle"/>
          </p:nvPr>
        </p:nvSpPr>
        <p:spPr/>
        <p:txBody>
          <a:bodyPr/>
          <a:lstStyle/>
          <a:p>
            <a:pPr eaLnBrk="1" hangingPunct="1">
              <a:defRPr/>
            </a:pPr>
            <a:r>
              <a:rPr lang="ja-JP" altLang="en-US" dirty="0"/>
              <a:t>精密測定</a:t>
            </a:r>
            <a:r>
              <a:rPr lang="en-US" altLang="ja-JP" dirty="0"/>
              <a:t>03a</a:t>
            </a:r>
            <a:br>
              <a:rPr lang="en-US" altLang="ja-JP" dirty="0"/>
            </a:br>
            <a:br>
              <a:rPr lang="en-US" altLang="ja-JP" dirty="0"/>
            </a:br>
            <a:r>
              <a:rPr lang="ja-JP" altLang="en-US" dirty="0"/>
              <a:t>幾何特性，寸法</a:t>
            </a:r>
          </a:p>
        </p:txBody>
      </p:sp>
      <p:sp>
        <p:nvSpPr>
          <p:cNvPr id="10243" name="Rectangle 3"/>
          <p:cNvSpPr>
            <a:spLocks noGrp="1" noChangeArrowheads="1"/>
          </p:cNvSpPr>
          <p:nvPr>
            <p:ph type="subTitle" idx="1"/>
          </p:nvPr>
        </p:nvSpPr>
        <p:spPr/>
        <p:txBody>
          <a:bodyPr/>
          <a:lstStyle/>
          <a:p>
            <a:r>
              <a:rPr lang="en-US" altLang="ja-JP" sz="2000" dirty="0"/>
              <a:t>2022</a:t>
            </a:r>
            <a:r>
              <a:rPr lang="ja-JP" altLang="en-US" sz="2000" dirty="0"/>
              <a:t>年</a:t>
            </a:r>
            <a:r>
              <a:rPr lang="en-US" altLang="ja-JP" sz="2000" dirty="0"/>
              <a:t>8</a:t>
            </a:r>
            <a:r>
              <a:rPr lang="ja-JP" altLang="en-US" sz="2000" dirty="0"/>
              <a:t>月</a:t>
            </a:r>
            <a:r>
              <a:rPr lang="en-US" altLang="ja-JP" sz="2000" dirty="0"/>
              <a:t>21</a:t>
            </a:r>
            <a:r>
              <a:rPr lang="ja-JP" altLang="en-US" sz="2000" dirty="0"/>
              <a:t>日</a:t>
            </a:r>
            <a:endParaRPr lang="en-US" altLang="ja-JP" sz="2000" dirty="0"/>
          </a:p>
          <a:p>
            <a:r>
              <a:rPr lang="ja-JP" altLang="en-US" sz="2000" dirty="0"/>
              <a:t>高増計測工学研究所</a:t>
            </a:r>
          </a:p>
          <a:p>
            <a:r>
              <a:rPr lang="ja-JP" altLang="en-US" sz="2000" dirty="0"/>
              <a:t>東京大学　名誉教授　高増潔</a:t>
            </a:r>
          </a:p>
          <a:p>
            <a:r>
              <a:rPr lang="en-US" altLang="ja-JP" sz="2000" dirty="0"/>
              <a:t>https://www.takamasu-lab.org/</a:t>
            </a:r>
          </a:p>
          <a:p>
            <a:pPr eaLnBrk="1" hangingPunct="1"/>
            <a:endParaRPr lang="en-US" altLang="ja-JP" sz="17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3"/>
          <p:cNvSpPr>
            <a:spLocks noGrp="1" noChangeArrowheads="1"/>
          </p:cNvSpPr>
          <p:nvPr>
            <p:ph idx="1"/>
          </p:nvPr>
        </p:nvSpPr>
        <p:spPr/>
        <p:txBody>
          <a:bodyPr/>
          <a:lstStyle/>
          <a:p>
            <a:r>
              <a:rPr lang="ja-JP" altLang="en-US" dirty="0"/>
              <a:t>生産システムにおける図面の役割</a:t>
            </a:r>
          </a:p>
          <a:p>
            <a:pPr lvl="1"/>
            <a:r>
              <a:rPr lang="ja-JP" altLang="en-US" dirty="0"/>
              <a:t>設計：部品の機能を満たすような仕様</a:t>
            </a:r>
          </a:p>
          <a:p>
            <a:pPr lvl="1"/>
            <a:r>
              <a:rPr lang="ja-JP" altLang="en-US" dirty="0"/>
              <a:t>加工：図面により加工が行われ</a:t>
            </a:r>
            <a:endParaRPr lang="en-US" altLang="ja-JP" dirty="0"/>
          </a:p>
          <a:p>
            <a:pPr lvl="1"/>
            <a:r>
              <a:rPr lang="ja-JP" altLang="en-US" dirty="0"/>
              <a:t>測定：各部品を図面による測定</a:t>
            </a:r>
          </a:p>
          <a:p>
            <a:pPr lvl="1"/>
            <a:r>
              <a:rPr lang="ja-JP" altLang="en-US" dirty="0"/>
              <a:t>検証：図面により検証が行われる</a:t>
            </a:r>
          </a:p>
        </p:txBody>
      </p:sp>
      <p:sp>
        <p:nvSpPr>
          <p:cNvPr id="962562" name="Rectangle 2"/>
          <p:cNvSpPr>
            <a:spLocks noGrp="1" noChangeArrowheads="1"/>
          </p:cNvSpPr>
          <p:nvPr>
            <p:ph type="title"/>
          </p:nvPr>
        </p:nvSpPr>
        <p:spPr/>
        <p:txBody>
          <a:bodyPr/>
          <a:lstStyle/>
          <a:p>
            <a:r>
              <a:rPr lang="ja-JP" altLang="en-US"/>
              <a:t>生産システムにおける図面の役割（</a:t>
            </a:r>
            <a:r>
              <a:rPr lang="en-US" altLang="ja-JP"/>
              <a:t>1</a:t>
            </a:r>
            <a:r>
              <a:rPr lang="ja-JP" altLang="en-US"/>
              <a:t>）</a:t>
            </a:r>
          </a:p>
        </p:txBody>
      </p:sp>
      <p:sp>
        <p:nvSpPr>
          <p:cNvPr id="3075" name="日付プレースホルダ 3"/>
          <p:cNvSpPr>
            <a:spLocks noGrp="1"/>
          </p:cNvSpPr>
          <p:nvPr>
            <p:ph type="dt" sz="half" idx="10"/>
          </p:nvPr>
        </p:nvSpPr>
        <p:spPr/>
        <p:txBody>
          <a:bodyPr/>
          <a:lstStyle/>
          <a:p>
            <a:r>
              <a:rPr lang="en-US" altLang="ja-JP"/>
              <a:t>2022-8-21</a:t>
            </a:r>
          </a:p>
        </p:txBody>
      </p:sp>
      <p:sp>
        <p:nvSpPr>
          <p:cNvPr id="3076" name="フッター プレースホルダ 4"/>
          <p:cNvSpPr>
            <a:spLocks noGrp="1"/>
          </p:cNvSpPr>
          <p:nvPr>
            <p:ph type="ftr" sz="quarter" idx="11"/>
          </p:nvPr>
        </p:nvSpPr>
        <p:spPr/>
        <p:txBody>
          <a:bodyPr/>
          <a:lstStyle/>
          <a:p>
            <a:r>
              <a:rPr lang="zh-TW" altLang="en-US"/>
              <a:t>精密測定</a:t>
            </a:r>
            <a:r>
              <a:rPr lang="en-US" altLang="zh-TW"/>
              <a:t>03a</a:t>
            </a:r>
            <a:r>
              <a:rPr lang="zh-TW" altLang="en-US"/>
              <a:t>：幾何特性，寸法</a:t>
            </a:r>
            <a:endParaRPr lang="en-US" altLang="ja-JP"/>
          </a:p>
        </p:txBody>
      </p:sp>
      <p:sp>
        <p:nvSpPr>
          <p:cNvPr id="3077" name="スライド番号プレースホルダ 5"/>
          <p:cNvSpPr>
            <a:spLocks noGrp="1"/>
          </p:cNvSpPr>
          <p:nvPr>
            <p:ph type="sldNum" sz="quarter" idx="12"/>
          </p:nvPr>
        </p:nvSpPr>
        <p:spPr/>
        <p:txBody>
          <a:bodyPr/>
          <a:lstStyle/>
          <a:p>
            <a:fld id="{EDD0A0A6-0760-4A48-992C-06D884AEC62A}" type="slidenum">
              <a:rPr lang="en-US" altLang="ja-JP" smtClean="0"/>
              <a:pPr/>
              <a:t>10</a:t>
            </a:fld>
            <a:endParaRPr lang="en-US" altLang="ja-JP"/>
          </a:p>
        </p:txBody>
      </p:sp>
      <p:sp>
        <p:nvSpPr>
          <p:cNvPr id="2" name="正方形/長方形 1">
            <a:extLst>
              <a:ext uri="{FF2B5EF4-FFF2-40B4-BE49-F238E27FC236}">
                <a16:creationId xmlns:a16="http://schemas.microsoft.com/office/drawing/2014/main" id="{399E74C7-B030-BAEC-C24A-8113B0525D30}"/>
              </a:ext>
            </a:extLst>
          </p:cNvPr>
          <p:cNvSpPr/>
          <p:nvPr/>
        </p:nvSpPr>
        <p:spPr bwMode="auto">
          <a:xfrm>
            <a:off x="6634065" y="908050"/>
            <a:ext cx="1338777" cy="460375"/>
          </a:xfrm>
          <a:prstGeom prst="rect">
            <a:avLst/>
          </a:prstGeom>
          <a:solidFill>
            <a:schemeClr val="accent5">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仕様</a:t>
            </a:r>
          </a:p>
        </p:txBody>
      </p:sp>
      <p:sp>
        <p:nvSpPr>
          <p:cNvPr id="3" name="正方形/長方形 2">
            <a:extLst>
              <a:ext uri="{FF2B5EF4-FFF2-40B4-BE49-F238E27FC236}">
                <a16:creationId xmlns:a16="http://schemas.microsoft.com/office/drawing/2014/main" id="{E1FC17D0-2B26-4B90-E105-D74DF305A513}"/>
              </a:ext>
            </a:extLst>
          </p:cNvPr>
          <p:cNvSpPr/>
          <p:nvPr/>
        </p:nvSpPr>
        <p:spPr bwMode="auto">
          <a:xfrm>
            <a:off x="6634065" y="1760246"/>
            <a:ext cx="1338777" cy="460375"/>
          </a:xfrm>
          <a:prstGeom prst="rect">
            <a:avLst/>
          </a:prstGeom>
          <a:solidFill>
            <a:schemeClr val="accent5">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dirty="0"/>
              <a:t>設計</a:t>
            </a: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 name="正方形/長方形 8">
            <a:extLst>
              <a:ext uri="{FF2B5EF4-FFF2-40B4-BE49-F238E27FC236}">
                <a16:creationId xmlns:a16="http://schemas.microsoft.com/office/drawing/2014/main" id="{48143599-506E-AE65-7938-85DA762CDD2B}"/>
              </a:ext>
            </a:extLst>
          </p:cNvPr>
          <p:cNvSpPr/>
          <p:nvPr/>
        </p:nvSpPr>
        <p:spPr bwMode="auto">
          <a:xfrm>
            <a:off x="5368414" y="3775535"/>
            <a:ext cx="3274142" cy="943948"/>
          </a:xfrm>
          <a:prstGeom prst="rect">
            <a:avLst/>
          </a:prstGeom>
          <a:solidFill>
            <a:schemeClr val="accent4">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dirty="0"/>
              <a:t>加工</a:t>
            </a: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4" name="正方形/長方形 3">
            <a:extLst>
              <a:ext uri="{FF2B5EF4-FFF2-40B4-BE49-F238E27FC236}">
                <a16:creationId xmlns:a16="http://schemas.microsoft.com/office/drawing/2014/main" id="{49BD187A-F331-482A-510B-10148239C8CC}"/>
              </a:ext>
            </a:extLst>
          </p:cNvPr>
          <p:cNvSpPr/>
          <p:nvPr/>
        </p:nvSpPr>
        <p:spPr bwMode="auto">
          <a:xfrm>
            <a:off x="4050890" y="2596988"/>
            <a:ext cx="4572000" cy="901992"/>
          </a:xfrm>
          <a:prstGeom prst="rect">
            <a:avLst/>
          </a:prstGeom>
          <a:solidFill>
            <a:schemeClr val="accent2">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dirty="0"/>
              <a:t>図面</a:t>
            </a: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8" name="正方形/長方形 7">
            <a:extLst>
              <a:ext uri="{FF2B5EF4-FFF2-40B4-BE49-F238E27FC236}">
                <a16:creationId xmlns:a16="http://schemas.microsoft.com/office/drawing/2014/main" id="{B90FE19B-7485-842F-662E-D843DCB6EFF3}"/>
              </a:ext>
            </a:extLst>
          </p:cNvPr>
          <p:cNvSpPr/>
          <p:nvPr/>
        </p:nvSpPr>
        <p:spPr bwMode="auto">
          <a:xfrm>
            <a:off x="4087510" y="5590935"/>
            <a:ext cx="4505884" cy="460375"/>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検証</a:t>
            </a:r>
          </a:p>
        </p:txBody>
      </p:sp>
      <p:sp>
        <p:nvSpPr>
          <p:cNvPr id="11" name="テキスト ボックス 10">
            <a:extLst>
              <a:ext uri="{FF2B5EF4-FFF2-40B4-BE49-F238E27FC236}">
                <a16:creationId xmlns:a16="http://schemas.microsoft.com/office/drawing/2014/main" id="{C86B3E8C-9EE7-9076-5F0A-A4A0681D29F0}"/>
              </a:ext>
            </a:extLst>
          </p:cNvPr>
          <p:cNvSpPr txBox="1"/>
          <p:nvPr/>
        </p:nvSpPr>
        <p:spPr>
          <a:xfrm>
            <a:off x="7674244" y="6101700"/>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12" name="矢印: 下 11">
            <a:extLst>
              <a:ext uri="{FF2B5EF4-FFF2-40B4-BE49-F238E27FC236}">
                <a16:creationId xmlns:a16="http://schemas.microsoft.com/office/drawing/2014/main" id="{C1755DEB-1942-F9DA-72DB-2555BF2AD9AA}"/>
              </a:ext>
            </a:extLst>
          </p:cNvPr>
          <p:cNvSpPr/>
          <p:nvPr/>
        </p:nvSpPr>
        <p:spPr bwMode="auto">
          <a:xfrm>
            <a:off x="7079226" y="1406013"/>
            <a:ext cx="511277" cy="304800"/>
          </a:xfrm>
          <a:prstGeom prst="downArrow">
            <a:avLst/>
          </a:prstGeom>
          <a:solidFill>
            <a:schemeClr val="accent5">
              <a:lumMod val="40000"/>
              <a:lumOff val="6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3" name="矢印: 下 12">
            <a:extLst>
              <a:ext uri="{FF2B5EF4-FFF2-40B4-BE49-F238E27FC236}">
                <a16:creationId xmlns:a16="http://schemas.microsoft.com/office/drawing/2014/main" id="{4DA8D04C-82B5-E4F5-A429-BD45F7BFCB17}"/>
              </a:ext>
            </a:extLst>
          </p:cNvPr>
          <p:cNvSpPr/>
          <p:nvPr/>
        </p:nvSpPr>
        <p:spPr bwMode="auto">
          <a:xfrm>
            <a:off x="7047815" y="2276168"/>
            <a:ext cx="511277" cy="304800"/>
          </a:xfrm>
          <a:prstGeom prst="downArrow">
            <a:avLst/>
          </a:prstGeom>
          <a:solidFill>
            <a:schemeClr val="accent5">
              <a:lumMod val="40000"/>
              <a:lumOff val="6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4" name="正方形/長方形 13">
            <a:extLst>
              <a:ext uri="{FF2B5EF4-FFF2-40B4-BE49-F238E27FC236}">
                <a16:creationId xmlns:a16="http://schemas.microsoft.com/office/drawing/2014/main" id="{1DFD7301-45CC-17FB-3651-CDB63C17685A}"/>
              </a:ext>
            </a:extLst>
          </p:cNvPr>
          <p:cNvSpPr/>
          <p:nvPr/>
        </p:nvSpPr>
        <p:spPr bwMode="auto">
          <a:xfrm>
            <a:off x="5495674" y="4185665"/>
            <a:ext cx="954288" cy="460375"/>
          </a:xfrm>
          <a:prstGeom prst="rect">
            <a:avLst/>
          </a:prstGeom>
          <a:solidFill>
            <a:schemeClr val="accent4">
              <a:lumMod val="40000"/>
              <a:lumOff val="6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dirty="0"/>
              <a:t>部品</a:t>
            </a: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5" name="矢印: 下 14">
            <a:extLst>
              <a:ext uri="{FF2B5EF4-FFF2-40B4-BE49-F238E27FC236}">
                <a16:creationId xmlns:a16="http://schemas.microsoft.com/office/drawing/2014/main" id="{E5F043BF-C38D-7F02-E5CF-CC4982796F15}"/>
              </a:ext>
            </a:extLst>
          </p:cNvPr>
          <p:cNvSpPr/>
          <p:nvPr/>
        </p:nvSpPr>
        <p:spPr bwMode="auto">
          <a:xfrm>
            <a:off x="7047815" y="3352800"/>
            <a:ext cx="511277" cy="462116"/>
          </a:xfrm>
          <a:prstGeom prst="downArrow">
            <a:avLst/>
          </a:prstGeom>
          <a:solidFill>
            <a:schemeClr val="accent2">
              <a:lumMod val="40000"/>
              <a:lumOff val="6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6" name="矢印: 下 15">
            <a:extLst>
              <a:ext uri="{FF2B5EF4-FFF2-40B4-BE49-F238E27FC236}">
                <a16:creationId xmlns:a16="http://schemas.microsoft.com/office/drawing/2014/main" id="{1036DD90-648D-F242-E817-D6B622E27D2E}"/>
              </a:ext>
            </a:extLst>
          </p:cNvPr>
          <p:cNvSpPr/>
          <p:nvPr/>
        </p:nvSpPr>
        <p:spPr bwMode="auto">
          <a:xfrm>
            <a:off x="4242619" y="3667433"/>
            <a:ext cx="511277" cy="1843549"/>
          </a:xfrm>
          <a:prstGeom prst="downArrow">
            <a:avLst/>
          </a:prstGeom>
          <a:solidFill>
            <a:schemeClr val="accent2">
              <a:lumMod val="40000"/>
              <a:lumOff val="6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7" name="正方形/長方形 16">
            <a:extLst>
              <a:ext uri="{FF2B5EF4-FFF2-40B4-BE49-F238E27FC236}">
                <a16:creationId xmlns:a16="http://schemas.microsoft.com/office/drawing/2014/main" id="{C5A26524-FABC-944C-F475-573F9C0A87D5}"/>
              </a:ext>
            </a:extLst>
          </p:cNvPr>
          <p:cNvSpPr/>
          <p:nvPr/>
        </p:nvSpPr>
        <p:spPr bwMode="auto">
          <a:xfrm>
            <a:off x="4994789" y="4901652"/>
            <a:ext cx="3569110" cy="460375"/>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測定</a:t>
            </a:r>
          </a:p>
        </p:txBody>
      </p:sp>
      <p:sp>
        <p:nvSpPr>
          <p:cNvPr id="19" name="正方形/長方形 18">
            <a:extLst>
              <a:ext uri="{FF2B5EF4-FFF2-40B4-BE49-F238E27FC236}">
                <a16:creationId xmlns:a16="http://schemas.microsoft.com/office/drawing/2014/main" id="{2102B51A-7C05-3E1F-0203-342912CB07DE}"/>
              </a:ext>
            </a:extLst>
          </p:cNvPr>
          <p:cNvSpPr/>
          <p:nvPr/>
        </p:nvSpPr>
        <p:spPr bwMode="auto">
          <a:xfrm>
            <a:off x="6532977" y="4185665"/>
            <a:ext cx="954288" cy="460375"/>
          </a:xfrm>
          <a:prstGeom prst="rect">
            <a:avLst/>
          </a:prstGeom>
          <a:solidFill>
            <a:schemeClr val="accent4">
              <a:lumMod val="40000"/>
              <a:lumOff val="6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dirty="0"/>
              <a:t>部品</a:t>
            </a: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0" name="正方形/長方形 19">
            <a:extLst>
              <a:ext uri="{FF2B5EF4-FFF2-40B4-BE49-F238E27FC236}">
                <a16:creationId xmlns:a16="http://schemas.microsoft.com/office/drawing/2014/main" id="{E03F270D-99F5-A4C5-E732-D19D01483691}"/>
              </a:ext>
            </a:extLst>
          </p:cNvPr>
          <p:cNvSpPr/>
          <p:nvPr/>
        </p:nvSpPr>
        <p:spPr bwMode="auto">
          <a:xfrm>
            <a:off x="7570280" y="4185665"/>
            <a:ext cx="954288" cy="460375"/>
          </a:xfrm>
          <a:prstGeom prst="rect">
            <a:avLst/>
          </a:prstGeom>
          <a:solidFill>
            <a:schemeClr val="accent4">
              <a:lumMod val="40000"/>
              <a:lumOff val="6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dirty="0"/>
              <a:t>部品</a:t>
            </a: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1" name="矢印: 下 20">
            <a:extLst>
              <a:ext uri="{FF2B5EF4-FFF2-40B4-BE49-F238E27FC236}">
                <a16:creationId xmlns:a16="http://schemas.microsoft.com/office/drawing/2014/main" id="{ADE4E6AE-802E-A397-29E1-EE2967822C71}"/>
              </a:ext>
            </a:extLst>
          </p:cNvPr>
          <p:cNvSpPr/>
          <p:nvPr/>
        </p:nvSpPr>
        <p:spPr bwMode="auto">
          <a:xfrm>
            <a:off x="5717180" y="4621160"/>
            <a:ext cx="511277" cy="304800"/>
          </a:xfrm>
          <a:prstGeom prst="downArrow">
            <a:avLst/>
          </a:prstGeom>
          <a:solidFill>
            <a:schemeClr val="tx2">
              <a:lumMod val="25000"/>
              <a:lumOff val="7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2" name="矢印: 下 21">
            <a:extLst>
              <a:ext uri="{FF2B5EF4-FFF2-40B4-BE49-F238E27FC236}">
                <a16:creationId xmlns:a16="http://schemas.microsoft.com/office/drawing/2014/main" id="{409285C6-2271-C140-F245-854E84BB0AE9}"/>
              </a:ext>
            </a:extLst>
          </p:cNvPr>
          <p:cNvSpPr/>
          <p:nvPr/>
        </p:nvSpPr>
        <p:spPr bwMode="auto">
          <a:xfrm>
            <a:off x="6754483" y="4621160"/>
            <a:ext cx="511277" cy="304800"/>
          </a:xfrm>
          <a:prstGeom prst="downArrow">
            <a:avLst/>
          </a:prstGeom>
          <a:solidFill>
            <a:schemeClr val="tx2">
              <a:lumMod val="25000"/>
              <a:lumOff val="7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3" name="矢印: 下 22">
            <a:extLst>
              <a:ext uri="{FF2B5EF4-FFF2-40B4-BE49-F238E27FC236}">
                <a16:creationId xmlns:a16="http://schemas.microsoft.com/office/drawing/2014/main" id="{E209543D-6B99-1D7A-325B-FBCB5AF91826}"/>
              </a:ext>
            </a:extLst>
          </p:cNvPr>
          <p:cNvSpPr/>
          <p:nvPr/>
        </p:nvSpPr>
        <p:spPr bwMode="auto">
          <a:xfrm>
            <a:off x="7791786" y="4621160"/>
            <a:ext cx="511277" cy="304800"/>
          </a:xfrm>
          <a:prstGeom prst="downArrow">
            <a:avLst/>
          </a:prstGeom>
          <a:solidFill>
            <a:schemeClr val="tx2">
              <a:lumMod val="25000"/>
              <a:lumOff val="7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4" name="矢印: 下 23">
            <a:extLst>
              <a:ext uri="{FF2B5EF4-FFF2-40B4-BE49-F238E27FC236}">
                <a16:creationId xmlns:a16="http://schemas.microsoft.com/office/drawing/2014/main" id="{33D54ABD-1B37-ADC3-D8A3-BD6F42054F95}"/>
              </a:ext>
            </a:extLst>
          </p:cNvPr>
          <p:cNvSpPr/>
          <p:nvPr/>
        </p:nvSpPr>
        <p:spPr bwMode="auto">
          <a:xfrm>
            <a:off x="6523706" y="5329081"/>
            <a:ext cx="511277" cy="304800"/>
          </a:xfrm>
          <a:prstGeom prst="downArrow">
            <a:avLst/>
          </a:prstGeom>
          <a:solidFill>
            <a:schemeClr val="tx2">
              <a:lumMod val="25000"/>
              <a:lumOff val="7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 name="矢印: 下 4">
            <a:extLst>
              <a:ext uri="{FF2B5EF4-FFF2-40B4-BE49-F238E27FC236}">
                <a16:creationId xmlns:a16="http://schemas.microsoft.com/office/drawing/2014/main" id="{F9AB5AA8-CC47-18EB-CF05-E2A6DB030DC2}"/>
              </a:ext>
            </a:extLst>
          </p:cNvPr>
          <p:cNvSpPr/>
          <p:nvPr/>
        </p:nvSpPr>
        <p:spPr bwMode="auto">
          <a:xfrm>
            <a:off x="4788311" y="3667433"/>
            <a:ext cx="511277" cy="1189702"/>
          </a:xfrm>
          <a:prstGeom prst="downArrow">
            <a:avLst/>
          </a:prstGeom>
          <a:solidFill>
            <a:schemeClr val="accent2">
              <a:lumMod val="40000"/>
              <a:lumOff val="6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 name="テキスト ボックス 5">
            <a:extLst>
              <a:ext uri="{FF2B5EF4-FFF2-40B4-BE49-F238E27FC236}">
                <a16:creationId xmlns:a16="http://schemas.microsoft.com/office/drawing/2014/main" id="{06998FE0-B417-26B3-F559-560A537F1B30}"/>
              </a:ext>
            </a:extLst>
          </p:cNvPr>
          <p:cNvSpPr txBox="1"/>
          <p:nvPr/>
        </p:nvSpPr>
        <p:spPr>
          <a:xfrm>
            <a:off x="2519837" y="5700548"/>
            <a:ext cx="1226865" cy="349702"/>
          </a:xfrm>
          <a:prstGeom prst="rect">
            <a:avLst/>
          </a:prstGeom>
          <a:noFill/>
        </p:spPr>
        <p:txBody>
          <a:bodyPr wrap="none" lIns="36000" tIns="36000" rIns="36000" bIns="36000" rtlCol="0">
            <a:spAutoFit/>
          </a:bodyPr>
          <a:lstStyle/>
          <a:p>
            <a:r>
              <a:rPr lang="ja-JP" altLang="en-US" dirty="0">
                <a:latin typeface="+mj-lt"/>
                <a:ea typeface="+mj-ea"/>
              </a:rPr>
              <a:t>図面の役割</a:t>
            </a:r>
            <a:endParaRPr kumimoji="1" lang="ja-JP" altLang="en-US" dirty="0">
              <a:latin typeface="+mj-lt"/>
              <a:ea typeface="+mj-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Rectangle 3"/>
          <p:cNvSpPr>
            <a:spLocks noGrp="1" noChangeArrowheads="1"/>
          </p:cNvSpPr>
          <p:nvPr>
            <p:ph idx="1"/>
          </p:nvPr>
        </p:nvSpPr>
        <p:spPr/>
        <p:txBody>
          <a:bodyPr/>
          <a:lstStyle/>
          <a:p>
            <a:r>
              <a:rPr lang="ja-JP" altLang="en-US" dirty="0"/>
              <a:t>図面指示のあいまい性をなくす</a:t>
            </a:r>
          </a:p>
          <a:p>
            <a:pPr lvl="1"/>
            <a:r>
              <a:rPr lang="ja-JP" altLang="en-US" dirty="0"/>
              <a:t>サイズ公差，幾何公差，表面性状パラメータをきちんと記述する</a:t>
            </a:r>
          </a:p>
          <a:p>
            <a:pPr lvl="1"/>
            <a:r>
              <a:rPr lang="ja-JP" altLang="en-US" dirty="0"/>
              <a:t>幾何公差の定義のあいまい性をなくす：幾何公差の定義と解釈，データム，図示方法，最大実体公差方式</a:t>
            </a:r>
          </a:p>
          <a:p>
            <a:pPr lvl="1"/>
            <a:r>
              <a:rPr lang="ja-JP" altLang="en-US" dirty="0"/>
              <a:t>表面性状の定義：フィルター，図示方法，三次元表面粗さ</a:t>
            </a:r>
          </a:p>
          <a:p>
            <a:r>
              <a:rPr lang="ja-JP" altLang="en-US" dirty="0"/>
              <a:t>図面に対応した生産技術</a:t>
            </a:r>
          </a:p>
          <a:p>
            <a:r>
              <a:rPr lang="ja-JP" altLang="en-US" dirty="0"/>
              <a:t>検証方法（測定方法）</a:t>
            </a:r>
            <a:br>
              <a:rPr lang="en-US" altLang="ja-JP" dirty="0"/>
            </a:br>
            <a:r>
              <a:rPr lang="ja-JP" altLang="en-US" dirty="0"/>
              <a:t>の規格</a:t>
            </a:r>
          </a:p>
          <a:p>
            <a:pPr lvl="1"/>
            <a:r>
              <a:rPr lang="ja-JP" altLang="en-US" dirty="0"/>
              <a:t>簡易測定器の規格の整備</a:t>
            </a:r>
          </a:p>
          <a:p>
            <a:pPr lvl="1"/>
            <a:r>
              <a:rPr lang="ja-JP" altLang="en-US" dirty="0"/>
              <a:t>三次元測定機の導入</a:t>
            </a:r>
          </a:p>
          <a:p>
            <a:pPr lvl="1"/>
            <a:r>
              <a:rPr lang="ja-JP" altLang="en-US" dirty="0"/>
              <a:t>測定の不確かさを考慮し</a:t>
            </a:r>
            <a:br>
              <a:rPr lang="en-US" altLang="ja-JP" dirty="0"/>
            </a:br>
            <a:r>
              <a:rPr lang="ja-JP" altLang="en-US" dirty="0"/>
              <a:t>た検証</a:t>
            </a:r>
          </a:p>
        </p:txBody>
      </p:sp>
      <p:sp>
        <p:nvSpPr>
          <p:cNvPr id="848898" name="Rectangle 2"/>
          <p:cNvSpPr>
            <a:spLocks noGrp="1" noChangeArrowheads="1"/>
          </p:cNvSpPr>
          <p:nvPr>
            <p:ph type="title"/>
          </p:nvPr>
        </p:nvSpPr>
        <p:spPr/>
        <p:txBody>
          <a:bodyPr/>
          <a:lstStyle/>
          <a:p>
            <a:r>
              <a:rPr lang="ja-JP" altLang="en-US" dirty="0"/>
              <a:t>生産システムにおける図面の役割（</a:t>
            </a:r>
            <a:r>
              <a:rPr lang="en-US" altLang="ja-JP" dirty="0"/>
              <a:t>2</a:t>
            </a:r>
            <a:r>
              <a:rPr lang="ja-JP" altLang="en-US" dirty="0"/>
              <a:t>）</a:t>
            </a:r>
          </a:p>
        </p:txBody>
      </p:sp>
      <p:sp>
        <p:nvSpPr>
          <p:cNvPr id="4099" name="日付プレースホルダ 3"/>
          <p:cNvSpPr>
            <a:spLocks noGrp="1"/>
          </p:cNvSpPr>
          <p:nvPr>
            <p:ph type="dt" sz="half" idx="10"/>
          </p:nvPr>
        </p:nvSpPr>
        <p:spPr/>
        <p:txBody>
          <a:bodyPr/>
          <a:lstStyle/>
          <a:p>
            <a:r>
              <a:rPr lang="en-US" altLang="ja-JP"/>
              <a:t>2022-8-21</a:t>
            </a:r>
          </a:p>
        </p:txBody>
      </p:sp>
      <p:sp>
        <p:nvSpPr>
          <p:cNvPr id="4100" name="フッター プレースホルダ 4"/>
          <p:cNvSpPr>
            <a:spLocks noGrp="1"/>
          </p:cNvSpPr>
          <p:nvPr>
            <p:ph type="ftr" sz="quarter" idx="11"/>
          </p:nvPr>
        </p:nvSpPr>
        <p:spPr/>
        <p:txBody>
          <a:bodyPr/>
          <a:lstStyle/>
          <a:p>
            <a:r>
              <a:rPr lang="zh-TW" altLang="en-US"/>
              <a:t>精密測定</a:t>
            </a:r>
            <a:r>
              <a:rPr lang="en-US" altLang="zh-TW"/>
              <a:t>03a</a:t>
            </a:r>
            <a:r>
              <a:rPr lang="zh-TW" altLang="en-US"/>
              <a:t>：幾何特性，寸法</a:t>
            </a:r>
            <a:endParaRPr lang="en-US" altLang="ja-JP"/>
          </a:p>
        </p:txBody>
      </p:sp>
      <p:sp>
        <p:nvSpPr>
          <p:cNvPr id="4101" name="スライド番号プレースホルダ 5"/>
          <p:cNvSpPr>
            <a:spLocks noGrp="1"/>
          </p:cNvSpPr>
          <p:nvPr>
            <p:ph type="sldNum" sz="quarter" idx="12"/>
          </p:nvPr>
        </p:nvSpPr>
        <p:spPr/>
        <p:txBody>
          <a:bodyPr/>
          <a:lstStyle/>
          <a:p>
            <a:fld id="{5B0F6F52-5D6D-4626-9F45-083747877F65}" type="slidenum">
              <a:rPr lang="en-US" altLang="ja-JP" smtClean="0"/>
              <a:pPr/>
              <a:t>11</a:t>
            </a:fld>
            <a:endParaRPr lang="en-US" altLang="ja-JP"/>
          </a:p>
        </p:txBody>
      </p:sp>
      <p:sp>
        <p:nvSpPr>
          <p:cNvPr id="3" name="テキスト ボックス 2">
            <a:extLst>
              <a:ext uri="{FF2B5EF4-FFF2-40B4-BE49-F238E27FC236}">
                <a16:creationId xmlns:a16="http://schemas.microsoft.com/office/drawing/2014/main" id="{4507152C-A832-093B-7283-82F07A2394D6}"/>
              </a:ext>
            </a:extLst>
          </p:cNvPr>
          <p:cNvSpPr txBox="1"/>
          <p:nvPr/>
        </p:nvSpPr>
        <p:spPr>
          <a:xfrm>
            <a:off x="7697523" y="6091867"/>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pic>
        <p:nvPicPr>
          <p:cNvPr id="2" name="図 1">
            <a:extLst>
              <a:ext uri="{FF2B5EF4-FFF2-40B4-BE49-F238E27FC236}">
                <a16:creationId xmlns:a16="http://schemas.microsoft.com/office/drawing/2014/main" id="{54E4E859-C5E9-FD63-273A-E76D57BE2158}"/>
              </a:ext>
            </a:extLst>
          </p:cNvPr>
          <p:cNvPicPr>
            <a:picLocks noChangeAspect="1"/>
          </p:cNvPicPr>
          <p:nvPr/>
        </p:nvPicPr>
        <p:blipFill>
          <a:blip r:embed="rId3"/>
          <a:stretch>
            <a:fillRect/>
          </a:stretch>
        </p:blipFill>
        <p:spPr>
          <a:xfrm>
            <a:off x="4089020" y="2871021"/>
            <a:ext cx="4995988" cy="3408275"/>
          </a:xfrm>
          <a:prstGeom prst="rect">
            <a:avLst/>
          </a:prstGeom>
        </p:spPr>
      </p:pic>
      <p:sp>
        <p:nvSpPr>
          <p:cNvPr id="4" name="テキスト ボックス 3">
            <a:extLst>
              <a:ext uri="{FF2B5EF4-FFF2-40B4-BE49-F238E27FC236}">
                <a16:creationId xmlns:a16="http://schemas.microsoft.com/office/drawing/2014/main" id="{AF625A35-E6F3-0F2F-C043-C959E6BBCD33}"/>
              </a:ext>
            </a:extLst>
          </p:cNvPr>
          <p:cNvSpPr txBox="1"/>
          <p:nvPr/>
        </p:nvSpPr>
        <p:spPr>
          <a:xfrm>
            <a:off x="7224637" y="5759540"/>
            <a:ext cx="1919363" cy="349702"/>
          </a:xfrm>
          <a:prstGeom prst="rect">
            <a:avLst/>
          </a:prstGeom>
          <a:noFill/>
        </p:spPr>
        <p:txBody>
          <a:bodyPr wrap="none" lIns="36000" tIns="36000" rIns="36000" bIns="36000" rtlCol="0">
            <a:spAutoFit/>
          </a:bodyPr>
          <a:lstStyle/>
          <a:p>
            <a:r>
              <a:rPr lang="ja-JP" altLang="en-US" dirty="0">
                <a:latin typeface="+mj-lt"/>
                <a:ea typeface="+mj-ea"/>
              </a:rPr>
              <a:t>形状と公差の関係</a:t>
            </a:r>
            <a:endParaRPr kumimoji="1" lang="ja-JP" altLang="en-US" dirty="0">
              <a:latin typeface="+mj-lt"/>
              <a:ea typeface="+mj-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3"/>
          <p:cNvSpPr>
            <a:spLocks noGrp="1" noChangeArrowheads="1"/>
          </p:cNvSpPr>
          <p:nvPr>
            <p:ph idx="1"/>
          </p:nvPr>
        </p:nvSpPr>
        <p:spPr/>
        <p:txBody>
          <a:bodyPr/>
          <a:lstStyle/>
          <a:p>
            <a:pPr eaLnBrk="1" hangingPunct="1"/>
            <a:r>
              <a:rPr lang="en-US" altLang="ja-JP" dirty="0"/>
              <a:t>GPS</a:t>
            </a:r>
            <a:r>
              <a:rPr lang="ja-JP" altLang="en-US" dirty="0"/>
              <a:t>規格</a:t>
            </a:r>
            <a:endParaRPr lang="en-US" altLang="ja-JP" dirty="0"/>
          </a:p>
          <a:p>
            <a:pPr lvl="1" eaLnBrk="1" hangingPunct="1"/>
            <a:r>
              <a:rPr lang="en-US" altLang="ja-JP" dirty="0"/>
              <a:t>Geometrical Product Specifications</a:t>
            </a:r>
          </a:p>
          <a:p>
            <a:pPr lvl="1" eaLnBrk="1" hangingPunct="1"/>
            <a:r>
              <a:rPr lang="ja-JP" altLang="en-US" dirty="0"/>
              <a:t>製品の幾何特性仕様</a:t>
            </a:r>
            <a:endParaRPr lang="en-US" altLang="ja-JP" dirty="0"/>
          </a:p>
          <a:p>
            <a:pPr eaLnBrk="1" hangingPunct="1"/>
            <a:r>
              <a:rPr lang="ja-JP" altLang="en-US" dirty="0"/>
              <a:t>図面のあいまい性</a:t>
            </a:r>
          </a:p>
          <a:p>
            <a:pPr lvl="1" eaLnBrk="1" hangingPunct="1"/>
            <a:r>
              <a:rPr lang="ja-JP" altLang="en-US" dirty="0"/>
              <a:t>グローバリゼーションなどを考えると，これからは図面のあいまい性をなくすことが重要</a:t>
            </a:r>
          </a:p>
          <a:p>
            <a:pPr eaLnBrk="1" hangingPunct="1"/>
            <a:r>
              <a:rPr lang="ja-JP" altLang="en-US" dirty="0"/>
              <a:t>生産システムにおける図面の役割</a:t>
            </a:r>
          </a:p>
          <a:p>
            <a:pPr lvl="1" eaLnBrk="1" hangingPunct="1"/>
            <a:r>
              <a:rPr lang="ja-JP" altLang="en-US" dirty="0"/>
              <a:t>設計，加工，測定を通して図面が重要となる</a:t>
            </a:r>
          </a:p>
          <a:p>
            <a:pPr eaLnBrk="1" hangingPunct="1"/>
            <a:r>
              <a:rPr lang="ja-JP" altLang="en-US" dirty="0"/>
              <a:t>幾何特性の捉え方</a:t>
            </a:r>
          </a:p>
          <a:p>
            <a:pPr lvl="1" eaLnBrk="1" hangingPunct="1"/>
            <a:r>
              <a:rPr lang="ja-JP" altLang="en-US" dirty="0"/>
              <a:t>加工された部品には形状偏差がある</a:t>
            </a:r>
          </a:p>
          <a:p>
            <a:pPr lvl="1" eaLnBrk="1" hangingPunct="1"/>
            <a:r>
              <a:rPr lang="ja-JP" altLang="en-US" dirty="0"/>
              <a:t>サイズとサイズ公差，形状と幾何公差の捉え方</a:t>
            </a:r>
          </a:p>
        </p:txBody>
      </p:sp>
      <p:sp>
        <p:nvSpPr>
          <p:cNvPr id="975874" name="Rectangle 2"/>
          <p:cNvSpPr>
            <a:spLocks noGrp="1" noChangeArrowheads="1"/>
          </p:cNvSpPr>
          <p:nvPr>
            <p:ph type="title"/>
          </p:nvPr>
        </p:nvSpPr>
        <p:spPr/>
        <p:txBody>
          <a:bodyPr/>
          <a:lstStyle/>
          <a:p>
            <a:pPr eaLnBrk="1" hangingPunct="1">
              <a:defRPr/>
            </a:pPr>
            <a:r>
              <a:rPr lang="ja-JP" altLang="en-US" dirty="0"/>
              <a:t>まとめ：幾何特性仕様</a:t>
            </a:r>
          </a:p>
        </p:txBody>
      </p:sp>
      <p:sp>
        <p:nvSpPr>
          <p:cNvPr id="19458" name="日付プレースホルダ 3"/>
          <p:cNvSpPr>
            <a:spLocks noGrp="1"/>
          </p:cNvSpPr>
          <p:nvPr>
            <p:ph type="dt" sz="half" idx="10"/>
          </p:nvPr>
        </p:nvSpPr>
        <p:spPr/>
        <p:txBody>
          <a:bodyPr/>
          <a:lstStyle/>
          <a:p>
            <a:pPr>
              <a:defRPr/>
            </a:pPr>
            <a:r>
              <a:rPr lang="en-US" altLang="ja-JP"/>
              <a:t>2022-8-21</a:t>
            </a:r>
          </a:p>
        </p:txBody>
      </p:sp>
      <p:sp>
        <p:nvSpPr>
          <p:cNvPr id="19459" name="フッター プレースホルダ 4"/>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dirty="0"/>
          </a:p>
        </p:txBody>
      </p:sp>
      <p:sp>
        <p:nvSpPr>
          <p:cNvPr id="19460" name="スライド番号プレースホルダ 5"/>
          <p:cNvSpPr>
            <a:spLocks noGrp="1"/>
          </p:cNvSpPr>
          <p:nvPr>
            <p:ph type="sldNum" sz="quarter" idx="12"/>
          </p:nvPr>
        </p:nvSpPr>
        <p:spPr/>
        <p:txBody>
          <a:bodyPr/>
          <a:lstStyle/>
          <a:p>
            <a:pPr>
              <a:defRPr/>
            </a:pPr>
            <a:fld id="{67DB6072-7AF0-4C65-BCBB-02C74F298F91}" type="slidenum">
              <a:rPr lang="en-US" altLang="ja-JP" smtClean="0"/>
              <a:pPr>
                <a:defRPr/>
              </a:pPr>
              <a:t>12</a:t>
            </a:fld>
            <a:endParaRPr lang="en-US" altLang="ja-JP"/>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D8BACBC2-5875-750C-8A03-2B197DAA1489}"/>
              </a:ext>
            </a:extLst>
          </p:cNvPr>
          <p:cNvSpPr>
            <a:spLocks noGrp="1"/>
          </p:cNvSpPr>
          <p:nvPr>
            <p:ph type="ctrTitle"/>
          </p:nvPr>
        </p:nvSpPr>
        <p:spPr/>
        <p:txBody>
          <a:bodyPr/>
          <a:lstStyle/>
          <a:p>
            <a:r>
              <a:rPr lang="ja-JP" altLang="en-US" dirty="0"/>
              <a:t>寸法，サイズ</a:t>
            </a:r>
          </a:p>
        </p:txBody>
      </p:sp>
      <p:sp>
        <p:nvSpPr>
          <p:cNvPr id="8" name="字幕 7">
            <a:extLst>
              <a:ext uri="{FF2B5EF4-FFF2-40B4-BE49-F238E27FC236}">
                <a16:creationId xmlns:a16="http://schemas.microsoft.com/office/drawing/2014/main" id="{E285D064-28E0-3557-8C1C-56A9318FCAD2}"/>
              </a:ext>
            </a:extLst>
          </p:cNvPr>
          <p:cNvSpPr>
            <a:spLocks noGrp="1"/>
          </p:cNvSpPr>
          <p:nvPr>
            <p:ph type="subTitle" idx="1"/>
          </p:nvPr>
        </p:nvSpPr>
        <p:spPr/>
        <p:txBody>
          <a:bodyPr/>
          <a:lstStyle/>
          <a:p>
            <a:endParaRPr lang="ja-JP" altLang="en-US"/>
          </a:p>
        </p:txBody>
      </p:sp>
    </p:spTree>
    <p:extLst>
      <p:ext uri="{BB962C8B-B14F-4D97-AF65-F5344CB8AC3E}">
        <p14:creationId xmlns:p14="http://schemas.microsoft.com/office/powerpoint/2010/main" val="3836583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85FB1E9-CFE8-CD8E-7BE7-8D60E2C640E9}"/>
              </a:ext>
            </a:extLst>
          </p:cNvPr>
          <p:cNvSpPr>
            <a:spLocks noGrp="1"/>
          </p:cNvSpPr>
          <p:nvPr>
            <p:ph idx="1"/>
          </p:nvPr>
        </p:nvSpPr>
        <p:spPr/>
        <p:txBody>
          <a:bodyPr/>
          <a:lstStyle/>
          <a:p>
            <a:r>
              <a:rPr kumimoji="1" lang="ja-JP" altLang="en-US" dirty="0"/>
              <a:t>広い意味での寸法を</a:t>
            </a:r>
            <a:r>
              <a:rPr kumimoji="1" lang="en-US" altLang="ja-JP" dirty="0"/>
              <a:t>2</a:t>
            </a:r>
            <a:r>
              <a:rPr kumimoji="1" lang="ja-JP" altLang="en-US" dirty="0"/>
              <a:t>つに分ける</a:t>
            </a:r>
            <a:endParaRPr kumimoji="1" lang="en-US" altLang="ja-JP" dirty="0"/>
          </a:p>
          <a:p>
            <a:pPr lvl="1"/>
            <a:r>
              <a:rPr lang="ja-JP" altLang="en-US" dirty="0"/>
              <a:t>サイズ</a:t>
            </a:r>
            <a:endParaRPr lang="en-US" altLang="ja-JP" dirty="0"/>
          </a:p>
          <a:p>
            <a:pPr lvl="2"/>
            <a:r>
              <a:rPr kumimoji="1" lang="ja-JP" altLang="en-US" dirty="0"/>
              <a:t>円筒の直径，対向する平行二平面の距離</a:t>
            </a:r>
            <a:endParaRPr kumimoji="1" lang="en-US" altLang="ja-JP" dirty="0"/>
          </a:p>
          <a:p>
            <a:pPr lvl="1"/>
            <a:r>
              <a:rPr lang="ja-JP" altLang="en-US" dirty="0"/>
              <a:t>サイズ以外の寸法</a:t>
            </a:r>
            <a:endParaRPr lang="en-US" altLang="ja-JP" dirty="0"/>
          </a:p>
          <a:p>
            <a:pPr lvl="2"/>
            <a:r>
              <a:rPr kumimoji="1" lang="ja-JP" altLang="en-US" dirty="0"/>
              <a:t>段差，半径，穴および軸の位置，距離</a:t>
            </a:r>
            <a:endParaRPr lang="en-US" altLang="ja-JP" dirty="0"/>
          </a:p>
          <a:p>
            <a:r>
              <a:rPr kumimoji="1" lang="ja-JP" altLang="en-US" dirty="0"/>
              <a:t>サイズ</a:t>
            </a:r>
            <a:endParaRPr kumimoji="1" lang="en-US" altLang="ja-JP" dirty="0"/>
          </a:p>
          <a:p>
            <a:pPr lvl="1"/>
            <a:r>
              <a:rPr lang="en-US" altLang="ja-JP" dirty="0"/>
              <a:t>2</a:t>
            </a:r>
            <a:r>
              <a:rPr lang="ja-JP" altLang="en-US" dirty="0"/>
              <a:t>点測定で測定できるような形体</a:t>
            </a:r>
            <a:endParaRPr lang="en-US" altLang="ja-JP" dirty="0"/>
          </a:p>
          <a:p>
            <a:pPr lvl="1"/>
            <a:r>
              <a:rPr kumimoji="1" lang="ja-JP" altLang="en-US" dirty="0"/>
              <a:t>サイズ公差で規制する</a:t>
            </a:r>
            <a:endParaRPr kumimoji="1" lang="en-US" altLang="ja-JP" dirty="0"/>
          </a:p>
          <a:p>
            <a:r>
              <a:rPr lang="ja-JP" altLang="en-US" dirty="0"/>
              <a:t>サイズ以外の寸法</a:t>
            </a:r>
            <a:endParaRPr lang="en-US" altLang="ja-JP" dirty="0"/>
          </a:p>
          <a:p>
            <a:pPr lvl="1"/>
            <a:r>
              <a:rPr kumimoji="1" lang="ja-JP" altLang="en-US" dirty="0"/>
              <a:t>幾何公差（位置度，輪郭度）で規制する</a:t>
            </a:r>
            <a:endParaRPr kumimoji="1" lang="en-US" altLang="ja-JP" dirty="0"/>
          </a:p>
        </p:txBody>
      </p:sp>
      <p:sp>
        <p:nvSpPr>
          <p:cNvPr id="3" name="タイトル 2">
            <a:extLst>
              <a:ext uri="{FF2B5EF4-FFF2-40B4-BE49-F238E27FC236}">
                <a16:creationId xmlns:a16="http://schemas.microsoft.com/office/drawing/2014/main" id="{1DE279D7-8AED-1DC7-1190-82690B971A87}"/>
              </a:ext>
            </a:extLst>
          </p:cNvPr>
          <p:cNvSpPr>
            <a:spLocks noGrp="1"/>
          </p:cNvSpPr>
          <p:nvPr>
            <p:ph type="title"/>
          </p:nvPr>
        </p:nvSpPr>
        <p:spPr/>
        <p:txBody>
          <a:bodyPr/>
          <a:lstStyle/>
          <a:p>
            <a:r>
              <a:rPr kumimoji="1" lang="ja-JP" altLang="en-US" dirty="0"/>
              <a:t>寸法，サイズ</a:t>
            </a:r>
          </a:p>
        </p:txBody>
      </p:sp>
      <p:sp>
        <p:nvSpPr>
          <p:cNvPr id="4" name="日付プレースホルダー 3">
            <a:extLst>
              <a:ext uri="{FF2B5EF4-FFF2-40B4-BE49-F238E27FC236}">
                <a16:creationId xmlns:a16="http://schemas.microsoft.com/office/drawing/2014/main" id="{10B4471B-8FA0-055C-EF0F-A298F21CBE6A}"/>
              </a:ext>
            </a:extLst>
          </p:cNvPr>
          <p:cNvSpPr>
            <a:spLocks noGrp="1"/>
          </p:cNvSpPr>
          <p:nvPr>
            <p:ph type="dt" sz="half" idx="10"/>
          </p:nvPr>
        </p:nvSpPr>
        <p:spPr/>
        <p:txBody>
          <a:bodyPr/>
          <a:lstStyle/>
          <a:p>
            <a:pPr>
              <a:defRPr/>
            </a:pPr>
            <a:r>
              <a:rPr lang="en-US" altLang="ja-JP"/>
              <a:t>2022-8-21</a:t>
            </a:r>
          </a:p>
        </p:txBody>
      </p:sp>
      <p:sp>
        <p:nvSpPr>
          <p:cNvPr id="5" name="フッター プレースホルダー 4">
            <a:extLst>
              <a:ext uri="{FF2B5EF4-FFF2-40B4-BE49-F238E27FC236}">
                <a16:creationId xmlns:a16="http://schemas.microsoft.com/office/drawing/2014/main" id="{5CC9DD5B-7215-34CD-5253-66F548C5EBC6}"/>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AF9729BE-8B30-D598-B6D3-53387360A7CA}"/>
              </a:ext>
            </a:extLst>
          </p:cNvPr>
          <p:cNvSpPr>
            <a:spLocks noGrp="1"/>
          </p:cNvSpPr>
          <p:nvPr>
            <p:ph type="sldNum" sz="quarter" idx="12"/>
          </p:nvPr>
        </p:nvSpPr>
        <p:spPr/>
        <p:txBody>
          <a:bodyPr/>
          <a:lstStyle/>
          <a:p>
            <a:pPr>
              <a:defRPr/>
            </a:pPr>
            <a:fld id="{3B27AA76-F2AF-42F9-A7BC-8CF9816996DD}" type="slidenum">
              <a:rPr lang="en-US" altLang="ja-JP" smtClean="0"/>
              <a:pPr>
                <a:defRPr/>
              </a:pPr>
              <a:t>14</a:t>
            </a:fld>
            <a:endParaRPr lang="en-US" altLang="ja-JP"/>
          </a:p>
        </p:txBody>
      </p:sp>
    </p:spTree>
    <p:extLst>
      <p:ext uri="{BB962C8B-B14F-4D97-AF65-F5344CB8AC3E}">
        <p14:creationId xmlns:p14="http://schemas.microsoft.com/office/powerpoint/2010/main" val="4252087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ChangeArrowheads="1"/>
          </p:cNvSpPr>
          <p:nvPr>
            <p:ph idx="1"/>
          </p:nvPr>
        </p:nvSpPr>
        <p:spPr>
          <a:xfrm>
            <a:off x="250825" y="908050"/>
            <a:ext cx="5076479" cy="5400675"/>
          </a:xfrm>
        </p:spPr>
        <p:txBody>
          <a:bodyPr/>
          <a:lstStyle/>
          <a:p>
            <a:r>
              <a:rPr lang="ja-JP" altLang="en-US" dirty="0"/>
              <a:t>軸の直径：</a:t>
            </a:r>
            <a:r>
              <a:rPr lang="el-GR" altLang="ja-JP" i="1" dirty="0">
                <a:cs typeface="Times New Roman" panose="02020603050405020304" pitchFamily="18" charset="0"/>
                <a:sym typeface="Symbol"/>
              </a:rPr>
              <a:t>ϕ</a:t>
            </a:r>
            <a:r>
              <a:rPr lang="en-US" altLang="ja-JP" dirty="0">
                <a:sym typeface="Symbol"/>
              </a:rPr>
              <a:t>2</a:t>
            </a:r>
            <a:r>
              <a:rPr lang="en-US" altLang="ja-JP" dirty="0"/>
              <a:t>0 mm </a:t>
            </a:r>
            <a:r>
              <a:rPr lang="ja-JP" altLang="en-US" dirty="0"/>
              <a:t>の意味</a:t>
            </a:r>
          </a:p>
          <a:p>
            <a:pPr lvl="1"/>
            <a:r>
              <a:rPr lang="ja-JP" altLang="en-US" dirty="0"/>
              <a:t>ノギスで直径を測定：場所によって直径の測定結果は変わる</a:t>
            </a:r>
            <a:endParaRPr lang="en-US" altLang="ja-JP" dirty="0"/>
          </a:p>
          <a:p>
            <a:r>
              <a:rPr lang="ja-JP" altLang="en-US" dirty="0"/>
              <a:t>サイズとサイズ公差</a:t>
            </a:r>
          </a:p>
          <a:p>
            <a:pPr lvl="1"/>
            <a:r>
              <a:rPr lang="ja-JP" altLang="en-US" dirty="0"/>
              <a:t>サイズの測定は，既定ではノギスなどで測定したときの測定値（</a:t>
            </a:r>
            <a:r>
              <a:rPr lang="en-US" altLang="ja-JP" dirty="0"/>
              <a:t>2</a:t>
            </a:r>
            <a:r>
              <a:rPr lang="ja-JP" altLang="en-US" dirty="0"/>
              <a:t>点測定）</a:t>
            </a:r>
          </a:p>
          <a:p>
            <a:pPr lvl="1"/>
            <a:r>
              <a:rPr lang="en-US" altLang="ja-JP" dirty="0"/>
              <a:t>2</a:t>
            </a:r>
            <a:r>
              <a:rPr lang="ja-JP" altLang="en-US" dirty="0"/>
              <a:t>点測定寸法の値はひとつではなく</a:t>
            </a:r>
            <a:br>
              <a:rPr lang="en-US" altLang="ja-JP" dirty="0"/>
            </a:br>
            <a:r>
              <a:rPr lang="ja-JP" altLang="en-US" dirty="0"/>
              <a:t>いくつかの値の集まり</a:t>
            </a:r>
          </a:p>
          <a:p>
            <a:pPr lvl="1"/>
            <a:r>
              <a:rPr lang="ja-JP" altLang="en-US" dirty="0"/>
              <a:t>測定した寸法の値がすべて公差内に入っているかで合否を決める</a:t>
            </a:r>
          </a:p>
          <a:p>
            <a:pPr lvl="1"/>
            <a:r>
              <a:rPr lang="ja-JP" altLang="en-US" dirty="0"/>
              <a:t>サイズ公差：</a:t>
            </a:r>
            <a:r>
              <a:rPr lang="en-US" altLang="ja-JP" dirty="0"/>
              <a:t>19.987 mm</a:t>
            </a:r>
            <a:r>
              <a:rPr lang="ja-JP" altLang="en-US" dirty="0"/>
              <a:t>から</a:t>
            </a:r>
            <a:r>
              <a:rPr lang="en-US" altLang="ja-JP" dirty="0"/>
              <a:t>20.000 mm</a:t>
            </a:r>
            <a:r>
              <a:rPr lang="ja-JP" altLang="en-US" dirty="0"/>
              <a:t>の間</a:t>
            </a:r>
          </a:p>
        </p:txBody>
      </p:sp>
      <p:sp>
        <p:nvSpPr>
          <p:cNvPr id="90114" name="Rectangle 2"/>
          <p:cNvSpPr>
            <a:spLocks noGrp="1" noChangeArrowheads="1"/>
          </p:cNvSpPr>
          <p:nvPr>
            <p:ph type="title"/>
          </p:nvPr>
        </p:nvSpPr>
        <p:spPr/>
        <p:txBody>
          <a:bodyPr/>
          <a:lstStyle/>
          <a:p>
            <a:r>
              <a:rPr lang="ja-JP" altLang="en-US" dirty="0"/>
              <a:t>サイズの測定（</a:t>
            </a:r>
            <a:r>
              <a:rPr lang="en-US" altLang="ja-JP" dirty="0"/>
              <a:t>1</a:t>
            </a:r>
            <a:r>
              <a:rPr lang="ja-JP" altLang="en-US" dirty="0"/>
              <a:t>）</a:t>
            </a:r>
            <a:r>
              <a:rPr lang="en-US" altLang="ja-JP" dirty="0"/>
              <a:t>2</a:t>
            </a:r>
            <a:r>
              <a:rPr lang="ja-JP" altLang="en-US" dirty="0"/>
              <a:t>点測定</a:t>
            </a:r>
          </a:p>
        </p:txBody>
      </p:sp>
      <p:sp>
        <p:nvSpPr>
          <p:cNvPr id="2052" name="Rectangle 6"/>
          <p:cNvSpPr>
            <a:spLocks noGrp="1" noChangeArrowheads="1"/>
          </p:cNvSpPr>
          <p:nvPr>
            <p:ph type="dt" sz="half" idx="10"/>
          </p:nvPr>
        </p:nvSpPr>
        <p:spPr/>
        <p:txBody>
          <a:bodyPr/>
          <a:lstStyle/>
          <a:p>
            <a:r>
              <a:rPr lang="en-US" altLang="ja-JP"/>
              <a:t>2022-8-21</a:t>
            </a:r>
          </a:p>
        </p:txBody>
      </p:sp>
      <p:sp>
        <p:nvSpPr>
          <p:cNvPr id="2053" name="Rectangle 7"/>
          <p:cNvSpPr>
            <a:spLocks noGrp="1" noChangeArrowheads="1"/>
          </p:cNvSpPr>
          <p:nvPr>
            <p:ph type="ftr" sz="quarter" idx="11"/>
          </p:nvPr>
        </p:nvSpPr>
        <p:spPr/>
        <p:txBody>
          <a:bodyPr/>
          <a:lstStyle/>
          <a:p>
            <a:r>
              <a:rPr lang="zh-TW" altLang="en-US"/>
              <a:t>精密測定</a:t>
            </a:r>
            <a:r>
              <a:rPr lang="en-US" altLang="zh-TW"/>
              <a:t>03a</a:t>
            </a:r>
            <a:r>
              <a:rPr lang="zh-TW" altLang="en-US"/>
              <a:t>：幾何特性，寸法</a:t>
            </a:r>
            <a:endParaRPr lang="en-US" altLang="ja-JP"/>
          </a:p>
        </p:txBody>
      </p:sp>
      <p:sp>
        <p:nvSpPr>
          <p:cNvPr id="8" name="Rectangle 8"/>
          <p:cNvSpPr>
            <a:spLocks noGrp="1" noChangeArrowheads="1"/>
          </p:cNvSpPr>
          <p:nvPr>
            <p:ph type="sldNum" sz="quarter" idx="12"/>
          </p:nvPr>
        </p:nvSpPr>
        <p:spPr/>
        <p:txBody>
          <a:bodyPr/>
          <a:lstStyle/>
          <a:p>
            <a:fld id="{23DE0FD3-D03A-40EB-8F19-009643C30C22}" type="slidenum">
              <a:rPr lang="en-US" altLang="ja-JP" smtClean="0"/>
              <a:pPr/>
              <a:t>15</a:t>
            </a:fld>
            <a:endParaRPr lang="en-US" altLang="ja-JP"/>
          </a:p>
        </p:txBody>
      </p:sp>
      <p:grpSp>
        <p:nvGrpSpPr>
          <p:cNvPr id="10" name="グループ化 9">
            <a:extLst>
              <a:ext uri="{FF2B5EF4-FFF2-40B4-BE49-F238E27FC236}">
                <a16:creationId xmlns:a16="http://schemas.microsoft.com/office/drawing/2014/main" id="{503355F5-28B3-14AE-C0AC-EC1EC02EF1B9}"/>
              </a:ext>
            </a:extLst>
          </p:cNvPr>
          <p:cNvGrpSpPr/>
          <p:nvPr/>
        </p:nvGrpSpPr>
        <p:grpSpPr>
          <a:xfrm>
            <a:off x="5678587" y="760882"/>
            <a:ext cx="1269832" cy="2548239"/>
            <a:chOff x="5653548" y="2102651"/>
            <a:chExt cx="1269832" cy="2548239"/>
          </a:xfrm>
        </p:grpSpPr>
        <p:sp>
          <p:nvSpPr>
            <p:cNvPr id="11" name="正方形/長方形 10">
              <a:extLst>
                <a:ext uri="{FF2B5EF4-FFF2-40B4-BE49-F238E27FC236}">
                  <a16:creationId xmlns:a16="http://schemas.microsoft.com/office/drawing/2014/main" id="{A04D5C38-FC74-D190-2640-C9B01D609E19}"/>
                </a:ext>
              </a:extLst>
            </p:cNvPr>
            <p:cNvSpPr/>
            <p:nvPr/>
          </p:nvSpPr>
          <p:spPr bwMode="auto">
            <a:xfrm>
              <a:off x="5663380" y="2688890"/>
              <a:ext cx="1260000" cy="180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2" name="直線コネクタ 11">
              <a:extLst>
                <a:ext uri="{FF2B5EF4-FFF2-40B4-BE49-F238E27FC236}">
                  <a16:creationId xmlns:a16="http://schemas.microsoft.com/office/drawing/2014/main" id="{65EE5334-C1AC-AFBC-C29B-A954292C7BF2}"/>
                </a:ext>
              </a:extLst>
            </p:cNvPr>
            <p:cNvCxnSpPr>
              <a:cxnSpLocks/>
            </p:cNvCxnSpPr>
            <p:nvPr/>
          </p:nvCxnSpPr>
          <p:spPr bwMode="auto">
            <a:xfrm>
              <a:off x="6293380" y="2526890"/>
              <a:ext cx="0" cy="2124000"/>
            </a:xfrm>
            <a:prstGeom prst="line">
              <a:avLst/>
            </a:prstGeom>
            <a:noFill/>
            <a:ln w="12700" cap="flat" cmpd="sng" algn="ctr">
              <a:solidFill>
                <a:schemeClr val="tx1"/>
              </a:solidFill>
              <a:prstDash val="lgDashDot"/>
              <a:round/>
              <a:headEnd type="none" w="lg" len="lg"/>
              <a:tailEnd type="none" w="lg" len="lg"/>
            </a:ln>
            <a:effectLst/>
          </p:spPr>
        </p:cxnSp>
        <p:cxnSp>
          <p:nvCxnSpPr>
            <p:cNvPr id="13" name="直線コネクタ 12">
              <a:extLst>
                <a:ext uri="{FF2B5EF4-FFF2-40B4-BE49-F238E27FC236}">
                  <a16:creationId xmlns:a16="http://schemas.microsoft.com/office/drawing/2014/main" id="{CD866347-4E59-D022-4D3F-9054D4F62FA6}"/>
                </a:ext>
              </a:extLst>
            </p:cNvPr>
            <p:cNvCxnSpPr>
              <a:cxnSpLocks/>
            </p:cNvCxnSpPr>
            <p:nvPr/>
          </p:nvCxnSpPr>
          <p:spPr bwMode="auto">
            <a:xfrm>
              <a:off x="5663380" y="2310577"/>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14" name="直線コネクタ 13">
              <a:extLst>
                <a:ext uri="{FF2B5EF4-FFF2-40B4-BE49-F238E27FC236}">
                  <a16:creationId xmlns:a16="http://schemas.microsoft.com/office/drawing/2014/main" id="{74789607-E0E7-E0BC-1421-DAD59B88908E}"/>
                </a:ext>
              </a:extLst>
            </p:cNvPr>
            <p:cNvCxnSpPr>
              <a:cxnSpLocks/>
            </p:cNvCxnSpPr>
            <p:nvPr/>
          </p:nvCxnSpPr>
          <p:spPr bwMode="auto">
            <a:xfrm>
              <a:off x="6923380" y="2310577"/>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15" name="直線コネクタ 14">
              <a:extLst>
                <a:ext uri="{FF2B5EF4-FFF2-40B4-BE49-F238E27FC236}">
                  <a16:creationId xmlns:a16="http://schemas.microsoft.com/office/drawing/2014/main" id="{6AA0B7A6-CDED-8CB7-E052-FECF7E202FAB}"/>
                </a:ext>
              </a:extLst>
            </p:cNvPr>
            <p:cNvCxnSpPr>
              <a:cxnSpLocks/>
            </p:cNvCxnSpPr>
            <p:nvPr/>
          </p:nvCxnSpPr>
          <p:spPr bwMode="auto">
            <a:xfrm>
              <a:off x="5653548" y="2421193"/>
              <a:ext cx="1260000" cy="0"/>
            </a:xfrm>
            <a:prstGeom prst="line">
              <a:avLst/>
            </a:prstGeom>
            <a:noFill/>
            <a:ln w="12700" cap="flat" cmpd="sng" algn="ctr">
              <a:solidFill>
                <a:schemeClr val="tx1"/>
              </a:solidFill>
              <a:prstDash val="solid"/>
              <a:round/>
              <a:headEnd type="arrow" w="sm" len="lg"/>
              <a:tailEnd type="arrow" w="sm" len="lg"/>
            </a:ln>
            <a:effectLst/>
          </p:spPr>
        </p:cxnSp>
        <p:sp>
          <p:nvSpPr>
            <p:cNvPr id="17" name="テキスト ボックス 16">
              <a:extLst>
                <a:ext uri="{FF2B5EF4-FFF2-40B4-BE49-F238E27FC236}">
                  <a16:creationId xmlns:a16="http://schemas.microsoft.com/office/drawing/2014/main" id="{0360C8CC-1779-9778-35DE-1349B454E223}"/>
                </a:ext>
              </a:extLst>
            </p:cNvPr>
            <p:cNvSpPr txBox="1"/>
            <p:nvPr/>
          </p:nvSpPr>
          <p:spPr>
            <a:xfrm>
              <a:off x="5714036" y="2102651"/>
              <a:ext cx="1171802" cy="360411"/>
            </a:xfrm>
            <a:prstGeom prst="rect">
              <a:avLst/>
            </a:prstGeom>
            <a:noFill/>
          </p:spPr>
          <p:txBody>
            <a:bodyPr wrap="square" lIns="36000" tIns="36000" rIns="36000" bIns="36000" rtlCol="0">
              <a:spAutoFit/>
            </a:bodyPr>
            <a:lstStyle/>
            <a:p>
              <a:pPr>
                <a:lnSpc>
                  <a:spcPts val="1100"/>
                </a:lnSpc>
              </a:pPr>
              <a:r>
                <a:rPr kumimoji="1" lang="en-US" altLang="ja-JP" sz="1400" i="1" dirty="0">
                  <a:latin typeface="+mj-lt"/>
                  <a:ea typeface="+mj-ea"/>
                </a:rPr>
                <a:t>           0</a:t>
              </a:r>
            </a:p>
            <a:p>
              <a:pPr algn="ctr">
                <a:lnSpc>
                  <a:spcPts val="1100"/>
                </a:lnSpc>
              </a:pPr>
              <a:r>
                <a:rPr lang="el-GR" altLang="ja-JP" sz="1400" i="1" dirty="0">
                  <a:latin typeface="+mj-lt"/>
                  <a:ea typeface="+mj-ea"/>
                </a:rPr>
                <a:t>ϕ</a:t>
              </a:r>
              <a:r>
                <a:rPr lang="en-US" altLang="ja-JP" sz="1400" i="1" dirty="0">
                  <a:latin typeface="+mj-lt"/>
                  <a:ea typeface="+mj-ea"/>
                </a:rPr>
                <a:t>20</a:t>
              </a:r>
              <a:r>
                <a:rPr lang="el-GR" altLang="ja-JP" sz="1400" dirty="0">
                  <a:latin typeface="+mj-lt"/>
                  <a:ea typeface="+mj-ea"/>
                </a:rPr>
                <a:t> −</a:t>
              </a:r>
              <a:r>
                <a:rPr lang="en-US" altLang="ja-JP" sz="1400" i="1" dirty="0">
                  <a:latin typeface="+mj-lt"/>
                  <a:ea typeface="+mj-ea"/>
                </a:rPr>
                <a:t>0.013</a:t>
              </a:r>
              <a:endParaRPr kumimoji="1" lang="ja-JP" altLang="en-US" sz="1400" i="1" dirty="0">
                <a:latin typeface="+mj-lt"/>
                <a:ea typeface="+mj-ea"/>
              </a:endParaRPr>
            </a:p>
          </p:txBody>
        </p:sp>
      </p:grpSp>
      <p:pic>
        <p:nvPicPr>
          <p:cNvPr id="5" name="図 4">
            <a:extLst>
              <a:ext uri="{FF2B5EF4-FFF2-40B4-BE49-F238E27FC236}">
                <a16:creationId xmlns:a16="http://schemas.microsoft.com/office/drawing/2014/main" id="{A01F16D8-08D0-E2D9-CDF4-A1A061DDFA20}"/>
              </a:ext>
            </a:extLst>
          </p:cNvPr>
          <p:cNvPicPr>
            <a:picLocks noChangeAspect="1"/>
          </p:cNvPicPr>
          <p:nvPr/>
        </p:nvPicPr>
        <p:blipFill rotWithShape="1">
          <a:blip r:embed="rId3"/>
          <a:srcRect r="61618"/>
          <a:stretch/>
        </p:blipFill>
        <p:spPr>
          <a:xfrm>
            <a:off x="5582497" y="3772683"/>
            <a:ext cx="1993573" cy="2099495"/>
          </a:xfrm>
          <a:prstGeom prst="rect">
            <a:avLst/>
          </a:prstGeom>
        </p:spPr>
      </p:pic>
      <p:grpSp>
        <p:nvGrpSpPr>
          <p:cNvPr id="18" name="グループ化 17">
            <a:extLst>
              <a:ext uri="{FF2B5EF4-FFF2-40B4-BE49-F238E27FC236}">
                <a16:creationId xmlns:a16="http://schemas.microsoft.com/office/drawing/2014/main" id="{11575971-FDC5-1195-98CF-DE936E4075D1}"/>
              </a:ext>
            </a:extLst>
          </p:cNvPr>
          <p:cNvGrpSpPr/>
          <p:nvPr/>
        </p:nvGrpSpPr>
        <p:grpSpPr>
          <a:xfrm>
            <a:off x="7474883" y="1131160"/>
            <a:ext cx="1323696" cy="2231922"/>
            <a:chOff x="3970009" y="1012723"/>
            <a:chExt cx="1323696" cy="2231922"/>
          </a:xfrm>
        </p:grpSpPr>
        <p:sp>
          <p:nvSpPr>
            <p:cNvPr id="19" name="正方形/長方形 18">
              <a:extLst>
                <a:ext uri="{FF2B5EF4-FFF2-40B4-BE49-F238E27FC236}">
                  <a16:creationId xmlns:a16="http://schemas.microsoft.com/office/drawing/2014/main" id="{7E0366A8-8777-1BA8-42E1-B1636636A592}"/>
                </a:ext>
              </a:extLst>
            </p:cNvPr>
            <p:cNvSpPr/>
            <p:nvPr/>
          </p:nvSpPr>
          <p:spPr bwMode="auto">
            <a:xfrm>
              <a:off x="4001857" y="1228684"/>
              <a:ext cx="1260000" cy="1800000"/>
            </a:xfrm>
            <a:prstGeom prst="rect">
              <a:avLst/>
            </a:prstGeom>
            <a:noFill/>
            <a:ln w="38100" cap="flat" cmpd="sng" algn="ctr">
              <a:solidFill>
                <a:schemeClr val="tx2">
                  <a:lumMod val="25000"/>
                  <a:lumOff val="75000"/>
                </a:schemeClr>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20" name="グループ化 19">
              <a:extLst>
                <a:ext uri="{FF2B5EF4-FFF2-40B4-BE49-F238E27FC236}">
                  <a16:creationId xmlns:a16="http://schemas.microsoft.com/office/drawing/2014/main" id="{EFE7377C-060C-C3D0-3E93-F34B52D3C8F0}"/>
                </a:ext>
              </a:extLst>
            </p:cNvPr>
            <p:cNvGrpSpPr/>
            <p:nvPr/>
          </p:nvGrpSpPr>
          <p:grpSpPr>
            <a:xfrm>
              <a:off x="3970009" y="1012723"/>
              <a:ext cx="1323696" cy="2231922"/>
              <a:chOff x="1944564" y="1248697"/>
              <a:chExt cx="1323696" cy="2231922"/>
            </a:xfrm>
          </p:grpSpPr>
          <p:sp>
            <p:nvSpPr>
              <p:cNvPr id="21" name="正方形/長方形 414">
                <a:extLst>
                  <a:ext uri="{FF2B5EF4-FFF2-40B4-BE49-F238E27FC236}">
                    <a16:creationId xmlns:a16="http://schemas.microsoft.com/office/drawing/2014/main" id="{1E88177E-74E3-4E68-A1A5-AD1BF377FE0D}"/>
                  </a:ext>
                </a:extLst>
              </p:cNvPr>
              <p:cNvSpPr/>
              <p:nvPr/>
            </p:nvSpPr>
            <p:spPr bwMode="auto">
              <a:xfrm>
                <a:off x="1944564" y="1430594"/>
                <a:ext cx="1323696" cy="1868129"/>
              </a:xfrm>
              <a:custGeom>
                <a:avLst/>
                <a:gdLst>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0 w 1260000"/>
                  <a:gd name="connsiteY4" fmla="*/ 0 h 1800000"/>
                  <a:gd name="connsiteX0" fmla="*/ 4912 w 1264912"/>
                  <a:gd name="connsiteY0" fmla="*/ 0 h 1800000"/>
                  <a:gd name="connsiteX1" fmla="*/ 1264912 w 1264912"/>
                  <a:gd name="connsiteY1" fmla="*/ 0 h 1800000"/>
                  <a:gd name="connsiteX2" fmla="*/ 1264912 w 1264912"/>
                  <a:gd name="connsiteY2" fmla="*/ 1800000 h 1800000"/>
                  <a:gd name="connsiteX3" fmla="*/ 4912 w 1264912"/>
                  <a:gd name="connsiteY3" fmla="*/ 1800000 h 1800000"/>
                  <a:gd name="connsiteX4" fmla="*/ 0 w 1264912"/>
                  <a:gd name="connsiteY4" fmla="*/ 413187 h 1800000"/>
                  <a:gd name="connsiteX5" fmla="*/ 4912 w 1264912"/>
                  <a:gd name="connsiteY5" fmla="*/ 0 h 1800000"/>
                  <a:gd name="connsiteX0" fmla="*/ 4912 w 1264912"/>
                  <a:gd name="connsiteY0" fmla="*/ 0 h 1800000"/>
                  <a:gd name="connsiteX1" fmla="*/ 462116 w 1264912"/>
                  <a:gd name="connsiteY1" fmla="*/ 232 h 1800000"/>
                  <a:gd name="connsiteX2" fmla="*/ 1264912 w 1264912"/>
                  <a:gd name="connsiteY2" fmla="*/ 0 h 1800000"/>
                  <a:gd name="connsiteX3" fmla="*/ 1264912 w 1264912"/>
                  <a:gd name="connsiteY3" fmla="*/ 1800000 h 1800000"/>
                  <a:gd name="connsiteX4" fmla="*/ 4912 w 1264912"/>
                  <a:gd name="connsiteY4" fmla="*/ 1800000 h 1800000"/>
                  <a:gd name="connsiteX5" fmla="*/ 0 w 1264912"/>
                  <a:gd name="connsiteY5" fmla="*/ 413187 h 1800000"/>
                  <a:gd name="connsiteX6" fmla="*/ 4912 w 1264912"/>
                  <a:gd name="connsiteY6" fmla="*/ 0 h 1800000"/>
                  <a:gd name="connsiteX0" fmla="*/ 4912 w 1264912"/>
                  <a:gd name="connsiteY0" fmla="*/ 0 h 1800000"/>
                  <a:gd name="connsiteX1" fmla="*/ 462116 w 1264912"/>
                  <a:gd name="connsiteY1" fmla="*/ 232 h 1800000"/>
                  <a:gd name="connsiteX2" fmla="*/ 924232 w 1264912"/>
                  <a:gd name="connsiteY2" fmla="*/ 232 h 1800000"/>
                  <a:gd name="connsiteX3" fmla="*/ 1264912 w 1264912"/>
                  <a:gd name="connsiteY3" fmla="*/ 0 h 1800000"/>
                  <a:gd name="connsiteX4" fmla="*/ 1264912 w 1264912"/>
                  <a:gd name="connsiteY4" fmla="*/ 1800000 h 1800000"/>
                  <a:gd name="connsiteX5" fmla="*/ 4912 w 1264912"/>
                  <a:gd name="connsiteY5" fmla="*/ 1800000 h 1800000"/>
                  <a:gd name="connsiteX6" fmla="*/ 0 w 1264912"/>
                  <a:gd name="connsiteY6" fmla="*/ 413187 h 1800000"/>
                  <a:gd name="connsiteX7" fmla="*/ 4912 w 1264912"/>
                  <a:gd name="connsiteY7" fmla="*/ 0 h 1800000"/>
                  <a:gd name="connsiteX0" fmla="*/ 4912 w 1268361"/>
                  <a:gd name="connsiteY0" fmla="*/ 0 h 1800000"/>
                  <a:gd name="connsiteX1" fmla="*/ 462116 w 1268361"/>
                  <a:gd name="connsiteY1" fmla="*/ 232 h 1800000"/>
                  <a:gd name="connsiteX2" fmla="*/ 924232 w 1268361"/>
                  <a:gd name="connsiteY2" fmla="*/ 232 h 1800000"/>
                  <a:gd name="connsiteX3" fmla="*/ 1264912 w 1268361"/>
                  <a:gd name="connsiteY3" fmla="*/ 0 h 1800000"/>
                  <a:gd name="connsiteX4" fmla="*/ 1268361 w 1268361"/>
                  <a:gd name="connsiteY4" fmla="*/ 364026 h 1800000"/>
                  <a:gd name="connsiteX5" fmla="*/ 1264912 w 1268361"/>
                  <a:gd name="connsiteY5" fmla="*/ 1800000 h 1800000"/>
                  <a:gd name="connsiteX6" fmla="*/ 4912 w 1268361"/>
                  <a:gd name="connsiteY6" fmla="*/ 1800000 h 1800000"/>
                  <a:gd name="connsiteX7" fmla="*/ 0 w 1268361"/>
                  <a:gd name="connsiteY7" fmla="*/ 413187 h 1800000"/>
                  <a:gd name="connsiteX8" fmla="*/ 4912 w 1268361"/>
                  <a:gd name="connsiteY8" fmla="*/ 0 h 1800000"/>
                  <a:gd name="connsiteX0" fmla="*/ 94801 w 1358250"/>
                  <a:gd name="connsiteY0" fmla="*/ 0 h 1800000"/>
                  <a:gd name="connsiteX1" fmla="*/ 552005 w 1358250"/>
                  <a:gd name="connsiteY1" fmla="*/ 232 h 1800000"/>
                  <a:gd name="connsiteX2" fmla="*/ 1014121 w 1358250"/>
                  <a:gd name="connsiteY2" fmla="*/ 232 h 1800000"/>
                  <a:gd name="connsiteX3" fmla="*/ 1354801 w 1358250"/>
                  <a:gd name="connsiteY3" fmla="*/ 0 h 1800000"/>
                  <a:gd name="connsiteX4" fmla="*/ 1358250 w 1358250"/>
                  <a:gd name="connsiteY4" fmla="*/ 364026 h 1800000"/>
                  <a:gd name="connsiteX5" fmla="*/ 1354801 w 1358250"/>
                  <a:gd name="connsiteY5" fmla="*/ 1800000 h 1800000"/>
                  <a:gd name="connsiteX6" fmla="*/ 94801 w 1358250"/>
                  <a:gd name="connsiteY6" fmla="*/ 1800000 h 1800000"/>
                  <a:gd name="connsiteX7" fmla="*/ 89889 w 1358250"/>
                  <a:gd name="connsiteY7" fmla="*/ 875303 h 1800000"/>
                  <a:gd name="connsiteX8" fmla="*/ 89889 w 1358250"/>
                  <a:gd name="connsiteY8" fmla="*/ 413187 h 1800000"/>
                  <a:gd name="connsiteX9" fmla="*/ 94801 w 1358250"/>
                  <a:gd name="connsiteY9" fmla="*/ 0 h 1800000"/>
                  <a:gd name="connsiteX0" fmla="*/ 94801 w 1439795"/>
                  <a:gd name="connsiteY0" fmla="*/ 0 h 1800000"/>
                  <a:gd name="connsiteX1" fmla="*/ 552005 w 1439795"/>
                  <a:gd name="connsiteY1" fmla="*/ 232 h 1800000"/>
                  <a:gd name="connsiteX2" fmla="*/ 1014121 w 1439795"/>
                  <a:gd name="connsiteY2" fmla="*/ 232 h 1800000"/>
                  <a:gd name="connsiteX3" fmla="*/ 1354801 w 1439795"/>
                  <a:gd name="connsiteY3" fmla="*/ 0 h 1800000"/>
                  <a:gd name="connsiteX4" fmla="*/ 1358250 w 1439795"/>
                  <a:gd name="connsiteY4" fmla="*/ 364026 h 1800000"/>
                  <a:gd name="connsiteX5" fmla="*/ 1328754 w 1439795"/>
                  <a:gd name="connsiteY5" fmla="*/ 894968 h 1800000"/>
                  <a:gd name="connsiteX6" fmla="*/ 1354801 w 1439795"/>
                  <a:gd name="connsiteY6" fmla="*/ 1800000 h 1800000"/>
                  <a:gd name="connsiteX7" fmla="*/ 94801 w 1439795"/>
                  <a:gd name="connsiteY7" fmla="*/ 1800000 h 1800000"/>
                  <a:gd name="connsiteX8" fmla="*/ 89889 w 1439795"/>
                  <a:gd name="connsiteY8" fmla="*/ 875303 h 1800000"/>
                  <a:gd name="connsiteX9" fmla="*/ 89889 w 1439795"/>
                  <a:gd name="connsiteY9" fmla="*/ 413187 h 1800000"/>
                  <a:gd name="connsiteX10" fmla="*/ 94801 w 1439795"/>
                  <a:gd name="connsiteY10" fmla="*/ 0 h 1800000"/>
                  <a:gd name="connsiteX0" fmla="*/ 147661 w 1492655"/>
                  <a:gd name="connsiteY0" fmla="*/ 0 h 1800000"/>
                  <a:gd name="connsiteX1" fmla="*/ 604865 w 1492655"/>
                  <a:gd name="connsiteY1" fmla="*/ 232 h 1800000"/>
                  <a:gd name="connsiteX2" fmla="*/ 1066981 w 1492655"/>
                  <a:gd name="connsiteY2" fmla="*/ 232 h 1800000"/>
                  <a:gd name="connsiteX3" fmla="*/ 1407661 w 1492655"/>
                  <a:gd name="connsiteY3" fmla="*/ 0 h 1800000"/>
                  <a:gd name="connsiteX4" fmla="*/ 1411110 w 1492655"/>
                  <a:gd name="connsiteY4" fmla="*/ 364026 h 1800000"/>
                  <a:gd name="connsiteX5" fmla="*/ 1381614 w 1492655"/>
                  <a:gd name="connsiteY5" fmla="*/ 894968 h 1800000"/>
                  <a:gd name="connsiteX6" fmla="*/ 1407661 w 1492655"/>
                  <a:gd name="connsiteY6" fmla="*/ 1800000 h 1800000"/>
                  <a:gd name="connsiteX7" fmla="*/ 147661 w 1492655"/>
                  <a:gd name="connsiteY7" fmla="*/ 1800000 h 1800000"/>
                  <a:gd name="connsiteX8" fmla="*/ 24762 w 1492655"/>
                  <a:gd name="connsiteY8" fmla="*/ 1435742 h 1800000"/>
                  <a:gd name="connsiteX9" fmla="*/ 142749 w 1492655"/>
                  <a:gd name="connsiteY9" fmla="*/ 875303 h 1800000"/>
                  <a:gd name="connsiteX10" fmla="*/ 142749 w 1492655"/>
                  <a:gd name="connsiteY10" fmla="*/ 413187 h 1800000"/>
                  <a:gd name="connsiteX11" fmla="*/ 147661 w 1492655"/>
                  <a:gd name="connsiteY11" fmla="*/ 0 h 1800000"/>
                  <a:gd name="connsiteX0" fmla="*/ 147661 w 1521938"/>
                  <a:gd name="connsiteY0" fmla="*/ 0 h 1800000"/>
                  <a:gd name="connsiteX1" fmla="*/ 604865 w 1521938"/>
                  <a:gd name="connsiteY1" fmla="*/ 232 h 1800000"/>
                  <a:gd name="connsiteX2" fmla="*/ 1066981 w 1521938"/>
                  <a:gd name="connsiteY2" fmla="*/ 232 h 1800000"/>
                  <a:gd name="connsiteX3" fmla="*/ 1407661 w 1521938"/>
                  <a:gd name="connsiteY3" fmla="*/ 0 h 1800000"/>
                  <a:gd name="connsiteX4" fmla="*/ 1411110 w 1521938"/>
                  <a:gd name="connsiteY4" fmla="*/ 364026 h 1800000"/>
                  <a:gd name="connsiteX5" fmla="*/ 1381614 w 1521938"/>
                  <a:gd name="connsiteY5" fmla="*/ 894968 h 1800000"/>
                  <a:gd name="connsiteX6" fmla="*/ 1460272 w 1521938"/>
                  <a:gd name="connsiteY6" fmla="*/ 1425910 h 1800000"/>
                  <a:gd name="connsiteX7" fmla="*/ 1407661 w 1521938"/>
                  <a:gd name="connsiteY7" fmla="*/ 1800000 h 1800000"/>
                  <a:gd name="connsiteX8" fmla="*/ 147661 w 1521938"/>
                  <a:gd name="connsiteY8" fmla="*/ 1800000 h 1800000"/>
                  <a:gd name="connsiteX9" fmla="*/ 24762 w 1521938"/>
                  <a:gd name="connsiteY9" fmla="*/ 1435742 h 1800000"/>
                  <a:gd name="connsiteX10" fmla="*/ 142749 w 1521938"/>
                  <a:gd name="connsiteY10" fmla="*/ 875303 h 1800000"/>
                  <a:gd name="connsiteX11" fmla="*/ 142749 w 1521938"/>
                  <a:gd name="connsiteY11" fmla="*/ 413187 h 1800000"/>
                  <a:gd name="connsiteX12" fmla="*/ 147661 w 1521938"/>
                  <a:gd name="connsiteY12" fmla="*/ 0 h 1800000"/>
                  <a:gd name="connsiteX0" fmla="*/ 147661 w 1464220"/>
                  <a:gd name="connsiteY0" fmla="*/ 0 h 1800000"/>
                  <a:gd name="connsiteX1" fmla="*/ 604865 w 1464220"/>
                  <a:gd name="connsiteY1" fmla="*/ 232 h 1800000"/>
                  <a:gd name="connsiteX2" fmla="*/ 1066981 w 1464220"/>
                  <a:gd name="connsiteY2" fmla="*/ 232 h 1800000"/>
                  <a:gd name="connsiteX3" fmla="*/ 1407661 w 1464220"/>
                  <a:gd name="connsiteY3" fmla="*/ 0 h 1800000"/>
                  <a:gd name="connsiteX4" fmla="*/ 1411110 w 1464220"/>
                  <a:gd name="connsiteY4" fmla="*/ 364026 h 1800000"/>
                  <a:gd name="connsiteX5" fmla="*/ 1381614 w 1464220"/>
                  <a:gd name="connsiteY5" fmla="*/ 894968 h 1800000"/>
                  <a:gd name="connsiteX6" fmla="*/ 1460272 w 1464220"/>
                  <a:gd name="connsiteY6" fmla="*/ 1425910 h 1800000"/>
                  <a:gd name="connsiteX7" fmla="*/ 1407661 w 1464220"/>
                  <a:gd name="connsiteY7" fmla="*/ 1800000 h 1800000"/>
                  <a:gd name="connsiteX8" fmla="*/ 1037484 w 1464220"/>
                  <a:gd name="connsiteY8" fmla="*/ 1789703 h 1800000"/>
                  <a:gd name="connsiteX9" fmla="*/ 147661 w 1464220"/>
                  <a:gd name="connsiteY9" fmla="*/ 1800000 h 1800000"/>
                  <a:gd name="connsiteX10" fmla="*/ 24762 w 1464220"/>
                  <a:gd name="connsiteY10" fmla="*/ 1435742 h 1800000"/>
                  <a:gd name="connsiteX11" fmla="*/ 142749 w 1464220"/>
                  <a:gd name="connsiteY11" fmla="*/ 875303 h 1800000"/>
                  <a:gd name="connsiteX12" fmla="*/ 142749 w 1464220"/>
                  <a:gd name="connsiteY12" fmla="*/ 413187 h 1800000"/>
                  <a:gd name="connsiteX13" fmla="*/ 147661 w 1464220"/>
                  <a:gd name="connsiteY13" fmla="*/ 0 h 1800000"/>
                  <a:gd name="connsiteX0" fmla="*/ 147661 w 1464220"/>
                  <a:gd name="connsiteY0" fmla="*/ 0 h 1800000"/>
                  <a:gd name="connsiteX1" fmla="*/ 604865 w 1464220"/>
                  <a:gd name="connsiteY1" fmla="*/ 232 h 1800000"/>
                  <a:gd name="connsiteX2" fmla="*/ 1066981 w 1464220"/>
                  <a:gd name="connsiteY2" fmla="*/ 232 h 1800000"/>
                  <a:gd name="connsiteX3" fmla="*/ 1407661 w 1464220"/>
                  <a:gd name="connsiteY3" fmla="*/ 0 h 1800000"/>
                  <a:gd name="connsiteX4" fmla="*/ 1411110 w 1464220"/>
                  <a:gd name="connsiteY4" fmla="*/ 364026 h 1800000"/>
                  <a:gd name="connsiteX5" fmla="*/ 1381614 w 1464220"/>
                  <a:gd name="connsiteY5" fmla="*/ 894968 h 1800000"/>
                  <a:gd name="connsiteX6" fmla="*/ 1460272 w 1464220"/>
                  <a:gd name="connsiteY6" fmla="*/ 1425910 h 1800000"/>
                  <a:gd name="connsiteX7" fmla="*/ 1407661 w 1464220"/>
                  <a:gd name="connsiteY7" fmla="*/ 1800000 h 1800000"/>
                  <a:gd name="connsiteX8" fmla="*/ 1037484 w 1464220"/>
                  <a:gd name="connsiteY8" fmla="*/ 1789703 h 1800000"/>
                  <a:gd name="connsiteX9" fmla="*/ 457380 w 1464220"/>
                  <a:gd name="connsiteY9" fmla="*/ 1789703 h 1800000"/>
                  <a:gd name="connsiteX10" fmla="*/ 147661 w 1464220"/>
                  <a:gd name="connsiteY10" fmla="*/ 1800000 h 1800000"/>
                  <a:gd name="connsiteX11" fmla="*/ 24762 w 1464220"/>
                  <a:gd name="connsiteY11" fmla="*/ 1435742 h 1800000"/>
                  <a:gd name="connsiteX12" fmla="*/ 142749 w 1464220"/>
                  <a:gd name="connsiteY12" fmla="*/ 875303 h 1800000"/>
                  <a:gd name="connsiteX13" fmla="*/ 142749 w 1464220"/>
                  <a:gd name="connsiteY13" fmla="*/ 413187 h 1800000"/>
                  <a:gd name="connsiteX14" fmla="*/ 147661 w 1464220"/>
                  <a:gd name="connsiteY14" fmla="*/ 0 h 1800000"/>
                  <a:gd name="connsiteX0" fmla="*/ 147661 w 1464220"/>
                  <a:gd name="connsiteY0" fmla="*/ 48929 h 1848929"/>
                  <a:gd name="connsiteX1" fmla="*/ 604865 w 1464220"/>
                  <a:gd name="connsiteY1" fmla="*/ 0 h 1848929"/>
                  <a:gd name="connsiteX2" fmla="*/ 1066981 w 1464220"/>
                  <a:gd name="connsiteY2" fmla="*/ 49161 h 1848929"/>
                  <a:gd name="connsiteX3" fmla="*/ 1407661 w 1464220"/>
                  <a:gd name="connsiteY3" fmla="*/ 48929 h 1848929"/>
                  <a:gd name="connsiteX4" fmla="*/ 1411110 w 1464220"/>
                  <a:gd name="connsiteY4" fmla="*/ 412955 h 1848929"/>
                  <a:gd name="connsiteX5" fmla="*/ 1381614 w 1464220"/>
                  <a:gd name="connsiteY5" fmla="*/ 943897 h 1848929"/>
                  <a:gd name="connsiteX6" fmla="*/ 1460272 w 1464220"/>
                  <a:gd name="connsiteY6" fmla="*/ 1474839 h 1848929"/>
                  <a:gd name="connsiteX7" fmla="*/ 1407661 w 1464220"/>
                  <a:gd name="connsiteY7" fmla="*/ 1848929 h 1848929"/>
                  <a:gd name="connsiteX8" fmla="*/ 1037484 w 1464220"/>
                  <a:gd name="connsiteY8" fmla="*/ 1838632 h 1848929"/>
                  <a:gd name="connsiteX9" fmla="*/ 457380 w 1464220"/>
                  <a:gd name="connsiteY9" fmla="*/ 1838632 h 1848929"/>
                  <a:gd name="connsiteX10" fmla="*/ 147661 w 1464220"/>
                  <a:gd name="connsiteY10" fmla="*/ 1848929 h 1848929"/>
                  <a:gd name="connsiteX11" fmla="*/ 24762 w 1464220"/>
                  <a:gd name="connsiteY11" fmla="*/ 1484671 h 1848929"/>
                  <a:gd name="connsiteX12" fmla="*/ 142749 w 1464220"/>
                  <a:gd name="connsiteY12" fmla="*/ 924232 h 1848929"/>
                  <a:gd name="connsiteX13" fmla="*/ 142749 w 1464220"/>
                  <a:gd name="connsiteY13" fmla="*/ 462116 h 1848929"/>
                  <a:gd name="connsiteX14" fmla="*/ 147661 w 1464220"/>
                  <a:gd name="connsiteY14" fmla="*/ 48929 h 1848929"/>
                  <a:gd name="connsiteX0" fmla="*/ 147661 w 1464220"/>
                  <a:gd name="connsiteY0" fmla="*/ 48929 h 1848929"/>
                  <a:gd name="connsiteX1" fmla="*/ 604865 w 1464220"/>
                  <a:gd name="connsiteY1" fmla="*/ 0 h 1848929"/>
                  <a:gd name="connsiteX2" fmla="*/ 1086646 w 1464220"/>
                  <a:gd name="connsiteY2" fmla="*/ 78658 h 1848929"/>
                  <a:gd name="connsiteX3" fmla="*/ 1407661 w 1464220"/>
                  <a:gd name="connsiteY3" fmla="*/ 48929 h 1848929"/>
                  <a:gd name="connsiteX4" fmla="*/ 1411110 w 1464220"/>
                  <a:gd name="connsiteY4" fmla="*/ 412955 h 1848929"/>
                  <a:gd name="connsiteX5" fmla="*/ 1381614 w 1464220"/>
                  <a:gd name="connsiteY5" fmla="*/ 943897 h 1848929"/>
                  <a:gd name="connsiteX6" fmla="*/ 1460272 w 1464220"/>
                  <a:gd name="connsiteY6" fmla="*/ 1474839 h 1848929"/>
                  <a:gd name="connsiteX7" fmla="*/ 1407661 w 1464220"/>
                  <a:gd name="connsiteY7" fmla="*/ 1848929 h 1848929"/>
                  <a:gd name="connsiteX8" fmla="*/ 1037484 w 1464220"/>
                  <a:gd name="connsiteY8" fmla="*/ 1838632 h 1848929"/>
                  <a:gd name="connsiteX9" fmla="*/ 457380 w 1464220"/>
                  <a:gd name="connsiteY9" fmla="*/ 1838632 h 1848929"/>
                  <a:gd name="connsiteX10" fmla="*/ 147661 w 1464220"/>
                  <a:gd name="connsiteY10" fmla="*/ 1848929 h 1848929"/>
                  <a:gd name="connsiteX11" fmla="*/ 24762 w 1464220"/>
                  <a:gd name="connsiteY11" fmla="*/ 1484671 h 1848929"/>
                  <a:gd name="connsiteX12" fmla="*/ 142749 w 1464220"/>
                  <a:gd name="connsiteY12" fmla="*/ 924232 h 1848929"/>
                  <a:gd name="connsiteX13" fmla="*/ 142749 w 1464220"/>
                  <a:gd name="connsiteY13" fmla="*/ 462116 h 1848929"/>
                  <a:gd name="connsiteX14" fmla="*/ 147661 w 1464220"/>
                  <a:gd name="connsiteY14" fmla="*/ 48929 h 1848929"/>
                  <a:gd name="connsiteX0" fmla="*/ 147661 w 1464220"/>
                  <a:gd name="connsiteY0" fmla="*/ 48929 h 1848929"/>
                  <a:gd name="connsiteX1" fmla="*/ 604865 w 1464220"/>
                  <a:gd name="connsiteY1" fmla="*/ 0 h 1848929"/>
                  <a:gd name="connsiteX2" fmla="*/ 1086646 w 1464220"/>
                  <a:gd name="connsiteY2" fmla="*/ 78658 h 1848929"/>
                  <a:gd name="connsiteX3" fmla="*/ 1407661 w 1464220"/>
                  <a:gd name="connsiteY3" fmla="*/ 48929 h 1848929"/>
                  <a:gd name="connsiteX4" fmla="*/ 1381613 w 1464220"/>
                  <a:gd name="connsiteY4" fmla="*/ 501446 h 1848929"/>
                  <a:gd name="connsiteX5" fmla="*/ 1381614 w 1464220"/>
                  <a:gd name="connsiteY5" fmla="*/ 943897 h 1848929"/>
                  <a:gd name="connsiteX6" fmla="*/ 1460272 w 1464220"/>
                  <a:gd name="connsiteY6" fmla="*/ 1474839 h 1848929"/>
                  <a:gd name="connsiteX7" fmla="*/ 1407661 w 1464220"/>
                  <a:gd name="connsiteY7" fmla="*/ 1848929 h 1848929"/>
                  <a:gd name="connsiteX8" fmla="*/ 1037484 w 1464220"/>
                  <a:gd name="connsiteY8" fmla="*/ 1838632 h 1848929"/>
                  <a:gd name="connsiteX9" fmla="*/ 457380 w 1464220"/>
                  <a:gd name="connsiteY9" fmla="*/ 1838632 h 1848929"/>
                  <a:gd name="connsiteX10" fmla="*/ 147661 w 1464220"/>
                  <a:gd name="connsiteY10" fmla="*/ 1848929 h 1848929"/>
                  <a:gd name="connsiteX11" fmla="*/ 24762 w 1464220"/>
                  <a:gd name="connsiteY11" fmla="*/ 1484671 h 1848929"/>
                  <a:gd name="connsiteX12" fmla="*/ 142749 w 1464220"/>
                  <a:gd name="connsiteY12" fmla="*/ 924232 h 1848929"/>
                  <a:gd name="connsiteX13" fmla="*/ 142749 w 1464220"/>
                  <a:gd name="connsiteY13" fmla="*/ 462116 h 1848929"/>
                  <a:gd name="connsiteX14" fmla="*/ 147661 w 1464220"/>
                  <a:gd name="connsiteY14" fmla="*/ 48929 h 1848929"/>
                  <a:gd name="connsiteX0" fmla="*/ 147661 w 1464220"/>
                  <a:gd name="connsiteY0" fmla="*/ 48929 h 1848929"/>
                  <a:gd name="connsiteX1" fmla="*/ 604865 w 1464220"/>
                  <a:gd name="connsiteY1" fmla="*/ 0 h 1848929"/>
                  <a:gd name="connsiteX2" fmla="*/ 1086646 w 1464220"/>
                  <a:gd name="connsiteY2" fmla="*/ 78658 h 1848929"/>
                  <a:gd name="connsiteX3" fmla="*/ 1407661 w 1464220"/>
                  <a:gd name="connsiteY3" fmla="*/ 48929 h 1848929"/>
                  <a:gd name="connsiteX4" fmla="*/ 1381613 w 1464220"/>
                  <a:gd name="connsiteY4" fmla="*/ 501446 h 1848929"/>
                  <a:gd name="connsiteX5" fmla="*/ 1352117 w 1464220"/>
                  <a:gd name="connsiteY5" fmla="*/ 983226 h 1848929"/>
                  <a:gd name="connsiteX6" fmla="*/ 1460272 w 1464220"/>
                  <a:gd name="connsiteY6" fmla="*/ 1474839 h 1848929"/>
                  <a:gd name="connsiteX7" fmla="*/ 1407661 w 1464220"/>
                  <a:gd name="connsiteY7" fmla="*/ 1848929 h 1848929"/>
                  <a:gd name="connsiteX8" fmla="*/ 1037484 w 1464220"/>
                  <a:gd name="connsiteY8" fmla="*/ 1838632 h 1848929"/>
                  <a:gd name="connsiteX9" fmla="*/ 457380 w 1464220"/>
                  <a:gd name="connsiteY9" fmla="*/ 1838632 h 1848929"/>
                  <a:gd name="connsiteX10" fmla="*/ 147661 w 1464220"/>
                  <a:gd name="connsiteY10" fmla="*/ 1848929 h 1848929"/>
                  <a:gd name="connsiteX11" fmla="*/ 24762 w 1464220"/>
                  <a:gd name="connsiteY11" fmla="*/ 1484671 h 1848929"/>
                  <a:gd name="connsiteX12" fmla="*/ 142749 w 1464220"/>
                  <a:gd name="connsiteY12" fmla="*/ 924232 h 1848929"/>
                  <a:gd name="connsiteX13" fmla="*/ 142749 w 1464220"/>
                  <a:gd name="connsiteY13" fmla="*/ 462116 h 1848929"/>
                  <a:gd name="connsiteX14" fmla="*/ 147661 w 1464220"/>
                  <a:gd name="connsiteY14" fmla="*/ 48929 h 1848929"/>
                  <a:gd name="connsiteX0" fmla="*/ 147661 w 1464220"/>
                  <a:gd name="connsiteY0" fmla="*/ 48929 h 1868129"/>
                  <a:gd name="connsiteX1" fmla="*/ 604865 w 1464220"/>
                  <a:gd name="connsiteY1" fmla="*/ 0 h 1868129"/>
                  <a:gd name="connsiteX2" fmla="*/ 1086646 w 1464220"/>
                  <a:gd name="connsiteY2" fmla="*/ 78658 h 1868129"/>
                  <a:gd name="connsiteX3" fmla="*/ 1407661 w 1464220"/>
                  <a:gd name="connsiteY3" fmla="*/ 48929 h 1868129"/>
                  <a:gd name="connsiteX4" fmla="*/ 1381613 w 1464220"/>
                  <a:gd name="connsiteY4" fmla="*/ 501446 h 1868129"/>
                  <a:gd name="connsiteX5" fmla="*/ 1352117 w 1464220"/>
                  <a:gd name="connsiteY5" fmla="*/ 983226 h 1868129"/>
                  <a:gd name="connsiteX6" fmla="*/ 1460272 w 1464220"/>
                  <a:gd name="connsiteY6" fmla="*/ 1474839 h 1868129"/>
                  <a:gd name="connsiteX7" fmla="*/ 1407661 w 1464220"/>
                  <a:gd name="connsiteY7" fmla="*/ 1848929 h 1868129"/>
                  <a:gd name="connsiteX8" fmla="*/ 1037484 w 1464220"/>
                  <a:gd name="connsiteY8" fmla="*/ 1868129 h 1868129"/>
                  <a:gd name="connsiteX9" fmla="*/ 457380 w 1464220"/>
                  <a:gd name="connsiteY9" fmla="*/ 1838632 h 1868129"/>
                  <a:gd name="connsiteX10" fmla="*/ 147661 w 1464220"/>
                  <a:gd name="connsiteY10" fmla="*/ 1848929 h 1868129"/>
                  <a:gd name="connsiteX11" fmla="*/ 24762 w 1464220"/>
                  <a:gd name="connsiteY11" fmla="*/ 1484671 h 1868129"/>
                  <a:gd name="connsiteX12" fmla="*/ 142749 w 1464220"/>
                  <a:gd name="connsiteY12" fmla="*/ 924232 h 1868129"/>
                  <a:gd name="connsiteX13" fmla="*/ 142749 w 1464220"/>
                  <a:gd name="connsiteY13" fmla="*/ 462116 h 1868129"/>
                  <a:gd name="connsiteX14" fmla="*/ 147661 w 1464220"/>
                  <a:gd name="connsiteY14" fmla="*/ 48929 h 1868129"/>
                  <a:gd name="connsiteX0" fmla="*/ 147661 w 1464220"/>
                  <a:gd name="connsiteY0" fmla="*/ 48929 h 1868129"/>
                  <a:gd name="connsiteX1" fmla="*/ 604865 w 1464220"/>
                  <a:gd name="connsiteY1" fmla="*/ 0 h 1868129"/>
                  <a:gd name="connsiteX2" fmla="*/ 1086646 w 1464220"/>
                  <a:gd name="connsiteY2" fmla="*/ 78658 h 1868129"/>
                  <a:gd name="connsiteX3" fmla="*/ 1407661 w 1464220"/>
                  <a:gd name="connsiteY3" fmla="*/ 48929 h 1868129"/>
                  <a:gd name="connsiteX4" fmla="*/ 1381613 w 1464220"/>
                  <a:gd name="connsiteY4" fmla="*/ 501446 h 1868129"/>
                  <a:gd name="connsiteX5" fmla="*/ 1352117 w 1464220"/>
                  <a:gd name="connsiteY5" fmla="*/ 983226 h 1868129"/>
                  <a:gd name="connsiteX6" fmla="*/ 1460272 w 1464220"/>
                  <a:gd name="connsiteY6" fmla="*/ 1474839 h 1868129"/>
                  <a:gd name="connsiteX7" fmla="*/ 1407661 w 1464220"/>
                  <a:gd name="connsiteY7" fmla="*/ 1848929 h 1868129"/>
                  <a:gd name="connsiteX8" fmla="*/ 1037484 w 1464220"/>
                  <a:gd name="connsiteY8" fmla="*/ 1868129 h 1868129"/>
                  <a:gd name="connsiteX9" fmla="*/ 477044 w 1464220"/>
                  <a:gd name="connsiteY9" fmla="*/ 1828800 h 1868129"/>
                  <a:gd name="connsiteX10" fmla="*/ 147661 w 1464220"/>
                  <a:gd name="connsiteY10" fmla="*/ 1848929 h 1868129"/>
                  <a:gd name="connsiteX11" fmla="*/ 24762 w 1464220"/>
                  <a:gd name="connsiteY11" fmla="*/ 1484671 h 1868129"/>
                  <a:gd name="connsiteX12" fmla="*/ 142749 w 1464220"/>
                  <a:gd name="connsiteY12" fmla="*/ 924232 h 1868129"/>
                  <a:gd name="connsiteX13" fmla="*/ 142749 w 1464220"/>
                  <a:gd name="connsiteY13" fmla="*/ 462116 h 1868129"/>
                  <a:gd name="connsiteX14" fmla="*/ 147661 w 1464220"/>
                  <a:gd name="connsiteY14" fmla="*/ 48929 h 1868129"/>
                  <a:gd name="connsiteX0" fmla="*/ 122905 w 1439464"/>
                  <a:gd name="connsiteY0" fmla="*/ 48929 h 1868129"/>
                  <a:gd name="connsiteX1" fmla="*/ 580109 w 1439464"/>
                  <a:gd name="connsiteY1" fmla="*/ 0 h 1868129"/>
                  <a:gd name="connsiteX2" fmla="*/ 1061890 w 1439464"/>
                  <a:gd name="connsiteY2" fmla="*/ 78658 h 1868129"/>
                  <a:gd name="connsiteX3" fmla="*/ 1382905 w 1439464"/>
                  <a:gd name="connsiteY3" fmla="*/ 48929 h 1868129"/>
                  <a:gd name="connsiteX4" fmla="*/ 1356857 w 1439464"/>
                  <a:gd name="connsiteY4" fmla="*/ 501446 h 1868129"/>
                  <a:gd name="connsiteX5" fmla="*/ 1327361 w 1439464"/>
                  <a:gd name="connsiteY5" fmla="*/ 983226 h 1868129"/>
                  <a:gd name="connsiteX6" fmla="*/ 1435516 w 1439464"/>
                  <a:gd name="connsiteY6" fmla="*/ 1474839 h 1868129"/>
                  <a:gd name="connsiteX7" fmla="*/ 1382905 w 1439464"/>
                  <a:gd name="connsiteY7" fmla="*/ 1848929 h 1868129"/>
                  <a:gd name="connsiteX8" fmla="*/ 1012728 w 1439464"/>
                  <a:gd name="connsiteY8" fmla="*/ 1868129 h 1868129"/>
                  <a:gd name="connsiteX9" fmla="*/ 452288 w 1439464"/>
                  <a:gd name="connsiteY9" fmla="*/ 1828800 h 1868129"/>
                  <a:gd name="connsiteX10" fmla="*/ 122905 w 1439464"/>
                  <a:gd name="connsiteY10" fmla="*/ 1848929 h 1868129"/>
                  <a:gd name="connsiteX11" fmla="*/ 6 w 1439464"/>
                  <a:gd name="connsiteY11" fmla="*/ 1484671 h 1868129"/>
                  <a:gd name="connsiteX12" fmla="*/ 117993 w 1439464"/>
                  <a:gd name="connsiteY12" fmla="*/ 924232 h 1868129"/>
                  <a:gd name="connsiteX13" fmla="*/ 117993 w 1439464"/>
                  <a:gd name="connsiteY13" fmla="*/ 462116 h 1868129"/>
                  <a:gd name="connsiteX14" fmla="*/ 122905 w 1439464"/>
                  <a:gd name="connsiteY14" fmla="*/ 48929 h 1868129"/>
                  <a:gd name="connsiteX0" fmla="*/ 17513 w 1334072"/>
                  <a:gd name="connsiteY0" fmla="*/ 48929 h 1868129"/>
                  <a:gd name="connsiteX1" fmla="*/ 474717 w 1334072"/>
                  <a:gd name="connsiteY1" fmla="*/ 0 h 1868129"/>
                  <a:gd name="connsiteX2" fmla="*/ 956498 w 1334072"/>
                  <a:gd name="connsiteY2" fmla="*/ 78658 h 1868129"/>
                  <a:gd name="connsiteX3" fmla="*/ 1277513 w 1334072"/>
                  <a:gd name="connsiteY3" fmla="*/ 48929 h 1868129"/>
                  <a:gd name="connsiteX4" fmla="*/ 1251465 w 1334072"/>
                  <a:gd name="connsiteY4" fmla="*/ 501446 h 1868129"/>
                  <a:gd name="connsiteX5" fmla="*/ 1221969 w 1334072"/>
                  <a:gd name="connsiteY5" fmla="*/ 983226 h 1868129"/>
                  <a:gd name="connsiteX6" fmla="*/ 1330124 w 1334072"/>
                  <a:gd name="connsiteY6" fmla="*/ 1474839 h 1868129"/>
                  <a:gd name="connsiteX7" fmla="*/ 1277513 w 1334072"/>
                  <a:gd name="connsiteY7" fmla="*/ 1848929 h 1868129"/>
                  <a:gd name="connsiteX8" fmla="*/ 907336 w 1334072"/>
                  <a:gd name="connsiteY8" fmla="*/ 1868129 h 1868129"/>
                  <a:gd name="connsiteX9" fmla="*/ 346896 w 1334072"/>
                  <a:gd name="connsiteY9" fmla="*/ 1828800 h 1868129"/>
                  <a:gd name="connsiteX10" fmla="*/ 17513 w 1334072"/>
                  <a:gd name="connsiteY10" fmla="*/ 1848929 h 1868129"/>
                  <a:gd name="connsiteX11" fmla="*/ 2769 w 1334072"/>
                  <a:gd name="connsiteY11" fmla="*/ 1425677 h 1868129"/>
                  <a:gd name="connsiteX12" fmla="*/ 12601 w 1334072"/>
                  <a:gd name="connsiteY12" fmla="*/ 924232 h 1868129"/>
                  <a:gd name="connsiteX13" fmla="*/ 12601 w 1334072"/>
                  <a:gd name="connsiteY13" fmla="*/ 462116 h 1868129"/>
                  <a:gd name="connsiteX14" fmla="*/ 17513 w 1334072"/>
                  <a:gd name="connsiteY14" fmla="*/ 48929 h 1868129"/>
                  <a:gd name="connsiteX0" fmla="*/ 7318 w 1323877"/>
                  <a:gd name="connsiteY0" fmla="*/ 48929 h 1868129"/>
                  <a:gd name="connsiteX1" fmla="*/ 464522 w 1323877"/>
                  <a:gd name="connsiteY1" fmla="*/ 0 h 1868129"/>
                  <a:gd name="connsiteX2" fmla="*/ 946303 w 1323877"/>
                  <a:gd name="connsiteY2" fmla="*/ 78658 h 1868129"/>
                  <a:gd name="connsiteX3" fmla="*/ 1267318 w 1323877"/>
                  <a:gd name="connsiteY3" fmla="*/ 48929 h 1868129"/>
                  <a:gd name="connsiteX4" fmla="*/ 1241270 w 1323877"/>
                  <a:gd name="connsiteY4" fmla="*/ 501446 h 1868129"/>
                  <a:gd name="connsiteX5" fmla="*/ 1211774 w 1323877"/>
                  <a:gd name="connsiteY5" fmla="*/ 983226 h 1868129"/>
                  <a:gd name="connsiteX6" fmla="*/ 1319929 w 1323877"/>
                  <a:gd name="connsiteY6" fmla="*/ 1474839 h 1868129"/>
                  <a:gd name="connsiteX7" fmla="*/ 1267318 w 1323877"/>
                  <a:gd name="connsiteY7" fmla="*/ 1848929 h 1868129"/>
                  <a:gd name="connsiteX8" fmla="*/ 897141 w 1323877"/>
                  <a:gd name="connsiteY8" fmla="*/ 1868129 h 1868129"/>
                  <a:gd name="connsiteX9" fmla="*/ 336701 w 1323877"/>
                  <a:gd name="connsiteY9" fmla="*/ 1828800 h 1868129"/>
                  <a:gd name="connsiteX10" fmla="*/ 7318 w 1323877"/>
                  <a:gd name="connsiteY10" fmla="*/ 1848929 h 1868129"/>
                  <a:gd name="connsiteX11" fmla="*/ 90896 w 1323877"/>
                  <a:gd name="connsiteY11" fmla="*/ 1415844 h 1868129"/>
                  <a:gd name="connsiteX12" fmla="*/ 2406 w 1323877"/>
                  <a:gd name="connsiteY12" fmla="*/ 924232 h 1868129"/>
                  <a:gd name="connsiteX13" fmla="*/ 2406 w 1323877"/>
                  <a:gd name="connsiteY13" fmla="*/ 462116 h 1868129"/>
                  <a:gd name="connsiteX14" fmla="*/ 7318 w 1323877"/>
                  <a:gd name="connsiteY14" fmla="*/ 48929 h 1868129"/>
                  <a:gd name="connsiteX0" fmla="*/ 7318 w 1323877"/>
                  <a:gd name="connsiteY0" fmla="*/ 48929 h 1868129"/>
                  <a:gd name="connsiteX1" fmla="*/ 464522 w 1323877"/>
                  <a:gd name="connsiteY1" fmla="*/ 0 h 1868129"/>
                  <a:gd name="connsiteX2" fmla="*/ 946303 w 1323877"/>
                  <a:gd name="connsiteY2" fmla="*/ 78658 h 1868129"/>
                  <a:gd name="connsiteX3" fmla="*/ 1267318 w 1323877"/>
                  <a:gd name="connsiteY3" fmla="*/ 48929 h 1868129"/>
                  <a:gd name="connsiteX4" fmla="*/ 1241270 w 1323877"/>
                  <a:gd name="connsiteY4" fmla="*/ 501446 h 1868129"/>
                  <a:gd name="connsiteX5" fmla="*/ 1211774 w 1323877"/>
                  <a:gd name="connsiteY5" fmla="*/ 983226 h 1868129"/>
                  <a:gd name="connsiteX6" fmla="*/ 1319929 w 1323877"/>
                  <a:gd name="connsiteY6" fmla="*/ 1474839 h 1868129"/>
                  <a:gd name="connsiteX7" fmla="*/ 1267318 w 1323877"/>
                  <a:gd name="connsiteY7" fmla="*/ 1848929 h 1868129"/>
                  <a:gd name="connsiteX8" fmla="*/ 897141 w 1323877"/>
                  <a:gd name="connsiteY8" fmla="*/ 1868129 h 1868129"/>
                  <a:gd name="connsiteX9" fmla="*/ 336701 w 1323877"/>
                  <a:gd name="connsiteY9" fmla="*/ 1828800 h 1868129"/>
                  <a:gd name="connsiteX10" fmla="*/ 7318 w 1323877"/>
                  <a:gd name="connsiteY10" fmla="*/ 1848929 h 1868129"/>
                  <a:gd name="connsiteX11" fmla="*/ 90896 w 1323877"/>
                  <a:gd name="connsiteY11" fmla="*/ 1415844 h 1868129"/>
                  <a:gd name="connsiteX12" fmla="*/ 2406 w 1323877"/>
                  <a:gd name="connsiteY12" fmla="*/ 924232 h 1868129"/>
                  <a:gd name="connsiteX13" fmla="*/ 81064 w 1323877"/>
                  <a:gd name="connsiteY13" fmla="*/ 462116 h 1868129"/>
                  <a:gd name="connsiteX14" fmla="*/ 7318 w 1323877"/>
                  <a:gd name="connsiteY14" fmla="*/ 48929 h 1868129"/>
                  <a:gd name="connsiteX0" fmla="*/ 8479 w 1325038"/>
                  <a:gd name="connsiteY0" fmla="*/ 48929 h 1868129"/>
                  <a:gd name="connsiteX1" fmla="*/ 465683 w 1325038"/>
                  <a:gd name="connsiteY1" fmla="*/ 0 h 1868129"/>
                  <a:gd name="connsiteX2" fmla="*/ 947464 w 1325038"/>
                  <a:gd name="connsiteY2" fmla="*/ 78658 h 1868129"/>
                  <a:gd name="connsiteX3" fmla="*/ 1268479 w 1325038"/>
                  <a:gd name="connsiteY3" fmla="*/ 48929 h 1868129"/>
                  <a:gd name="connsiteX4" fmla="*/ 1242431 w 1325038"/>
                  <a:gd name="connsiteY4" fmla="*/ 501446 h 1868129"/>
                  <a:gd name="connsiteX5" fmla="*/ 1212935 w 1325038"/>
                  <a:gd name="connsiteY5" fmla="*/ 983226 h 1868129"/>
                  <a:gd name="connsiteX6" fmla="*/ 1321090 w 1325038"/>
                  <a:gd name="connsiteY6" fmla="*/ 1474839 h 1868129"/>
                  <a:gd name="connsiteX7" fmla="*/ 1268479 w 1325038"/>
                  <a:gd name="connsiteY7" fmla="*/ 1848929 h 1868129"/>
                  <a:gd name="connsiteX8" fmla="*/ 898302 w 1325038"/>
                  <a:gd name="connsiteY8" fmla="*/ 1868129 h 1868129"/>
                  <a:gd name="connsiteX9" fmla="*/ 337862 w 1325038"/>
                  <a:gd name="connsiteY9" fmla="*/ 1828800 h 1868129"/>
                  <a:gd name="connsiteX10" fmla="*/ 8479 w 1325038"/>
                  <a:gd name="connsiteY10" fmla="*/ 1848929 h 1868129"/>
                  <a:gd name="connsiteX11" fmla="*/ 52728 w 1325038"/>
                  <a:gd name="connsiteY11" fmla="*/ 1474838 h 1868129"/>
                  <a:gd name="connsiteX12" fmla="*/ 3567 w 1325038"/>
                  <a:gd name="connsiteY12" fmla="*/ 924232 h 1868129"/>
                  <a:gd name="connsiteX13" fmla="*/ 82225 w 1325038"/>
                  <a:gd name="connsiteY13" fmla="*/ 462116 h 1868129"/>
                  <a:gd name="connsiteX14" fmla="*/ 8479 w 1325038"/>
                  <a:gd name="connsiteY14" fmla="*/ 48929 h 1868129"/>
                  <a:gd name="connsiteX0" fmla="*/ 8479 w 1325038"/>
                  <a:gd name="connsiteY0" fmla="*/ 56036 h 1875236"/>
                  <a:gd name="connsiteX1" fmla="*/ 465683 w 1325038"/>
                  <a:gd name="connsiteY1" fmla="*/ 7107 h 1875236"/>
                  <a:gd name="connsiteX2" fmla="*/ 947464 w 1325038"/>
                  <a:gd name="connsiteY2" fmla="*/ 85765 h 1875236"/>
                  <a:gd name="connsiteX3" fmla="*/ 1268479 w 1325038"/>
                  <a:gd name="connsiteY3" fmla="*/ 56036 h 1875236"/>
                  <a:gd name="connsiteX4" fmla="*/ 1242431 w 1325038"/>
                  <a:gd name="connsiteY4" fmla="*/ 508553 h 1875236"/>
                  <a:gd name="connsiteX5" fmla="*/ 1212935 w 1325038"/>
                  <a:gd name="connsiteY5" fmla="*/ 990333 h 1875236"/>
                  <a:gd name="connsiteX6" fmla="*/ 1321090 w 1325038"/>
                  <a:gd name="connsiteY6" fmla="*/ 1481946 h 1875236"/>
                  <a:gd name="connsiteX7" fmla="*/ 1268479 w 1325038"/>
                  <a:gd name="connsiteY7" fmla="*/ 1856036 h 1875236"/>
                  <a:gd name="connsiteX8" fmla="*/ 898302 w 1325038"/>
                  <a:gd name="connsiteY8" fmla="*/ 1875236 h 1875236"/>
                  <a:gd name="connsiteX9" fmla="*/ 337862 w 1325038"/>
                  <a:gd name="connsiteY9" fmla="*/ 1835907 h 1875236"/>
                  <a:gd name="connsiteX10" fmla="*/ 8479 w 1325038"/>
                  <a:gd name="connsiteY10" fmla="*/ 1856036 h 1875236"/>
                  <a:gd name="connsiteX11" fmla="*/ 52728 w 1325038"/>
                  <a:gd name="connsiteY11" fmla="*/ 1481945 h 1875236"/>
                  <a:gd name="connsiteX12" fmla="*/ 3567 w 1325038"/>
                  <a:gd name="connsiteY12" fmla="*/ 931339 h 1875236"/>
                  <a:gd name="connsiteX13" fmla="*/ 82225 w 1325038"/>
                  <a:gd name="connsiteY13" fmla="*/ 469223 h 1875236"/>
                  <a:gd name="connsiteX14" fmla="*/ 8479 w 1325038"/>
                  <a:gd name="connsiteY14" fmla="*/ 56036 h 1875236"/>
                  <a:gd name="connsiteX0" fmla="*/ 8479 w 1325038"/>
                  <a:gd name="connsiteY0" fmla="*/ 56036 h 1875236"/>
                  <a:gd name="connsiteX1" fmla="*/ 465683 w 1325038"/>
                  <a:gd name="connsiteY1" fmla="*/ 7107 h 1875236"/>
                  <a:gd name="connsiteX2" fmla="*/ 947464 w 1325038"/>
                  <a:gd name="connsiteY2" fmla="*/ 85765 h 1875236"/>
                  <a:gd name="connsiteX3" fmla="*/ 1268479 w 1325038"/>
                  <a:gd name="connsiteY3" fmla="*/ 56036 h 1875236"/>
                  <a:gd name="connsiteX4" fmla="*/ 1242431 w 1325038"/>
                  <a:gd name="connsiteY4" fmla="*/ 508553 h 1875236"/>
                  <a:gd name="connsiteX5" fmla="*/ 1212935 w 1325038"/>
                  <a:gd name="connsiteY5" fmla="*/ 990333 h 1875236"/>
                  <a:gd name="connsiteX6" fmla="*/ 1321090 w 1325038"/>
                  <a:gd name="connsiteY6" fmla="*/ 1481946 h 1875236"/>
                  <a:gd name="connsiteX7" fmla="*/ 1268479 w 1325038"/>
                  <a:gd name="connsiteY7" fmla="*/ 1856036 h 1875236"/>
                  <a:gd name="connsiteX8" fmla="*/ 898302 w 1325038"/>
                  <a:gd name="connsiteY8" fmla="*/ 1875236 h 1875236"/>
                  <a:gd name="connsiteX9" fmla="*/ 337862 w 1325038"/>
                  <a:gd name="connsiteY9" fmla="*/ 1835907 h 1875236"/>
                  <a:gd name="connsiteX10" fmla="*/ 8479 w 1325038"/>
                  <a:gd name="connsiteY10" fmla="*/ 1856036 h 1875236"/>
                  <a:gd name="connsiteX11" fmla="*/ 52728 w 1325038"/>
                  <a:gd name="connsiteY11" fmla="*/ 1481945 h 1875236"/>
                  <a:gd name="connsiteX12" fmla="*/ 3567 w 1325038"/>
                  <a:gd name="connsiteY12" fmla="*/ 931339 h 1875236"/>
                  <a:gd name="connsiteX13" fmla="*/ 82225 w 1325038"/>
                  <a:gd name="connsiteY13" fmla="*/ 469223 h 1875236"/>
                  <a:gd name="connsiteX14" fmla="*/ 8479 w 1325038"/>
                  <a:gd name="connsiteY14" fmla="*/ 56036 h 1875236"/>
                  <a:gd name="connsiteX0" fmla="*/ 8479 w 1325038"/>
                  <a:gd name="connsiteY0" fmla="*/ 56036 h 1875236"/>
                  <a:gd name="connsiteX1" fmla="*/ 465683 w 1325038"/>
                  <a:gd name="connsiteY1" fmla="*/ 7107 h 1875236"/>
                  <a:gd name="connsiteX2" fmla="*/ 947464 w 1325038"/>
                  <a:gd name="connsiteY2" fmla="*/ 85765 h 1875236"/>
                  <a:gd name="connsiteX3" fmla="*/ 1268479 w 1325038"/>
                  <a:gd name="connsiteY3" fmla="*/ 56036 h 1875236"/>
                  <a:gd name="connsiteX4" fmla="*/ 1242431 w 1325038"/>
                  <a:gd name="connsiteY4" fmla="*/ 508553 h 1875236"/>
                  <a:gd name="connsiteX5" fmla="*/ 1212935 w 1325038"/>
                  <a:gd name="connsiteY5" fmla="*/ 990333 h 1875236"/>
                  <a:gd name="connsiteX6" fmla="*/ 1321090 w 1325038"/>
                  <a:gd name="connsiteY6" fmla="*/ 1481946 h 1875236"/>
                  <a:gd name="connsiteX7" fmla="*/ 1268479 w 1325038"/>
                  <a:gd name="connsiteY7" fmla="*/ 1856036 h 1875236"/>
                  <a:gd name="connsiteX8" fmla="*/ 898302 w 1325038"/>
                  <a:gd name="connsiteY8" fmla="*/ 1875236 h 1875236"/>
                  <a:gd name="connsiteX9" fmla="*/ 337862 w 1325038"/>
                  <a:gd name="connsiteY9" fmla="*/ 1835907 h 1875236"/>
                  <a:gd name="connsiteX10" fmla="*/ 8479 w 1325038"/>
                  <a:gd name="connsiteY10" fmla="*/ 1856036 h 1875236"/>
                  <a:gd name="connsiteX11" fmla="*/ 52728 w 1325038"/>
                  <a:gd name="connsiteY11" fmla="*/ 1481945 h 1875236"/>
                  <a:gd name="connsiteX12" fmla="*/ 3567 w 1325038"/>
                  <a:gd name="connsiteY12" fmla="*/ 931339 h 1875236"/>
                  <a:gd name="connsiteX13" fmla="*/ 82225 w 1325038"/>
                  <a:gd name="connsiteY13" fmla="*/ 469223 h 1875236"/>
                  <a:gd name="connsiteX14" fmla="*/ 8479 w 1325038"/>
                  <a:gd name="connsiteY14" fmla="*/ 56036 h 1875236"/>
                  <a:gd name="connsiteX0" fmla="*/ 8479 w 1325038"/>
                  <a:gd name="connsiteY0" fmla="*/ 56036 h 1875236"/>
                  <a:gd name="connsiteX1" fmla="*/ 465683 w 1325038"/>
                  <a:gd name="connsiteY1" fmla="*/ 7107 h 1875236"/>
                  <a:gd name="connsiteX2" fmla="*/ 947464 w 1325038"/>
                  <a:gd name="connsiteY2" fmla="*/ 85765 h 1875236"/>
                  <a:gd name="connsiteX3" fmla="*/ 1268479 w 1325038"/>
                  <a:gd name="connsiteY3" fmla="*/ 56036 h 1875236"/>
                  <a:gd name="connsiteX4" fmla="*/ 1242431 w 1325038"/>
                  <a:gd name="connsiteY4" fmla="*/ 508553 h 1875236"/>
                  <a:gd name="connsiteX5" fmla="*/ 1212935 w 1325038"/>
                  <a:gd name="connsiteY5" fmla="*/ 990333 h 1875236"/>
                  <a:gd name="connsiteX6" fmla="*/ 1321090 w 1325038"/>
                  <a:gd name="connsiteY6" fmla="*/ 1481946 h 1875236"/>
                  <a:gd name="connsiteX7" fmla="*/ 1268479 w 1325038"/>
                  <a:gd name="connsiteY7" fmla="*/ 1856036 h 1875236"/>
                  <a:gd name="connsiteX8" fmla="*/ 898302 w 1325038"/>
                  <a:gd name="connsiteY8" fmla="*/ 1875236 h 1875236"/>
                  <a:gd name="connsiteX9" fmla="*/ 337862 w 1325038"/>
                  <a:gd name="connsiteY9" fmla="*/ 1835907 h 1875236"/>
                  <a:gd name="connsiteX10" fmla="*/ 8479 w 1325038"/>
                  <a:gd name="connsiteY10" fmla="*/ 1856036 h 1875236"/>
                  <a:gd name="connsiteX11" fmla="*/ 52728 w 1325038"/>
                  <a:gd name="connsiteY11" fmla="*/ 1481945 h 1875236"/>
                  <a:gd name="connsiteX12" fmla="*/ 3567 w 1325038"/>
                  <a:gd name="connsiteY12" fmla="*/ 931339 h 1875236"/>
                  <a:gd name="connsiteX13" fmla="*/ 82225 w 1325038"/>
                  <a:gd name="connsiteY13" fmla="*/ 469223 h 1875236"/>
                  <a:gd name="connsiteX14" fmla="*/ 8479 w 1325038"/>
                  <a:gd name="connsiteY14" fmla="*/ 56036 h 1875236"/>
                  <a:gd name="connsiteX0" fmla="*/ 13573 w 1330132"/>
                  <a:gd name="connsiteY0" fmla="*/ 56036 h 1875236"/>
                  <a:gd name="connsiteX1" fmla="*/ 470777 w 1330132"/>
                  <a:gd name="connsiteY1" fmla="*/ 7107 h 1875236"/>
                  <a:gd name="connsiteX2" fmla="*/ 952558 w 1330132"/>
                  <a:gd name="connsiteY2" fmla="*/ 85765 h 1875236"/>
                  <a:gd name="connsiteX3" fmla="*/ 1273573 w 1330132"/>
                  <a:gd name="connsiteY3" fmla="*/ 56036 h 1875236"/>
                  <a:gd name="connsiteX4" fmla="*/ 1247525 w 1330132"/>
                  <a:gd name="connsiteY4" fmla="*/ 508553 h 1875236"/>
                  <a:gd name="connsiteX5" fmla="*/ 1218029 w 1330132"/>
                  <a:gd name="connsiteY5" fmla="*/ 990333 h 1875236"/>
                  <a:gd name="connsiteX6" fmla="*/ 1326184 w 1330132"/>
                  <a:gd name="connsiteY6" fmla="*/ 1481946 h 1875236"/>
                  <a:gd name="connsiteX7" fmla="*/ 1273573 w 1330132"/>
                  <a:gd name="connsiteY7" fmla="*/ 1856036 h 1875236"/>
                  <a:gd name="connsiteX8" fmla="*/ 903396 w 1330132"/>
                  <a:gd name="connsiteY8" fmla="*/ 1875236 h 1875236"/>
                  <a:gd name="connsiteX9" fmla="*/ 342956 w 1330132"/>
                  <a:gd name="connsiteY9" fmla="*/ 1835907 h 1875236"/>
                  <a:gd name="connsiteX10" fmla="*/ 13573 w 1330132"/>
                  <a:gd name="connsiteY10" fmla="*/ 1856036 h 1875236"/>
                  <a:gd name="connsiteX11" fmla="*/ 57822 w 1330132"/>
                  <a:gd name="connsiteY11" fmla="*/ 1481945 h 1875236"/>
                  <a:gd name="connsiteX12" fmla="*/ 8661 w 1330132"/>
                  <a:gd name="connsiteY12" fmla="*/ 931339 h 1875236"/>
                  <a:gd name="connsiteX13" fmla="*/ 87319 w 1330132"/>
                  <a:gd name="connsiteY13" fmla="*/ 469223 h 1875236"/>
                  <a:gd name="connsiteX14" fmla="*/ 13573 w 1330132"/>
                  <a:gd name="connsiteY14" fmla="*/ 56036 h 1875236"/>
                  <a:gd name="connsiteX0" fmla="*/ 13573 w 1330132"/>
                  <a:gd name="connsiteY0" fmla="*/ 56036 h 1877385"/>
                  <a:gd name="connsiteX1" fmla="*/ 470777 w 1330132"/>
                  <a:gd name="connsiteY1" fmla="*/ 7107 h 1877385"/>
                  <a:gd name="connsiteX2" fmla="*/ 952558 w 1330132"/>
                  <a:gd name="connsiteY2" fmla="*/ 85765 h 1877385"/>
                  <a:gd name="connsiteX3" fmla="*/ 1273573 w 1330132"/>
                  <a:gd name="connsiteY3" fmla="*/ 56036 h 1877385"/>
                  <a:gd name="connsiteX4" fmla="*/ 1247525 w 1330132"/>
                  <a:gd name="connsiteY4" fmla="*/ 508553 h 1877385"/>
                  <a:gd name="connsiteX5" fmla="*/ 1218029 w 1330132"/>
                  <a:gd name="connsiteY5" fmla="*/ 990333 h 1877385"/>
                  <a:gd name="connsiteX6" fmla="*/ 1326184 w 1330132"/>
                  <a:gd name="connsiteY6" fmla="*/ 1481946 h 1877385"/>
                  <a:gd name="connsiteX7" fmla="*/ 1273573 w 1330132"/>
                  <a:gd name="connsiteY7" fmla="*/ 1856036 h 1877385"/>
                  <a:gd name="connsiteX8" fmla="*/ 903396 w 1330132"/>
                  <a:gd name="connsiteY8" fmla="*/ 1875236 h 1877385"/>
                  <a:gd name="connsiteX9" fmla="*/ 342956 w 1330132"/>
                  <a:gd name="connsiteY9" fmla="*/ 1835907 h 1877385"/>
                  <a:gd name="connsiteX10" fmla="*/ 13573 w 1330132"/>
                  <a:gd name="connsiteY10" fmla="*/ 1856036 h 1877385"/>
                  <a:gd name="connsiteX11" fmla="*/ 57822 w 1330132"/>
                  <a:gd name="connsiteY11" fmla="*/ 1481945 h 1877385"/>
                  <a:gd name="connsiteX12" fmla="*/ 8661 w 1330132"/>
                  <a:gd name="connsiteY12" fmla="*/ 931339 h 1877385"/>
                  <a:gd name="connsiteX13" fmla="*/ 87319 w 1330132"/>
                  <a:gd name="connsiteY13" fmla="*/ 469223 h 1877385"/>
                  <a:gd name="connsiteX14" fmla="*/ 13573 w 1330132"/>
                  <a:gd name="connsiteY14" fmla="*/ 56036 h 1877385"/>
                  <a:gd name="connsiteX0" fmla="*/ 13573 w 1330132"/>
                  <a:gd name="connsiteY0" fmla="*/ 56036 h 1877385"/>
                  <a:gd name="connsiteX1" fmla="*/ 470777 w 1330132"/>
                  <a:gd name="connsiteY1" fmla="*/ 7107 h 1877385"/>
                  <a:gd name="connsiteX2" fmla="*/ 952558 w 1330132"/>
                  <a:gd name="connsiteY2" fmla="*/ 85765 h 1877385"/>
                  <a:gd name="connsiteX3" fmla="*/ 1273573 w 1330132"/>
                  <a:gd name="connsiteY3" fmla="*/ 56036 h 1877385"/>
                  <a:gd name="connsiteX4" fmla="*/ 1247525 w 1330132"/>
                  <a:gd name="connsiteY4" fmla="*/ 508553 h 1877385"/>
                  <a:gd name="connsiteX5" fmla="*/ 1218029 w 1330132"/>
                  <a:gd name="connsiteY5" fmla="*/ 990333 h 1877385"/>
                  <a:gd name="connsiteX6" fmla="*/ 1326184 w 1330132"/>
                  <a:gd name="connsiteY6" fmla="*/ 1481946 h 1877385"/>
                  <a:gd name="connsiteX7" fmla="*/ 1273573 w 1330132"/>
                  <a:gd name="connsiteY7" fmla="*/ 1856036 h 1877385"/>
                  <a:gd name="connsiteX8" fmla="*/ 903396 w 1330132"/>
                  <a:gd name="connsiteY8" fmla="*/ 1875236 h 1877385"/>
                  <a:gd name="connsiteX9" fmla="*/ 342956 w 1330132"/>
                  <a:gd name="connsiteY9" fmla="*/ 1835907 h 1877385"/>
                  <a:gd name="connsiteX10" fmla="*/ 13573 w 1330132"/>
                  <a:gd name="connsiteY10" fmla="*/ 1856036 h 1877385"/>
                  <a:gd name="connsiteX11" fmla="*/ 57822 w 1330132"/>
                  <a:gd name="connsiteY11" fmla="*/ 1481945 h 1877385"/>
                  <a:gd name="connsiteX12" fmla="*/ 8661 w 1330132"/>
                  <a:gd name="connsiteY12" fmla="*/ 931339 h 1877385"/>
                  <a:gd name="connsiteX13" fmla="*/ 87319 w 1330132"/>
                  <a:gd name="connsiteY13" fmla="*/ 469223 h 1877385"/>
                  <a:gd name="connsiteX14" fmla="*/ 13573 w 1330132"/>
                  <a:gd name="connsiteY14" fmla="*/ 56036 h 1877385"/>
                  <a:gd name="connsiteX0" fmla="*/ 13573 w 1330132"/>
                  <a:gd name="connsiteY0" fmla="*/ 56036 h 1892169"/>
                  <a:gd name="connsiteX1" fmla="*/ 470777 w 1330132"/>
                  <a:gd name="connsiteY1" fmla="*/ 7107 h 1892169"/>
                  <a:gd name="connsiteX2" fmla="*/ 952558 w 1330132"/>
                  <a:gd name="connsiteY2" fmla="*/ 85765 h 1892169"/>
                  <a:gd name="connsiteX3" fmla="*/ 1273573 w 1330132"/>
                  <a:gd name="connsiteY3" fmla="*/ 56036 h 1892169"/>
                  <a:gd name="connsiteX4" fmla="*/ 1247525 w 1330132"/>
                  <a:gd name="connsiteY4" fmla="*/ 508553 h 1892169"/>
                  <a:gd name="connsiteX5" fmla="*/ 1218029 w 1330132"/>
                  <a:gd name="connsiteY5" fmla="*/ 990333 h 1892169"/>
                  <a:gd name="connsiteX6" fmla="*/ 1326184 w 1330132"/>
                  <a:gd name="connsiteY6" fmla="*/ 1481946 h 1892169"/>
                  <a:gd name="connsiteX7" fmla="*/ 1273573 w 1330132"/>
                  <a:gd name="connsiteY7" fmla="*/ 1856036 h 1892169"/>
                  <a:gd name="connsiteX8" fmla="*/ 903396 w 1330132"/>
                  <a:gd name="connsiteY8" fmla="*/ 1875236 h 1892169"/>
                  <a:gd name="connsiteX9" fmla="*/ 342956 w 1330132"/>
                  <a:gd name="connsiteY9" fmla="*/ 1835907 h 1892169"/>
                  <a:gd name="connsiteX10" fmla="*/ 13573 w 1330132"/>
                  <a:gd name="connsiteY10" fmla="*/ 1856036 h 1892169"/>
                  <a:gd name="connsiteX11" fmla="*/ 57822 w 1330132"/>
                  <a:gd name="connsiteY11" fmla="*/ 1481945 h 1892169"/>
                  <a:gd name="connsiteX12" fmla="*/ 8661 w 1330132"/>
                  <a:gd name="connsiteY12" fmla="*/ 931339 h 1892169"/>
                  <a:gd name="connsiteX13" fmla="*/ 87319 w 1330132"/>
                  <a:gd name="connsiteY13" fmla="*/ 469223 h 1892169"/>
                  <a:gd name="connsiteX14" fmla="*/ 13573 w 1330132"/>
                  <a:gd name="connsiteY14" fmla="*/ 56036 h 1892169"/>
                  <a:gd name="connsiteX0" fmla="*/ 13573 w 1330132"/>
                  <a:gd name="connsiteY0" fmla="*/ 56047 h 1892180"/>
                  <a:gd name="connsiteX1" fmla="*/ 470777 w 1330132"/>
                  <a:gd name="connsiteY1" fmla="*/ 7118 h 1892180"/>
                  <a:gd name="connsiteX2" fmla="*/ 1273573 w 1330132"/>
                  <a:gd name="connsiteY2" fmla="*/ 56047 h 1892180"/>
                  <a:gd name="connsiteX3" fmla="*/ 1247525 w 1330132"/>
                  <a:gd name="connsiteY3" fmla="*/ 508564 h 1892180"/>
                  <a:gd name="connsiteX4" fmla="*/ 1218029 w 1330132"/>
                  <a:gd name="connsiteY4" fmla="*/ 990344 h 1892180"/>
                  <a:gd name="connsiteX5" fmla="*/ 1326184 w 1330132"/>
                  <a:gd name="connsiteY5" fmla="*/ 1481957 h 1892180"/>
                  <a:gd name="connsiteX6" fmla="*/ 1273573 w 1330132"/>
                  <a:gd name="connsiteY6" fmla="*/ 1856047 h 1892180"/>
                  <a:gd name="connsiteX7" fmla="*/ 903396 w 1330132"/>
                  <a:gd name="connsiteY7" fmla="*/ 1875247 h 1892180"/>
                  <a:gd name="connsiteX8" fmla="*/ 342956 w 1330132"/>
                  <a:gd name="connsiteY8" fmla="*/ 1835918 h 1892180"/>
                  <a:gd name="connsiteX9" fmla="*/ 13573 w 1330132"/>
                  <a:gd name="connsiteY9" fmla="*/ 1856047 h 1892180"/>
                  <a:gd name="connsiteX10" fmla="*/ 57822 w 1330132"/>
                  <a:gd name="connsiteY10" fmla="*/ 1481956 h 1892180"/>
                  <a:gd name="connsiteX11" fmla="*/ 8661 w 1330132"/>
                  <a:gd name="connsiteY11" fmla="*/ 931350 h 1892180"/>
                  <a:gd name="connsiteX12" fmla="*/ 87319 w 1330132"/>
                  <a:gd name="connsiteY12" fmla="*/ 469234 h 1892180"/>
                  <a:gd name="connsiteX13" fmla="*/ 13573 w 1330132"/>
                  <a:gd name="connsiteY13" fmla="*/ 56047 h 1892180"/>
                  <a:gd name="connsiteX0" fmla="*/ 13573 w 1330132"/>
                  <a:gd name="connsiteY0" fmla="*/ 56047 h 1892180"/>
                  <a:gd name="connsiteX1" fmla="*/ 470777 w 1330132"/>
                  <a:gd name="connsiteY1" fmla="*/ 7118 h 1892180"/>
                  <a:gd name="connsiteX2" fmla="*/ 1273573 w 1330132"/>
                  <a:gd name="connsiteY2" fmla="*/ 56047 h 1892180"/>
                  <a:gd name="connsiteX3" fmla="*/ 1247525 w 1330132"/>
                  <a:gd name="connsiteY3" fmla="*/ 508564 h 1892180"/>
                  <a:gd name="connsiteX4" fmla="*/ 1218029 w 1330132"/>
                  <a:gd name="connsiteY4" fmla="*/ 990344 h 1892180"/>
                  <a:gd name="connsiteX5" fmla="*/ 1326184 w 1330132"/>
                  <a:gd name="connsiteY5" fmla="*/ 1481957 h 1892180"/>
                  <a:gd name="connsiteX6" fmla="*/ 1273573 w 1330132"/>
                  <a:gd name="connsiteY6" fmla="*/ 1856047 h 1892180"/>
                  <a:gd name="connsiteX7" fmla="*/ 903396 w 1330132"/>
                  <a:gd name="connsiteY7" fmla="*/ 1875247 h 1892180"/>
                  <a:gd name="connsiteX8" fmla="*/ 342956 w 1330132"/>
                  <a:gd name="connsiteY8" fmla="*/ 1835918 h 1892180"/>
                  <a:gd name="connsiteX9" fmla="*/ 13573 w 1330132"/>
                  <a:gd name="connsiteY9" fmla="*/ 1856047 h 1892180"/>
                  <a:gd name="connsiteX10" fmla="*/ 57822 w 1330132"/>
                  <a:gd name="connsiteY10" fmla="*/ 1481956 h 1892180"/>
                  <a:gd name="connsiteX11" fmla="*/ 8661 w 1330132"/>
                  <a:gd name="connsiteY11" fmla="*/ 931350 h 1892180"/>
                  <a:gd name="connsiteX12" fmla="*/ 87319 w 1330132"/>
                  <a:gd name="connsiteY12" fmla="*/ 469234 h 1892180"/>
                  <a:gd name="connsiteX13" fmla="*/ 13573 w 1330132"/>
                  <a:gd name="connsiteY13" fmla="*/ 56047 h 1892180"/>
                  <a:gd name="connsiteX0" fmla="*/ 52779 w 1369338"/>
                  <a:gd name="connsiteY0" fmla="*/ 56047 h 1891150"/>
                  <a:gd name="connsiteX1" fmla="*/ 509983 w 1369338"/>
                  <a:gd name="connsiteY1" fmla="*/ 7118 h 1891150"/>
                  <a:gd name="connsiteX2" fmla="*/ 1312779 w 1369338"/>
                  <a:gd name="connsiteY2" fmla="*/ 56047 h 1891150"/>
                  <a:gd name="connsiteX3" fmla="*/ 1286731 w 1369338"/>
                  <a:gd name="connsiteY3" fmla="*/ 508564 h 1891150"/>
                  <a:gd name="connsiteX4" fmla="*/ 1257235 w 1369338"/>
                  <a:gd name="connsiteY4" fmla="*/ 990344 h 1891150"/>
                  <a:gd name="connsiteX5" fmla="*/ 1365390 w 1369338"/>
                  <a:gd name="connsiteY5" fmla="*/ 1481957 h 1891150"/>
                  <a:gd name="connsiteX6" fmla="*/ 1312779 w 1369338"/>
                  <a:gd name="connsiteY6" fmla="*/ 1856047 h 1891150"/>
                  <a:gd name="connsiteX7" fmla="*/ 942602 w 1369338"/>
                  <a:gd name="connsiteY7" fmla="*/ 1875247 h 1891150"/>
                  <a:gd name="connsiteX8" fmla="*/ 52779 w 1369338"/>
                  <a:gd name="connsiteY8" fmla="*/ 1856047 h 1891150"/>
                  <a:gd name="connsiteX9" fmla="*/ 97028 w 1369338"/>
                  <a:gd name="connsiteY9" fmla="*/ 1481956 h 1891150"/>
                  <a:gd name="connsiteX10" fmla="*/ 47867 w 1369338"/>
                  <a:gd name="connsiteY10" fmla="*/ 931350 h 1891150"/>
                  <a:gd name="connsiteX11" fmla="*/ 126525 w 1369338"/>
                  <a:gd name="connsiteY11" fmla="*/ 469234 h 1891150"/>
                  <a:gd name="connsiteX12" fmla="*/ 52779 w 1369338"/>
                  <a:gd name="connsiteY12" fmla="*/ 56047 h 1891150"/>
                  <a:gd name="connsiteX0" fmla="*/ 45004 w 1361563"/>
                  <a:gd name="connsiteY0" fmla="*/ 56047 h 1891150"/>
                  <a:gd name="connsiteX1" fmla="*/ 502208 w 1361563"/>
                  <a:gd name="connsiteY1" fmla="*/ 7118 h 1891150"/>
                  <a:gd name="connsiteX2" fmla="*/ 1305004 w 1361563"/>
                  <a:gd name="connsiteY2" fmla="*/ 56047 h 1891150"/>
                  <a:gd name="connsiteX3" fmla="*/ 1278956 w 1361563"/>
                  <a:gd name="connsiteY3" fmla="*/ 508564 h 1891150"/>
                  <a:gd name="connsiteX4" fmla="*/ 1249460 w 1361563"/>
                  <a:gd name="connsiteY4" fmla="*/ 990344 h 1891150"/>
                  <a:gd name="connsiteX5" fmla="*/ 1357615 w 1361563"/>
                  <a:gd name="connsiteY5" fmla="*/ 1481957 h 1891150"/>
                  <a:gd name="connsiteX6" fmla="*/ 1305004 w 1361563"/>
                  <a:gd name="connsiteY6" fmla="*/ 1856047 h 1891150"/>
                  <a:gd name="connsiteX7" fmla="*/ 934827 w 1361563"/>
                  <a:gd name="connsiteY7" fmla="*/ 1875247 h 1891150"/>
                  <a:gd name="connsiteX8" fmla="*/ 45004 w 1361563"/>
                  <a:gd name="connsiteY8" fmla="*/ 1856047 h 1891150"/>
                  <a:gd name="connsiteX9" fmla="*/ 138414 w 1361563"/>
                  <a:gd name="connsiteY9" fmla="*/ 1481956 h 1891150"/>
                  <a:gd name="connsiteX10" fmla="*/ 40092 w 1361563"/>
                  <a:gd name="connsiteY10" fmla="*/ 931350 h 1891150"/>
                  <a:gd name="connsiteX11" fmla="*/ 118750 w 1361563"/>
                  <a:gd name="connsiteY11" fmla="*/ 469234 h 1891150"/>
                  <a:gd name="connsiteX12" fmla="*/ 45004 w 1361563"/>
                  <a:gd name="connsiteY12" fmla="*/ 56047 h 1891150"/>
                  <a:gd name="connsiteX0" fmla="*/ 19874 w 1336433"/>
                  <a:gd name="connsiteY0" fmla="*/ 56047 h 1891150"/>
                  <a:gd name="connsiteX1" fmla="*/ 477078 w 1336433"/>
                  <a:gd name="connsiteY1" fmla="*/ 7118 h 1891150"/>
                  <a:gd name="connsiteX2" fmla="*/ 1279874 w 1336433"/>
                  <a:gd name="connsiteY2" fmla="*/ 56047 h 1891150"/>
                  <a:gd name="connsiteX3" fmla="*/ 1253826 w 1336433"/>
                  <a:gd name="connsiteY3" fmla="*/ 508564 h 1891150"/>
                  <a:gd name="connsiteX4" fmla="*/ 1224330 w 1336433"/>
                  <a:gd name="connsiteY4" fmla="*/ 990344 h 1891150"/>
                  <a:gd name="connsiteX5" fmla="*/ 1332485 w 1336433"/>
                  <a:gd name="connsiteY5" fmla="*/ 1481957 h 1891150"/>
                  <a:gd name="connsiteX6" fmla="*/ 1279874 w 1336433"/>
                  <a:gd name="connsiteY6" fmla="*/ 1856047 h 1891150"/>
                  <a:gd name="connsiteX7" fmla="*/ 909697 w 1336433"/>
                  <a:gd name="connsiteY7" fmla="*/ 1875247 h 1891150"/>
                  <a:gd name="connsiteX8" fmla="*/ 49371 w 1336433"/>
                  <a:gd name="connsiteY8" fmla="*/ 1856047 h 1891150"/>
                  <a:gd name="connsiteX9" fmla="*/ 113284 w 1336433"/>
                  <a:gd name="connsiteY9" fmla="*/ 1481956 h 1891150"/>
                  <a:gd name="connsiteX10" fmla="*/ 14962 w 1336433"/>
                  <a:gd name="connsiteY10" fmla="*/ 931350 h 1891150"/>
                  <a:gd name="connsiteX11" fmla="*/ 93620 w 1336433"/>
                  <a:gd name="connsiteY11" fmla="*/ 469234 h 1891150"/>
                  <a:gd name="connsiteX12" fmla="*/ 19874 w 1336433"/>
                  <a:gd name="connsiteY12" fmla="*/ 56047 h 1891150"/>
                  <a:gd name="connsiteX0" fmla="*/ 7137 w 1323696"/>
                  <a:gd name="connsiteY0" fmla="*/ 56047 h 1891150"/>
                  <a:gd name="connsiteX1" fmla="*/ 464341 w 1323696"/>
                  <a:gd name="connsiteY1" fmla="*/ 7118 h 1891150"/>
                  <a:gd name="connsiteX2" fmla="*/ 1267137 w 1323696"/>
                  <a:gd name="connsiteY2" fmla="*/ 56047 h 1891150"/>
                  <a:gd name="connsiteX3" fmla="*/ 1241089 w 1323696"/>
                  <a:gd name="connsiteY3" fmla="*/ 508564 h 1891150"/>
                  <a:gd name="connsiteX4" fmla="*/ 1211593 w 1323696"/>
                  <a:gd name="connsiteY4" fmla="*/ 990344 h 1891150"/>
                  <a:gd name="connsiteX5" fmla="*/ 1319748 w 1323696"/>
                  <a:gd name="connsiteY5" fmla="*/ 1481957 h 1891150"/>
                  <a:gd name="connsiteX6" fmla="*/ 1267137 w 1323696"/>
                  <a:gd name="connsiteY6" fmla="*/ 1856047 h 1891150"/>
                  <a:gd name="connsiteX7" fmla="*/ 896960 w 1323696"/>
                  <a:gd name="connsiteY7" fmla="*/ 1875247 h 1891150"/>
                  <a:gd name="connsiteX8" fmla="*/ 36634 w 1323696"/>
                  <a:gd name="connsiteY8" fmla="*/ 1856047 h 1891150"/>
                  <a:gd name="connsiteX9" fmla="*/ 100547 w 1323696"/>
                  <a:gd name="connsiteY9" fmla="*/ 1481956 h 1891150"/>
                  <a:gd name="connsiteX10" fmla="*/ 2225 w 1323696"/>
                  <a:gd name="connsiteY10" fmla="*/ 931350 h 1891150"/>
                  <a:gd name="connsiteX11" fmla="*/ 80883 w 1323696"/>
                  <a:gd name="connsiteY11" fmla="*/ 469234 h 1891150"/>
                  <a:gd name="connsiteX12" fmla="*/ 7137 w 1323696"/>
                  <a:gd name="connsiteY12" fmla="*/ 56047 h 1891150"/>
                  <a:gd name="connsiteX0" fmla="*/ 66131 w 1323696"/>
                  <a:gd name="connsiteY0" fmla="*/ 43898 h 1898666"/>
                  <a:gd name="connsiteX1" fmla="*/ 464341 w 1323696"/>
                  <a:gd name="connsiteY1" fmla="*/ 14634 h 1898666"/>
                  <a:gd name="connsiteX2" fmla="*/ 1267137 w 1323696"/>
                  <a:gd name="connsiteY2" fmla="*/ 63563 h 1898666"/>
                  <a:gd name="connsiteX3" fmla="*/ 1241089 w 1323696"/>
                  <a:gd name="connsiteY3" fmla="*/ 516080 h 1898666"/>
                  <a:gd name="connsiteX4" fmla="*/ 1211593 w 1323696"/>
                  <a:gd name="connsiteY4" fmla="*/ 997860 h 1898666"/>
                  <a:gd name="connsiteX5" fmla="*/ 1319748 w 1323696"/>
                  <a:gd name="connsiteY5" fmla="*/ 1489473 h 1898666"/>
                  <a:gd name="connsiteX6" fmla="*/ 1267137 w 1323696"/>
                  <a:gd name="connsiteY6" fmla="*/ 1863563 h 1898666"/>
                  <a:gd name="connsiteX7" fmla="*/ 896960 w 1323696"/>
                  <a:gd name="connsiteY7" fmla="*/ 1882763 h 1898666"/>
                  <a:gd name="connsiteX8" fmla="*/ 36634 w 1323696"/>
                  <a:gd name="connsiteY8" fmla="*/ 1863563 h 1898666"/>
                  <a:gd name="connsiteX9" fmla="*/ 100547 w 1323696"/>
                  <a:gd name="connsiteY9" fmla="*/ 1489472 h 1898666"/>
                  <a:gd name="connsiteX10" fmla="*/ 2225 w 1323696"/>
                  <a:gd name="connsiteY10" fmla="*/ 938866 h 1898666"/>
                  <a:gd name="connsiteX11" fmla="*/ 80883 w 1323696"/>
                  <a:gd name="connsiteY11" fmla="*/ 476750 h 1898666"/>
                  <a:gd name="connsiteX12" fmla="*/ 66131 w 1323696"/>
                  <a:gd name="connsiteY12" fmla="*/ 43898 h 1898666"/>
                  <a:gd name="connsiteX0" fmla="*/ 66131 w 1323696"/>
                  <a:gd name="connsiteY0" fmla="*/ 36383 h 1891151"/>
                  <a:gd name="connsiteX1" fmla="*/ 464341 w 1323696"/>
                  <a:gd name="connsiteY1" fmla="*/ 7119 h 1891151"/>
                  <a:gd name="connsiteX2" fmla="*/ 1267137 w 1323696"/>
                  <a:gd name="connsiteY2" fmla="*/ 56048 h 1891151"/>
                  <a:gd name="connsiteX3" fmla="*/ 1241089 w 1323696"/>
                  <a:gd name="connsiteY3" fmla="*/ 508565 h 1891151"/>
                  <a:gd name="connsiteX4" fmla="*/ 1211593 w 1323696"/>
                  <a:gd name="connsiteY4" fmla="*/ 990345 h 1891151"/>
                  <a:gd name="connsiteX5" fmla="*/ 1319748 w 1323696"/>
                  <a:gd name="connsiteY5" fmla="*/ 1481958 h 1891151"/>
                  <a:gd name="connsiteX6" fmla="*/ 1267137 w 1323696"/>
                  <a:gd name="connsiteY6" fmla="*/ 1856048 h 1891151"/>
                  <a:gd name="connsiteX7" fmla="*/ 896960 w 1323696"/>
                  <a:gd name="connsiteY7" fmla="*/ 1875248 h 1891151"/>
                  <a:gd name="connsiteX8" fmla="*/ 36634 w 1323696"/>
                  <a:gd name="connsiteY8" fmla="*/ 1856048 h 1891151"/>
                  <a:gd name="connsiteX9" fmla="*/ 100547 w 1323696"/>
                  <a:gd name="connsiteY9" fmla="*/ 1481957 h 1891151"/>
                  <a:gd name="connsiteX10" fmla="*/ 2225 w 1323696"/>
                  <a:gd name="connsiteY10" fmla="*/ 931351 h 1891151"/>
                  <a:gd name="connsiteX11" fmla="*/ 80883 w 1323696"/>
                  <a:gd name="connsiteY11" fmla="*/ 469235 h 1891151"/>
                  <a:gd name="connsiteX12" fmla="*/ 66131 w 1323696"/>
                  <a:gd name="connsiteY12" fmla="*/ 36383 h 1891151"/>
                  <a:gd name="connsiteX0" fmla="*/ 66131 w 1323696"/>
                  <a:gd name="connsiteY0" fmla="*/ 36383 h 1891151"/>
                  <a:gd name="connsiteX1" fmla="*/ 464341 w 1323696"/>
                  <a:gd name="connsiteY1" fmla="*/ 7119 h 1891151"/>
                  <a:gd name="connsiteX2" fmla="*/ 1267137 w 1323696"/>
                  <a:gd name="connsiteY2" fmla="*/ 56048 h 1891151"/>
                  <a:gd name="connsiteX3" fmla="*/ 1241089 w 1323696"/>
                  <a:gd name="connsiteY3" fmla="*/ 508565 h 1891151"/>
                  <a:gd name="connsiteX4" fmla="*/ 1211593 w 1323696"/>
                  <a:gd name="connsiteY4" fmla="*/ 990345 h 1891151"/>
                  <a:gd name="connsiteX5" fmla="*/ 1319748 w 1323696"/>
                  <a:gd name="connsiteY5" fmla="*/ 1481958 h 1891151"/>
                  <a:gd name="connsiteX6" fmla="*/ 1267137 w 1323696"/>
                  <a:gd name="connsiteY6" fmla="*/ 1856048 h 1891151"/>
                  <a:gd name="connsiteX7" fmla="*/ 896960 w 1323696"/>
                  <a:gd name="connsiteY7" fmla="*/ 1875248 h 1891151"/>
                  <a:gd name="connsiteX8" fmla="*/ 36634 w 1323696"/>
                  <a:gd name="connsiteY8" fmla="*/ 1856048 h 1891151"/>
                  <a:gd name="connsiteX9" fmla="*/ 100547 w 1323696"/>
                  <a:gd name="connsiteY9" fmla="*/ 1481957 h 1891151"/>
                  <a:gd name="connsiteX10" fmla="*/ 2225 w 1323696"/>
                  <a:gd name="connsiteY10" fmla="*/ 931351 h 1891151"/>
                  <a:gd name="connsiteX11" fmla="*/ 80883 w 1323696"/>
                  <a:gd name="connsiteY11" fmla="*/ 469235 h 1891151"/>
                  <a:gd name="connsiteX12" fmla="*/ 66131 w 1323696"/>
                  <a:gd name="connsiteY12" fmla="*/ 36383 h 1891151"/>
                  <a:gd name="connsiteX0" fmla="*/ 66131 w 1323696"/>
                  <a:gd name="connsiteY0" fmla="*/ 36383 h 1875248"/>
                  <a:gd name="connsiteX1" fmla="*/ 464341 w 1323696"/>
                  <a:gd name="connsiteY1" fmla="*/ 7119 h 1875248"/>
                  <a:gd name="connsiteX2" fmla="*/ 1267137 w 1323696"/>
                  <a:gd name="connsiteY2" fmla="*/ 56048 h 1875248"/>
                  <a:gd name="connsiteX3" fmla="*/ 1241089 w 1323696"/>
                  <a:gd name="connsiteY3" fmla="*/ 508565 h 1875248"/>
                  <a:gd name="connsiteX4" fmla="*/ 1211593 w 1323696"/>
                  <a:gd name="connsiteY4" fmla="*/ 990345 h 1875248"/>
                  <a:gd name="connsiteX5" fmla="*/ 1319748 w 1323696"/>
                  <a:gd name="connsiteY5" fmla="*/ 1481958 h 1875248"/>
                  <a:gd name="connsiteX6" fmla="*/ 1267137 w 1323696"/>
                  <a:gd name="connsiteY6" fmla="*/ 1856048 h 1875248"/>
                  <a:gd name="connsiteX7" fmla="*/ 896960 w 1323696"/>
                  <a:gd name="connsiteY7" fmla="*/ 1875248 h 1875248"/>
                  <a:gd name="connsiteX8" fmla="*/ 36634 w 1323696"/>
                  <a:gd name="connsiteY8" fmla="*/ 1856048 h 1875248"/>
                  <a:gd name="connsiteX9" fmla="*/ 100547 w 1323696"/>
                  <a:gd name="connsiteY9" fmla="*/ 1481957 h 1875248"/>
                  <a:gd name="connsiteX10" fmla="*/ 2225 w 1323696"/>
                  <a:gd name="connsiteY10" fmla="*/ 931351 h 1875248"/>
                  <a:gd name="connsiteX11" fmla="*/ 80883 w 1323696"/>
                  <a:gd name="connsiteY11" fmla="*/ 469235 h 1875248"/>
                  <a:gd name="connsiteX12" fmla="*/ 66131 w 1323696"/>
                  <a:gd name="connsiteY12" fmla="*/ 36383 h 1875248"/>
                  <a:gd name="connsiteX0" fmla="*/ 66131 w 1323696"/>
                  <a:gd name="connsiteY0" fmla="*/ 29264 h 1868129"/>
                  <a:gd name="connsiteX1" fmla="*/ 464341 w 1323696"/>
                  <a:gd name="connsiteY1" fmla="*/ 0 h 1868129"/>
                  <a:gd name="connsiteX2" fmla="*/ 1267137 w 1323696"/>
                  <a:gd name="connsiteY2" fmla="*/ 48929 h 1868129"/>
                  <a:gd name="connsiteX3" fmla="*/ 1241089 w 1323696"/>
                  <a:gd name="connsiteY3" fmla="*/ 501446 h 1868129"/>
                  <a:gd name="connsiteX4" fmla="*/ 1211593 w 1323696"/>
                  <a:gd name="connsiteY4" fmla="*/ 983226 h 1868129"/>
                  <a:gd name="connsiteX5" fmla="*/ 1319748 w 1323696"/>
                  <a:gd name="connsiteY5" fmla="*/ 1474839 h 1868129"/>
                  <a:gd name="connsiteX6" fmla="*/ 1267137 w 1323696"/>
                  <a:gd name="connsiteY6" fmla="*/ 1848929 h 1868129"/>
                  <a:gd name="connsiteX7" fmla="*/ 896960 w 1323696"/>
                  <a:gd name="connsiteY7" fmla="*/ 1868129 h 1868129"/>
                  <a:gd name="connsiteX8" fmla="*/ 36634 w 1323696"/>
                  <a:gd name="connsiteY8" fmla="*/ 1848929 h 1868129"/>
                  <a:gd name="connsiteX9" fmla="*/ 100547 w 1323696"/>
                  <a:gd name="connsiteY9" fmla="*/ 1474838 h 1868129"/>
                  <a:gd name="connsiteX10" fmla="*/ 2225 w 1323696"/>
                  <a:gd name="connsiteY10" fmla="*/ 924232 h 1868129"/>
                  <a:gd name="connsiteX11" fmla="*/ 80883 w 1323696"/>
                  <a:gd name="connsiteY11" fmla="*/ 462116 h 1868129"/>
                  <a:gd name="connsiteX12" fmla="*/ 66131 w 1323696"/>
                  <a:gd name="connsiteY12" fmla="*/ 29264 h 1868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23696" h="1868129">
                    <a:moveTo>
                      <a:pt x="66131" y="29264"/>
                    </a:moveTo>
                    <a:lnTo>
                      <a:pt x="464341" y="0"/>
                    </a:lnTo>
                    <a:lnTo>
                      <a:pt x="1267137" y="48929"/>
                    </a:lnTo>
                    <a:lnTo>
                      <a:pt x="1241089" y="501446"/>
                    </a:lnTo>
                    <a:cubicBezTo>
                      <a:pt x="1236748" y="650607"/>
                      <a:pt x="1212168" y="743897"/>
                      <a:pt x="1211593" y="983226"/>
                    </a:cubicBezTo>
                    <a:cubicBezTo>
                      <a:pt x="1219787" y="1160207"/>
                      <a:pt x="1315407" y="1324000"/>
                      <a:pt x="1319748" y="1474839"/>
                    </a:cubicBezTo>
                    <a:cubicBezTo>
                      <a:pt x="1324089" y="1625678"/>
                      <a:pt x="1337602" y="1788297"/>
                      <a:pt x="1267137" y="1848929"/>
                    </a:cubicBezTo>
                    <a:lnTo>
                      <a:pt x="896960" y="1868129"/>
                    </a:lnTo>
                    <a:lnTo>
                      <a:pt x="36634" y="1848929"/>
                    </a:lnTo>
                    <a:lnTo>
                      <a:pt x="100547" y="1474838"/>
                    </a:lnTo>
                    <a:cubicBezTo>
                      <a:pt x="99728" y="1320722"/>
                      <a:pt x="-17439" y="1094658"/>
                      <a:pt x="2225" y="924232"/>
                    </a:cubicBezTo>
                    <a:cubicBezTo>
                      <a:pt x="21889" y="753806"/>
                      <a:pt x="80064" y="608000"/>
                      <a:pt x="80883" y="462116"/>
                    </a:cubicBezTo>
                    <a:cubicBezTo>
                      <a:pt x="82520" y="324387"/>
                      <a:pt x="64494" y="166993"/>
                      <a:pt x="66131" y="29264"/>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2" name="フリーフォーム: 図形 21">
                <a:extLst>
                  <a:ext uri="{FF2B5EF4-FFF2-40B4-BE49-F238E27FC236}">
                    <a16:creationId xmlns:a16="http://schemas.microsoft.com/office/drawing/2014/main" id="{A41C7BB0-E0F3-00E1-82ED-10495FA9245D}"/>
                  </a:ext>
                </a:extLst>
              </p:cNvPr>
              <p:cNvSpPr/>
              <p:nvPr/>
            </p:nvSpPr>
            <p:spPr bwMode="auto">
              <a:xfrm>
                <a:off x="2542383" y="1248697"/>
                <a:ext cx="128058" cy="2231922"/>
              </a:xfrm>
              <a:custGeom>
                <a:avLst/>
                <a:gdLst>
                  <a:gd name="connsiteX0" fmla="*/ 88729 w 128058"/>
                  <a:gd name="connsiteY0" fmla="*/ 0 h 2231922"/>
                  <a:gd name="connsiteX1" fmla="*/ 69064 w 128058"/>
                  <a:gd name="connsiteY1" fmla="*/ 226142 h 2231922"/>
                  <a:gd name="connsiteX2" fmla="*/ 239 w 128058"/>
                  <a:gd name="connsiteY2" fmla="*/ 747251 h 2231922"/>
                  <a:gd name="connsiteX3" fmla="*/ 49400 w 128058"/>
                  <a:gd name="connsiteY3" fmla="*/ 1209368 h 2231922"/>
                  <a:gd name="connsiteX4" fmla="*/ 128058 w 128058"/>
                  <a:gd name="connsiteY4" fmla="*/ 1769806 h 2231922"/>
                  <a:gd name="connsiteX5" fmla="*/ 49400 w 128058"/>
                  <a:gd name="connsiteY5" fmla="*/ 2231922 h 2231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058" h="2231922">
                    <a:moveTo>
                      <a:pt x="88729" y="0"/>
                    </a:moveTo>
                    <a:cubicBezTo>
                      <a:pt x="86270" y="50800"/>
                      <a:pt x="83812" y="101600"/>
                      <a:pt x="69064" y="226142"/>
                    </a:cubicBezTo>
                    <a:cubicBezTo>
                      <a:pt x="54316" y="350684"/>
                      <a:pt x="3516" y="583380"/>
                      <a:pt x="239" y="747251"/>
                    </a:cubicBezTo>
                    <a:cubicBezTo>
                      <a:pt x="-3038" y="911122"/>
                      <a:pt x="28097" y="1038942"/>
                      <a:pt x="49400" y="1209368"/>
                    </a:cubicBezTo>
                    <a:cubicBezTo>
                      <a:pt x="70703" y="1379794"/>
                      <a:pt x="128058" y="1599380"/>
                      <a:pt x="128058" y="1769806"/>
                    </a:cubicBezTo>
                    <a:cubicBezTo>
                      <a:pt x="128058" y="1940232"/>
                      <a:pt x="88729" y="2086077"/>
                      <a:pt x="49400" y="2231922"/>
                    </a:cubicBezTo>
                  </a:path>
                </a:pathLst>
              </a:custGeom>
              <a:noFill/>
              <a:ln w="12700" cap="flat" cmpd="sng" algn="ctr">
                <a:solidFill>
                  <a:schemeClr val="tx1"/>
                </a:solidFill>
                <a:prstDash val="lgDashDot"/>
                <a:round/>
                <a:headEnd type="none" w="med" len="med"/>
                <a:tailEnd type="none" w="med" len="med"/>
              </a:ln>
              <a:effectLst/>
            </p:spPr>
            <p:txBody>
              <a:bodyPr rtlCol="0" anchor="ctr"/>
              <a:lstStyle/>
              <a:p>
                <a:pPr algn="ctr"/>
                <a:endParaRPr kumimoji="1" lang="ja-JP" altLang="en-US"/>
              </a:p>
            </p:txBody>
          </p:sp>
        </p:grpSp>
      </p:grpSp>
      <p:sp>
        <p:nvSpPr>
          <p:cNvPr id="2" name="テキスト ボックス 1">
            <a:extLst>
              <a:ext uri="{FF2B5EF4-FFF2-40B4-BE49-F238E27FC236}">
                <a16:creationId xmlns:a16="http://schemas.microsoft.com/office/drawing/2014/main" id="{37761F89-07E7-30A5-0D32-C96DD4244CC8}"/>
              </a:ext>
            </a:extLst>
          </p:cNvPr>
          <p:cNvSpPr txBox="1"/>
          <p:nvPr/>
        </p:nvSpPr>
        <p:spPr>
          <a:xfrm>
            <a:off x="6001182" y="3316224"/>
            <a:ext cx="2842692" cy="349702"/>
          </a:xfrm>
          <a:prstGeom prst="rect">
            <a:avLst/>
          </a:prstGeom>
          <a:noFill/>
        </p:spPr>
        <p:txBody>
          <a:bodyPr wrap="none" lIns="36000" tIns="36000" rIns="36000" bIns="36000" rtlCol="0">
            <a:spAutoFit/>
          </a:bodyPr>
          <a:lstStyle/>
          <a:p>
            <a:r>
              <a:rPr kumimoji="1" lang="ja-JP" altLang="en-US" dirty="0">
                <a:latin typeface="+mj-lt"/>
                <a:ea typeface="+mj-ea"/>
              </a:rPr>
              <a:t>図面例　　　　実際の形状</a:t>
            </a:r>
          </a:p>
        </p:txBody>
      </p:sp>
      <p:sp>
        <p:nvSpPr>
          <p:cNvPr id="3" name="テキスト ボックス 2">
            <a:extLst>
              <a:ext uri="{FF2B5EF4-FFF2-40B4-BE49-F238E27FC236}">
                <a16:creationId xmlns:a16="http://schemas.microsoft.com/office/drawing/2014/main" id="{314DB1FE-84E3-1D6D-3E2E-A847C2F24FBB}"/>
              </a:ext>
            </a:extLst>
          </p:cNvPr>
          <p:cNvSpPr txBox="1"/>
          <p:nvPr/>
        </p:nvSpPr>
        <p:spPr>
          <a:xfrm>
            <a:off x="5670898" y="5928957"/>
            <a:ext cx="1816770" cy="349702"/>
          </a:xfrm>
          <a:prstGeom prst="rect">
            <a:avLst/>
          </a:prstGeom>
          <a:noFill/>
        </p:spPr>
        <p:txBody>
          <a:bodyPr wrap="none" lIns="36000" tIns="36000" rIns="36000" bIns="36000" rtlCol="0">
            <a:spAutoFit/>
          </a:bodyPr>
          <a:lstStyle/>
          <a:p>
            <a:r>
              <a:rPr kumimoji="1" lang="ja-JP" altLang="en-US" dirty="0">
                <a:latin typeface="+mj-lt"/>
                <a:ea typeface="+mj-ea"/>
              </a:rPr>
              <a:t>ノギスの</a:t>
            </a:r>
            <a:r>
              <a:rPr kumimoji="1" lang="en-US" altLang="ja-JP" dirty="0">
                <a:latin typeface="+mj-lt"/>
                <a:ea typeface="+mj-ea"/>
              </a:rPr>
              <a:t>2</a:t>
            </a:r>
            <a:r>
              <a:rPr kumimoji="1" lang="ja-JP" altLang="en-US" dirty="0">
                <a:latin typeface="+mj-lt"/>
                <a:ea typeface="+mj-ea"/>
              </a:rPr>
              <a:t>点測定</a:t>
            </a:r>
          </a:p>
        </p:txBody>
      </p:sp>
      <p:sp>
        <p:nvSpPr>
          <p:cNvPr id="4" name="テキスト ボックス 3">
            <a:extLst>
              <a:ext uri="{FF2B5EF4-FFF2-40B4-BE49-F238E27FC236}">
                <a16:creationId xmlns:a16="http://schemas.microsoft.com/office/drawing/2014/main" id="{96D4D837-04CE-EBA1-4A8E-87F186109519}"/>
              </a:ext>
            </a:extLst>
          </p:cNvPr>
          <p:cNvSpPr txBox="1"/>
          <p:nvPr/>
        </p:nvSpPr>
        <p:spPr>
          <a:xfrm>
            <a:off x="7655772" y="6046284"/>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コンテンツ プレースホルダー 13">
            <a:extLst>
              <a:ext uri="{FF2B5EF4-FFF2-40B4-BE49-F238E27FC236}">
                <a16:creationId xmlns:a16="http://schemas.microsoft.com/office/drawing/2014/main" id="{C1F55CA3-1A79-9EC7-106E-D474F2EA23D5}"/>
              </a:ext>
            </a:extLst>
          </p:cNvPr>
          <p:cNvSpPr>
            <a:spLocks noGrp="1"/>
          </p:cNvSpPr>
          <p:nvPr>
            <p:ph idx="1"/>
          </p:nvPr>
        </p:nvSpPr>
        <p:spPr/>
        <p:txBody>
          <a:bodyPr/>
          <a:lstStyle/>
          <a:p>
            <a:r>
              <a:rPr lang="ja-JP" altLang="en-US" dirty="0"/>
              <a:t>等径ひずみ円</a:t>
            </a:r>
            <a:endParaRPr lang="en-US" altLang="ja-JP" dirty="0"/>
          </a:p>
          <a:p>
            <a:pPr lvl="1"/>
            <a:r>
              <a:rPr lang="ja-JP" altLang="en-US" dirty="0"/>
              <a:t>ル</a:t>
            </a:r>
            <a:r>
              <a:rPr lang="en-US" altLang="ja-JP" dirty="0"/>
              <a:t>―</a:t>
            </a:r>
            <a:r>
              <a:rPr lang="ja-JP" altLang="en-US" dirty="0"/>
              <a:t>ローの三角形のような奇数の次数の変位を持つ形状では，どの方向で</a:t>
            </a:r>
            <a:r>
              <a:rPr lang="en-US" altLang="ja-JP" dirty="0"/>
              <a:t>2</a:t>
            </a:r>
            <a:r>
              <a:rPr lang="ja-JP" altLang="en-US" dirty="0"/>
              <a:t>点測定しても同じ直径が得られる</a:t>
            </a:r>
            <a:endParaRPr lang="en-US" altLang="ja-JP" dirty="0"/>
          </a:p>
          <a:p>
            <a:pPr lvl="1"/>
            <a:r>
              <a:rPr lang="ja-JP" altLang="en-US" dirty="0"/>
              <a:t>しかし，真円度がよいわけではない</a:t>
            </a:r>
            <a:endParaRPr lang="en-US" altLang="ja-JP" dirty="0"/>
          </a:p>
          <a:p>
            <a:pPr lvl="2"/>
            <a:r>
              <a:rPr lang="ja-JP" altLang="en-US" dirty="0"/>
              <a:t>真円度は幾何公差で規制する必要がある</a:t>
            </a:r>
          </a:p>
        </p:txBody>
      </p:sp>
      <p:sp>
        <p:nvSpPr>
          <p:cNvPr id="9" name="テキスト ボックス 8">
            <a:extLst>
              <a:ext uri="{FF2B5EF4-FFF2-40B4-BE49-F238E27FC236}">
                <a16:creationId xmlns:a16="http://schemas.microsoft.com/office/drawing/2014/main" id="{986D74F8-3B50-3B96-E6EB-E133B36E7762}"/>
              </a:ext>
            </a:extLst>
          </p:cNvPr>
          <p:cNvSpPr txBox="1"/>
          <p:nvPr/>
        </p:nvSpPr>
        <p:spPr>
          <a:xfrm>
            <a:off x="7655772" y="6046284"/>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10" name="タイトル 9">
            <a:extLst>
              <a:ext uri="{FF2B5EF4-FFF2-40B4-BE49-F238E27FC236}">
                <a16:creationId xmlns:a16="http://schemas.microsoft.com/office/drawing/2014/main" id="{5291245F-8438-46CA-05DB-6A54B1F58414}"/>
              </a:ext>
            </a:extLst>
          </p:cNvPr>
          <p:cNvSpPr>
            <a:spLocks noGrp="1"/>
          </p:cNvSpPr>
          <p:nvPr>
            <p:ph type="title"/>
          </p:nvPr>
        </p:nvSpPr>
        <p:spPr/>
        <p:txBody>
          <a:bodyPr/>
          <a:lstStyle/>
          <a:p>
            <a:r>
              <a:rPr lang="ja-JP" altLang="en-US" dirty="0"/>
              <a:t>サイズの測定（</a:t>
            </a:r>
            <a:r>
              <a:rPr lang="en-US" altLang="ja-JP" dirty="0"/>
              <a:t>2</a:t>
            </a:r>
            <a:r>
              <a:rPr lang="ja-JP" altLang="en-US" dirty="0"/>
              <a:t>）等径ひずみ円の測定</a:t>
            </a:r>
          </a:p>
        </p:txBody>
      </p:sp>
      <p:sp>
        <p:nvSpPr>
          <p:cNvPr id="11" name="日付プレースホルダー 10">
            <a:extLst>
              <a:ext uri="{FF2B5EF4-FFF2-40B4-BE49-F238E27FC236}">
                <a16:creationId xmlns:a16="http://schemas.microsoft.com/office/drawing/2014/main" id="{69272366-F7AD-285D-108E-05F965822E5A}"/>
              </a:ext>
            </a:extLst>
          </p:cNvPr>
          <p:cNvSpPr>
            <a:spLocks noGrp="1"/>
          </p:cNvSpPr>
          <p:nvPr>
            <p:ph type="dt" sz="half" idx="10"/>
          </p:nvPr>
        </p:nvSpPr>
        <p:spPr/>
        <p:txBody>
          <a:bodyPr/>
          <a:lstStyle/>
          <a:p>
            <a:pPr>
              <a:defRPr/>
            </a:pPr>
            <a:r>
              <a:rPr lang="en-US" altLang="ja-JP"/>
              <a:t>2022-8-21</a:t>
            </a:r>
          </a:p>
        </p:txBody>
      </p:sp>
      <p:sp>
        <p:nvSpPr>
          <p:cNvPr id="12" name="フッター プレースホルダー 11">
            <a:extLst>
              <a:ext uri="{FF2B5EF4-FFF2-40B4-BE49-F238E27FC236}">
                <a16:creationId xmlns:a16="http://schemas.microsoft.com/office/drawing/2014/main" id="{43BE3C69-0373-FB14-93DD-A436A7AE2C04}"/>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13" name="スライド番号プレースホルダー 12">
            <a:extLst>
              <a:ext uri="{FF2B5EF4-FFF2-40B4-BE49-F238E27FC236}">
                <a16:creationId xmlns:a16="http://schemas.microsoft.com/office/drawing/2014/main" id="{EFB96FA4-68C6-A767-3985-E40D9768522C}"/>
              </a:ext>
            </a:extLst>
          </p:cNvPr>
          <p:cNvSpPr>
            <a:spLocks noGrp="1"/>
          </p:cNvSpPr>
          <p:nvPr>
            <p:ph type="sldNum" sz="quarter" idx="12"/>
          </p:nvPr>
        </p:nvSpPr>
        <p:spPr/>
        <p:txBody>
          <a:bodyPr/>
          <a:lstStyle/>
          <a:p>
            <a:pPr>
              <a:defRPr/>
            </a:pPr>
            <a:fld id="{8C219623-F44D-4BE7-BAB0-D5E5D6A8EB78}" type="slidenum">
              <a:rPr lang="en-US" altLang="ja-JP" smtClean="0"/>
              <a:pPr>
                <a:defRPr/>
              </a:pPr>
              <a:t>16</a:t>
            </a:fld>
            <a:endParaRPr lang="en-US" altLang="ja-JP"/>
          </a:p>
        </p:txBody>
      </p:sp>
      <p:pic>
        <p:nvPicPr>
          <p:cNvPr id="422" name="図 421">
            <a:extLst>
              <a:ext uri="{FF2B5EF4-FFF2-40B4-BE49-F238E27FC236}">
                <a16:creationId xmlns:a16="http://schemas.microsoft.com/office/drawing/2014/main" id="{E18B83FF-F27D-EFDB-A58F-B0BC816E0271}"/>
              </a:ext>
            </a:extLst>
          </p:cNvPr>
          <p:cNvPicPr>
            <a:picLocks noChangeAspect="1"/>
          </p:cNvPicPr>
          <p:nvPr/>
        </p:nvPicPr>
        <p:blipFill>
          <a:blip r:embed="rId2"/>
          <a:stretch>
            <a:fillRect/>
          </a:stretch>
        </p:blipFill>
        <p:spPr>
          <a:xfrm>
            <a:off x="2770891" y="3429000"/>
            <a:ext cx="5940171" cy="2268295"/>
          </a:xfrm>
          <a:prstGeom prst="rect">
            <a:avLst/>
          </a:prstGeom>
        </p:spPr>
      </p:pic>
      <p:sp>
        <p:nvSpPr>
          <p:cNvPr id="2" name="テキスト ボックス 1">
            <a:extLst>
              <a:ext uri="{FF2B5EF4-FFF2-40B4-BE49-F238E27FC236}">
                <a16:creationId xmlns:a16="http://schemas.microsoft.com/office/drawing/2014/main" id="{ABA2D5B2-9210-C839-B850-A4538A6A1A31}"/>
              </a:ext>
            </a:extLst>
          </p:cNvPr>
          <p:cNvSpPr txBox="1"/>
          <p:nvPr/>
        </p:nvSpPr>
        <p:spPr>
          <a:xfrm>
            <a:off x="4486342" y="5850299"/>
            <a:ext cx="2509268" cy="349702"/>
          </a:xfrm>
          <a:prstGeom prst="rect">
            <a:avLst/>
          </a:prstGeom>
          <a:noFill/>
        </p:spPr>
        <p:txBody>
          <a:bodyPr wrap="none" lIns="36000" tIns="36000" rIns="36000" bIns="36000" rtlCol="0">
            <a:spAutoFit/>
          </a:bodyPr>
          <a:lstStyle/>
          <a:p>
            <a:r>
              <a:rPr kumimoji="1" lang="ja-JP" altLang="en-US" dirty="0">
                <a:latin typeface="+mj-lt"/>
                <a:ea typeface="+mj-ea"/>
              </a:rPr>
              <a:t>等径ひずみ円の</a:t>
            </a:r>
            <a:r>
              <a:rPr kumimoji="1" lang="en-US" altLang="ja-JP" dirty="0">
                <a:latin typeface="+mj-lt"/>
                <a:ea typeface="+mj-ea"/>
              </a:rPr>
              <a:t>2</a:t>
            </a:r>
            <a:r>
              <a:rPr kumimoji="1" lang="ja-JP" altLang="en-US" dirty="0">
                <a:latin typeface="+mj-lt"/>
                <a:ea typeface="+mj-ea"/>
              </a:rPr>
              <a:t>点測定</a:t>
            </a:r>
          </a:p>
        </p:txBody>
      </p:sp>
    </p:spTree>
    <p:extLst>
      <p:ext uri="{BB962C8B-B14F-4D97-AF65-F5344CB8AC3E}">
        <p14:creationId xmlns:p14="http://schemas.microsoft.com/office/powerpoint/2010/main" val="2110655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92D2295-B21D-7A17-76C9-C4AF76A6612F}"/>
              </a:ext>
            </a:extLst>
          </p:cNvPr>
          <p:cNvSpPr>
            <a:spLocks noGrp="1"/>
          </p:cNvSpPr>
          <p:nvPr>
            <p:ph idx="1"/>
          </p:nvPr>
        </p:nvSpPr>
        <p:spPr/>
        <p:txBody>
          <a:bodyPr/>
          <a:lstStyle/>
          <a:p>
            <a:r>
              <a:rPr kumimoji="1" lang="ja-JP" altLang="en-US" dirty="0"/>
              <a:t>従来は，「寸法」という用語を幅広く使っていた</a:t>
            </a:r>
            <a:endParaRPr kumimoji="1" lang="en-US" altLang="ja-JP" dirty="0"/>
          </a:p>
          <a:p>
            <a:pPr lvl="1"/>
            <a:r>
              <a:rPr kumimoji="1" lang="ja-JP" altLang="en-US" dirty="0"/>
              <a:t>新しい</a:t>
            </a:r>
            <a:r>
              <a:rPr kumimoji="1" lang="en-US" altLang="ja-JP" dirty="0"/>
              <a:t>JIS B0420</a:t>
            </a:r>
            <a:r>
              <a:rPr kumimoji="1" lang="ja-JP" altLang="en-US" dirty="0"/>
              <a:t>シリーズに基づいて，寸法のうち</a:t>
            </a:r>
            <a:r>
              <a:rPr kumimoji="1" lang="en-US" altLang="ja-JP" dirty="0"/>
              <a:t>2</a:t>
            </a:r>
            <a:r>
              <a:rPr kumimoji="1" lang="ja-JP" altLang="en-US" dirty="0"/>
              <a:t>点測定で測定できる直径や平行二平面の距離を「サイズ」として，サイズの定義を明確化した</a:t>
            </a:r>
            <a:endParaRPr kumimoji="1" lang="en-US" altLang="ja-JP" dirty="0"/>
          </a:p>
          <a:p>
            <a:pPr lvl="1"/>
            <a:r>
              <a:rPr lang="ja-JP" altLang="en-US" dirty="0"/>
              <a:t>サイズは「サイズ公差」で規制する</a:t>
            </a:r>
            <a:endParaRPr kumimoji="1" lang="en-US" altLang="ja-JP" dirty="0"/>
          </a:p>
          <a:p>
            <a:pPr lvl="1"/>
            <a:r>
              <a:rPr lang="ja-JP" altLang="en-US" dirty="0"/>
              <a:t>サイズ以外の寸法に対しては，寸法ではなく，「理論的に正確な寸法」および幾何公差（位置度，輪郭度）で規制する</a:t>
            </a:r>
            <a:endParaRPr lang="en-US" altLang="ja-JP" dirty="0"/>
          </a:p>
        </p:txBody>
      </p:sp>
      <p:sp>
        <p:nvSpPr>
          <p:cNvPr id="3" name="タイトル 2">
            <a:extLst>
              <a:ext uri="{FF2B5EF4-FFF2-40B4-BE49-F238E27FC236}">
                <a16:creationId xmlns:a16="http://schemas.microsoft.com/office/drawing/2014/main" id="{0714199F-6CFA-DB9C-13F6-5A004F52717D}"/>
              </a:ext>
            </a:extLst>
          </p:cNvPr>
          <p:cNvSpPr>
            <a:spLocks noGrp="1"/>
          </p:cNvSpPr>
          <p:nvPr>
            <p:ph type="title"/>
          </p:nvPr>
        </p:nvSpPr>
        <p:spPr/>
        <p:txBody>
          <a:bodyPr/>
          <a:lstStyle/>
          <a:p>
            <a:r>
              <a:rPr lang="ja-JP" altLang="en-US" dirty="0"/>
              <a:t>サイズの定義（</a:t>
            </a:r>
            <a:r>
              <a:rPr lang="en-US" altLang="ja-JP" dirty="0"/>
              <a:t>1</a:t>
            </a:r>
            <a:r>
              <a:rPr lang="ja-JP" altLang="en-US" dirty="0"/>
              <a:t>）</a:t>
            </a:r>
            <a:endParaRPr kumimoji="1" lang="ja-JP" altLang="en-US" dirty="0"/>
          </a:p>
        </p:txBody>
      </p:sp>
      <p:sp>
        <p:nvSpPr>
          <p:cNvPr id="4" name="日付プレースホルダー 3">
            <a:extLst>
              <a:ext uri="{FF2B5EF4-FFF2-40B4-BE49-F238E27FC236}">
                <a16:creationId xmlns:a16="http://schemas.microsoft.com/office/drawing/2014/main" id="{9A71AACE-8689-832F-1900-9474AF7DBD37}"/>
              </a:ext>
            </a:extLst>
          </p:cNvPr>
          <p:cNvSpPr>
            <a:spLocks noGrp="1"/>
          </p:cNvSpPr>
          <p:nvPr>
            <p:ph type="dt" sz="half" idx="10"/>
          </p:nvPr>
        </p:nvSpPr>
        <p:spPr/>
        <p:txBody>
          <a:bodyPr/>
          <a:lstStyle/>
          <a:p>
            <a:pPr>
              <a:defRPr/>
            </a:pPr>
            <a:r>
              <a:rPr lang="en-US" altLang="ja-JP"/>
              <a:t>2022-8-21</a:t>
            </a:r>
          </a:p>
        </p:txBody>
      </p:sp>
      <p:sp>
        <p:nvSpPr>
          <p:cNvPr id="5" name="フッター プレースホルダー 4">
            <a:extLst>
              <a:ext uri="{FF2B5EF4-FFF2-40B4-BE49-F238E27FC236}">
                <a16:creationId xmlns:a16="http://schemas.microsoft.com/office/drawing/2014/main" id="{92166E3B-B9CA-4E69-0B08-5F8B000EB4E8}"/>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A118E5FE-F300-DFDD-3785-90EE550C5229}"/>
              </a:ext>
            </a:extLst>
          </p:cNvPr>
          <p:cNvSpPr>
            <a:spLocks noGrp="1"/>
          </p:cNvSpPr>
          <p:nvPr>
            <p:ph type="sldNum" sz="quarter" idx="12"/>
          </p:nvPr>
        </p:nvSpPr>
        <p:spPr/>
        <p:txBody>
          <a:bodyPr/>
          <a:lstStyle/>
          <a:p>
            <a:pPr>
              <a:defRPr/>
            </a:pPr>
            <a:fld id="{3B27AA76-F2AF-42F9-A7BC-8CF9816996DD}" type="slidenum">
              <a:rPr lang="en-US" altLang="ja-JP" smtClean="0"/>
              <a:pPr>
                <a:defRPr/>
              </a:pPr>
              <a:t>17</a:t>
            </a:fld>
            <a:endParaRPr lang="en-US" altLang="ja-JP"/>
          </a:p>
        </p:txBody>
      </p:sp>
      <p:graphicFrame>
        <p:nvGraphicFramePr>
          <p:cNvPr id="7" name="表 6">
            <a:extLst>
              <a:ext uri="{FF2B5EF4-FFF2-40B4-BE49-F238E27FC236}">
                <a16:creationId xmlns:a16="http://schemas.microsoft.com/office/drawing/2014/main" id="{9E2A608F-E03D-0236-ECED-A08CC5862E0B}"/>
              </a:ext>
            </a:extLst>
          </p:cNvPr>
          <p:cNvGraphicFramePr>
            <a:graphicFrameLocks noGrp="1"/>
          </p:cNvGraphicFramePr>
          <p:nvPr>
            <p:extLst>
              <p:ext uri="{D42A27DB-BD31-4B8C-83A1-F6EECF244321}">
                <p14:modId xmlns:p14="http://schemas.microsoft.com/office/powerpoint/2010/main" val="3376974616"/>
              </p:ext>
            </p:extLst>
          </p:nvPr>
        </p:nvGraphicFramePr>
        <p:xfrm>
          <a:off x="1585760" y="3739055"/>
          <a:ext cx="6830059" cy="2289551"/>
        </p:xfrm>
        <a:graphic>
          <a:graphicData uri="http://schemas.openxmlformats.org/drawingml/2006/table">
            <a:tbl>
              <a:tblPr firstRow="1" firstCol="1" bandRow="1">
                <a:tableStyleId>{3B4B98B0-60AC-42C2-AFA5-B58CD77FA1E5}</a:tableStyleId>
              </a:tblPr>
              <a:tblGrid>
                <a:gridCol w="4086860">
                  <a:extLst>
                    <a:ext uri="{9D8B030D-6E8A-4147-A177-3AD203B41FA5}">
                      <a16:colId xmlns:a16="http://schemas.microsoft.com/office/drawing/2014/main" val="2048019015"/>
                    </a:ext>
                  </a:extLst>
                </a:gridCol>
                <a:gridCol w="2743199">
                  <a:extLst>
                    <a:ext uri="{9D8B030D-6E8A-4147-A177-3AD203B41FA5}">
                      <a16:colId xmlns:a16="http://schemas.microsoft.com/office/drawing/2014/main" val="451933870"/>
                    </a:ext>
                  </a:extLst>
                </a:gridCol>
              </a:tblGrid>
              <a:tr h="0">
                <a:tc>
                  <a:txBody>
                    <a:bodyPr/>
                    <a:lstStyle/>
                    <a:p>
                      <a:pPr algn="ctr">
                        <a:lnSpc>
                          <a:spcPct val="100000"/>
                        </a:lnSpc>
                        <a:spcBef>
                          <a:spcPts val="600"/>
                        </a:spcBef>
                        <a:spcAft>
                          <a:spcPts val="600"/>
                        </a:spcAft>
                      </a:pPr>
                      <a:r>
                        <a:rPr lang="ja-JP" sz="1800" b="0" kern="100" dirty="0">
                          <a:effectLst/>
                          <a:latin typeface="+mj-lt"/>
                          <a:ea typeface="+mj-ea"/>
                        </a:rPr>
                        <a:t>新しい用語</a:t>
                      </a:r>
                    </a:p>
                  </a:txBody>
                  <a:tcPr marL="68580" marR="68580" marT="0" marB="0"/>
                </a:tc>
                <a:tc>
                  <a:txBody>
                    <a:bodyPr/>
                    <a:lstStyle/>
                    <a:p>
                      <a:pPr algn="ctr">
                        <a:lnSpc>
                          <a:spcPct val="100000"/>
                        </a:lnSpc>
                        <a:spcBef>
                          <a:spcPts val="600"/>
                        </a:spcBef>
                        <a:spcAft>
                          <a:spcPts val="600"/>
                        </a:spcAft>
                      </a:pPr>
                      <a:r>
                        <a:rPr lang="ja-JP" sz="1800" b="0" kern="100" dirty="0">
                          <a:effectLst/>
                          <a:latin typeface="+mj-lt"/>
                          <a:ea typeface="+mj-ea"/>
                        </a:rPr>
                        <a:t>従来の用語</a:t>
                      </a:r>
                    </a:p>
                  </a:txBody>
                  <a:tcPr marL="68580" marR="68580" marT="0" marB="0"/>
                </a:tc>
                <a:extLst>
                  <a:ext uri="{0D108BD9-81ED-4DB2-BD59-A6C34878D82A}">
                    <a16:rowId xmlns:a16="http://schemas.microsoft.com/office/drawing/2014/main" val="2874798588"/>
                  </a:ext>
                </a:extLst>
              </a:tr>
              <a:tr h="624649">
                <a:tc>
                  <a:txBody>
                    <a:bodyPr/>
                    <a:lstStyle/>
                    <a:p>
                      <a:pPr algn="just">
                        <a:lnSpc>
                          <a:spcPct val="100000"/>
                        </a:lnSpc>
                        <a:spcBef>
                          <a:spcPts val="600"/>
                        </a:spcBef>
                        <a:spcAft>
                          <a:spcPts val="600"/>
                        </a:spcAft>
                      </a:pPr>
                      <a:r>
                        <a:rPr lang="ja-JP" altLang="en-US" sz="1800" b="0" kern="100" dirty="0">
                          <a:effectLst/>
                          <a:latin typeface="+mj-lt"/>
                          <a:ea typeface="+mj-ea"/>
                        </a:rPr>
                        <a:t>寸法（一般的，サイズ以外）</a:t>
                      </a:r>
                      <a:endParaRPr lang="ja-JP" sz="1800" b="0" kern="100" dirty="0">
                        <a:effectLst/>
                        <a:latin typeface="+mj-lt"/>
                        <a:ea typeface="+mj-ea"/>
                      </a:endParaRPr>
                    </a:p>
                  </a:txBody>
                  <a:tcPr marL="68580" marR="68580" marT="0" marB="0"/>
                </a:tc>
                <a:tc>
                  <a:txBody>
                    <a:bodyPr/>
                    <a:lstStyle/>
                    <a:p>
                      <a:pPr algn="just">
                        <a:lnSpc>
                          <a:spcPct val="100000"/>
                        </a:lnSpc>
                        <a:spcBef>
                          <a:spcPts val="600"/>
                        </a:spcBef>
                        <a:spcAft>
                          <a:spcPts val="600"/>
                        </a:spcAft>
                      </a:pPr>
                      <a:r>
                        <a:rPr lang="ja-JP" altLang="en-US" sz="1800" b="0" kern="100" dirty="0">
                          <a:effectLst/>
                          <a:latin typeface="+mj-lt"/>
                          <a:ea typeface="+mj-ea"/>
                        </a:rPr>
                        <a:t>寸法</a:t>
                      </a:r>
                      <a:endParaRPr lang="ja-JP" sz="1800" b="0" kern="100" dirty="0">
                        <a:effectLst/>
                        <a:latin typeface="+mj-lt"/>
                        <a:ea typeface="+mj-ea"/>
                      </a:endParaRPr>
                    </a:p>
                  </a:txBody>
                  <a:tcPr marL="68580" marR="68580" marT="0" marB="0"/>
                </a:tc>
                <a:extLst>
                  <a:ext uri="{0D108BD9-81ED-4DB2-BD59-A6C34878D82A}">
                    <a16:rowId xmlns:a16="http://schemas.microsoft.com/office/drawing/2014/main" val="4027303107"/>
                  </a:ext>
                </a:extLst>
              </a:tr>
              <a:tr h="624649">
                <a:tc>
                  <a:txBody>
                    <a:bodyPr/>
                    <a:lstStyle/>
                    <a:p>
                      <a:pPr algn="just">
                        <a:lnSpc>
                          <a:spcPct val="100000"/>
                        </a:lnSpc>
                        <a:spcBef>
                          <a:spcPts val="600"/>
                        </a:spcBef>
                        <a:spcAft>
                          <a:spcPts val="600"/>
                        </a:spcAft>
                      </a:pPr>
                      <a:r>
                        <a:rPr lang="ja-JP" sz="1800" b="0" kern="100" dirty="0">
                          <a:effectLst/>
                          <a:latin typeface="+mj-lt"/>
                          <a:ea typeface="+mj-ea"/>
                        </a:rPr>
                        <a:t>サイズ</a:t>
                      </a:r>
                      <a:r>
                        <a:rPr lang="ja-JP" altLang="en-US" sz="1800" b="0" kern="100" dirty="0">
                          <a:effectLst/>
                          <a:latin typeface="+mj-lt"/>
                          <a:ea typeface="+mj-ea"/>
                        </a:rPr>
                        <a:t>（直径，平行二平面距離）</a:t>
                      </a:r>
                      <a:endParaRPr lang="ja-JP" sz="1800" b="0" kern="100" dirty="0">
                        <a:effectLst/>
                        <a:latin typeface="+mj-lt"/>
                        <a:ea typeface="+mj-ea"/>
                      </a:endParaRPr>
                    </a:p>
                  </a:txBody>
                  <a:tcPr marL="68580" marR="68580" marT="0" marB="0"/>
                </a:tc>
                <a:tc>
                  <a:txBody>
                    <a:bodyPr/>
                    <a:lstStyle/>
                    <a:p>
                      <a:pPr algn="just">
                        <a:lnSpc>
                          <a:spcPct val="100000"/>
                        </a:lnSpc>
                        <a:spcBef>
                          <a:spcPts val="600"/>
                        </a:spcBef>
                        <a:spcAft>
                          <a:spcPts val="600"/>
                        </a:spcAft>
                      </a:pPr>
                      <a:r>
                        <a:rPr lang="ja-JP" sz="1800" b="0" kern="100" dirty="0">
                          <a:effectLst/>
                          <a:latin typeface="+mj-lt"/>
                          <a:ea typeface="+mj-ea"/>
                        </a:rPr>
                        <a:t>寸法</a:t>
                      </a:r>
                    </a:p>
                  </a:txBody>
                  <a:tcPr marL="68580" marR="68580" marT="0" marB="0"/>
                </a:tc>
                <a:extLst>
                  <a:ext uri="{0D108BD9-81ED-4DB2-BD59-A6C34878D82A}">
                    <a16:rowId xmlns:a16="http://schemas.microsoft.com/office/drawing/2014/main" val="2230214716"/>
                  </a:ext>
                </a:extLst>
              </a:tr>
              <a:tr h="491613">
                <a:tc>
                  <a:txBody>
                    <a:bodyPr/>
                    <a:lstStyle/>
                    <a:p>
                      <a:pPr algn="just">
                        <a:lnSpc>
                          <a:spcPct val="100000"/>
                        </a:lnSpc>
                        <a:spcBef>
                          <a:spcPts val="600"/>
                        </a:spcBef>
                        <a:spcAft>
                          <a:spcPts val="600"/>
                        </a:spcAft>
                      </a:pPr>
                      <a:r>
                        <a:rPr lang="ja-JP" sz="1800" b="0" kern="100" dirty="0">
                          <a:effectLst/>
                          <a:latin typeface="+mj-lt"/>
                          <a:ea typeface="+mj-ea"/>
                        </a:rPr>
                        <a:t>サイズ公差</a:t>
                      </a:r>
                      <a:r>
                        <a:rPr lang="ja-JP" altLang="en-US" sz="1800" b="0" kern="100" dirty="0">
                          <a:effectLst/>
                          <a:latin typeface="+mj-lt"/>
                          <a:ea typeface="+mj-ea"/>
                        </a:rPr>
                        <a:t>（直径，平行二平面距離）</a:t>
                      </a:r>
                      <a:endParaRPr lang="ja-JP" sz="1800" b="0" kern="100" dirty="0">
                        <a:effectLst/>
                        <a:latin typeface="+mj-lt"/>
                        <a:ea typeface="+mj-ea"/>
                      </a:endParaRPr>
                    </a:p>
                  </a:txBody>
                  <a:tcPr marL="68580" marR="68580" marT="0" marB="0"/>
                </a:tc>
                <a:tc>
                  <a:txBody>
                    <a:bodyPr/>
                    <a:lstStyle/>
                    <a:p>
                      <a:pPr algn="just">
                        <a:lnSpc>
                          <a:spcPct val="100000"/>
                        </a:lnSpc>
                        <a:spcBef>
                          <a:spcPts val="600"/>
                        </a:spcBef>
                        <a:spcAft>
                          <a:spcPts val="600"/>
                        </a:spcAft>
                      </a:pPr>
                      <a:r>
                        <a:rPr lang="ja-JP" sz="1800" b="0" kern="100" dirty="0">
                          <a:effectLst/>
                          <a:latin typeface="+mj-lt"/>
                          <a:ea typeface="+mj-ea"/>
                        </a:rPr>
                        <a:t>寸法公差</a:t>
                      </a:r>
                    </a:p>
                  </a:txBody>
                  <a:tcPr marL="68580" marR="68580" marT="0" marB="0"/>
                </a:tc>
                <a:extLst>
                  <a:ext uri="{0D108BD9-81ED-4DB2-BD59-A6C34878D82A}">
                    <a16:rowId xmlns:a16="http://schemas.microsoft.com/office/drawing/2014/main" val="3473843485"/>
                  </a:ext>
                </a:extLst>
              </a:tr>
              <a:tr h="0">
                <a:tc>
                  <a:txBody>
                    <a:bodyPr/>
                    <a:lstStyle/>
                    <a:p>
                      <a:pPr algn="just">
                        <a:lnSpc>
                          <a:spcPct val="100000"/>
                        </a:lnSpc>
                        <a:spcBef>
                          <a:spcPts val="600"/>
                        </a:spcBef>
                        <a:spcAft>
                          <a:spcPts val="600"/>
                        </a:spcAft>
                      </a:pPr>
                      <a:r>
                        <a:rPr lang="ja-JP" altLang="en-US" sz="1800" b="0" kern="100" dirty="0">
                          <a:effectLst/>
                          <a:latin typeface="+mj-lt"/>
                          <a:ea typeface="+mj-ea"/>
                        </a:rPr>
                        <a:t>図示サイズ</a:t>
                      </a:r>
                      <a:endParaRPr lang="ja-JP" sz="1800" b="0" kern="100" dirty="0">
                        <a:effectLst/>
                        <a:latin typeface="+mj-lt"/>
                        <a:ea typeface="+mj-ea"/>
                      </a:endParaRPr>
                    </a:p>
                  </a:txBody>
                  <a:tcPr marL="68580" marR="68580" marT="0" marB="0"/>
                </a:tc>
                <a:tc>
                  <a:txBody>
                    <a:bodyPr/>
                    <a:lstStyle/>
                    <a:p>
                      <a:pPr algn="just">
                        <a:lnSpc>
                          <a:spcPct val="100000"/>
                        </a:lnSpc>
                        <a:spcBef>
                          <a:spcPts val="600"/>
                        </a:spcBef>
                        <a:spcAft>
                          <a:spcPts val="600"/>
                        </a:spcAft>
                      </a:pPr>
                      <a:r>
                        <a:rPr lang="ja-JP" altLang="en-US" sz="1800" b="0" kern="100" dirty="0">
                          <a:effectLst/>
                          <a:latin typeface="+mj-lt"/>
                          <a:ea typeface="+mj-ea"/>
                        </a:rPr>
                        <a:t>基準寸法</a:t>
                      </a:r>
                      <a:endParaRPr lang="ja-JP" sz="1800" b="0" kern="100" dirty="0">
                        <a:effectLst/>
                        <a:latin typeface="+mj-lt"/>
                        <a:ea typeface="+mj-ea"/>
                      </a:endParaRPr>
                    </a:p>
                  </a:txBody>
                  <a:tcPr marL="68580" marR="68580" marT="0" marB="0"/>
                </a:tc>
                <a:extLst>
                  <a:ext uri="{0D108BD9-81ED-4DB2-BD59-A6C34878D82A}">
                    <a16:rowId xmlns:a16="http://schemas.microsoft.com/office/drawing/2014/main" val="106547699"/>
                  </a:ext>
                </a:extLst>
              </a:tr>
            </a:tbl>
          </a:graphicData>
        </a:graphic>
      </p:graphicFrame>
      <p:sp>
        <p:nvSpPr>
          <p:cNvPr id="9" name="テキスト ボックス 8">
            <a:extLst>
              <a:ext uri="{FF2B5EF4-FFF2-40B4-BE49-F238E27FC236}">
                <a16:creationId xmlns:a16="http://schemas.microsoft.com/office/drawing/2014/main" id="{2147B1E8-2854-068C-EBB1-AD7755CED6A8}"/>
              </a:ext>
            </a:extLst>
          </p:cNvPr>
          <p:cNvSpPr txBox="1"/>
          <p:nvPr/>
        </p:nvSpPr>
        <p:spPr>
          <a:xfrm>
            <a:off x="3278079" y="3343071"/>
            <a:ext cx="3445421" cy="349702"/>
          </a:xfrm>
          <a:prstGeom prst="rect">
            <a:avLst/>
          </a:prstGeom>
          <a:noFill/>
        </p:spPr>
        <p:txBody>
          <a:bodyPr wrap="none" lIns="36000" tIns="36000" rIns="36000" bIns="36000" rtlCol="0">
            <a:spAutoFit/>
          </a:bodyPr>
          <a:lstStyle/>
          <a:p>
            <a:r>
              <a:rPr lang="ja-JP" altLang="en-US" dirty="0">
                <a:latin typeface="+mj-lt"/>
                <a:ea typeface="+mj-ea"/>
              </a:rPr>
              <a:t>寸法に関する用語（</a:t>
            </a:r>
            <a:r>
              <a:rPr lang="en-US" altLang="ja-JP" dirty="0">
                <a:latin typeface="+mj-lt"/>
                <a:ea typeface="+mj-ea"/>
              </a:rPr>
              <a:t>JIS B0420</a:t>
            </a:r>
            <a:r>
              <a:rPr lang="ja-JP" altLang="en-US" dirty="0">
                <a:latin typeface="+mj-lt"/>
                <a:ea typeface="+mj-ea"/>
              </a:rPr>
              <a:t>）</a:t>
            </a:r>
            <a:endParaRPr kumimoji="1" lang="ja-JP" altLang="en-US" dirty="0">
              <a:latin typeface="+mj-lt"/>
              <a:ea typeface="+mj-ea"/>
            </a:endParaRPr>
          </a:p>
        </p:txBody>
      </p:sp>
      <p:sp>
        <p:nvSpPr>
          <p:cNvPr id="10" name="テキスト ボックス 9">
            <a:extLst>
              <a:ext uri="{FF2B5EF4-FFF2-40B4-BE49-F238E27FC236}">
                <a16:creationId xmlns:a16="http://schemas.microsoft.com/office/drawing/2014/main" id="{921B0F8B-EAC1-20C5-F26B-D775569A0E52}"/>
              </a:ext>
            </a:extLst>
          </p:cNvPr>
          <p:cNvSpPr txBox="1"/>
          <p:nvPr/>
        </p:nvSpPr>
        <p:spPr>
          <a:xfrm>
            <a:off x="6947849" y="6115108"/>
            <a:ext cx="2143783" cy="226591"/>
          </a:xfrm>
          <a:prstGeom prst="rect">
            <a:avLst/>
          </a:prstGeom>
          <a:noFill/>
        </p:spPr>
        <p:txBody>
          <a:bodyPr wrap="none" lIns="36000" tIns="36000" rIns="36000" bIns="36000" rtlCol="0">
            <a:spAutoFit/>
          </a:bodyPr>
          <a:lstStyle/>
          <a:p>
            <a:r>
              <a:rPr kumimoji="1" lang="en-US" altLang="ja-JP" sz="1000" dirty="0">
                <a:latin typeface="+mj-lt"/>
                <a:ea typeface="+mj-ea"/>
              </a:rPr>
              <a:t>JIS</a:t>
            </a:r>
            <a:r>
              <a:rPr kumimoji="1" lang="ja-JP" altLang="en-US" sz="1000" dirty="0">
                <a:latin typeface="+mj-lt"/>
                <a:ea typeface="+mj-ea"/>
              </a:rPr>
              <a:t>を参考に高増作画</a:t>
            </a:r>
            <a:r>
              <a:rPr kumimoji="1" lang="en-US" altLang="ja-JP" sz="1000" dirty="0">
                <a:latin typeface="+mj-lt"/>
                <a:ea typeface="+mj-ea"/>
              </a:rPr>
              <a:t>©takamasu-lab</a:t>
            </a:r>
            <a:endParaRPr kumimoji="1" lang="ja-JP" altLang="en-US" sz="1000" dirty="0">
              <a:latin typeface="+mj-lt"/>
              <a:ea typeface="+mj-ea"/>
            </a:endParaRPr>
          </a:p>
        </p:txBody>
      </p:sp>
    </p:spTree>
    <p:extLst>
      <p:ext uri="{BB962C8B-B14F-4D97-AF65-F5344CB8AC3E}">
        <p14:creationId xmlns:p14="http://schemas.microsoft.com/office/powerpoint/2010/main" val="3902698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コンテンツ プレースホルダー 9">
            <a:extLst>
              <a:ext uri="{FF2B5EF4-FFF2-40B4-BE49-F238E27FC236}">
                <a16:creationId xmlns:a16="http://schemas.microsoft.com/office/drawing/2014/main" id="{3628D619-0E20-DBFB-5B63-ADB7F4BAD594}"/>
              </a:ext>
            </a:extLst>
          </p:cNvPr>
          <p:cNvSpPr>
            <a:spLocks noGrp="1"/>
          </p:cNvSpPr>
          <p:nvPr>
            <p:ph idx="1"/>
          </p:nvPr>
        </p:nvSpPr>
        <p:spPr>
          <a:xfrm>
            <a:off x="250825" y="908050"/>
            <a:ext cx="4665304" cy="5400675"/>
          </a:xfrm>
        </p:spPr>
        <p:txBody>
          <a:bodyPr/>
          <a:lstStyle/>
          <a:p>
            <a:r>
              <a:rPr lang="ja-JP" altLang="en-US" dirty="0"/>
              <a:t>サイズは，既定としては</a:t>
            </a:r>
            <a:r>
              <a:rPr lang="en-US" altLang="ja-JP" dirty="0"/>
              <a:t>2</a:t>
            </a:r>
            <a:r>
              <a:rPr lang="ja-JP" altLang="en-US" dirty="0"/>
              <a:t>点間距離で定義される→他のサイズも導入した（</a:t>
            </a:r>
            <a:r>
              <a:rPr lang="en-US" altLang="ja-JP" dirty="0"/>
              <a:t>JIS B0420</a:t>
            </a:r>
            <a:r>
              <a:rPr lang="ja-JP" altLang="en-US" dirty="0"/>
              <a:t>）</a:t>
            </a:r>
            <a:endParaRPr lang="en-US" altLang="ja-JP" dirty="0"/>
          </a:p>
          <a:p>
            <a:pPr lvl="1"/>
            <a:r>
              <a:rPr lang="ja-JP" altLang="en-US" dirty="0"/>
              <a:t>サイズの例：右図</a:t>
            </a:r>
            <a:endParaRPr lang="en-US" altLang="ja-JP" dirty="0"/>
          </a:p>
          <a:p>
            <a:pPr lvl="2"/>
            <a:r>
              <a:rPr lang="en-US" altLang="ja-JP" dirty="0"/>
              <a:t>(a)</a:t>
            </a:r>
            <a:r>
              <a:rPr lang="ja-JP" altLang="en-US" dirty="0"/>
              <a:t> </a:t>
            </a:r>
            <a:r>
              <a:rPr lang="en-US" altLang="ja-JP" dirty="0"/>
              <a:t>2</a:t>
            </a:r>
            <a:r>
              <a:rPr lang="ja-JP" altLang="en-US" dirty="0"/>
              <a:t>点間サイズ</a:t>
            </a:r>
            <a:endParaRPr lang="en-US" altLang="ja-JP" dirty="0"/>
          </a:p>
          <a:p>
            <a:pPr lvl="2"/>
            <a:r>
              <a:rPr lang="en-US" altLang="ja-JP" dirty="0"/>
              <a:t>(b) </a:t>
            </a:r>
            <a:r>
              <a:rPr lang="ja-JP" altLang="en-US" dirty="0"/>
              <a:t>球サイズ</a:t>
            </a:r>
            <a:endParaRPr lang="en-US" altLang="ja-JP" dirty="0"/>
          </a:p>
          <a:p>
            <a:pPr lvl="2"/>
            <a:r>
              <a:rPr lang="en-US" altLang="ja-JP" dirty="0"/>
              <a:t>(c) </a:t>
            </a:r>
            <a:r>
              <a:rPr lang="ja-JP" altLang="en-US" dirty="0"/>
              <a:t>最小二乗サイズ</a:t>
            </a:r>
            <a:endParaRPr lang="en-US" altLang="ja-JP" dirty="0"/>
          </a:p>
          <a:p>
            <a:pPr lvl="1"/>
            <a:r>
              <a:rPr lang="ja-JP" altLang="en-US" dirty="0"/>
              <a:t>サイズの分類</a:t>
            </a:r>
            <a:endParaRPr lang="en-US" altLang="ja-JP" dirty="0"/>
          </a:p>
          <a:p>
            <a:pPr lvl="2"/>
            <a:r>
              <a:rPr lang="ja-JP" altLang="ja-JP" dirty="0"/>
              <a:t>局部サイズ（</a:t>
            </a:r>
            <a:r>
              <a:rPr lang="en-US" altLang="ja-JP" dirty="0"/>
              <a:t>2</a:t>
            </a:r>
            <a:r>
              <a:rPr lang="ja-JP" altLang="ja-JP" dirty="0"/>
              <a:t>点間サイズ，球サイズなど）</a:t>
            </a:r>
            <a:r>
              <a:rPr lang="ja-JP" altLang="en-US" dirty="0"/>
              <a:t>→測定場所で値が異なる</a:t>
            </a:r>
            <a:endParaRPr lang="en-US" altLang="ja-JP" dirty="0"/>
          </a:p>
          <a:p>
            <a:pPr lvl="2"/>
            <a:r>
              <a:rPr lang="ja-JP" altLang="ja-JP" dirty="0"/>
              <a:t>全体サイズ（最小二乗サイズ，最大内接サイズなど），算出サイズ（面積直径など）</a:t>
            </a:r>
            <a:r>
              <a:rPr lang="ja-JP" altLang="en-US" dirty="0"/>
              <a:t>→</a:t>
            </a:r>
            <a:r>
              <a:rPr lang="en-US" altLang="ja-JP" dirty="0"/>
              <a:t>1</a:t>
            </a:r>
            <a:r>
              <a:rPr lang="ja-JP" altLang="en-US" dirty="0"/>
              <a:t>つの値となる</a:t>
            </a:r>
            <a:endParaRPr lang="en-US" altLang="ja-JP" dirty="0"/>
          </a:p>
          <a:p>
            <a:pPr lvl="2"/>
            <a:r>
              <a:rPr lang="ja-JP" altLang="ja-JP" dirty="0"/>
              <a:t>順位サイズ（最大サイズ，平均サイズなど）</a:t>
            </a:r>
            <a:endParaRPr lang="en-US" altLang="ja-JP" dirty="0"/>
          </a:p>
        </p:txBody>
      </p:sp>
      <p:sp>
        <p:nvSpPr>
          <p:cNvPr id="2" name="タイトル 1">
            <a:extLst>
              <a:ext uri="{FF2B5EF4-FFF2-40B4-BE49-F238E27FC236}">
                <a16:creationId xmlns:a16="http://schemas.microsoft.com/office/drawing/2014/main" id="{AA410F34-859F-8985-2387-BF696E2D0D6E}"/>
              </a:ext>
            </a:extLst>
          </p:cNvPr>
          <p:cNvSpPr>
            <a:spLocks noGrp="1"/>
          </p:cNvSpPr>
          <p:nvPr>
            <p:ph type="title"/>
          </p:nvPr>
        </p:nvSpPr>
        <p:spPr/>
        <p:txBody>
          <a:bodyPr/>
          <a:lstStyle/>
          <a:p>
            <a:r>
              <a:rPr lang="ja-JP" altLang="en-US" dirty="0"/>
              <a:t>サイズの定義（</a:t>
            </a:r>
            <a:r>
              <a:rPr lang="en-US" altLang="ja-JP" dirty="0"/>
              <a:t>2</a:t>
            </a:r>
            <a:r>
              <a:rPr lang="ja-JP" altLang="en-US" dirty="0"/>
              <a:t>）</a:t>
            </a:r>
          </a:p>
        </p:txBody>
      </p:sp>
      <p:sp>
        <p:nvSpPr>
          <p:cNvPr id="4" name="日付プレースホルダー 3"/>
          <p:cNvSpPr>
            <a:spLocks noGrp="1"/>
          </p:cNvSpPr>
          <p:nvPr>
            <p:ph type="dt" sz="half" idx="10"/>
          </p:nvPr>
        </p:nvSpPr>
        <p:spPr/>
        <p:txBody>
          <a:bodyPr/>
          <a:lstStyle/>
          <a:p>
            <a:r>
              <a:rPr lang="en-US" altLang="ja-JP"/>
              <a:t>2022-8-21</a:t>
            </a:r>
            <a:endParaRPr lang="en-US" altLang="ja-JP" dirty="0"/>
          </a:p>
        </p:txBody>
      </p:sp>
      <p:sp>
        <p:nvSpPr>
          <p:cNvPr id="5" name="フッター プレースホルダー 4"/>
          <p:cNvSpPr>
            <a:spLocks noGrp="1"/>
          </p:cNvSpPr>
          <p:nvPr>
            <p:ph type="ftr" sz="quarter" idx="11"/>
          </p:nvPr>
        </p:nvSpPr>
        <p:spPr/>
        <p:txBody>
          <a:bodyPr/>
          <a:lstStyle/>
          <a:p>
            <a:r>
              <a:rPr lang="zh-TW" altLang="en-US"/>
              <a:t>精密測定</a:t>
            </a:r>
            <a:r>
              <a:rPr lang="en-US" altLang="zh-TW"/>
              <a:t>03a</a:t>
            </a:r>
            <a:r>
              <a:rPr lang="zh-TW" altLang="en-US"/>
              <a:t>：幾何特性，寸法</a:t>
            </a:r>
            <a:endParaRPr lang="en-US" altLang="ja-JP" dirty="0"/>
          </a:p>
        </p:txBody>
      </p:sp>
      <p:sp>
        <p:nvSpPr>
          <p:cNvPr id="6" name="スライド番号プレースホルダー 5"/>
          <p:cNvSpPr>
            <a:spLocks noGrp="1"/>
          </p:cNvSpPr>
          <p:nvPr>
            <p:ph type="sldNum" sz="quarter" idx="12"/>
          </p:nvPr>
        </p:nvSpPr>
        <p:spPr/>
        <p:txBody>
          <a:bodyPr/>
          <a:lstStyle/>
          <a:p>
            <a:fld id="{2D6E2DEE-09BD-4B34-8E05-01485BD83C03}" type="slidenum">
              <a:rPr lang="en-US" altLang="ja-JP" smtClean="0"/>
              <a:pPr/>
              <a:t>18</a:t>
            </a:fld>
            <a:endParaRPr lang="en-US" altLang="ja-JP" dirty="0"/>
          </a:p>
        </p:txBody>
      </p:sp>
      <p:grpSp>
        <p:nvGrpSpPr>
          <p:cNvPr id="11" name="グループ化 10">
            <a:extLst>
              <a:ext uri="{FF2B5EF4-FFF2-40B4-BE49-F238E27FC236}">
                <a16:creationId xmlns:a16="http://schemas.microsoft.com/office/drawing/2014/main" id="{408D0332-65B7-FCF6-16CE-DAB2FFAC1FFF}"/>
              </a:ext>
            </a:extLst>
          </p:cNvPr>
          <p:cNvGrpSpPr/>
          <p:nvPr/>
        </p:nvGrpSpPr>
        <p:grpSpPr>
          <a:xfrm>
            <a:off x="5495853" y="709863"/>
            <a:ext cx="3174521" cy="1188911"/>
            <a:chOff x="4477266" y="1093322"/>
            <a:chExt cx="3174521" cy="1188911"/>
          </a:xfrm>
        </p:grpSpPr>
        <p:grpSp>
          <p:nvGrpSpPr>
            <p:cNvPr id="18" name="グループ化 17"/>
            <p:cNvGrpSpPr/>
            <p:nvPr/>
          </p:nvGrpSpPr>
          <p:grpSpPr>
            <a:xfrm>
              <a:off x="4477266" y="1094072"/>
              <a:ext cx="3174521" cy="1188161"/>
              <a:chOff x="4589253" y="3433291"/>
              <a:chExt cx="3174521" cy="1188161"/>
            </a:xfrm>
          </p:grpSpPr>
          <p:sp>
            <p:nvSpPr>
              <p:cNvPr id="19" name="フリーフォーム 18"/>
              <p:cNvSpPr/>
              <p:nvPr/>
            </p:nvSpPr>
            <p:spPr bwMode="auto">
              <a:xfrm>
                <a:off x="4589253" y="3433291"/>
                <a:ext cx="3174521" cy="327826"/>
              </a:xfrm>
              <a:custGeom>
                <a:avLst/>
                <a:gdLst>
                  <a:gd name="connsiteX0" fmla="*/ 0 w 2984739"/>
                  <a:gd name="connsiteY0" fmla="*/ 276067 h 276067"/>
                  <a:gd name="connsiteX1" fmla="*/ 370936 w 2984739"/>
                  <a:gd name="connsiteY1" fmla="*/ 215683 h 276067"/>
                  <a:gd name="connsiteX2" fmla="*/ 715992 w 2984739"/>
                  <a:gd name="connsiteY2" fmla="*/ 17275 h 276067"/>
                  <a:gd name="connsiteX3" fmla="*/ 1130060 w 2984739"/>
                  <a:gd name="connsiteY3" fmla="*/ 69034 h 276067"/>
                  <a:gd name="connsiteX4" fmla="*/ 1500996 w 2984739"/>
                  <a:gd name="connsiteY4" fmla="*/ 22 h 276067"/>
                  <a:gd name="connsiteX5" fmla="*/ 1828800 w 2984739"/>
                  <a:gd name="connsiteY5" fmla="*/ 77660 h 276067"/>
                  <a:gd name="connsiteX6" fmla="*/ 2268747 w 2984739"/>
                  <a:gd name="connsiteY6" fmla="*/ 60407 h 276067"/>
                  <a:gd name="connsiteX7" fmla="*/ 2674189 w 2984739"/>
                  <a:gd name="connsiteY7" fmla="*/ 181177 h 276067"/>
                  <a:gd name="connsiteX8" fmla="*/ 2984739 w 2984739"/>
                  <a:gd name="connsiteY8" fmla="*/ 181177 h 276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84739" h="276067">
                    <a:moveTo>
                      <a:pt x="0" y="276067"/>
                    </a:moveTo>
                    <a:cubicBezTo>
                      <a:pt x="125802" y="267441"/>
                      <a:pt x="251604" y="258815"/>
                      <a:pt x="370936" y="215683"/>
                    </a:cubicBezTo>
                    <a:cubicBezTo>
                      <a:pt x="490268" y="172551"/>
                      <a:pt x="589471" y="41716"/>
                      <a:pt x="715992" y="17275"/>
                    </a:cubicBezTo>
                    <a:cubicBezTo>
                      <a:pt x="842513" y="-7166"/>
                      <a:pt x="999226" y="71909"/>
                      <a:pt x="1130060" y="69034"/>
                    </a:cubicBezTo>
                    <a:cubicBezTo>
                      <a:pt x="1260894" y="66159"/>
                      <a:pt x="1384539" y="-1416"/>
                      <a:pt x="1500996" y="22"/>
                    </a:cubicBezTo>
                    <a:cubicBezTo>
                      <a:pt x="1617453" y="1460"/>
                      <a:pt x="1700842" y="67596"/>
                      <a:pt x="1828800" y="77660"/>
                    </a:cubicBezTo>
                    <a:cubicBezTo>
                      <a:pt x="1956758" y="87724"/>
                      <a:pt x="2127849" y="43154"/>
                      <a:pt x="2268747" y="60407"/>
                    </a:cubicBezTo>
                    <a:cubicBezTo>
                      <a:pt x="2409645" y="77660"/>
                      <a:pt x="2554857" y="161049"/>
                      <a:pt x="2674189" y="181177"/>
                    </a:cubicBezTo>
                    <a:cubicBezTo>
                      <a:pt x="2793521" y="201305"/>
                      <a:pt x="2889130" y="191241"/>
                      <a:pt x="2984739" y="181177"/>
                    </a:cubicBezTo>
                  </a:path>
                </a:pathLst>
              </a:custGeom>
              <a:noFill/>
              <a:ln w="28575" cap="flat" cmpd="sng" algn="ctr">
                <a:solidFill>
                  <a:schemeClr val="tx1"/>
                </a:solidFill>
                <a:prstDash val="solid"/>
                <a:round/>
                <a:headEnd type="none" w="med" len="med"/>
                <a:tailEnd type="none" w="med" len="med"/>
              </a:ln>
              <a:effectLst/>
            </p:spPr>
            <p:txBody>
              <a:bodyPr rtlCol="0" anchor="ctr"/>
              <a:lstStyle/>
              <a:p>
                <a:pPr algn="ctr"/>
                <a:endParaRPr kumimoji="1" lang="ja-JP" altLang="en-US"/>
              </a:p>
            </p:txBody>
          </p:sp>
          <p:sp>
            <p:nvSpPr>
              <p:cNvPr id="20" name="フリーフォーム 19"/>
              <p:cNvSpPr/>
              <p:nvPr/>
            </p:nvSpPr>
            <p:spPr bwMode="auto">
              <a:xfrm>
                <a:off x="4589254" y="4441858"/>
                <a:ext cx="3174520" cy="179594"/>
              </a:xfrm>
              <a:custGeom>
                <a:avLst/>
                <a:gdLst>
                  <a:gd name="connsiteX0" fmla="*/ 0 w 2820838"/>
                  <a:gd name="connsiteY0" fmla="*/ 190527 h 190566"/>
                  <a:gd name="connsiteX1" fmla="*/ 319178 w 2820838"/>
                  <a:gd name="connsiteY1" fmla="*/ 78384 h 190566"/>
                  <a:gd name="connsiteX2" fmla="*/ 741872 w 2820838"/>
                  <a:gd name="connsiteY2" fmla="*/ 138768 h 190566"/>
                  <a:gd name="connsiteX3" fmla="*/ 1190446 w 2820838"/>
                  <a:gd name="connsiteY3" fmla="*/ 43878 h 190566"/>
                  <a:gd name="connsiteX4" fmla="*/ 1397480 w 2820838"/>
                  <a:gd name="connsiteY4" fmla="*/ 121516 h 190566"/>
                  <a:gd name="connsiteX5" fmla="*/ 1785668 w 2820838"/>
                  <a:gd name="connsiteY5" fmla="*/ 746 h 190566"/>
                  <a:gd name="connsiteX6" fmla="*/ 2225616 w 2820838"/>
                  <a:gd name="connsiteY6" fmla="*/ 190527 h 190566"/>
                  <a:gd name="connsiteX7" fmla="*/ 2648310 w 2820838"/>
                  <a:gd name="connsiteY7" fmla="*/ 17999 h 190566"/>
                  <a:gd name="connsiteX8" fmla="*/ 2820838 w 2820838"/>
                  <a:gd name="connsiteY8" fmla="*/ 69757 h 190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20838" h="190566">
                    <a:moveTo>
                      <a:pt x="0" y="190527"/>
                    </a:moveTo>
                    <a:cubicBezTo>
                      <a:pt x="97766" y="138768"/>
                      <a:pt x="195533" y="87010"/>
                      <a:pt x="319178" y="78384"/>
                    </a:cubicBezTo>
                    <a:cubicBezTo>
                      <a:pt x="442823" y="69758"/>
                      <a:pt x="596661" y="144519"/>
                      <a:pt x="741872" y="138768"/>
                    </a:cubicBezTo>
                    <a:cubicBezTo>
                      <a:pt x="887083" y="133017"/>
                      <a:pt x="1081178" y="46753"/>
                      <a:pt x="1190446" y="43878"/>
                    </a:cubicBezTo>
                    <a:cubicBezTo>
                      <a:pt x="1299714" y="41003"/>
                      <a:pt x="1298276" y="128705"/>
                      <a:pt x="1397480" y="121516"/>
                    </a:cubicBezTo>
                    <a:cubicBezTo>
                      <a:pt x="1496684" y="114327"/>
                      <a:pt x="1647645" y="-10756"/>
                      <a:pt x="1785668" y="746"/>
                    </a:cubicBezTo>
                    <a:cubicBezTo>
                      <a:pt x="1923691" y="12248"/>
                      <a:pt x="2081842" y="187651"/>
                      <a:pt x="2225616" y="190527"/>
                    </a:cubicBezTo>
                    <a:cubicBezTo>
                      <a:pt x="2369390" y="193403"/>
                      <a:pt x="2549106" y="38127"/>
                      <a:pt x="2648310" y="17999"/>
                    </a:cubicBezTo>
                    <a:cubicBezTo>
                      <a:pt x="2747514" y="-2129"/>
                      <a:pt x="2784176" y="33814"/>
                      <a:pt x="2820838" y="69757"/>
                    </a:cubicBezTo>
                  </a:path>
                </a:pathLst>
              </a:custGeom>
              <a:noFill/>
              <a:ln w="28575" cap="flat" cmpd="sng" algn="ctr">
                <a:solidFill>
                  <a:schemeClr val="tx1"/>
                </a:solidFill>
                <a:prstDash val="solid"/>
                <a:round/>
                <a:headEnd type="none" w="med" len="med"/>
                <a:tailEnd type="none" w="med" len="med"/>
              </a:ln>
              <a:effectLst/>
            </p:spPr>
            <p:txBody>
              <a:bodyPr rtlCol="0" anchor="ctr"/>
              <a:lstStyle/>
              <a:p>
                <a:pPr algn="ctr"/>
                <a:endParaRPr kumimoji="1" lang="ja-JP" altLang="en-US"/>
              </a:p>
            </p:txBody>
          </p:sp>
          <p:cxnSp>
            <p:nvCxnSpPr>
              <p:cNvPr id="21" name="直線コネクタ 20"/>
              <p:cNvCxnSpPr>
                <a:stCxn id="19" idx="8"/>
              </p:cNvCxnSpPr>
              <p:nvPr/>
            </p:nvCxnSpPr>
            <p:spPr bwMode="auto">
              <a:xfrm>
                <a:off x="7763774" y="3648436"/>
                <a:ext cx="0" cy="871806"/>
              </a:xfrm>
              <a:prstGeom prst="line">
                <a:avLst/>
              </a:prstGeom>
              <a:noFill/>
              <a:ln w="28575" cap="flat" cmpd="sng" algn="ctr">
                <a:solidFill>
                  <a:schemeClr val="tx1"/>
                </a:solidFill>
                <a:prstDash val="solid"/>
                <a:round/>
                <a:headEnd type="none" w="lg" len="lg"/>
                <a:tailEnd type="none" w="lg" len="lg"/>
              </a:ln>
              <a:effectLst/>
            </p:spPr>
          </p:cxnSp>
          <p:cxnSp>
            <p:nvCxnSpPr>
              <p:cNvPr id="22" name="直線コネクタ 21"/>
              <p:cNvCxnSpPr>
                <a:endCxn id="20" idx="0"/>
              </p:cNvCxnSpPr>
              <p:nvPr/>
            </p:nvCxnSpPr>
            <p:spPr bwMode="auto">
              <a:xfrm>
                <a:off x="4589253" y="3761117"/>
                <a:ext cx="1" cy="860298"/>
              </a:xfrm>
              <a:prstGeom prst="line">
                <a:avLst/>
              </a:prstGeom>
              <a:noFill/>
              <a:ln w="28575" cap="flat" cmpd="sng" algn="ctr">
                <a:solidFill>
                  <a:schemeClr val="tx1"/>
                </a:solidFill>
                <a:prstDash val="solid"/>
                <a:round/>
                <a:headEnd type="none" w="lg" len="lg"/>
                <a:tailEnd type="none" w="lg" len="lg"/>
              </a:ln>
              <a:effectLst/>
            </p:spPr>
          </p:cxnSp>
        </p:grpSp>
        <p:cxnSp>
          <p:nvCxnSpPr>
            <p:cNvPr id="24" name="直線コネクタ 23"/>
            <p:cNvCxnSpPr>
              <a:endCxn id="20" idx="1"/>
            </p:cNvCxnSpPr>
            <p:nvPr/>
          </p:nvCxnSpPr>
          <p:spPr bwMode="auto">
            <a:xfrm>
              <a:off x="4829430" y="1375084"/>
              <a:ext cx="0" cy="801426"/>
            </a:xfrm>
            <a:prstGeom prst="line">
              <a:avLst/>
            </a:prstGeom>
            <a:noFill/>
            <a:ln w="12700" cap="flat" cmpd="sng" algn="ctr">
              <a:solidFill>
                <a:schemeClr val="tx1"/>
              </a:solidFill>
              <a:prstDash val="solid"/>
              <a:round/>
              <a:headEnd type="arrow" w="sm" len="lg"/>
              <a:tailEnd type="arrow" w="sm" len="lg"/>
            </a:ln>
            <a:effectLst/>
          </p:spPr>
        </p:cxnSp>
        <p:cxnSp>
          <p:nvCxnSpPr>
            <p:cNvPr id="27" name="直線コネクタ 26"/>
            <p:cNvCxnSpPr>
              <a:endCxn id="20" idx="4"/>
            </p:cNvCxnSpPr>
            <p:nvPr/>
          </p:nvCxnSpPr>
          <p:spPr bwMode="auto">
            <a:xfrm flipH="1">
              <a:off x="6049966" y="1093322"/>
              <a:ext cx="0" cy="1123837"/>
            </a:xfrm>
            <a:prstGeom prst="line">
              <a:avLst/>
            </a:prstGeom>
            <a:noFill/>
            <a:ln w="12700" cap="flat" cmpd="sng" algn="ctr">
              <a:solidFill>
                <a:schemeClr val="tx1"/>
              </a:solidFill>
              <a:prstDash val="solid"/>
              <a:round/>
              <a:headEnd type="arrow" w="sm" len="lg"/>
              <a:tailEnd type="arrow" w="sm" len="lg"/>
            </a:ln>
            <a:effectLst/>
          </p:spPr>
        </p:cxnSp>
        <p:cxnSp>
          <p:nvCxnSpPr>
            <p:cNvPr id="29" name="直線コネクタ 28"/>
            <p:cNvCxnSpPr/>
            <p:nvPr/>
          </p:nvCxnSpPr>
          <p:spPr bwMode="auto">
            <a:xfrm>
              <a:off x="7212895" y="1265557"/>
              <a:ext cx="0" cy="963599"/>
            </a:xfrm>
            <a:prstGeom prst="line">
              <a:avLst/>
            </a:prstGeom>
            <a:noFill/>
            <a:ln w="12700" cap="flat" cmpd="sng" algn="ctr">
              <a:solidFill>
                <a:schemeClr val="tx1"/>
              </a:solidFill>
              <a:prstDash val="solid"/>
              <a:round/>
              <a:headEnd type="arrow" w="sm" len="lg"/>
              <a:tailEnd type="arrow" w="sm" len="lg"/>
            </a:ln>
            <a:effectLst/>
          </p:spPr>
        </p:cxnSp>
        <p:sp>
          <p:nvSpPr>
            <p:cNvPr id="43" name="Text Box 11"/>
            <p:cNvSpPr txBox="1">
              <a:spLocks noChangeArrowheads="1"/>
            </p:cNvSpPr>
            <p:nvPr/>
          </p:nvSpPr>
          <p:spPr bwMode="auto">
            <a:xfrm rot="16200000">
              <a:off x="4425153" y="1640729"/>
              <a:ext cx="470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n-US" altLang="ja-JP" sz="1600" i="1" dirty="0">
                  <a:latin typeface="+mj-lt"/>
                </a:rPr>
                <a:t>9.8</a:t>
              </a:r>
              <a:endParaRPr lang="en-US" altLang="ja-JP" sz="1600" dirty="0">
                <a:latin typeface="+mj-lt"/>
              </a:endParaRPr>
            </a:p>
          </p:txBody>
        </p:sp>
        <p:sp>
          <p:nvSpPr>
            <p:cNvPr id="44" name="Text Box 11"/>
            <p:cNvSpPr txBox="1">
              <a:spLocks noChangeArrowheads="1"/>
            </p:cNvSpPr>
            <p:nvPr/>
          </p:nvSpPr>
          <p:spPr bwMode="auto">
            <a:xfrm rot="16200000">
              <a:off x="5571578" y="1506681"/>
              <a:ext cx="58381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n-US" altLang="ja-JP" sz="1600" i="1" dirty="0">
                  <a:latin typeface="+mj-lt"/>
                </a:rPr>
                <a:t>10.2</a:t>
              </a:r>
            </a:p>
          </p:txBody>
        </p:sp>
        <p:sp>
          <p:nvSpPr>
            <p:cNvPr id="45" name="Text Box 11"/>
            <p:cNvSpPr txBox="1">
              <a:spLocks noChangeArrowheads="1"/>
            </p:cNvSpPr>
            <p:nvPr/>
          </p:nvSpPr>
          <p:spPr bwMode="auto">
            <a:xfrm rot="16200000">
              <a:off x="6808618" y="1611556"/>
              <a:ext cx="470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n-US" altLang="ja-JP" sz="1600" i="1" dirty="0">
                  <a:latin typeface="+mj-lt"/>
                </a:rPr>
                <a:t>9.9</a:t>
              </a:r>
              <a:endParaRPr lang="en-US" altLang="ja-JP" sz="1600" i="1" baseline="-25000" dirty="0">
                <a:latin typeface="+mj-lt"/>
              </a:endParaRPr>
            </a:p>
          </p:txBody>
        </p:sp>
      </p:grpSp>
      <p:grpSp>
        <p:nvGrpSpPr>
          <p:cNvPr id="12" name="グループ化 11">
            <a:extLst>
              <a:ext uri="{FF2B5EF4-FFF2-40B4-BE49-F238E27FC236}">
                <a16:creationId xmlns:a16="http://schemas.microsoft.com/office/drawing/2014/main" id="{BB4B6C4A-7EE3-3250-1B12-70127E400A7D}"/>
              </a:ext>
            </a:extLst>
          </p:cNvPr>
          <p:cNvGrpSpPr/>
          <p:nvPr/>
        </p:nvGrpSpPr>
        <p:grpSpPr>
          <a:xfrm>
            <a:off x="5495853" y="2450795"/>
            <a:ext cx="3174521" cy="1188161"/>
            <a:chOff x="4477266" y="2911869"/>
            <a:chExt cx="3174521" cy="1188161"/>
          </a:xfrm>
        </p:grpSpPr>
        <p:grpSp>
          <p:nvGrpSpPr>
            <p:cNvPr id="17" name="グループ化 16"/>
            <p:cNvGrpSpPr/>
            <p:nvPr/>
          </p:nvGrpSpPr>
          <p:grpSpPr>
            <a:xfrm>
              <a:off x="4477266" y="2911869"/>
              <a:ext cx="3174521" cy="1188161"/>
              <a:chOff x="4589253" y="3433291"/>
              <a:chExt cx="3174521" cy="1188161"/>
            </a:xfrm>
          </p:grpSpPr>
          <p:sp>
            <p:nvSpPr>
              <p:cNvPr id="3" name="フリーフォーム 2"/>
              <p:cNvSpPr/>
              <p:nvPr/>
            </p:nvSpPr>
            <p:spPr bwMode="auto">
              <a:xfrm>
                <a:off x="4589253" y="3433291"/>
                <a:ext cx="3174521" cy="327826"/>
              </a:xfrm>
              <a:custGeom>
                <a:avLst/>
                <a:gdLst>
                  <a:gd name="connsiteX0" fmla="*/ 0 w 2984739"/>
                  <a:gd name="connsiteY0" fmla="*/ 276067 h 276067"/>
                  <a:gd name="connsiteX1" fmla="*/ 370936 w 2984739"/>
                  <a:gd name="connsiteY1" fmla="*/ 215683 h 276067"/>
                  <a:gd name="connsiteX2" fmla="*/ 715992 w 2984739"/>
                  <a:gd name="connsiteY2" fmla="*/ 17275 h 276067"/>
                  <a:gd name="connsiteX3" fmla="*/ 1130060 w 2984739"/>
                  <a:gd name="connsiteY3" fmla="*/ 69034 h 276067"/>
                  <a:gd name="connsiteX4" fmla="*/ 1500996 w 2984739"/>
                  <a:gd name="connsiteY4" fmla="*/ 22 h 276067"/>
                  <a:gd name="connsiteX5" fmla="*/ 1828800 w 2984739"/>
                  <a:gd name="connsiteY5" fmla="*/ 77660 h 276067"/>
                  <a:gd name="connsiteX6" fmla="*/ 2268747 w 2984739"/>
                  <a:gd name="connsiteY6" fmla="*/ 60407 h 276067"/>
                  <a:gd name="connsiteX7" fmla="*/ 2674189 w 2984739"/>
                  <a:gd name="connsiteY7" fmla="*/ 181177 h 276067"/>
                  <a:gd name="connsiteX8" fmla="*/ 2984739 w 2984739"/>
                  <a:gd name="connsiteY8" fmla="*/ 181177 h 276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84739" h="276067">
                    <a:moveTo>
                      <a:pt x="0" y="276067"/>
                    </a:moveTo>
                    <a:cubicBezTo>
                      <a:pt x="125802" y="267441"/>
                      <a:pt x="251604" y="258815"/>
                      <a:pt x="370936" y="215683"/>
                    </a:cubicBezTo>
                    <a:cubicBezTo>
                      <a:pt x="490268" y="172551"/>
                      <a:pt x="589471" y="41716"/>
                      <a:pt x="715992" y="17275"/>
                    </a:cubicBezTo>
                    <a:cubicBezTo>
                      <a:pt x="842513" y="-7166"/>
                      <a:pt x="999226" y="71909"/>
                      <a:pt x="1130060" y="69034"/>
                    </a:cubicBezTo>
                    <a:cubicBezTo>
                      <a:pt x="1260894" y="66159"/>
                      <a:pt x="1384539" y="-1416"/>
                      <a:pt x="1500996" y="22"/>
                    </a:cubicBezTo>
                    <a:cubicBezTo>
                      <a:pt x="1617453" y="1460"/>
                      <a:pt x="1700842" y="67596"/>
                      <a:pt x="1828800" y="77660"/>
                    </a:cubicBezTo>
                    <a:cubicBezTo>
                      <a:pt x="1956758" y="87724"/>
                      <a:pt x="2127849" y="43154"/>
                      <a:pt x="2268747" y="60407"/>
                    </a:cubicBezTo>
                    <a:cubicBezTo>
                      <a:pt x="2409645" y="77660"/>
                      <a:pt x="2554857" y="161049"/>
                      <a:pt x="2674189" y="181177"/>
                    </a:cubicBezTo>
                    <a:cubicBezTo>
                      <a:pt x="2793521" y="201305"/>
                      <a:pt x="2889130" y="191241"/>
                      <a:pt x="2984739" y="181177"/>
                    </a:cubicBezTo>
                  </a:path>
                </a:pathLst>
              </a:custGeom>
              <a:noFill/>
              <a:ln w="28575" cap="flat" cmpd="sng" algn="ctr">
                <a:solidFill>
                  <a:schemeClr val="tx1"/>
                </a:solidFill>
                <a:prstDash val="solid"/>
                <a:round/>
                <a:headEnd type="none" w="med" len="med"/>
                <a:tailEnd type="none" w="med" len="med"/>
              </a:ln>
              <a:effectLst/>
            </p:spPr>
            <p:txBody>
              <a:bodyPr rtlCol="0" anchor="ctr"/>
              <a:lstStyle/>
              <a:p>
                <a:pPr algn="ctr"/>
                <a:endParaRPr kumimoji="1" lang="ja-JP" altLang="en-US"/>
              </a:p>
            </p:txBody>
          </p:sp>
          <p:sp>
            <p:nvSpPr>
              <p:cNvPr id="9" name="フリーフォーム 8"/>
              <p:cNvSpPr/>
              <p:nvPr/>
            </p:nvSpPr>
            <p:spPr bwMode="auto">
              <a:xfrm>
                <a:off x="4589254" y="4441858"/>
                <a:ext cx="3174520" cy="179594"/>
              </a:xfrm>
              <a:custGeom>
                <a:avLst/>
                <a:gdLst>
                  <a:gd name="connsiteX0" fmla="*/ 0 w 2820838"/>
                  <a:gd name="connsiteY0" fmla="*/ 190527 h 190566"/>
                  <a:gd name="connsiteX1" fmla="*/ 319178 w 2820838"/>
                  <a:gd name="connsiteY1" fmla="*/ 78384 h 190566"/>
                  <a:gd name="connsiteX2" fmla="*/ 741872 w 2820838"/>
                  <a:gd name="connsiteY2" fmla="*/ 138768 h 190566"/>
                  <a:gd name="connsiteX3" fmla="*/ 1190446 w 2820838"/>
                  <a:gd name="connsiteY3" fmla="*/ 43878 h 190566"/>
                  <a:gd name="connsiteX4" fmla="*/ 1397480 w 2820838"/>
                  <a:gd name="connsiteY4" fmla="*/ 121516 h 190566"/>
                  <a:gd name="connsiteX5" fmla="*/ 1785668 w 2820838"/>
                  <a:gd name="connsiteY5" fmla="*/ 746 h 190566"/>
                  <a:gd name="connsiteX6" fmla="*/ 2225616 w 2820838"/>
                  <a:gd name="connsiteY6" fmla="*/ 190527 h 190566"/>
                  <a:gd name="connsiteX7" fmla="*/ 2648310 w 2820838"/>
                  <a:gd name="connsiteY7" fmla="*/ 17999 h 190566"/>
                  <a:gd name="connsiteX8" fmla="*/ 2820838 w 2820838"/>
                  <a:gd name="connsiteY8" fmla="*/ 69757 h 190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20838" h="190566">
                    <a:moveTo>
                      <a:pt x="0" y="190527"/>
                    </a:moveTo>
                    <a:cubicBezTo>
                      <a:pt x="97766" y="138768"/>
                      <a:pt x="195533" y="87010"/>
                      <a:pt x="319178" y="78384"/>
                    </a:cubicBezTo>
                    <a:cubicBezTo>
                      <a:pt x="442823" y="69758"/>
                      <a:pt x="596661" y="144519"/>
                      <a:pt x="741872" y="138768"/>
                    </a:cubicBezTo>
                    <a:cubicBezTo>
                      <a:pt x="887083" y="133017"/>
                      <a:pt x="1081178" y="46753"/>
                      <a:pt x="1190446" y="43878"/>
                    </a:cubicBezTo>
                    <a:cubicBezTo>
                      <a:pt x="1299714" y="41003"/>
                      <a:pt x="1298276" y="128705"/>
                      <a:pt x="1397480" y="121516"/>
                    </a:cubicBezTo>
                    <a:cubicBezTo>
                      <a:pt x="1496684" y="114327"/>
                      <a:pt x="1647645" y="-10756"/>
                      <a:pt x="1785668" y="746"/>
                    </a:cubicBezTo>
                    <a:cubicBezTo>
                      <a:pt x="1923691" y="12248"/>
                      <a:pt x="2081842" y="187651"/>
                      <a:pt x="2225616" y="190527"/>
                    </a:cubicBezTo>
                    <a:cubicBezTo>
                      <a:pt x="2369390" y="193403"/>
                      <a:pt x="2549106" y="38127"/>
                      <a:pt x="2648310" y="17999"/>
                    </a:cubicBezTo>
                    <a:cubicBezTo>
                      <a:pt x="2747514" y="-2129"/>
                      <a:pt x="2784176" y="33814"/>
                      <a:pt x="2820838" y="69757"/>
                    </a:cubicBezTo>
                  </a:path>
                </a:pathLst>
              </a:custGeom>
              <a:noFill/>
              <a:ln w="28575" cap="flat" cmpd="sng" algn="ctr">
                <a:solidFill>
                  <a:schemeClr val="tx1"/>
                </a:solidFill>
                <a:prstDash val="solid"/>
                <a:round/>
                <a:headEnd type="none" w="med" len="med"/>
                <a:tailEnd type="none" w="med" len="med"/>
              </a:ln>
              <a:effectLst/>
            </p:spPr>
            <p:txBody>
              <a:bodyPr rtlCol="0" anchor="ctr"/>
              <a:lstStyle/>
              <a:p>
                <a:pPr algn="ctr"/>
                <a:endParaRPr kumimoji="1" lang="ja-JP" altLang="en-US"/>
              </a:p>
            </p:txBody>
          </p:sp>
          <p:cxnSp>
            <p:nvCxnSpPr>
              <p:cNvPr id="14" name="直線コネクタ 13"/>
              <p:cNvCxnSpPr>
                <a:stCxn id="3" idx="8"/>
              </p:cNvCxnSpPr>
              <p:nvPr/>
            </p:nvCxnSpPr>
            <p:spPr bwMode="auto">
              <a:xfrm>
                <a:off x="7763774" y="3648436"/>
                <a:ext cx="0" cy="871806"/>
              </a:xfrm>
              <a:prstGeom prst="line">
                <a:avLst/>
              </a:prstGeom>
              <a:noFill/>
              <a:ln w="28575" cap="flat" cmpd="sng" algn="ctr">
                <a:solidFill>
                  <a:schemeClr val="tx1"/>
                </a:solidFill>
                <a:prstDash val="solid"/>
                <a:round/>
                <a:headEnd type="none" w="lg" len="lg"/>
                <a:tailEnd type="none" w="lg" len="lg"/>
              </a:ln>
              <a:effectLst/>
            </p:spPr>
          </p:cxnSp>
          <p:cxnSp>
            <p:nvCxnSpPr>
              <p:cNvPr id="16" name="直線コネクタ 15"/>
              <p:cNvCxnSpPr>
                <a:endCxn id="9" idx="0"/>
              </p:cNvCxnSpPr>
              <p:nvPr/>
            </p:nvCxnSpPr>
            <p:spPr bwMode="auto">
              <a:xfrm>
                <a:off x="4589253" y="3761117"/>
                <a:ext cx="1" cy="860298"/>
              </a:xfrm>
              <a:prstGeom prst="line">
                <a:avLst/>
              </a:prstGeom>
              <a:noFill/>
              <a:ln w="28575" cap="flat" cmpd="sng" algn="ctr">
                <a:solidFill>
                  <a:schemeClr val="tx1"/>
                </a:solidFill>
                <a:prstDash val="solid"/>
                <a:round/>
                <a:headEnd type="none" w="lg" len="lg"/>
                <a:tailEnd type="none" w="lg" len="lg"/>
              </a:ln>
              <a:effectLst/>
            </p:spPr>
          </p:cxnSp>
        </p:grpSp>
        <p:sp>
          <p:nvSpPr>
            <p:cNvPr id="31" name="楕円 30"/>
            <p:cNvSpPr/>
            <p:nvPr/>
          </p:nvSpPr>
          <p:spPr bwMode="auto">
            <a:xfrm>
              <a:off x="4576972" y="3162760"/>
              <a:ext cx="822458" cy="822458"/>
            </a:xfrm>
            <a:prstGeom prst="ellipse">
              <a:avLst/>
            </a:prstGeom>
            <a:noFill/>
            <a:ln w="12700" cap="flat" cmpd="sng" algn="ctr">
              <a:solidFill>
                <a:schemeClr val="tx1"/>
              </a:solidFill>
              <a:prstDash val="lgDashDot"/>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2" name="楕円 31"/>
            <p:cNvSpPr>
              <a:spLocks noChangeAspect="1"/>
            </p:cNvSpPr>
            <p:nvPr/>
          </p:nvSpPr>
          <p:spPr bwMode="auto">
            <a:xfrm>
              <a:off x="5521499" y="2941359"/>
              <a:ext cx="1044000" cy="1044000"/>
            </a:xfrm>
            <a:prstGeom prst="ellipse">
              <a:avLst/>
            </a:prstGeom>
            <a:noFill/>
            <a:ln w="12700" cap="flat" cmpd="sng" algn="ctr">
              <a:solidFill>
                <a:schemeClr val="tx1"/>
              </a:solidFill>
              <a:prstDash val="lgDashDot"/>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3" name="楕円 32"/>
            <p:cNvSpPr>
              <a:spLocks noChangeAspect="1"/>
            </p:cNvSpPr>
            <p:nvPr/>
          </p:nvSpPr>
          <p:spPr bwMode="auto">
            <a:xfrm>
              <a:off x="6783327" y="3123800"/>
              <a:ext cx="864000" cy="864000"/>
            </a:xfrm>
            <a:prstGeom prst="ellipse">
              <a:avLst/>
            </a:prstGeom>
            <a:noFill/>
            <a:ln w="12700" cap="flat" cmpd="sng" algn="ctr">
              <a:solidFill>
                <a:schemeClr val="tx1"/>
              </a:solidFill>
              <a:prstDash val="lgDashDot"/>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8" name="直線コネクタ 37"/>
            <p:cNvCxnSpPr/>
            <p:nvPr/>
          </p:nvCxnSpPr>
          <p:spPr bwMode="auto">
            <a:xfrm flipH="1">
              <a:off x="4700201" y="3285989"/>
              <a:ext cx="576000" cy="576000"/>
            </a:xfrm>
            <a:prstGeom prst="line">
              <a:avLst/>
            </a:prstGeom>
            <a:noFill/>
            <a:ln w="12700" cap="flat" cmpd="sng" algn="ctr">
              <a:solidFill>
                <a:schemeClr val="tx1"/>
              </a:solidFill>
              <a:prstDash val="solid"/>
              <a:round/>
              <a:headEnd type="arrow" w="sm" len="lg"/>
              <a:tailEnd type="arrow" w="sm" len="lg"/>
            </a:ln>
            <a:effectLst/>
          </p:spPr>
        </p:cxnSp>
        <p:cxnSp>
          <p:nvCxnSpPr>
            <p:cNvPr id="40" name="直線コネクタ 39"/>
            <p:cNvCxnSpPr/>
            <p:nvPr/>
          </p:nvCxnSpPr>
          <p:spPr bwMode="auto">
            <a:xfrm flipH="1">
              <a:off x="5665499" y="3100252"/>
              <a:ext cx="756000" cy="756000"/>
            </a:xfrm>
            <a:prstGeom prst="line">
              <a:avLst/>
            </a:prstGeom>
            <a:noFill/>
            <a:ln w="12700" cap="flat" cmpd="sng" algn="ctr">
              <a:solidFill>
                <a:schemeClr val="tx1"/>
              </a:solidFill>
              <a:prstDash val="solid"/>
              <a:round/>
              <a:headEnd type="arrow" w="sm" len="lg"/>
              <a:tailEnd type="arrow" w="sm" len="lg"/>
            </a:ln>
            <a:effectLst/>
          </p:spPr>
        </p:cxnSp>
        <p:cxnSp>
          <p:nvCxnSpPr>
            <p:cNvPr id="41" name="直線コネクタ 40"/>
            <p:cNvCxnSpPr/>
            <p:nvPr/>
          </p:nvCxnSpPr>
          <p:spPr bwMode="auto">
            <a:xfrm flipH="1">
              <a:off x="6895787" y="3255501"/>
              <a:ext cx="612000" cy="612000"/>
            </a:xfrm>
            <a:prstGeom prst="line">
              <a:avLst/>
            </a:prstGeom>
            <a:noFill/>
            <a:ln w="12700" cap="flat" cmpd="sng" algn="ctr">
              <a:solidFill>
                <a:schemeClr val="tx1"/>
              </a:solidFill>
              <a:prstDash val="solid"/>
              <a:round/>
              <a:headEnd type="arrow" w="sm" len="lg"/>
              <a:tailEnd type="arrow" w="sm" len="lg"/>
            </a:ln>
            <a:effectLst/>
          </p:spPr>
        </p:cxnSp>
        <p:sp>
          <p:nvSpPr>
            <p:cNvPr id="46" name="Text Box 11"/>
            <p:cNvSpPr txBox="1">
              <a:spLocks noChangeArrowheads="1"/>
            </p:cNvSpPr>
            <p:nvPr/>
          </p:nvSpPr>
          <p:spPr bwMode="auto">
            <a:xfrm rot="18900000">
              <a:off x="4499103" y="3287709"/>
              <a:ext cx="72006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n-US" altLang="ja-JP" sz="1600" i="1" dirty="0">
                  <a:latin typeface="+mj-lt"/>
                </a:rPr>
                <a:t>S</a:t>
              </a:r>
              <a:r>
                <a:rPr lang="el-GR" altLang="ja-JP" sz="1600" i="1" dirty="0">
                  <a:latin typeface="+mj-lt"/>
                  <a:ea typeface="+mj-ea"/>
                </a:rPr>
                <a:t>ϕ</a:t>
              </a:r>
              <a:r>
                <a:rPr lang="en-US" altLang="ja-JP" sz="1600" i="1" dirty="0">
                  <a:latin typeface="+mj-lt"/>
                  <a:ea typeface="+mj-ea"/>
                </a:rPr>
                <a:t>9.7</a:t>
              </a:r>
              <a:endParaRPr lang="en-US" altLang="ja-JP" sz="1600" baseline="-25000" dirty="0">
                <a:latin typeface="+mj-lt"/>
              </a:endParaRPr>
            </a:p>
          </p:txBody>
        </p:sp>
        <p:sp>
          <p:nvSpPr>
            <p:cNvPr id="47" name="Text Box 11"/>
            <p:cNvSpPr txBox="1">
              <a:spLocks noChangeArrowheads="1"/>
            </p:cNvSpPr>
            <p:nvPr/>
          </p:nvSpPr>
          <p:spPr bwMode="auto">
            <a:xfrm rot="18900000">
              <a:off x="5485626" y="3171081"/>
              <a:ext cx="86433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n-US" altLang="ja-JP" sz="1600" i="1" dirty="0">
                  <a:latin typeface="+mj-lt"/>
                </a:rPr>
                <a:t>S</a:t>
              </a:r>
              <a:r>
                <a:rPr lang="el-GR" altLang="ja-JP" sz="1600" i="1" dirty="0">
                  <a:latin typeface="+mj-lt"/>
                  <a:ea typeface="+mj-ea"/>
                </a:rPr>
                <a:t>ϕ</a:t>
              </a:r>
              <a:r>
                <a:rPr lang="en-US" altLang="ja-JP" sz="1600" i="1" dirty="0">
                  <a:latin typeface="+mj-lt"/>
                  <a:ea typeface="+mj-ea"/>
                </a:rPr>
                <a:t>10.1</a:t>
              </a:r>
              <a:endParaRPr lang="en-US" altLang="ja-JP" sz="1600" i="1" baseline="-25000" dirty="0">
                <a:latin typeface="+mj-lt"/>
              </a:endParaRPr>
            </a:p>
          </p:txBody>
        </p:sp>
        <p:sp>
          <p:nvSpPr>
            <p:cNvPr id="48" name="Text Box 11"/>
            <p:cNvSpPr txBox="1">
              <a:spLocks noChangeArrowheads="1"/>
            </p:cNvSpPr>
            <p:nvPr/>
          </p:nvSpPr>
          <p:spPr bwMode="auto">
            <a:xfrm rot="18900000">
              <a:off x="6708778" y="3275260"/>
              <a:ext cx="72006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n-US" altLang="ja-JP" sz="1600" i="1" dirty="0">
                  <a:latin typeface="+mj-lt"/>
                </a:rPr>
                <a:t>S</a:t>
              </a:r>
              <a:r>
                <a:rPr lang="el-GR" altLang="ja-JP" sz="1600" i="1" dirty="0">
                  <a:latin typeface="+mj-lt"/>
                  <a:ea typeface="+mj-ea"/>
                </a:rPr>
                <a:t>ϕ</a:t>
              </a:r>
              <a:r>
                <a:rPr lang="en-US" altLang="ja-JP" sz="1600" i="1" dirty="0">
                  <a:latin typeface="+mj-lt"/>
                  <a:ea typeface="ＭＳ ゴシック" pitchFamily="49" charset="-128"/>
                </a:rPr>
                <a:t>9.8</a:t>
              </a:r>
              <a:endParaRPr lang="en-US" altLang="ja-JP" sz="1600" i="1" baseline="-25000" dirty="0">
                <a:latin typeface="+mj-lt"/>
              </a:endParaRPr>
            </a:p>
          </p:txBody>
        </p:sp>
      </p:grpSp>
      <p:grpSp>
        <p:nvGrpSpPr>
          <p:cNvPr id="13" name="グループ化 12">
            <a:extLst>
              <a:ext uri="{FF2B5EF4-FFF2-40B4-BE49-F238E27FC236}">
                <a16:creationId xmlns:a16="http://schemas.microsoft.com/office/drawing/2014/main" id="{A01DDB30-5705-D589-4ACD-5403D06CD475}"/>
              </a:ext>
            </a:extLst>
          </p:cNvPr>
          <p:cNvGrpSpPr/>
          <p:nvPr/>
        </p:nvGrpSpPr>
        <p:grpSpPr>
          <a:xfrm>
            <a:off x="5133733" y="4190978"/>
            <a:ext cx="3898761" cy="1188161"/>
            <a:chOff x="4091219" y="4820242"/>
            <a:chExt cx="3898761" cy="1188161"/>
          </a:xfrm>
        </p:grpSpPr>
        <p:grpSp>
          <p:nvGrpSpPr>
            <p:cNvPr id="49" name="グループ化 48"/>
            <p:cNvGrpSpPr/>
            <p:nvPr/>
          </p:nvGrpSpPr>
          <p:grpSpPr>
            <a:xfrm>
              <a:off x="4472806" y="4820242"/>
              <a:ext cx="3174521" cy="1188161"/>
              <a:chOff x="4589253" y="3433291"/>
              <a:chExt cx="3174521" cy="1188161"/>
            </a:xfrm>
          </p:grpSpPr>
          <p:sp>
            <p:nvSpPr>
              <p:cNvPr id="50" name="フリーフォーム 49"/>
              <p:cNvSpPr/>
              <p:nvPr/>
            </p:nvSpPr>
            <p:spPr bwMode="auto">
              <a:xfrm>
                <a:off x="4589253" y="3433291"/>
                <a:ext cx="3174521" cy="327826"/>
              </a:xfrm>
              <a:custGeom>
                <a:avLst/>
                <a:gdLst>
                  <a:gd name="connsiteX0" fmla="*/ 0 w 2984739"/>
                  <a:gd name="connsiteY0" fmla="*/ 276067 h 276067"/>
                  <a:gd name="connsiteX1" fmla="*/ 370936 w 2984739"/>
                  <a:gd name="connsiteY1" fmla="*/ 215683 h 276067"/>
                  <a:gd name="connsiteX2" fmla="*/ 715992 w 2984739"/>
                  <a:gd name="connsiteY2" fmla="*/ 17275 h 276067"/>
                  <a:gd name="connsiteX3" fmla="*/ 1130060 w 2984739"/>
                  <a:gd name="connsiteY3" fmla="*/ 69034 h 276067"/>
                  <a:gd name="connsiteX4" fmla="*/ 1500996 w 2984739"/>
                  <a:gd name="connsiteY4" fmla="*/ 22 h 276067"/>
                  <a:gd name="connsiteX5" fmla="*/ 1828800 w 2984739"/>
                  <a:gd name="connsiteY5" fmla="*/ 77660 h 276067"/>
                  <a:gd name="connsiteX6" fmla="*/ 2268747 w 2984739"/>
                  <a:gd name="connsiteY6" fmla="*/ 60407 h 276067"/>
                  <a:gd name="connsiteX7" fmla="*/ 2674189 w 2984739"/>
                  <a:gd name="connsiteY7" fmla="*/ 181177 h 276067"/>
                  <a:gd name="connsiteX8" fmla="*/ 2984739 w 2984739"/>
                  <a:gd name="connsiteY8" fmla="*/ 181177 h 276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84739" h="276067">
                    <a:moveTo>
                      <a:pt x="0" y="276067"/>
                    </a:moveTo>
                    <a:cubicBezTo>
                      <a:pt x="125802" y="267441"/>
                      <a:pt x="251604" y="258815"/>
                      <a:pt x="370936" y="215683"/>
                    </a:cubicBezTo>
                    <a:cubicBezTo>
                      <a:pt x="490268" y="172551"/>
                      <a:pt x="589471" y="41716"/>
                      <a:pt x="715992" y="17275"/>
                    </a:cubicBezTo>
                    <a:cubicBezTo>
                      <a:pt x="842513" y="-7166"/>
                      <a:pt x="999226" y="71909"/>
                      <a:pt x="1130060" y="69034"/>
                    </a:cubicBezTo>
                    <a:cubicBezTo>
                      <a:pt x="1260894" y="66159"/>
                      <a:pt x="1384539" y="-1416"/>
                      <a:pt x="1500996" y="22"/>
                    </a:cubicBezTo>
                    <a:cubicBezTo>
                      <a:pt x="1617453" y="1460"/>
                      <a:pt x="1700842" y="67596"/>
                      <a:pt x="1828800" y="77660"/>
                    </a:cubicBezTo>
                    <a:cubicBezTo>
                      <a:pt x="1956758" y="87724"/>
                      <a:pt x="2127849" y="43154"/>
                      <a:pt x="2268747" y="60407"/>
                    </a:cubicBezTo>
                    <a:cubicBezTo>
                      <a:pt x="2409645" y="77660"/>
                      <a:pt x="2554857" y="161049"/>
                      <a:pt x="2674189" y="181177"/>
                    </a:cubicBezTo>
                    <a:cubicBezTo>
                      <a:pt x="2793521" y="201305"/>
                      <a:pt x="2889130" y="191241"/>
                      <a:pt x="2984739" y="181177"/>
                    </a:cubicBezTo>
                  </a:path>
                </a:pathLst>
              </a:custGeom>
              <a:noFill/>
              <a:ln w="28575" cap="flat" cmpd="sng" algn="ctr">
                <a:solidFill>
                  <a:schemeClr val="tx1"/>
                </a:solidFill>
                <a:prstDash val="solid"/>
                <a:round/>
                <a:headEnd type="none" w="med" len="med"/>
                <a:tailEnd type="none" w="med" len="med"/>
              </a:ln>
              <a:effectLst/>
            </p:spPr>
            <p:txBody>
              <a:bodyPr rtlCol="0" anchor="ctr"/>
              <a:lstStyle/>
              <a:p>
                <a:pPr algn="ctr"/>
                <a:endParaRPr kumimoji="1" lang="ja-JP" altLang="en-US"/>
              </a:p>
            </p:txBody>
          </p:sp>
          <p:sp>
            <p:nvSpPr>
              <p:cNvPr id="51" name="フリーフォーム 50"/>
              <p:cNvSpPr/>
              <p:nvPr/>
            </p:nvSpPr>
            <p:spPr bwMode="auto">
              <a:xfrm>
                <a:off x="4589254" y="4441858"/>
                <a:ext cx="3174520" cy="179594"/>
              </a:xfrm>
              <a:custGeom>
                <a:avLst/>
                <a:gdLst>
                  <a:gd name="connsiteX0" fmla="*/ 0 w 2820838"/>
                  <a:gd name="connsiteY0" fmla="*/ 190527 h 190566"/>
                  <a:gd name="connsiteX1" fmla="*/ 319178 w 2820838"/>
                  <a:gd name="connsiteY1" fmla="*/ 78384 h 190566"/>
                  <a:gd name="connsiteX2" fmla="*/ 741872 w 2820838"/>
                  <a:gd name="connsiteY2" fmla="*/ 138768 h 190566"/>
                  <a:gd name="connsiteX3" fmla="*/ 1190446 w 2820838"/>
                  <a:gd name="connsiteY3" fmla="*/ 43878 h 190566"/>
                  <a:gd name="connsiteX4" fmla="*/ 1397480 w 2820838"/>
                  <a:gd name="connsiteY4" fmla="*/ 121516 h 190566"/>
                  <a:gd name="connsiteX5" fmla="*/ 1785668 w 2820838"/>
                  <a:gd name="connsiteY5" fmla="*/ 746 h 190566"/>
                  <a:gd name="connsiteX6" fmla="*/ 2225616 w 2820838"/>
                  <a:gd name="connsiteY6" fmla="*/ 190527 h 190566"/>
                  <a:gd name="connsiteX7" fmla="*/ 2648310 w 2820838"/>
                  <a:gd name="connsiteY7" fmla="*/ 17999 h 190566"/>
                  <a:gd name="connsiteX8" fmla="*/ 2820838 w 2820838"/>
                  <a:gd name="connsiteY8" fmla="*/ 69757 h 190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20838" h="190566">
                    <a:moveTo>
                      <a:pt x="0" y="190527"/>
                    </a:moveTo>
                    <a:cubicBezTo>
                      <a:pt x="97766" y="138768"/>
                      <a:pt x="195533" y="87010"/>
                      <a:pt x="319178" y="78384"/>
                    </a:cubicBezTo>
                    <a:cubicBezTo>
                      <a:pt x="442823" y="69758"/>
                      <a:pt x="596661" y="144519"/>
                      <a:pt x="741872" y="138768"/>
                    </a:cubicBezTo>
                    <a:cubicBezTo>
                      <a:pt x="887083" y="133017"/>
                      <a:pt x="1081178" y="46753"/>
                      <a:pt x="1190446" y="43878"/>
                    </a:cubicBezTo>
                    <a:cubicBezTo>
                      <a:pt x="1299714" y="41003"/>
                      <a:pt x="1298276" y="128705"/>
                      <a:pt x="1397480" y="121516"/>
                    </a:cubicBezTo>
                    <a:cubicBezTo>
                      <a:pt x="1496684" y="114327"/>
                      <a:pt x="1647645" y="-10756"/>
                      <a:pt x="1785668" y="746"/>
                    </a:cubicBezTo>
                    <a:cubicBezTo>
                      <a:pt x="1923691" y="12248"/>
                      <a:pt x="2081842" y="187651"/>
                      <a:pt x="2225616" y="190527"/>
                    </a:cubicBezTo>
                    <a:cubicBezTo>
                      <a:pt x="2369390" y="193403"/>
                      <a:pt x="2549106" y="38127"/>
                      <a:pt x="2648310" y="17999"/>
                    </a:cubicBezTo>
                    <a:cubicBezTo>
                      <a:pt x="2747514" y="-2129"/>
                      <a:pt x="2784176" y="33814"/>
                      <a:pt x="2820838" y="69757"/>
                    </a:cubicBezTo>
                  </a:path>
                </a:pathLst>
              </a:custGeom>
              <a:noFill/>
              <a:ln w="28575" cap="flat" cmpd="sng" algn="ctr">
                <a:solidFill>
                  <a:schemeClr val="tx1"/>
                </a:solidFill>
                <a:prstDash val="solid"/>
                <a:round/>
                <a:headEnd type="none" w="med" len="med"/>
                <a:tailEnd type="none" w="med" len="med"/>
              </a:ln>
              <a:effectLst/>
            </p:spPr>
            <p:txBody>
              <a:bodyPr rtlCol="0" anchor="ctr"/>
              <a:lstStyle/>
              <a:p>
                <a:pPr algn="ctr"/>
                <a:endParaRPr kumimoji="1" lang="ja-JP" altLang="en-US"/>
              </a:p>
            </p:txBody>
          </p:sp>
          <p:cxnSp>
            <p:nvCxnSpPr>
              <p:cNvPr id="52" name="直線コネクタ 51"/>
              <p:cNvCxnSpPr>
                <a:stCxn id="50" idx="8"/>
              </p:cNvCxnSpPr>
              <p:nvPr/>
            </p:nvCxnSpPr>
            <p:spPr bwMode="auto">
              <a:xfrm>
                <a:off x="7763774" y="3648436"/>
                <a:ext cx="0" cy="871806"/>
              </a:xfrm>
              <a:prstGeom prst="line">
                <a:avLst/>
              </a:prstGeom>
              <a:noFill/>
              <a:ln w="28575" cap="flat" cmpd="sng" algn="ctr">
                <a:solidFill>
                  <a:schemeClr val="tx1"/>
                </a:solidFill>
                <a:prstDash val="solid"/>
                <a:round/>
                <a:headEnd type="none" w="lg" len="lg"/>
                <a:tailEnd type="none" w="lg" len="lg"/>
              </a:ln>
              <a:effectLst/>
            </p:spPr>
          </p:cxnSp>
          <p:cxnSp>
            <p:nvCxnSpPr>
              <p:cNvPr id="53" name="直線コネクタ 52"/>
              <p:cNvCxnSpPr>
                <a:endCxn id="51" idx="0"/>
              </p:cNvCxnSpPr>
              <p:nvPr/>
            </p:nvCxnSpPr>
            <p:spPr bwMode="auto">
              <a:xfrm>
                <a:off x="4589253" y="3761117"/>
                <a:ext cx="1" cy="860298"/>
              </a:xfrm>
              <a:prstGeom prst="line">
                <a:avLst/>
              </a:prstGeom>
              <a:noFill/>
              <a:ln w="28575" cap="flat" cmpd="sng" algn="ctr">
                <a:solidFill>
                  <a:schemeClr val="tx1"/>
                </a:solidFill>
                <a:prstDash val="solid"/>
                <a:round/>
                <a:headEnd type="none" w="lg" len="lg"/>
                <a:tailEnd type="none" w="lg" len="lg"/>
              </a:ln>
              <a:effectLst/>
            </p:spPr>
          </p:cxnSp>
        </p:grpSp>
        <p:sp>
          <p:nvSpPr>
            <p:cNvPr id="54" name="正方形/長方形 53"/>
            <p:cNvSpPr/>
            <p:nvPr/>
          </p:nvSpPr>
          <p:spPr bwMode="auto">
            <a:xfrm rot="-60000">
              <a:off x="4103780" y="4933993"/>
              <a:ext cx="3886200" cy="959891"/>
            </a:xfrm>
            <a:prstGeom prst="rect">
              <a:avLst/>
            </a:prstGeom>
            <a:noFill/>
            <a:ln w="12700" cap="flat" cmpd="sng" algn="ctr">
              <a:solidFill>
                <a:schemeClr val="tx1"/>
              </a:solidFill>
              <a:prstDash val="lgDashDotDot"/>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55" name="直線コネクタ 54"/>
            <p:cNvCxnSpPr/>
            <p:nvPr/>
          </p:nvCxnSpPr>
          <p:spPr bwMode="auto">
            <a:xfrm>
              <a:off x="4379630" y="4957636"/>
              <a:ext cx="17019" cy="975017"/>
            </a:xfrm>
            <a:prstGeom prst="line">
              <a:avLst/>
            </a:prstGeom>
            <a:noFill/>
            <a:ln w="12700" cap="flat" cmpd="sng" algn="ctr">
              <a:solidFill>
                <a:schemeClr val="tx1"/>
              </a:solidFill>
              <a:prstDash val="solid"/>
              <a:round/>
              <a:headEnd type="arrow" w="sm" len="lg"/>
              <a:tailEnd type="arrow" w="sm" len="lg"/>
            </a:ln>
            <a:effectLst/>
          </p:spPr>
        </p:cxnSp>
        <p:sp>
          <p:nvSpPr>
            <p:cNvPr id="56" name="Text Box 11"/>
            <p:cNvSpPr txBox="1">
              <a:spLocks noChangeArrowheads="1"/>
            </p:cNvSpPr>
            <p:nvPr/>
          </p:nvSpPr>
          <p:spPr bwMode="auto">
            <a:xfrm rot="16140000">
              <a:off x="4025496" y="5297451"/>
              <a:ext cx="470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n-US" altLang="ja-JP" sz="1600" i="1" dirty="0">
                  <a:latin typeface="+mj-lt"/>
                </a:rPr>
                <a:t>9.9</a:t>
              </a:r>
              <a:endParaRPr lang="en-US" altLang="ja-JP" sz="1600" baseline="-25000" dirty="0">
                <a:latin typeface="+mj-lt"/>
              </a:endParaRPr>
            </a:p>
          </p:txBody>
        </p:sp>
      </p:grpSp>
      <p:sp>
        <p:nvSpPr>
          <p:cNvPr id="42" name="テキスト ボックス 41"/>
          <p:cNvSpPr txBox="1"/>
          <p:nvPr/>
        </p:nvSpPr>
        <p:spPr>
          <a:xfrm>
            <a:off x="6839811" y="1913944"/>
            <a:ext cx="486605" cy="318924"/>
          </a:xfrm>
          <a:prstGeom prst="rect">
            <a:avLst/>
          </a:prstGeom>
          <a:noFill/>
        </p:spPr>
        <p:txBody>
          <a:bodyPr wrap="square" lIns="36000" tIns="36000" rIns="36000" bIns="36000" rtlCol="0">
            <a:spAutoFit/>
          </a:bodyPr>
          <a:lstStyle/>
          <a:p>
            <a:pPr algn="ctr"/>
            <a:r>
              <a:rPr lang="en-US" altLang="ja-JP" sz="1600" dirty="0">
                <a:latin typeface="+mj-lt"/>
                <a:ea typeface="+mj-ea"/>
              </a:rPr>
              <a:t>(a)</a:t>
            </a:r>
            <a:endParaRPr kumimoji="1" lang="ja-JP" altLang="en-US" sz="1600" dirty="0">
              <a:latin typeface="+mj-lt"/>
              <a:ea typeface="+mj-ea"/>
            </a:endParaRPr>
          </a:p>
        </p:txBody>
      </p:sp>
      <p:sp>
        <p:nvSpPr>
          <p:cNvPr id="57" name="テキスト ボックス 56"/>
          <p:cNvSpPr txBox="1"/>
          <p:nvPr/>
        </p:nvSpPr>
        <p:spPr>
          <a:xfrm>
            <a:off x="6839811" y="3678425"/>
            <a:ext cx="486605" cy="318924"/>
          </a:xfrm>
          <a:prstGeom prst="rect">
            <a:avLst/>
          </a:prstGeom>
          <a:noFill/>
        </p:spPr>
        <p:txBody>
          <a:bodyPr wrap="square" lIns="36000" tIns="36000" rIns="36000" bIns="36000" rtlCol="0">
            <a:spAutoFit/>
          </a:bodyPr>
          <a:lstStyle/>
          <a:p>
            <a:pPr algn="ctr"/>
            <a:r>
              <a:rPr lang="en-US" altLang="ja-JP" sz="1600" dirty="0">
                <a:latin typeface="+mj-lt"/>
                <a:ea typeface="+mj-ea"/>
              </a:rPr>
              <a:t>(b)</a:t>
            </a:r>
            <a:endParaRPr kumimoji="1" lang="ja-JP" altLang="en-US" sz="1600" dirty="0">
              <a:latin typeface="+mj-lt"/>
              <a:ea typeface="+mj-ea"/>
            </a:endParaRPr>
          </a:p>
        </p:txBody>
      </p:sp>
      <p:sp>
        <p:nvSpPr>
          <p:cNvPr id="58" name="テキスト ボックス 57"/>
          <p:cNvSpPr txBox="1"/>
          <p:nvPr/>
        </p:nvSpPr>
        <p:spPr>
          <a:xfrm>
            <a:off x="6839811" y="5413733"/>
            <a:ext cx="486605" cy="318924"/>
          </a:xfrm>
          <a:prstGeom prst="rect">
            <a:avLst/>
          </a:prstGeom>
          <a:noFill/>
        </p:spPr>
        <p:txBody>
          <a:bodyPr wrap="square" lIns="36000" tIns="36000" rIns="36000" bIns="36000" rtlCol="0">
            <a:spAutoFit/>
          </a:bodyPr>
          <a:lstStyle/>
          <a:p>
            <a:pPr algn="ctr"/>
            <a:r>
              <a:rPr lang="en-US" altLang="ja-JP" sz="1600" dirty="0">
                <a:latin typeface="+mj-lt"/>
                <a:ea typeface="+mj-ea"/>
              </a:rPr>
              <a:t>(c)</a:t>
            </a:r>
            <a:endParaRPr kumimoji="1" lang="ja-JP" altLang="en-US" sz="1600" dirty="0">
              <a:latin typeface="+mj-lt"/>
              <a:ea typeface="+mj-ea"/>
            </a:endParaRPr>
          </a:p>
        </p:txBody>
      </p:sp>
      <p:sp>
        <p:nvSpPr>
          <p:cNvPr id="7" name="テキスト ボックス 6">
            <a:extLst>
              <a:ext uri="{FF2B5EF4-FFF2-40B4-BE49-F238E27FC236}">
                <a16:creationId xmlns:a16="http://schemas.microsoft.com/office/drawing/2014/main" id="{6D683D6C-5358-99B7-86FC-F50F44AAA6DB}"/>
              </a:ext>
            </a:extLst>
          </p:cNvPr>
          <p:cNvSpPr txBox="1"/>
          <p:nvPr/>
        </p:nvSpPr>
        <p:spPr>
          <a:xfrm>
            <a:off x="5257810" y="5732311"/>
            <a:ext cx="3650606" cy="349702"/>
          </a:xfrm>
          <a:prstGeom prst="rect">
            <a:avLst/>
          </a:prstGeom>
          <a:noFill/>
        </p:spPr>
        <p:txBody>
          <a:bodyPr wrap="none" lIns="36000" tIns="36000" rIns="36000" bIns="36000" rtlCol="0">
            <a:spAutoFit/>
          </a:bodyPr>
          <a:lstStyle/>
          <a:p>
            <a:r>
              <a:rPr lang="ja-JP" altLang="en-US" dirty="0">
                <a:latin typeface="+mj-lt"/>
                <a:ea typeface="+mj-ea"/>
              </a:rPr>
              <a:t>サイズの種類の例（</a:t>
            </a:r>
            <a:r>
              <a:rPr lang="en-US" altLang="ja-JP" dirty="0">
                <a:latin typeface="+mj-lt"/>
                <a:ea typeface="+mj-ea"/>
              </a:rPr>
              <a:t>JIS B0420-1</a:t>
            </a:r>
            <a:r>
              <a:rPr lang="ja-JP" altLang="en-US" dirty="0">
                <a:latin typeface="+mj-lt"/>
                <a:ea typeface="+mj-ea"/>
              </a:rPr>
              <a:t>）</a:t>
            </a:r>
            <a:endParaRPr kumimoji="1" lang="ja-JP" altLang="en-US" dirty="0">
              <a:latin typeface="+mj-lt"/>
              <a:ea typeface="+mj-ea"/>
            </a:endParaRPr>
          </a:p>
        </p:txBody>
      </p:sp>
      <p:sp>
        <p:nvSpPr>
          <p:cNvPr id="8" name="テキスト ボックス 7">
            <a:extLst>
              <a:ext uri="{FF2B5EF4-FFF2-40B4-BE49-F238E27FC236}">
                <a16:creationId xmlns:a16="http://schemas.microsoft.com/office/drawing/2014/main" id="{329A001F-A40B-435E-E4CA-F96DF5FBA018}"/>
              </a:ext>
            </a:extLst>
          </p:cNvPr>
          <p:cNvSpPr txBox="1"/>
          <p:nvPr/>
        </p:nvSpPr>
        <p:spPr>
          <a:xfrm>
            <a:off x="6947849" y="6115108"/>
            <a:ext cx="2143783" cy="226591"/>
          </a:xfrm>
          <a:prstGeom prst="rect">
            <a:avLst/>
          </a:prstGeom>
          <a:noFill/>
        </p:spPr>
        <p:txBody>
          <a:bodyPr wrap="none" lIns="36000" tIns="36000" rIns="36000" bIns="36000" rtlCol="0">
            <a:spAutoFit/>
          </a:bodyPr>
          <a:lstStyle/>
          <a:p>
            <a:r>
              <a:rPr kumimoji="1" lang="en-US" altLang="ja-JP" sz="1000" dirty="0">
                <a:latin typeface="+mj-lt"/>
                <a:ea typeface="+mj-ea"/>
              </a:rPr>
              <a:t>JIS</a:t>
            </a:r>
            <a:r>
              <a:rPr kumimoji="1" lang="ja-JP" altLang="en-US" sz="1000" dirty="0">
                <a:latin typeface="+mj-lt"/>
                <a:ea typeface="+mj-ea"/>
              </a:rPr>
              <a:t>を参考に高増作画</a:t>
            </a:r>
            <a:r>
              <a:rPr kumimoji="1" lang="en-US" altLang="ja-JP" sz="1000" dirty="0">
                <a:latin typeface="+mj-lt"/>
                <a:ea typeface="+mj-ea"/>
              </a:rPr>
              <a:t>©takamasu-lab</a:t>
            </a:r>
            <a:endParaRPr kumimoji="1" lang="ja-JP" altLang="en-US" sz="1000" dirty="0">
              <a:latin typeface="+mj-lt"/>
              <a:ea typeface="+mj-ea"/>
            </a:endParaRPr>
          </a:p>
        </p:txBody>
      </p:sp>
    </p:spTree>
    <p:extLst>
      <p:ext uri="{BB962C8B-B14F-4D97-AF65-F5344CB8AC3E}">
        <p14:creationId xmlns:p14="http://schemas.microsoft.com/office/powerpoint/2010/main" val="2280614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727ABD72-0804-7056-A34A-F7105F835A88}"/>
              </a:ext>
            </a:extLst>
          </p:cNvPr>
          <p:cNvSpPr>
            <a:spLocks noGrp="1"/>
          </p:cNvSpPr>
          <p:nvPr>
            <p:ph idx="1"/>
          </p:nvPr>
        </p:nvSpPr>
        <p:spPr>
          <a:xfrm>
            <a:off x="250825" y="908050"/>
            <a:ext cx="6533434" cy="5400675"/>
          </a:xfrm>
        </p:spPr>
        <p:txBody>
          <a:bodyPr/>
          <a:lstStyle/>
          <a:p>
            <a:r>
              <a:rPr lang="ja-JP" altLang="en-US" dirty="0"/>
              <a:t>サイズ公差の指定方法</a:t>
            </a:r>
            <a:endParaRPr lang="en-US" altLang="ja-JP" dirty="0"/>
          </a:p>
          <a:p>
            <a:pPr lvl="1"/>
            <a:r>
              <a:rPr kumimoji="1" lang="ja-JP" altLang="en-US" dirty="0"/>
              <a:t>記号をサイズ公差につける</a:t>
            </a:r>
            <a:endParaRPr kumimoji="1" lang="en-US" altLang="ja-JP" dirty="0"/>
          </a:p>
          <a:p>
            <a:pPr lvl="1"/>
            <a:r>
              <a:rPr lang="ja-JP" altLang="en-US" dirty="0"/>
              <a:t>記号の例</a:t>
            </a:r>
            <a:endParaRPr lang="en-US" altLang="ja-JP" dirty="0"/>
          </a:p>
          <a:p>
            <a:pPr lvl="2"/>
            <a:r>
              <a:rPr lang="en-US" altLang="ja-JP" dirty="0"/>
              <a:t>2</a:t>
            </a:r>
            <a:r>
              <a:rPr lang="ja-JP" altLang="en-US" dirty="0"/>
              <a:t>点間サイズ：</a:t>
            </a:r>
            <a:endParaRPr lang="en-US" altLang="ja-JP" dirty="0"/>
          </a:p>
          <a:p>
            <a:pPr lvl="2"/>
            <a:r>
              <a:rPr kumimoji="1" lang="ja-JP" altLang="en-US" dirty="0"/>
              <a:t>球サイズ：</a:t>
            </a:r>
            <a:endParaRPr kumimoji="1" lang="en-US" altLang="ja-JP" dirty="0"/>
          </a:p>
          <a:p>
            <a:pPr lvl="2"/>
            <a:r>
              <a:rPr lang="ja-JP" altLang="en-US" dirty="0"/>
              <a:t>最小二乗サイズ：</a:t>
            </a:r>
            <a:endParaRPr lang="en-US" altLang="ja-JP" dirty="0"/>
          </a:p>
          <a:p>
            <a:pPr lvl="2"/>
            <a:r>
              <a:rPr lang="ja-JP" altLang="en-US" dirty="0"/>
              <a:t>最大内接サイズ：</a:t>
            </a:r>
            <a:endParaRPr lang="en-US" altLang="ja-JP" dirty="0"/>
          </a:p>
          <a:p>
            <a:pPr lvl="2"/>
            <a:r>
              <a:rPr lang="ja-JP" altLang="en-US" dirty="0"/>
              <a:t>最小外接サイズ：</a:t>
            </a:r>
            <a:endParaRPr kumimoji="1" lang="en-US" altLang="ja-JP" dirty="0"/>
          </a:p>
          <a:p>
            <a:r>
              <a:rPr lang="ja-JP" altLang="en-US" dirty="0"/>
              <a:t>図示例</a:t>
            </a:r>
            <a:endParaRPr lang="en-US" altLang="ja-JP" dirty="0"/>
          </a:p>
          <a:p>
            <a:pPr lvl="1"/>
            <a:r>
              <a:rPr kumimoji="1" lang="ja-JP" altLang="en-US" dirty="0"/>
              <a:t>上図：はめあい条件を満たす例</a:t>
            </a:r>
            <a:endParaRPr kumimoji="1" lang="en-US" altLang="ja-JP" dirty="0"/>
          </a:p>
          <a:p>
            <a:pPr lvl="2"/>
            <a:r>
              <a:rPr kumimoji="1" lang="ja-JP" altLang="en-US" dirty="0"/>
              <a:t>最小外接サイズは</a:t>
            </a:r>
            <a:r>
              <a:rPr kumimoji="1" lang="en-US" altLang="ja-JP" dirty="0"/>
              <a:t>20.0 mm</a:t>
            </a:r>
            <a:r>
              <a:rPr kumimoji="1" lang="ja-JP" altLang="en-US" dirty="0"/>
              <a:t>以下</a:t>
            </a:r>
            <a:endParaRPr kumimoji="1" lang="en-US" altLang="ja-JP" dirty="0"/>
          </a:p>
          <a:p>
            <a:pPr lvl="2"/>
            <a:r>
              <a:rPr lang="en-US" altLang="ja-JP" dirty="0"/>
              <a:t>2</a:t>
            </a:r>
            <a:r>
              <a:rPr lang="ja-JP" altLang="en-US" dirty="0"/>
              <a:t>点間サイズは</a:t>
            </a:r>
            <a:r>
              <a:rPr lang="en-US" altLang="ja-JP" dirty="0"/>
              <a:t>19.9 mm</a:t>
            </a:r>
            <a:r>
              <a:rPr lang="ja-JP" altLang="en-US" dirty="0"/>
              <a:t>以上</a:t>
            </a:r>
            <a:endParaRPr lang="en-US" altLang="ja-JP" dirty="0"/>
          </a:p>
          <a:p>
            <a:pPr lvl="1"/>
            <a:r>
              <a:rPr kumimoji="1" lang="ja-JP" altLang="en-US" dirty="0"/>
              <a:t>下図：三次元測定機での測定を想定した例</a:t>
            </a:r>
            <a:endParaRPr kumimoji="1" lang="en-US" altLang="ja-JP" dirty="0"/>
          </a:p>
          <a:p>
            <a:pPr lvl="2"/>
            <a:r>
              <a:rPr kumimoji="1" lang="ja-JP" altLang="en-US" dirty="0"/>
              <a:t>最小二乗当てはめをした直径が，</a:t>
            </a:r>
            <a:r>
              <a:rPr kumimoji="1" lang="en-US" altLang="ja-JP" dirty="0"/>
              <a:t>19.9 mm</a:t>
            </a:r>
            <a:r>
              <a:rPr kumimoji="1" lang="ja-JP" altLang="en-US" dirty="0"/>
              <a:t>から</a:t>
            </a:r>
            <a:r>
              <a:rPr kumimoji="1" lang="en-US" altLang="ja-JP" dirty="0"/>
              <a:t>20.0 mm</a:t>
            </a:r>
            <a:r>
              <a:rPr kumimoji="1" lang="ja-JP" altLang="en-US" dirty="0"/>
              <a:t>の間</a:t>
            </a:r>
            <a:endParaRPr kumimoji="1" lang="en-US" altLang="ja-JP" dirty="0"/>
          </a:p>
          <a:p>
            <a:pPr lvl="2"/>
            <a:r>
              <a:rPr lang="ja-JP" altLang="en-US" dirty="0"/>
              <a:t>三次元測定機で測定した直径は，普通，最小二乗当てはめを行っている</a:t>
            </a:r>
            <a:endParaRPr kumimoji="1" lang="ja-JP" altLang="en-US" dirty="0"/>
          </a:p>
        </p:txBody>
      </p:sp>
      <p:sp>
        <p:nvSpPr>
          <p:cNvPr id="3" name="タイトル 2">
            <a:extLst>
              <a:ext uri="{FF2B5EF4-FFF2-40B4-BE49-F238E27FC236}">
                <a16:creationId xmlns:a16="http://schemas.microsoft.com/office/drawing/2014/main" id="{5BE115D3-7BC7-B302-87EA-EA3EFB82F5F0}"/>
              </a:ext>
            </a:extLst>
          </p:cNvPr>
          <p:cNvSpPr>
            <a:spLocks noGrp="1"/>
          </p:cNvSpPr>
          <p:nvPr>
            <p:ph type="title"/>
          </p:nvPr>
        </p:nvSpPr>
        <p:spPr/>
        <p:txBody>
          <a:bodyPr/>
          <a:lstStyle/>
          <a:p>
            <a:r>
              <a:rPr kumimoji="1" lang="ja-JP" altLang="en-US" dirty="0"/>
              <a:t>サイズ公差の図示</a:t>
            </a:r>
          </a:p>
        </p:txBody>
      </p:sp>
      <p:sp>
        <p:nvSpPr>
          <p:cNvPr id="4" name="日付プレースホルダー 3">
            <a:extLst>
              <a:ext uri="{FF2B5EF4-FFF2-40B4-BE49-F238E27FC236}">
                <a16:creationId xmlns:a16="http://schemas.microsoft.com/office/drawing/2014/main" id="{139925A4-CC1E-34FD-B525-FB3BA7A89228}"/>
              </a:ext>
            </a:extLst>
          </p:cNvPr>
          <p:cNvSpPr>
            <a:spLocks noGrp="1"/>
          </p:cNvSpPr>
          <p:nvPr>
            <p:ph type="dt" sz="half" idx="10"/>
          </p:nvPr>
        </p:nvSpPr>
        <p:spPr/>
        <p:txBody>
          <a:bodyPr/>
          <a:lstStyle/>
          <a:p>
            <a:pPr>
              <a:defRPr/>
            </a:pPr>
            <a:r>
              <a:rPr lang="en-US" altLang="ja-JP"/>
              <a:t>2022-8-21</a:t>
            </a:r>
          </a:p>
        </p:txBody>
      </p:sp>
      <p:sp>
        <p:nvSpPr>
          <p:cNvPr id="5" name="フッター プレースホルダー 4">
            <a:extLst>
              <a:ext uri="{FF2B5EF4-FFF2-40B4-BE49-F238E27FC236}">
                <a16:creationId xmlns:a16="http://schemas.microsoft.com/office/drawing/2014/main" id="{026F3E15-D968-CBA8-E134-7D42457394CC}"/>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DB356F7C-5ABB-2C2A-A859-40CFA3615B0C}"/>
              </a:ext>
            </a:extLst>
          </p:cNvPr>
          <p:cNvSpPr>
            <a:spLocks noGrp="1"/>
          </p:cNvSpPr>
          <p:nvPr>
            <p:ph type="sldNum" sz="quarter" idx="12"/>
          </p:nvPr>
        </p:nvSpPr>
        <p:spPr/>
        <p:txBody>
          <a:bodyPr/>
          <a:lstStyle/>
          <a:p>
            <a:pPr>
              <a:defRPr/>
            </a:pPr>
            <a:fld id="{3B27AA76-F2AF-42F9-A7BC-8CF9816996DD}" type="slidenum">
              <a:rPr lang="en-US" altLang="ja-JP" smtClean="0"/>
              <a:pPr>
                <a:defRPr/>
              </a:pPr>
              <a:t>19</a:t>
            </a:fld>
            <a:endParaRPr lang="en-US" altLang="ja-JP"/>
          </a:p>
        </p:txBody>
      </p:sp>
      <p:grpSp>
        <p:nvGrpSpPr>
          <p:cNvPr id="23" name="グループ化 22">
            <a:extLst>
              <a:ext uri="{FF2B5EF4-FFF2-40B4-BE49-F238E27FC236}">
                <a16:creationId xmlns:a16="http://schemas.microsoft.com/office/drawing/2014/main" id="{153BCD57-4142-E6AF-DE20-3E60B573FA80}"/>
              </a:ext>
            </a:extLst>
          </p:cNvPr>
          <p:cNvGrpSpPr/>
          <p:nvPr/>
        </p:nvGrpSpPr>
        <p:grpSpPr>
          <a:xfrm>
            <a:off x="7337158" y="710227"/>
            <a:ext cx="1444916" cy="2485803"/>
            <a:chOff x="978306" y="2981476"/>
            <a:chExt cx="1444916" cy="2485803"/>
          </a:xfrm>
        </p:grpSpPr>
        <p:sp>
          <p:nvSpPr>
            <p:cNvPr id="15" name="正方形/長方形 14">
              <a:extLst>
                <a:ext uri="{FF2B5EF4-FFF2-40B4-BE49-F238E27FC236}">
                  <a16:creationId xmlns:a16="http://schemas.microsoft.com/office/drawing/2014/main" id="{DEF8DF73-5A56-0F1E-DE89-11F2ABB943D8}"/>
                </a:ext>
              </a:extLst>
            </p:cNvPr>
            <p:cNvSpPr/>
            <p:nvPr/>
          </p:nvSpPr>
          <p:spPr bwMode="auto">
            <a:xfrm>
              <a:off x="978306" y="3721279"/>
              <a:ext cx="1440000" cy="162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6" name="直線コネクタ 15">
              <a:extLst>
                <a:ext uri="{FF2B5EF4-FFF2-40B4-BE49-F238E27FC236}">
                  <a16:creationId xmlns:a16="http://schemas.microsoft.com/office/drawing/2014/main" id="{BBEF4EF8-F04B-8D77-3FF3-D69E65DAD27D}"/>
                </a:ext>
              </a:extLst>
            </p:cNvPr>
            <p:cNvCxnSpPr>
              <a:cxnSpLocks/>
            </p:cNvCxnSpPr>
            <p:nvPr/>
          </p:nvCxnSpPr>
          <p:spPr bwMode="auto">
            <a:xfrm>
              <a:off x="1698306" y="3559279"/>
              <a:ext cx="0" cy="1908000"/>
            </a:xfrm>
            <a:prstGeom prst="line">
              <a:avLst/>
            </a:prstGeom>
            <a:noFill/>
            <a:ln w="12700" cap="flat" cmpd="sng" algn="ctr">
              <a:solidFill>
                <a:schemeClr val="tx1"/>
              </a:solidFill>
              <a:prstDash val="lgDashDot"/>
              <a:round/>
              <a:headEnd type="none" w="lg" len="lg"/>
              <a:tailEnd type="none" w="lg" len="lg"/>
            </a:ln>
            <a:effectLst/>
          </p:spPr>
        </p:cxnSp>
        <p:cxnSp>
          <p:nvCxnSpPr>
            <p:cNvPr id="17" name="直線コネクタ 16">
              <a:extLst>
                <a:ext uri="{FF2B5EF4-FFF2-40B4-BE49-F238E27FC236}">
                  <a16:creationId xmlns:a16="http://schemas.microsoft.com/office/drawing/2014/main" id="{0C529B74-04AE-FBBD-E40D-A06DF70711EB}"/>
                </a:ext>
              </a:extLst>
            </p:cNvPr>
            <p:cNvCxnSpPr>
              <a:cxnSpLocks/>
            </p:cNvCxnSpPr>
            <p:nvPr/>
          </p:nvCxnSpPr>
          <p:spPr bwMode="auto">
            <a:xfrm>
              <a:off x="983222" y="3342966"/>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18" name="直線コネクタ 17">
              <a:extLst>
                <a:ext uri="{FF2B5EF4-FFF2-40B4-BE49-F238E27FC236}">
                  <a16:creationId xmlns:a16="http://schemas.microsoft.com/office/drawing/2014/main" id="{C11B219E-4A39-A4E2-3563-78438DF95EC6}"/>
                </a:ext>
              </a:extLst>
            </p:cNvPr>
            <p:cNvCxnSpPr>
              <a:cxnSpLocks/>
            </p:cNvCxnSpPr>
            <p:nvPr/>
          </p:nvCxnSpPr>
          <p:spPr bwMode="auto">
            <a:xfrm>
              <a:off x="2423222" y="3342966"/>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19" name="直線コネクタ 18">
              <a:extLst>
                <a:ext uri="{FF2B5EF4-FFF2-40B4-BE49-F238E27FC236}">
                  <a16:creationId xmlns:a16="http://schemas.microsoft.com/office/drawing/2014/main" id="{3EE89CE1-F3F3-9418-1D03-042772994A6A}"/>
                </a:ext>
              </a:extLst>
            </p:cNvPr>
            <p:cNvCxnSpPr>
              <a:cxnSpLocks/>
            </p:cNvCxnSpPr>
            <p:nvPr/>
          </p:nvCxnSpPr>
          <p:spPr bwMode="auto">
            <a:xfrm>
              <a:off x="978306" y="3459369"/>
              <a:ext cx="1440000" cy="0"/>
            </a:xfrm>
            <a:prstGeom prst="line">
              <a:avLst/>
            </a:prstGeom>
            <a:noFill/>
            <a:ln w="12700" cap="flat" cmpd="sng" algn="ctr">
              <a:solidFill>
                <a:schemeClr val="tx1"/>
              </a:solidFill>
              <a:prstDash val="solid"/>
              <a:round/>
              <a:headEnd type="arrow" w="sm" len="lg"/>
              <a:tailEnd type="arrow" w="sm" len="lg"/>
            </a:ln>
            <a:effectLst/>
          </p:spPr>
        </p:cxnSp>
        <p:sp>
          <p:nvSpPr>
            <p:cNvPr id="20" name="テキスト ボックス 19">
              <a:extLst>
                <a:ext uri="{FF2B5EF4-FFF2-40B4-BE49-F238E27FC236}">
                  <a16:creationId xmlns:a16="http://schemas.microsoft.com/office/drawing/2014/main" id="{891AB89F-80C5-9DF2-F199-5CA170923150}"/>
                </a:ext>
              </a:extLst>
            </p:cNvPr>
            <p:cNvSpPr txBox="1"/>
            <p:nvPr/>
          </p:nvSpPr>
          <p:spPr>
            <a:xfrm>
              <a:off x="1030759" y="2981476"/>
              <a:ext cx="1002891" cy="484354"/>
            </a:xfrm>
            <a:prstGeom prst="rect">
              <a:avLst/>
            </a:prstGeom>
            <a:noFill/>
          </p:spPr>
          <p:txBody>
            <a:bodyPr wrap="square" lIns="36000" tIns="36000" rIns="36000" bIns="36000" rtlCol="0">
              <a:spAutoFit/>
            </a:bodyPr>
            <a:lstStyle/>
            <a:p>
              <a:pPr>
                <a:lnSpc>
                  <a:spcPts val="1600"/>
                </a:lnSpc>
              </a:pPr>
              <a:r>
                <a:rPr kumimoji="1" lang="en-US" altLang="ja-JP" i="1" dirty="0">
                  <a:latin typeface="+mj-lt"/>
                  <a:ea typeface="+mj-ea"/>
                </a:rPr>
                <a:t>         0</a:t>
              </a:r>
            </a:p>
            <a:p>
              <a:pPr>
                <a:lnSpc>
                  <a:spcPts val="1600"/>
                </a:lnSpc>
              </a:pPr>
              <a:r>
                <a:rPr lang="el-GR" altLang="ja-JP" i="1" dirty="0">
                  <a:latin typeface="+mj-lt"/>
                  <a:ea typeface="+mj-ea"/>
                </a:rPr>
                <a:t>ϕ</a:t>
              </a:r>
              <a:r>
                <a:rPr lang="en-US" altLang="ja-JP" i="1" dirty="0">
                  <a:latin typeface="+mj-lt"/>
                  <a:ea typeface="+mj-ea"/>
                </a:rPr>
                <a:t>20</a:t>
              </a:r>
              <a:r>
                <a:rPr lang="el-GR" altLang="ja-JP" dirty="0">
                  <a:latin typeface="+mj-lt"/>
                  <a:ea typeface="+mj-ea"/>
                </a:rPr>
                <a:t> −</a:t>
              </a:r>
              <a:r>
                <a:rPr lang="en-US" altLang="ja-JP" i="1" dirty="0">
                  <a:latin typeface="+mj-lt"/>
                  <a:ea typeface="+mj-ea"/>
                </a:rPr>
                <a:t>0.1</a:t>
              </a:r>
              <a:endParaRPr kumimoji="1" lang="ja-JP" altLang="en-US" i="1" dirty="0">
                <a:latin typeface="+mj-lt"/>
                <a:ea typeface="+mj-ea"/>
              </a:endParaRPr>
            </a:p>
          </p:txBody>
        </p:sp>
        <p:sp>
          <p:nvSpPr>
            <p:cNvPr id="21" name="楕円 20">
              <a:extLst>
                <a:ext uri="{FF2B5EF4-FFF2-40B4-BE49-F238E27FC236}">
                  <a16:creationId xmlns:a16="http://schemas.microsoft.com/office/drawing/2014/main" id="{2835098F-149C-91ED-EC3A-D4E7783409C9}"/>
                </a:ext>
              </a:extLst>
            </p:cNvPr>
            <p:cNvSpPr/>
            <p:nvPr/>
          </p:nvSpPr>
          <p:spPr bwMode="auto">
            <a:xfrm>
              <a:off x="1982138" y="2988630"/>
              <a:ext cx="360000" cy="180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charset="0"/>
                  <a:ea typeface="ＭＳ ゴシック" pitchFamily="49" charset="-128"/>
                  <a:cs typeface="Arial" charset="0"/>
                </a:rPr>
                <a:t>GN</a:t>
              </a:r>
              <a:endParaRPr kumimoji="1" lang="ja-JP" altLang="en-US" sz="14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2" name="楕円 21">
              <a:extLst>
                <a:ext uri="{FF2B5EF4-FFF2-40B4-BE49-F238E27FC236}">
                  <a16:creationId xmlns:a16="http://schemas.microsoft.com/office/drawing/2014/main" id="{74DFBDC5-194B-F870-EECD-EFB11F3DEBB7}"/>
                </a:ext>
              </a:extLst>
            </p:cNvPr>
            <p:cNvSpPr/>
            <p:nvPr/>
          </p:nvSpPr>
          <p:spPr bwMode="auto">
            <a:xfrm>
              <a:off x="1982138" y="3211661"/>
              <a:ext cx="360000" cy="180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dirty="0"/>
                <a:t>LP</a:t>
              </a:r>
              <a:endParaRPr kumimoji="1" lang="ja-JP" altLang="en-US" sz="1400" b="0" i="0" u="none" strike="noStrike" cap="none" normalizeH="0" baseline="0" dirty="0">
                <a:ln>
                  <a:noFill/>
                </a:ln>
                <a:solidFill>
                  <a:schemeClr val="tx1"/>
                </a:solidFill>
                <a:effectLst/>
                <a:latin typeface="Arial" charset="0"/>
                <a:ea typeface="ＭＳ ゴシック" pitchFamily="49" charset="-128"/>
                <a:cs typeface="Arial" charset="0"/>
              </a:endParaRPr>
            </a:p>
          </p:txBody>
        </p:sp>
      </p:grpSp>
      <p:sp>
        <p:nvSpPr>
          <p:cNvPr id="24" name="楕円 23">
            <a:extLst>
              <a:ext uri="{FF2B5EF4-FFF2-40B4-BE49-F238E27FC236}">
                <a16:creationId xmlns:a16="http://schemas.microsoft.com/office/drawing/2014/main" id="{D76DABF4-74A9-9C93-4B28-873A082055B4}"/>
              </a:ext>
            </a:extLst>
          </p:cNvPr>
          <p:cNvSpPr/>
          <p:nvPr/>
        </p:nvSpPr>
        <p:spPr bwMode="auto">
          <a:xfrm>
            <a:off x="3609376" y="3112679"/>
            <a:ext cx="432000" cy="216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charset="0"/>
                <a:ea typeface="ＭＳ ゴシック" pitchFamily="49" charset="-128"/>
                <a:cs typeface="Arial" charset="0"/>
              </a:rPr>
              <a:t>GN</a:t>
            </a:r>
            <a:endParaRPr kumimoji="1" lang="ja-JP" altLang="en-US" sz="16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5" name="楕円 24">
            <a:extLst>
              <a:ext uri="{FF2B5EF4-FFF2-40B4-BE49-F238E27FC236}">
                <a16:creationId xmlns:a16="http://schemas.microsoft.com/office/drawing/2014/main" id="{C146EC7D-5695-14B7-AB88-6A9430EDCC49}"/>
              </a:ext>
            </a:extLst>
          </p:cNvPr>
          <p:cNvSpPr/>
          <p:nvPr/>
        </p:nvSpPr>
        <p:spPr bwMode="auto">
          <a:xfrm>
            <a:off x="3609376" y="1951900"/>
            <a:ext cx="432000" cy="216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600" dirty="0"/>
              <a:t>LP</a:t>
            </a:r>
            <a:endParaRPr kumimoji="1" lang="ja-JP" altLang="en-US" sz="16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7" name="楕円 6">
            <a:extLst>
              <a:ext uri="{FF2B5EF4-FFF2-40B4-BE49-F238E27FC236}">
                <a16:creationId xmlns:a16="http://schemas.microsoft.com/office/drawing/2014/main" id="{D619AC8D-5938-2FF5-CC7B-E8D058268CB5}"/>
              </a:ext>
            </a:extLst>
          </p:cNvPr>
          <p:cNvSpPr/>
          <p:nvPr/>
        </p:nvSpPr>
        <p:spPr bwMode="auto">
          <a:xfrm>
            <a:off x="3609376" y="2242095"/>
            <a:ext cx="432000" cy="216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600" dirty="0"/>
              <a:t>LS</a:t>
            </a:r>
            <a:endParaRPr kumimoji="1" lang="ja-JP" altLang="en-US" sz="16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8" name="楕円 7">
            <a:extLst>
              <a:ext uri="{FF2B5EF4-FFF2-40B4-BE49-F238E27FC236}">
                <a16:creationId xmlns:a16="http://schemas.microsoft.com/office/drawing/2014/main" id="{65D96AA7-EE62-A9C8-C240-6F5BD759C060}"/>
              </a:ext>
            </a:extLst>
          </p:cNvPr>
          <p:cNvSpPr/>
          <p:nvPr/>
        </p:nvSpPr>
        <p:spPr bwMode="auto">
          <a:xfrm>
            <a:off x="3609376" y="2532290"/>
            <a:ext cx="432000" cy="216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charset="0"/>
                <a:ea typeface="ＭＳ ゴシック" pitchFamily="49" charset="-128"/>
                <a:cs typeface="Arial" charset="0"/>
              </a:rPr>
              <a:t>GG</a:t>
            </a:r>
            <a:endParaRPr kumimoji="1" lang="ja-JP" altLang="en-US" sz="16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 name="楕円 8">
            <a:extLst>
              <a:ext uri="{FF2B5EF4-FFF2-40B4-BE49-F238E27FC236}">
                <a16:creationId xmlns:a16="http://schemas.microsoft.com/office/drawing/2014/main" id="{2454540A-0196-0FB0-269A-C7F28F740CD0}"/>
              </a:ext>
            </a:extLst>
          </p:cNvPr>
          <p:cNvSpPr/>
          <p:nvPr/>
        </p:nvSpPr>
        <p:spPr bwMode="auto">
          <a:xfrm>
            <a:off x="3609376" y="2822485"/>
            <a:ext cx="432000" cy="216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charset="0"/>
                <a:ea typeface="ＭＳ ゴシック" pitchFamily="49" charset="-128"/>
                <a:cs typeface="Arial" charset="0"/>
              </a:rPr>
              <a:t>GX</a:t>
            </a:r>
            <a:endParaRPr kumimoji="1" lang="ja-JP" altLang="en-US" sz="1600" b="0" i="0"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13" name="グループ化 12">
            <a:extLst>
              <a:ext uri="{FF2B5EF4-FFF2-40B4-BE49-F238E27FC236}">
                <a16:creationId xmlns:a16="http://schemas.microsoft.com/office/drawing/2014/main" id="{D93576A5-3A8E-4CF5-3E3F-2D53A5495B50}"/>
              </a:ext>
            </a:extLst>
          </p:cNvPr>
          <p:cNvGrpSpPr/>
          <p:nvPr/>
        </p:nvGrpSpPr>
        <p:grpSpPr>
          <a:xfrm>
            <a:off x="7337158" y="3310401"/>
            <a:ext cx="1444916" cy="2485803"/>
            <a:chOff x="978306" y="2981476"/>
            <a:chExt cx="1444916" cy="2485803"/>
          </a:xfrm>
        </p:grpSpPr>
        <p:sp>
          <p:nvSpPr>
            <p:cNvPr id="14" name="正方形/長方形 13">
              <a:extLst>
                <a:ext uri="{FF2B5EF4-FFF2-40B4-BE49-F238E27FC236}">
                  <a16:creationId xmlns:a16="http://schemas.microsoft.com/office/drawing/2014/main" id="{907E752B-4647-6418-2FD5-7A125D4A7167}"/>
                </a:ext>
              </a:extLst>
            </p:cNvPr>
            <p:cNvSpPr/>
            <p:nvPr/>
          </p:nvSpPr>
          <p:spPr bwMode="auto">
            <a:xfrm>
              <a:off x="978306" y="3721279"/>
              <a:ext cx="1440000" cy="162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6" name="直線コネクタ 25">
              <a:extLst>
                <a:ext uri="{FF2B5EF4-FFF2-40B4-BE49-F238E27FC236}">
                  <a16:creationId xmlns:a16="http://schemas.microsoft.com/office/drawing/2014/main" id="{8964A834-85D9-C48A-B2F5-E5B517DF0283}"/>
                </a:ext>
              </a:extLst>
            </p:cNvPr>
            <p:cNvCxnSpPr>
              <a:cxnSpLocks/>
            </p:cNvCxnSpPr>
            <p:nvPr/>
          </p:nvCxnSpPr>
          <p:spPr bwMode="auto">
            <a:xfrm>
              <a:off x="1698306" y="3559279"/>
              <a:ext cx="0" cy="1908000"/>
            </a:xfrm>
            <a:prstGeom prst="line">
              <a:avLst/>
            </a:prstGeom>
            <a:noFill/>
            <a:ln w="12700" cap="flat" cmpd="sng" algn="ctr">
              <a:solidFill>
                <a:schemeClr val="tx1"/>
              </a:solidFill>
              <a:prstDash val="lgDashDot"/>
              <a:round/>
              <a:headEnd type="none" w="lg" len="lg"/>
              <a:tailEnd type="none" w="lg" len="lg"/>
            </a:ln>
            <a:effectLst/>
          </p:spPr>
        </p:cxnSp>
        <p:cxnSp>
          <p:nvCxnSpPr>
            <p:cNvPr id="27" name="直線コネクタ 26">
              <a:extLst>
                <a:ext uri="{FF2B5EF4-FFF2-40B4-BE49-F238E27FC236}">
                  <a16:creationId xmlns:a16="http://schemas.microsoft.com/office/drawing/2014/main" id="{E767EA66-ADA9-001D-5A0A-57AAE812F273}"/>
                </a:ext>
              </a:extLst>
            </p:cNvPr>
            <p:cNvCxnSpPr>
              <a:cxnSpLocks/>
            </p:cNvCxnSpPr>
            <p:nvPr/>
          </p:nvCxnSpPr>
          <p:spPr bwMode="auto">
            <a:xfrm>
              <a:off x="983222" y="3342966"/>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28" name="直線コネクタ 27">
              <a:extLst>
                <a:ext uri="{FF2B5EF4-FFF2-40B4-BE49-F238E27FC236}">
                  <a16:creationId xmlns:a16="http://schemas.microsoft.com/office/drawing/2014/main" id="{93C3A9A1-1A88-6C68-7A10-26B3B3D0FB78}"/>
                </a:ext>
              </a:extLst>
            </p:cNvPr>
            <p:cNvCxnSpPr>
              <a:cxnSpLocks/>
            </p:cNvCxnSpPr>
            <p:nvPr/>
          </p:nvCxnSpPr>
          <p:spPr bwMode="auto">
            <a:xfrm>
              <a:off x="2423222" y="3342966"/>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29" name="直線コネクタ 28">
              <a:extLst>
                <a:ext uri="{FF2B5EF4-FFF2-40B4-BE49-F238E27FC236}">
                  <a16:creationId xmlns:a16="http://schemas.microsoft.com/office/drawing/2014/main" id="{3AAD158C-25BA-C536-695B-CFEAD43265E6}"/>
                </a:ext>
              </a:extLst>
            </p:cNvPr>
            <p:cNvCxnSpPr>
              <a:cxnSpLocks/>
            </p:cNvCxnSpPr>
            <p:nvPr/>
          </p:nvCxnSpPr>
          <p:spPr bwMode="auto">
            <a:xfrm>
              <a:off x="978306" y="3459369"/>
              <a:ext cx="1440000" cy="0"/>
            </a:xfrm>
            <a:prstGeom prst="line">
              <a:avLst/>
            </a:prstGeom>
            <a:noFill/>
            <a:ln w="12700" cap="flat" cmpd="sng" algn="ctr">
              <a:solidFill>
                <a:schemeClr val="tx1"/>
              </a:solidFill>
              <a:prstDash val="solid"/>
              <a:round/>
              <a:headEnd type="arrow" w="sm" len="lg"/>
              <a:tailEnd type="arrow" w="sm" len="lg"/>
            </a:ln>
            <a:effectLst/>
          </p:spPr>
        </p:cxnSp>
        <p:sp>
          <p:nvSpPr>
            <p:cNvPr id="30" name="テキスト ボックス 29">
              <a:extLst>
                <a:ext uri="{FF2B5EF4-FFF2-40B4-BE49-F238E27FC236}">
                  <a16:creationId xmlns:a16="http://schemas.microsoft.com/office/drawing/2014/main" id="{8DA43831-9942-7D59-4394-DB7B98F1F046}"/>
                </a:ext>
              </a:extLst>
            </p:cNvPr>
            <p:cNvSpPr txBox="1"/>
            <p:nvPr/>
          </p:nvSpPr>
          <p:spPr>
            <a:xfrm>
              <a:off x="1030759" y="2981476"/>
              <a:ext cx="1002891" cy="484354"/>
            </a:xfrm>
            <a:prstGeom prst="rect">
              <a:avLst/>
            </a:prstGeom>
            <a:noFill/>
          </p:spPr>
          <p:txBody>
            <a:bodyPr wrap="square" lIns="36000" tIns="36000" rIns="36000" bIns="36000" rtlCol="0">
              <a:spAutoFit/>
            </a:bodyPr>
            <a:lstStyle/>
            <a:p>
              <a:pPr>
                <a:lnSpc>
                  <a:spcPts val="1600"/>
                </a:lnSpc>
              </a:pPr>
              <a:r>
                <a:rPr kumimoji="1" lang="en-US" altLang="ja-JP" i="1" dirty="0">
                  <a:latin typeface="+mj-lt"/>
                  <a:ea typeface="+mj-ea"/>
                </a:rPr>
                <a:t>         0</a:t>
              </a:r>
            </a:p>
            <a:p>
              <a:pPr>
                <a:lnSpc>
                  <a:spcPts val="1600"/>
                </a:lnSpc>
              </a:pPr>
              <a:r>
                <a:rPr lang="el-GR" altLang="ja-JP" i="1" dirty="0">
                  <a:latin typeface="+mj-lt"/>
                  <a:ea typeface="+mj-ea"/>
                </a:rPr>
                <a:t>ϕ</a:t>
              </a:r>
              <a:r>
                <a:rPr lang="en-US" altLang="ja-JP" i="1" dirty="0">
                  <a:latin typeface="+mj-lt"/>
                  <a:ea typeface="+mj-ea"/>
                </a:rPr>
                <a:t>20</a:t>
              </a:r>
              <a:r>
                <a:rPr lang="el-GR" altLang="ja-JP" dirty="0">
                  <a:latin typeface="+mj-lt"/>
                  <a:ea typeface="+mj-ea"/>
                </a:rPr>
                <a:t> −</a:t>
              </a:r>
              <a:r>
                <a:rPr lang="en-US" altLang="ja-JP" i="1" dirty="0">
                  <a:latin typeface="+mj-lt"/>
                  <a:ea typeface="+mj-ea"/>
                </a:rPr>
                <a:t>0.1</a:t>
              </a:r>
              <a:endParaRPr kumimoji="1" lang="ja-JP" altLang="en-US" i="1" dirty="0">
                <a:latin typeface="+mj-lt"/>
                <a:ea typeface="+mj-ea"/>
              </a:endParaRPr>
            </a:p>
          </p:txBody>
        </p:sp>
        <p:sp>
          <p:nvSpPr>
            <p:cNvPr id="32" name="楕円 31">
              <a:extLst>
                <a:ext uri="{FF2B5EF4-FFF2-40B4-BE49-F238E27FC236}">
                  <a16:creationId xmlns:a16="http://schemas.microsoft.com/office/drawing/2014/main" id="{725E4B21-F1C7-BB7E-37B9-74D8626D2E2C}"/>
                </a:ext>
              </a:extLst>
            </p:cNvPr>
            <p:cNvSpPr/>
            <p:nvPr/>
          </p:nvSpPr>
          <p:spPr bwMode="auto">
            <a:xfrm>
              <a:off x="1982138" y="3211661"/>
              <a:ext cx="360000" cy="180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dirty="0"/>
                <a:t>GG</a:t>
              </a:r>
              <a:endParaRPr kumimoji="1" lang="ja-JP" altLang="en-US" sz="1400" b="0" i="0" u="none" strike="noStrike" cap="none" normalizeH="0" baseline="0" dirty="0">
                <a:ln>
                  <a:noFill/>
                </a:ln>
                <a:solidFill>
                  <a:schemeClr val="tx1"/>
                </a:solidFill>
                <a:effectLst/>
                <a:latin typeface="Arial" charset="0"/>
                <a:ea typeface="ＭＳ ゴシック" pitchFamily="49" charset="-128"/>
                <a:cs typeface="Arial" charset="0"/>
              </a:endParaRPr>
            </a:p>
          </p:txBody>
        </p:sp>
      </p:grpSp>
      <p:sp>
        <p:nvSpPr>
          <p:cNvPr id="33" name="テキスト ボックス 32">
            <a:extLst>
              <a:ext uri="{FF2B5EF4-FFF2-40B4-BE49-F238E27FC236}">
                <a16:creationId xmlns:a16="http://schemas.microsoft.com/office/drawing/2014/main" id="{B277E274-7175-BF2D-AE20-1A30D95D9CBA}"/>
              </a:ext>
            </a:extLst>
          </p:cNvPr>
          <p:cNvSpPr txBox="1"/>
          <p:nvPr/>
        </p:nvSpPr>
        <p:spPr>
          <a:xfrm>
            <a:off x="7305119" y="5764067"/>
            <a:ext cx="1508994" cy="318924"/>
          </a:xfrm>
          <a:prstGeom prst="rect">
            <a:avLst/>
          </a:prstGeom>
          <a:noFill/>
        </p:spPr>
        <p:txBody>
          <a:bodyPr wrap="none" lIns="36000" tIns="36000" rIns="36000" bIns="36000" rtlCol="0">
            <a:spAutoFit/>
          </a:bodyPr>
          <a:lstStyle/>
          <a:p>
            <a:pPr algn="ctr"/>
            <a:r>
              <a:rPr lang="ja-JP" altLang="en-US" sz="1600" dirty="0">
                <a:latin typeface="+mj-lt"/>
                <a:ea typeface="+mj-ea"/>
              </a:rPr>
              <a:t>サイズ公差の例</a:t>
            </a:r>
            <a:endParaRPr kumimoji="1" lang="ja-JP" altLang="en-US" sz="1600" dirty="0">
              <a:latin typeface="+mj-lt"/>
              <a:ea typeface="+mj-ea"/>
            </a:endParaRPr>
          </a:p>
        </p:txBody>
      </p:sp>
      <p:sp>
        <p:nvSpPr>
          <p:cNvPr id="34" name="テキスト ボックス 33">
            <a:extLst>
              <a:ext uri="{FF2B5EF4-FFF2-40B4-BE49-F238E27FC236}">
                <a16:creationId xmlns:a16="http://schemas.microsoft.com/office/drawing/2014/main" id="{CBF3CB31-BA1A-47EE-5019-A6C29BCF9885}"/>
              </a:ext>
            </a:extLst>
          </p:cNvPr>
          <p:cNvSpPr txBox="1"/>
          <p:nvPr/>
        </p:nvSpPr>
        <p:spPr>
          <a:xfrm>
            <a:off x="7675436" y="6124940"/>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Tree>
    <p:extLst>
      <p:ext uri="{BB962C8B-B14F-4D97-AF65-F5344CB8AC3E}">
        <p14:creationId xmlns:p14="http://schemas.microsoft.com/office/powerpoint/2010/main" val="759534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FCC3A51-3EDB-414A-8E44-25AB44AB6403}"/>
              </a:ext>
            </a:extLst>
          </p:cNvPr>
          <p:cNvSpPr>
            <a:spLocks noGrp="1"/>
          </p:cNvSpPr>
          <p:nvPr>
            <p:ph idx="1"/>
          </p:nvPr>
        </p:nvSpPr>
        <p:spPr/>
        <p:txBody>
          <a:bodyPr/>
          <a:lstStyle/>
          <a:p>
            <a:r>
              <a:rPr lang="ja-JP" altLang="en-US" dirty="0"/>
              <a:t>このファイルの内容，表現，図（高増潔が作成したもの：</a:t>
            </a:r>
            <a:r>
              <a:rPr lang="en-US" altLang="ja-JP" dirty="0"/>
              <a:t>©takamasu-lab</a:t>
            </a:r>
            <a:r>
              <a:rPr lang="ja-JP" altLang="en-US" dirty="0"/>
              <a:t>）は自由に使ってください</a:t>
            </a:r>
            <a:endParaRPr lang="en-US" altLang="ja-JP" dirty="0"/>
          </a:p>
          <a:p>
            <a:pPr lvl="1"/>
            <a:r>
              <a:rPr lang="ja-JP" altLang="en-US" dirty="0"/>
              <a:t>改変，コピーなどは自由です</a:t>
            </a:r>
            <a:endParaRPr lang="en-US" altLang="ja-JP" dirty="0"/>
          </a:p>
          <a:p>
            <a:pPr lvl="1"/>
            <a:r>
              <a:rPr lang="ja-JP" altLang="en-US" dirty="0"/>
              <a:t>特に許可，コピーライトの表示などは不要です</a:t>
            </a:r>
            <a:endParaRPr lang="en-US" altLang="ja-JP" dirty="0"/>
          </a:p>
          <a:p>
            <a:r>
              <a:rPr lang="ja-JP" altLang="en-US" dirty="0"/>
              <a:t>引用している図については，引用元の規則に従ってください</a:t>
            </a:r>
            <a:endParaRPr lang="en-US" altLang="ja-JP" dirty="0"/>
          </a:p>
          <a:p>
            <a:pPr lvl="1"/>
            <a:r>
              <a:rPr lang="ja-JP" altLang="en-US" dirty="0"/>
              <a:t>講義での資料としては，自由に使えると思います</a:t>
            </a:r>
            <a:endParaRPr lang="en-US" altLang="ja-JP" dirty="0"/>
          </a:p>
          <a:p>
            <a:pPr lvl="1"/>
            <a:r>
              <a:rPr lang="en-US" altLang="ja-JP" dirty="0" err="1"/>
              <a:t>wikipedia</a:t>
            </a:r>
            <a:r>
              <a:rPr lang="ja-JP" altLang="en-US" dirty="0"/>
              <a:t>関係は，パブリックドメインになっているものは自由に使えます</a:t>
            </a:r>
            <a:endParaRPr lang="en-US" altLang="ja-JP" dirty="0"/>
          </a:p>
          <a:p>
            <a:pPr lvl="1"/>
            <a:r>
              <a:rPr lang="ja-JP" altLang="en-US" dirty="0"/>
              <a:t>フリー素材は，フリーです</a:t>
            </a:r>
            <a:endParaRPr lang="en-US" altLang="ja-JP" dirty="0"/>
          </a:p>
          <a:p>
            <a:pPr lvl="1"/>
            <a:r>
              <a:rPr lang="ja-JP" altLang="en-US" dirty="0"/>
              <a:t>それ以外は，引用元の提示が必要になります</a:t>
            </a:r>
            <a:endParaRPr lang="en-US" altLang="ja-JP" dirty="0"/>
          </a:p>
          <a:p>
            <a:r>
              <a:rPr lang="ja-JP" altLang="en-US" dirty="0"/>
              <a:t>もしも，お気づきの点，間違い，感想などがあれば，以下にメールしてください．対応するかは，状況によります．</a:t>
            </a:r>
            <a:endParaRPr lang="en-US" altLang="ja-JP" dirty="0"/>
          </a:p>
          <a:p>
            <a:pPr lvl="1"/>
            <a:r>
              <a:rPr lang="en-US" altLang="ja-JP" dirty="0"/>
              <a:t>takamasu@pe.t.u-tokyo.ac.jp</a:t>
            </a:r>
          </a:p>
        </p:txBody>
      </p:sp>
      <p:sp>
        <p:nvSpPr>
          <p:cNvPr id="3" name="タイトル 2">
            <a:extLst>
              <a:ext uri="{FF2B5EF4-FFF2-40B4-BE49-F238E27FC236}">
                <a16:creationId xmlns:a16="http://schemas.microsoft.com/office/drawing/2014/main" id="{5639ACDE-7C23-47F5-9B72-4B5DEE333C5C}"/>
              </a:ext>
            </a:extLst>
          </p:cNvPr>
          <p:cNvSpPr>
            <a:spLocks noGrp="1"/>
          </p:cNvSpPr>
          <p:nvPr>
            <p:ph type="title"/>
          </p:nvPr>
        </p:nvSpPr>
        <p:spPr/>
        <p:txBody>
          <a:bodyPr/>
          <a:lstStyle/>
          <a:p>
            <a:r>
              <a:rPr lang="ja-JP" altLang="en-US" dirty="0"/>
              <a:t>利用上の注意</a:t>
            </a:r>
          </a:p>
        </p:txBody>
      </p:sp>
      <p:sp>
        <p:nvSpPr>
          <p:cNvPr id="4" name="日付プレースホルダー 3">
            <a:extLst>
              <a:ext uri="{FF2B5EF4-FFF2-40B4-BE49-F238E27FC236}">
                <a16:creationId xmlns:a16="http://schemas.microsoft.com/office/drawing/2014/main" id="{7C679468-9C91-4212-B6A9-AD579F33D11B}"/>
              </a:ext>
            </a:extLst>
          </p:cNvPr>
          <p:cNvSpPr>
            <a:spLocks noGrp="1"/>
          </p:cNvSpPr>
          <p:nvPr>
            <p:ph type="dt" sz="half" idx="10"/>
          </p:nvPr>
        </p:nvSpPr>
        <p:spPr/>
        <p:txBody>
          <a:bodyPr/>
          <a:lstStyle/>
          <a:p>
            <a:r>
              <a:rPr lang="en-US" altLang="ja-JP"/>
              <a:t>2022-8-21</a:t>
            </a:r>
            <a:endParaRPr lang="en-US" altLang="ja-JP" dirty="0"/>
          </a:p>
        </p:txBody>
      </p:sp>
      <p:sp>
        <p:nvSpPr>
          <p:cNvPr id="5" name="フッター プレースホルダー 4">
            <a:extLst>
              <a:ext uri="{FF2B5EF4-FFF2-40B4-BE49-F238E27FC236}">
                <a16:creationId xmlns:a16="http://schemas.microsoft.com/office/drawing/2014/main" id="{80D4900C-1FB0-4F9B-919B-1F7CB47B2FBB}"/>
              </a:ext>
            </a:extLst>
          </p:cNvPr>
          <p:cNvSpPr>
            <a:spLocks noGrp="1"/>
          </p:cNvSpPr>
          <p:nvPr>
            <p:ph type="ftr" sz="quarter" idx="11"/>
          </p:nvPr>
        </p:nvSpPr>
        <p:spPr/>
        <p:txBody>
          <a:bodyPr/>
          <a:lstStyle/>
          <a:p>
            <a:r>
              <a:rPr lang="zh-TW" altLang="en-US"/>
              <a:t>精密測定</a:t>
            </a:r>
            <a:r>
              <a:rPr lang="en-US" altLang="zh-TW"/>
              <a:t>03a</a:t>
            </a:r>
            <a:r>
              <a:rPr lang="zh-TW" altLang="en-US"/>
              <a:t>：幾何特性，寸法</a:t>
            </a:r>
            <a:endParaRPr lang="en-US" altLang="ja-JP" dirty="0"/>
          </a:p>
        </p:txBody>
      </p:sp>
      <p:sp>
        <p:nvSpPr>
          <p:cNvPr id="6" name="スライド番号プレースホルダー 5">
            <a:extLst>
              <a:ext uri="{FF2B5EF4-FFF2-40B4-BE49-F238E27FC236}">
                <a16:creationId xmlns:a16="http://schemas.microsoft.com/office/drawing/2014/main" id="{E5E747E7-CF5E-47A0-9AA8-D5DEFCCD58E8}"/>
              </a:ext>
            </a:extLst>
          </p:cNvPr>
          <p:cNvSpPr>
            <a:spLocks noGrp="1"/>
          </p:cNvSpPr>
          <p:nvPr>
            <p:ph type="sldNum" sz="quarter" idx="12"/>
          </p:nvPr>
        </p:nvSpPr>
        <p:spPr/>
        <p:txBody>
          <a:bodyPr/>
          <a:lstStyle/>
          <a:p>
            <a:fld id="{2D6E2DEE-09BD-4B34-8E05-01485BD83C03}" type="slidenum">
              <a:rPr lang="en-US" altLang="ja-JP" smtClean="0"/>
              <a:pPr/>
              <a:t>2</a:t>
            </a:fld>
            <a:endParaRPr lang="en-US" altLang="ja-JP" dirty="0"/>
          </a:p>
        </p:txBody>
      </p:sp>
    </p:spTree>
    <p:extLst>
      <p:ext uri="{BB962C8B-B14F-4D97-AF65-F5344CB8AC3E}">
        <p14:creationId xmlns:p14="http://schemas.microsoft.com/office/powerpoint/2010/main" val="1678249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187AB0A-98FD-8FF1-AFD4-308DC644420C}"/>
              </a:ext>
            </a:extLst>
          </p:cNvPr>
          <p:cNvSpPr>
            <a:spLocks noGrp="1"/>
          </p:cNvSpPr>
          <p:nvPr>
            <p:ph idx="1"/>
          </p:nvPr>
        </p:nvSpPr>
        <p:spPr/>
        <p:txBody>
          <a:bodyPr/>
          <a:lstStyle/>
          <a:p>
            <a:r>
              <a:rPr kumimoji="1" lang="ja-JP" altLang="en-US" dirty="0"/>
              <a:t>サイズは右図の円筒の直径，平行二平面の距離</a:t>
            </a:r>
            <a:endParaRPr kumimoji="1" lang="en-US" altLang="ja-JP" dirty="0"/>
          </a:p>
          <a:p>
            <a:pPr lvl="1"/>
            <a:r>
              <a:rPr kumimoji="1" lang="en-US" altLang="ja-JP" dirty="0"/>
              <a:t>2</a:t>
            </a:r>
            <a:r>
              <a:rPr kumimoji="1" lang="ja-JP" altLang="en-US" dirty="0"/>
              <a:t>点測定ができる寸法→サイズ公差で規制</a:t>
            </a:r>
            <a:endParaRPr kumimoji="1" lang="en-US" altLang="ja-JP" dirty="0"/>
          </a:p>
          <a:p>
            <a:r>
              <a:rPr lang="ja-JP" altLang="en-US" dirty="0"/>
              <a:t>サイズ以外の寸法</a:t>
            </a:r>
            <a:endParaRPr lang="en-US" altLang="ja-JP" dirty="0"/>
          </a:p>
          <a:p>
            <a:pPr lvl="1"/>
            <a:r>
              <a:rPr lang="ja-JP" altLang="en-US" dirty="0"/>
              <a:t>段差：下図</a:t>
            </a:r>
            <a:r>
              <a:rPr lang="en-US" altLang="ja-JP" dirty="0"/>
              <a:t>(a)</a:t>
            </a:r>
          </a:p>
          <a:p>
            <a:pPr lvl="1"/>
            <a:r>
              <a:rPr lang="ja-JP" altLang="en-US" dirty="0"/>
              <a:t>半径：下図</a:t>
            </a:r>
            <a:r>
              <a:rPr lang="en-US" altLang="ja-JP" dirty="0"/>
              <a:t>(b)</a:t>
            </a:r>
          </a:p>
          <a:p>
            <a:pPr lvl="1"/>
            <a:r>
              <a:rPr lang="ja-JP" altLang="en-US" dirty="0"/>
              <a:t>穴や軸の位置：下図</a:t>
            </a:r>
            <a:r>
              <a:rPr lang="en-US" altLang="ja-JP" dirty="0"/>
              <a:t>(c)</a:t>
            </a:r>
          </a:p>
          <a:p>
            <a:pPr lvl="2"/>
            <a:r>
              <a:rPr lang="ja-JP" altLang="en-US" dirty="0"/>
              <a:t>幾何公差（位置度，輪郭度）で規制</a:t>
            </a:r>
            <a:endParaRPr lang="en-US" altLang="ja-JP" dirty="0"/>
          </a:p>
          <a:p>
            <a:pPr lvl="2"/>
            <a:r>
              <a:rPr lang="ja-JP" altLang="en-US" dirty="0"/>
              <a:t>幾何公差については「精密測定</a:t>
            </a:r>
            <a:r>
              <a:rPr lang="en-US" altLang="ja-JP" dirty="0"/>
              <a:t>03b</a:t>
            </a:r>
            <a:r>
              <a:rPr lang="ja-JP" altLang="en-US" dirty="0"/>
              <a:t>」参照</a:t>
            </a:r>
            <a:endParaRPr lang="en-US" altLang="ja-JP" dirty="0"/>
          </a:p>
          <a:p>
            <a:pPr lvl="1"/>
            <a:endParaRPr lang="en-US" altLang="ja-JP" dirty="0"/>
          </a:p>
          <a:p>
            <a:pPr lvl="1"/>
            <a:endParaRPr lang="en-US" altLang="ja-JP" dirty="0"/>
          </a:p>
        </p:txBody>
      </p:sp>
      <p:sp>
        <p:nvSpPr>
          <p:cNvPr id="3" name="タイトル 2">
            <a:extLst>
              <a:ext uri="{FF2B5EF4-FFF2-40B4-BE49-F238E27FC236}">
                <a16:creationId xmlns:a16="http://schemas.microsoft.com/office/drawing/2014/main" id="{EAFA2096-4427-30F7-C985-9C2C7DBB74A9}"/>
              </a:ext>
            </a:extLst>
          </p:cNvPr>
          <p:cNvSpPr>
            <a:spLocks noGrp="1"/>
          </p:cNvSpPr>
          <p:nvPr>
            <p:ph type="title"/>
          </p:nvPr>
        </p:nvSpPr>
        <p:spPr/>
        <p:txBody>
          <a:bodyPr/>
          <a:lstStyle/>
          <a:p>
            <a:r>
              <a:rPr kumimoji="1" lang="ja-JP" altLang="en-US" dirty="0"/>
              <a:t>サイズの定義（</a:t>
            </a:r>
            <a:r>
              <a:rPr kumimoji="1" lang="en-US" altLang="ja-JP" dirty="0"/>
              <a:t>3</a:t>
            </a:r>
            <a:r>
              <a:rPr kumimoji="1" lang="ja-JP" altLang="en-US" dirty="0"/>
              <a:t>）サイズとサイズ以外の寸法</a:t>
            </a:r>
          </a:p>
        </p:txBody>
      </p:sp>
      <p:sp>
        <p:nvSpPr>
          <p:cNvPr id="4" name="日付プレースホルダー 3">
            <a:extLst>
              <a:ext uri="{FF2B5EF4-FFF2-40B4-BE49-F238E27FC236}">
                <a16:creationId xmlns:a16="http://schemas.microsoft.com/office/drawing/2014/main" id="{A6EDDDC1-5A79-0826-7623-7212E569EAE3}"/>
              </a:ext>
            </a:extLst>
          </p:cNvPr>
          <p:cNvSpPr>
            <a:spLocks noGrp="1"/>
          </p:cNvSpPr>
          <p:nvPr>
            <p:ph type="dt" sz="half" idx="10"/>
          </p:nvPr>
        </p:nvSpPr>
        <p:spPr/>
        <p:txBody>
          <a:bodyPr/>
          <a:lstStyle/>
          <a:p>
            <a:pPr>
              <a:defRPr/>
            </a:pPr>
            <a:r>
              <a:rPr lang="en-US" altLang="ja-JP"/>
              <a:t>2022-8-21</a:t>
            </a:r>
          </a:p>
        </p:txBody>
      </p:sp>
      <p:sp>
        <p:nvSpPr>
          <p:cNvPr id="5" name="フッター プレースホルダー 4">
            <a:extLst>
              <a:ext uri="{FF2B5EF4-FFF2-40B4-BE49-F238E27FC236}">
                <a16:creationId xmlns:a16="http://schemas.microsoft.com/office/drawing/2014/main" id="{632762E6-AA78-F5DA-25E1-2B28C983861B}"/>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29EBC5CF-A584-14F4-8208-8CE24D830398}"/>
              </a:ext>
            </a:extLst>
          </p:cNvPr>
          <p:cNvSpPr>
            <a:spLocks noGrp="1"/>
          </p:cNvSpPr>
          <p:nvPr>
            <p:ph type="sldNum" sz="quarter" idx="12"/>
          </p:nvPr>
        </p:nvSpPr>
        <p:spPr/>
        <p:txBody>
          <a:bodyPr/>
          <a:lstStyle/>
          <a:p>
            <a:pPr>
              <a:defRPr/>
            </a:pPr>
            <a:fld id="{3B27AA76-F2AF-42F9-A7BC-8CF9816996DD}" type="slidenum">
              <a:rPr lang="en-US" altLang="ja-JP" smtClean="0"/>
              <a:pPr>
                <a:defRPr/>
              </a:pPr>
              <a:t>20</a:t>
            </a:fld>
            <a:endParaRPr lang="en-US" altLang="ja-JP"/>
          </a:p>
        </p:txBody>
      </p:sp>
      <p:pic>
        <p:nvPicPr>
          <p:cNvPr id="64" name="図 63">
            <a:extLst>
              <a:ext uri="{FF2B5EF4-FFF2-40B4-BE49-F238E27FC236}">
                <a16:creationId xmlns:a16="http://schemas.microsoft.com/office/drawing/2014/main" id="{40BE764B-C160-0495-C648-BF30F965A0C1}"/>
              </a:ext>
            </a:extLst>
          </p:cNvPr>
          <p:cNvPicPr>
            <a:picLocks noChangeAspect="1"/>
          </p:cNvPicPr>
          <p:nvPr/>
        </p:nvPicPr>
        <p:blipFill>
          <a:blip r:embed="rId2"/>
          <a:stretch>
            <a:fillRect/>
          </a:stretch>
        </p:blipFill>
        <p:spPr>
          <a:xfrm>
            <a:off x="1232033" y="3829789"/>
            <a:ext cx="2288334" cy="2146935"/>
          </a:xfrm>
          <a:prstGeom prst="rect">
            <a:avLst/>
          </a:prstGeom>
        </p:spPr>
      </p:pic>
      <p:pic>
        <p:nvPicPr>
          <p:cNvPr id="66" name="図 65">
            <a:extLst>
              <a:ext uri="{FF2B5EF4-FFF2-40B4-BE49-F238E27FC236}">
                <a16:creationId xmlns:a16="http://schemas.microsoft.com/office/drawing/2014/main" id="{12EF234D-1CA3-5765-5AF1-66D176ECA775}"/>
              </a:ext>
            </a:extLst>
          </p:cNvPr>
          <p:cNvPicPr>
            <a:picLocks noChangeAspect="1"/>
          </p:cNvPicPr>
          <p:nvPr/>
        </p:nvPicPr>
        <p:blipFill>
          <a:blip r:embed="rId3"/>
          <a:stretch>
            <a:fillRect/>
          </a:stretch>
        </p:blipFill>
        <p:spPr>
          <a:xfrm>
            <a:off x="6798970" y="725487"/>
            <a:ext cx="2265655" cy="1694383"/>
          </a:xfrm>
          <a:prstGeom prst="rect">
            <a:avLst/>
          </a:prstGeom>
        </p:spPr>
      </p:pic>
      <p:pic>
        <p:nvPicPr>
          <p:cNvPr id="119" name="図 118">
            <a:extLst>
              <a:ext uri="{FF2B5EF4-FFF2-40B4-BE49-F238E27FC236}">
                <a16:creationId xmlns:a16="http://schemas.microsoft.com/office/drawing/2014/main" id="{A92FC3BA-645C-EECA-780E-1BBE59D3B5E3}"/>
              </a:ext>
            </a:extLst>
          </p:cNvPr>
          <p:cNvPicPr>
            <a:picLocks noChangeAspect="1"/>
          </p:cNvPicPr>
          <p:nvPr/>
        </p:nvPicPr>
        <p:blipFill>
          <a:blip r:embed="rId4"/>
          <a:stretch>
            <a:fillRect/>
          </a:stretch>
        </p:blipFill>
        <p:spPr>
          <a:xfrm>
            <a:off x="5859538" y="3100936"/>
            <a:ext cx="2228088" cy="2875788"/>
          </a:xfrm>
          <a:prstGeom prst="rect">
            <a:avLst/>
          </a:prstGeom>
        </p:spPr>
      </p:pic>
      <p:sp>
        <p:nvSpPr>
          <p:cNvPr id="120" name="テキスト ボックス 119">
            <a:extLst>
              <a:ext uri="{FF2B5EF4-FFF2-40B4-BE49-F238E27FC236}">
                <a16:creationId xmlns:a16="http://schemas.microsoft.com/office/drawing/2014/main" id="{8E053B66-BA55-ABB5-C013-109FB78D844E}"/>
              </a:ext>
            </a:extLst>
          </p:cNvPr>
          <p:cNvSpPr txBox="1"/>
          <p:nvPr/>
        </p:nvSpPr>
        <p:spPr>
          <a:xfrm>
            <a:off x="1852524" y="5935982"/>
            <a:ext cx="5869162" cy="318924"/>
          </a:xfrm>
          <a:prstGeom prst="rect">
            <a:avLst/>
          </a:prstGeom>
          <a:noFill/>
        </p:spPr>
        <p:txBody>
          <a:bodyPr wrap="none" lIns="36000" tIns="36000" rIns="36000" bIns="36000" rtlCol="0">
            <a:spAutoFit/>
          </a:bodyPr>
          <a:lstStyle/>
          <a:p>
            <a:r>
              <a:rPr lang="en-US" altLang="ja-JP" sz="1600" dirty="0">
                <a:latin typeface="+mj-lt"/>
                <a:ea typeface="+mj-ea"/>
              </a:rPr>
              <a:t>(a)</a:t>
            </a:r>
            <a:r>
              <a:rPr lang="ja-JP" altLang="en-US" sz="1600" dirty="0">
                <a:latin typeface="+mj-lt"/>
                <a:ea typeface="+mj-ea"/>
              </a:rPr>
              <a:t>段差                     　  　</a:t>
            </a:r>
            <a:r>
              <a:rPr lang="en-US" altLang="ja-JP" sz="1600" dirty="0">
                <a:latin typeface="+mj-lt"/>
                <a:ea typeface="+mj-ea"/>
              </a:rPr>
              <a:t>(b)</a:t>
            </a:r>
            <a:r>
              <a:rPr lang="ja-JP" altLang="en-US" sz="1600" dirty="0">
                <a:latin typeface="+mj-lt"/>
                <a:ea typeface="+mj-ea"/>
              </a:rPr>
              <a:t>半径                           </a:t>
            </a:r>
            <a:r>
              <a:rPr lang="en-US" altLang="ja-JP" sz="1600" dirty="0">
                <a:latin typeface="+mj-lt"/>
                <a:ea typeface="+mj-ea"/>
              </a:rPr>
              <a:t>(c)</a:t>
            </a:r>
            <a:r>
              <a:rPr lang="ja-JP" altLang="en-US" sz="1600" dirty="0">
                <a:latin typeface="+mj-lt"/>
                <a:ea typeface="+mj-ea"/>
              </a:rPr>
              <a:t>穴の位置</a:t>
            </a:r>
            <a:endParaRPr kumimoji="1" lang="ja-JP" altLang="en-US" sz="1600" dirty="0">
              <a:latin typeface="+mj-lt"/>
              <a:ea typeface="+mj-ea"/>
            </a:endParaRPr>
          </a:p>
        </p:txBody>
      </p:sp>
      <p:sp>
        <p:nvSpPr>
          <p:cNvPr id="121" name="テキスト ボックス 120">
            <a:extLst>
              <a:ext uri="{FF2B5EF4-FFF2-40B4-BE49-F238E27FC236}">
                <a16:creationId xmlns:a16="http://schemas.microsoft.com/office/drawing/2014/main" id="{E7CD9AD7-0E40-9D01-BDE1-FB6F7D5031BA}"/>
              </a:ext>
            </a:extLst>
          </p:cNvPr>
          <p:cNvSpPr txBox="1"/>
          <p:nvPr/>
        </p:nvSpPr>
        <p:spPr>
          <a:xfrm>
            <a:off x="7074708" y="2381770"/>
            <a:ext cx="1714178" cy="565146"/>
          </a:xfrm>
          <a:prstGeom prst="rect">
            <a:avLst/>
          </a:prstGeom>
          <a:noFill/>
        </p:spPr>
        <p:txBody>
          <a:bodyPr wrap="none" lIns="36000" tIns="36000" rIns="36000" bIns="36000" rtlCol="0">
            <a:spAutoFit/>
          </a:bodyPr>
          <a:lstStyle/>
          <a:p>
            <a:pPr algn="ctr"/>
            <a:r>
              <a:rPr lang="ja-JP" altLang="en-US" sz="1600" dirty="0">
                <a:latin typeface="+mj-lt"/>
                <a:ea typeface="+mj-ea"/>
              </a:rPr>
              <a:t>円筒の直径</a:t>
            </a:r>
            <a:endParaRPr lang="en-US" altLang="ja-JP" sz="1600" dirty="0">
              <a:latin typeface="+mj-lt"/>
              <a:ea typeface="+mj-ea"/>
            </a:endParaRPr>
          </a:p>
          <a:p>
            <a:pPr algn="ctr"/>
            <a:r>
              <a:rPr lang="ja-JP" altLang="en-US" sz="1600" dirty="0">
                <a:latin typeface="+mj-lt"/>
                <a:ea typeface="+mj-ea"/>
              </a:rPr>
              <a:t>平行二平面の距離</a:t>
            </a:r>
            <a:endParaRPr kumimoji="1" lang="ja-JP" altLang="en-US" sz="1600" dirty="0">
              <a:latin typeface="+mj-lt"/>
              <a:ea typeface="+mj-ea"/>
            </a:endParaRPr>
          </a:p>
        </p:txBody>
      </p:sp>
      <p:sp>
        <p:nvSpPr>
          <p:cNvPr id="7" name="テキスト ボックス 6">
            <a:extLst>
              <a:ext uri="{FF2B5EF4-FFF2-40B4-BE49-F238E27FC236}">
                <a16:creationId xmlns:a16="http://schemas.microsoft.com/office/drawing/2014/main" id="{DA6B0A9C-B288-384F-3275-CC86406AB0DD}"/>
              </a:ext>
            </a:extLst>
          </p:cNvPr>
          <p:cNvSpPr txBox="1"/>
          <p:nvPr/>
        </p:nvSpPr>
        <p:spPr>
          <a:xfrm>
            <a:off x="7675436" y="6124940"/>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pic>
        <p:nvPicPr>
          <p:cNvPr id="8" name="図 7">
            <a:extLst>
              <a:ext uri="{FF2B5EF4-FFF2-40B4-BE49-F238E27FC236}">
                <a16:creationId xmlns:a16="http://schemas.microsoft.com/office/drawing/2014/main" id="{90D6043A-D7DF-E77C-CE0C-9DB35749F7AB}"/>
              </a:ext>
            </a:extLst>
          </p:cNvPr>
          <p:cNvPicPr>
            <a:picLocks noChangeAspect="1"/>
          </p:cNvPicPr>
          <p:nvPr/>
        </p:nvPicPr>
        <p:blipFill>
          <a:blip r:embed="rId5"/>
          <a:stretch>
            <a:fillRect/>
          </a:stretch>
        </p:blipFill>
        <p:spPr>
          <a:xfrm>
            <a:off x="3724879" y="3902789"/>
            <a:ext cx="1930146" cy="2073935"/>
          </a:xfrm>
          <a:prstGeom prst="rect">
            <a:avLst/>
          </a:prstGeom>
        </p:spPr>
      </p:pic>
    </p:spTree>
    <p:extLst>
      <p:ext uri="{BB962C8B-B14F-4D97-AF65-F5344CB8AC3E}">
        <p14:creationId xmlns:p14="http://schemas.microsoft.com/office/powerpoint/2010/main" val="1251196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B0DF0528-FBC0-5746-FAB3-4EB5F2F98EC6}"/>
              </a:ext>
            </a:extLst>
          </p:cNvPr>
          <p:cNvSpPr>
            <a:spLocks noGrp="1"/>
          </p:cNvSpPr>
          <p:nvPr>
            <p:ph idx="1"/>
          </p:nvPr>
        </p:nvSpPr>
        <p:spPr/>
        <p:txBody>
          <a:bodyPr/>
          <a:lstStyle/>
          <a:p>
            <a:r>
              <a:rPr lang="ja-JP" altLang="en-US" dirty="0"/>
              <a:t>寸法の中で，円筒の直径，対向する平行二平面の距離だけをサイズとして定義した</a:t>
            </a:r>
            <a:endParaRPr lang="en-US" altLang="ja-JP" dirty="0"/>
          </a:p>
          <a:p>
            <a:pPr lvl="1"/>
            <a:r>
              <a:rPr lang="en-US" altLang="ja-JP" dirty="0"/>
              <a:t>2</a:t>
            </a:r>
            <a:r>
              <a:rPr lang="ja-JP" altLang="en-US" dirty="0"/>
              <a:t>点測定可能な寸法がサイズとなる</a:t>
            </a:r>
            <a:endParaRPr lang="en-US" altLang="ja-JP" dirty="0"/>
          </a:p>
          <a:p>
            <a:pPr lvl="1"/>
            <a:r>
              <a:rPr lang="ja-JP" altLang="en-US" dirty="0"/>
              <a:t>それ以外は，サイズ以外の寸法の扱いとなる</a:t>
            </a:r>
            <a:endParaRPr lang="en-US" altLang="ja-JP" dirty="0"/>
          </a:p>
          <a:p>
            <a:pPr lvl="2"/>
            <a:r>
              <a:rPr lang="ja-JP" altLang="en-US" dirty="0"/>
              <a:t>段差，半径，穴や軸の位置，距離，円弧の長さなど</a:t>
            </a:r>
            <a:endParaRPr lang="en-US" altLang="ja-JP" dirty="0"/>
          </a:p>
          <a:p>
            <a:pPr lvl="1"/>
            <a:r>
              <a:rPr lang="ja-JP" altLang="en-US" dirty="0"/>
              <a:t>これは，サイズはサイズ公差，それ以外は幾何公差で規制するということによる分類</a:t>
            </a:r>
            <a:endParaRPr lang="en-US" altLang="ja-JP" dirty="0"/>
          </a:p>
          <a:p>
            <a:pPr lvl="2"/>
            <a:r>
              <a:rPr kumimoji="1" lang="ja-JP" altLang="en-US" dirty="0"/>
              <a:t>サイズ以外は，寸法の意味が曖昧なので，幾何公差で規制する</a:t>
            </a:r>
            <a:endParaRPr kumimoji="1" lang="en-US" altLang="ja-JP" dirty="0"/>
          </a:p>
          <a:p>
            <a:r>
              <a:rPr kumimoji="1" lang="ja-JP" altLang="en-US" dirty="0"/>
              <a:t>サイズを拡張して</a:t>
            </a:r>
            <a:r>
              <a:rPr kumimoji="1" lang="en-US" altLang="ja-JP" dirty="0"/>
              <a:t>2</a:t>
            </a:r>
            <a:r>
              <a:rPr kumimoji="1" lang="ja-JP" altLang="en-US" dirty="0"/>
              <a:t>点距離以外を導入した</a:t>
            </a:r>
            <a:endParaRPr kumimoji="1" lang="en-US" altLang="ja-JP" dirty="0"/>
          </a:p>
          <a:p>
            <a:pPr lvl="1"/>
            <a:r>
              <a:rPr lang="ja-JP" altLang="en-US" dirty="0"/>
              <a:t>複雑な機能（外接，内接），測定方法（三次元測定機）への対応を考えている</a:t>
            </a:r>
            <a:endParaRPr lang="en-US" altLang="ja-JP" dirty="0"/>
          </a:p>
          <a:p>
            <a:pPr lvl="1"/>
            <a:r>
              <a:rPr kumimoji="1" lang="ja-JP" altLang="en-US" dirty="0"/>
              <a:t>説明した以外でも，面積直径，平均サイズなどが導入されている</a:t>
            </a:r>
            <a:endParaRPr kumimoji="1" lang="en-US" altLang="ja-JP" dirty="0"/>
          </a:p>
          <a:p>
            <a:r>
              <a:rPr lang="ja-JP" altLang="en-US" dirty="0"/>
              <a:t>結果として，複雑な機能要求への対応が可能となった</a:t>
            </a:r>
            <a:endParaRPr lang="en-US" altLang="ja-JP" dirty="0"/>
          </a:p>
          <a:p>
            <a:pPr lvl="1"/>
            <a:r>
              <a:rPr kumimoji="1" lang="ja-JP" altLang="en-US" dirty="0"/>
              <a:t>問題としては，システムとしても理論としても難しく，解釈が難解，</a:t>
            </a:r>
            <a:r>
              <a:rPr lang="ja-JP" altLang="en-US" dirty="0"/>
              <a:t>用語の変更が浸透しない，産業界への対応ができるかなどを検討する必要がある</a:t>
            </a:r>
            <a:endParaRPr lang="en-US" altLang="ja-JP" dirty="0"/>
          </a:p>
          <a:p>
            <a:pPr lvl="1"/>
            <a:endParaRPr kumimoji="1" lang="ja-JP" altLang="en-US" dirty="0"/>
          </a:p>
        </p:txBody>
      </p:sp>
      <p:sp>
        <p:nvSpPr>
          <p:cNvPr id="3" name="タイトル 2">
            <a:extLst>
              <a:ext uri="{FF2B5EF4-FFF2-40B4-BE49-F238E27FC236}">
                <a16:creationId xmlns:a16="http://schemas.microsoft.com/office/drawing/2014/main" id="{075EC6C7-2B36-7671-8454-0C097CCEC407}"/>
              </a:ext>
            </a:extLst>
          </p:cNvPr>
          <p:cNvSpPr>
            <a:spLocks noGrp="1"/>
          </p:cNvSpPr>
          <p:nvPr>
            <p:ph type="title"/>
          </p:nvPr>
        </p:nvSpPr>
        <p:spPr/>
        <p:txBody>
          <a:bodyPr/>
          <a:lstStyle/>
          <a:p>
            <a:r>
              <a:rPr kumimoji="1" lang="ja-JP" altLang="en-US" dirty="0"/>
              <a:t>まとめ：サイズとサイズ以外の寸法</a:t>
            </a:r>
          </a:p>
        </p:txBody>
      </p:sp>
      <p:sp>
        <p:nvSpPr>
          <p:cNvPr id="4" name="日付プレースホルダー 3">
            <a:extLst>
              <a:ext uri="{FF2B5EF4-FFF2-40B4-BE49-F238E27FC236}">
                <a16:creationId xmlns:a16="http://schemas.microsoft.com/office/drawing/2014/main" id="{2D724465-2584-242B-92D4-3F1F6B76D5F2}"/>
              </a:ext>
            </a:extLst>
          </p:cNvPr>
          <p:cNvSpPr>
            <a:spLocks noGrp="1"/>
          </p:cNvSpPr>
          <p:nvPr>
            <p:ph type="dt" sz="half" idx="10"/>
          </p:nvPr>
        </p:nvSpPr>
        <p:spPr/>
        <p:txBody>
          <a:bodyPr/>
          <a:lstStyle/>
          <a:p>
            <a:pPr>
              <a:defRPr/>
            </a:pPr>
            <a:r>
              <a:rPr lang="en-US" altLang="ja-JP"/>
              <a:t>2022-8-21</a:t>
            </a:r>
          </a:p>
        </p:txBody>
      </p:sp>
      <p:sp>
        <p:nvSpPr>
          <p:cNvPr id="5" name="フッター プレースホルダー 4">
            <a:extLst>
              <a:ext uri="{FF2B5EF4-FFF2-40B4-BE49-F238E27FC236}">
                <a16:creationId xmlns:a16="http://schemas.microsoft.com/office/drawing/2014/main" id="{02A07AA0-145C-5BD0-C007-D04CB7EA39F3}"/>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FF9B6865-7AAB-E31B-1CA5-EAC970A237B4}"/>
              </a:ext>
            </a:extLst>
          </p:cNvPr>
          <p:cNvSpPr>
            <a:spLocks noGrp="1"/>
          </p:cNvSpPr>
          <p:nvPr>
            <p:ph type="sldNum" sz="quarter" idx="12"/>
          </p:nvPr>
        </p:nvSpPr>
        <p:spPr/>
        <p:txBody>
          <a:bodyPr/>
          <a:lstStyle/>
          <a:p>
            <a:pPr>
              <a:defRPr/>
            </a:pPr>
            <a:fld id="{3B27AA76-F2AF-42F9-A7BC-8CF9816996DD}" type="slidenum">
              <a:rPr lang="en-US" altLang="ja-JP" smtClean="0"/>
              <a:pPr>
                <a:defRPr/>
              </a:pPr>
              <a:t>21</a:t>
            </a:fld>
            <a:endParaRPr lang="en-US" altLang="ja-JP"/>
          </a:p>
        </p:txBody>
      </p:sp>
    </p:spTree>
    <p:extLst>
      <p:ext uri="{BB962C8B-B14F-4D97-AF65-F5344CB8AC3E}">
        <p14:creationId xmlns:p14="http://schemas.microsoft.com/office/powerpoint/2010/main" val="566001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4867E28A-BD6D-D5D5-DC6E-229FBFD8FC91}"/>
              </a:ext>
            </a:extLst>
          </p:cNvPr>
          <p:cNvSpPr>
            <a:spLocks noGrp="1"/>
          </p:cNvSpPr>
          <p:nvPr>
            <p:ph type="title"/>
          </p:nvPr>
        </p:nvSpPr>
        <p:spPr/>
        <p:txBody>
          <a:bodyPr/>
          <a:lstStyle/>
          <a:p>
            <a:r>
              <a:rPr lang="ja-JP" altLang="en-US" dirty="0"/>
              <a:t>メモ：サイズ</a:t>
            </a:r>
          </a:p>
        </p:txBody>
      </p:sp>
      <p:sp>
        <p:nvSpPr>
          <p:cNvPr id="4" name="日付プレースホルダー 3">
            <a:extLst>
              <a:ext uri="{FF2B5EF4-FFF2-40B4-BE49-F238E27FC236}">
                <a16:creationId xmlns:a16="http://schemas.microsoft.com/office/drawing/2014/main" id="{BEACFE69-978E-81DB-09AC-15216580F45A}"/>
              </a:ext>
            </a:extLst>
          </p:cNvPr>
          <p:cNvSpPr>
            <a:spLocks noGrp="1"/>
          </p:cNvSpPr>
          <p:nvPr>
            <p:ph type="dt" sz="half" idx="10"/>
          </p:nvPr>
        </p:nvSpPr>
        <p:spPr/>
        <p:txBody>
          <a:bodyPr/>
          <a:lstStyle/>
          <a:p>
            <a:pPr>
              <a:defRPr/>
            </a:pPr>
            <a:r>
              <a:rPr lang="en-US" altLang="ja-JP"/>
              <a:t>2022-8-21</a:t>
            </a:r>
          </a:p>
        </p:txBody>
      </p:sp>
      <p:sp>
        <p:nvSpPr>
          <p:cNvPr id="5" name="フッター プレースホルダー 4">
            <a:extLst>
              <a:ext uri="{FF2B5EF4-FFF2-40B4-BE49-F238E27FC236}">
                <a16:creationId xmlns:a16="http://schemas.microsoft.com/office/drawing/2014/main" id="{D450E025-A04C-5A63-4509-1A33423EEA92}"/>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C1BED962-B158-E946-E918-DBEFD704EFF4}"/>
              </a:ext>
            </a:extLst>
          </p:cNvPr>
          <p:cNvSpPr>
            <a:spLocks noGrp="1"/>
          </p:cNvSpPr>
          <p:nvPr>
            <p:ph type="sldNum" sz="quarter" idx="12"/>
          </p:nvPr>
        </p:nvSpPr>
        <p:spPr/>
        <p:txBody>
          <a:bodyPr/>
          <a:lstStyle/>
          <a:p>
            <a:pPr>
              <a:defRPr/>
            </a:pPr>
            <a:fld id="{3B27AA76-F2AF-42F9-A7BC-8CF9816996DD}" type="slidenum">
              <a:rPr lang="en-US" altLang="ja-JP" smtClean="0"/>
              <a:pPr>
                <a:defRPr/>
              </a:pPr>
              <a:t>22</a:t>
            </a:fld>
            <a:endParaRPr lang="en-US" altLang="ja-JP"/>
          </a:p>
        </p:txBody>
      </p:sp>
      <p:sp>
        <p:nvSpPr>
          <p:cNvPr id="8" name="コンテンツ プレースホルダー 7">
            <a:extLst>
              <a:ext uri="{FF2B5EF4-FFF2-40B4-BE49-F238E27FC236}">
                <a16:creationId xmlns:a16="http://schemas.microsoft.com/office/drawing/2014/main" id="{05022842-3151-8325-49EC-9335BA1C0663}"/>
              </a:ext>
            </a:extLst>
          </p:cNvPr>
          <p:cNvSpPr>
            <a:spLocks noGrp="1"/>
          </p:cNvSpPr>
          <p:nvPr>
            <p:ph idx="1"/>
          </p:nvPr>
        </p:nvSpPr>
        <p:spPr/>
        <p:txBody>
          <a:bodyPr/>
          <a:lstStyle/>
          <a:p>
            <a:r>
              <a:rPr lang="ja-JP" altLang="en-US" dirty="0"/>
              <a:t>関連する</a:t>
            </a:r>
            <a:r>
              <a:rPr lang="en-US" altLang="ja-JP" dirty="0"/>
              <a:t>JIS</a:t>
            </a:r>
            <a:r>
              <a:rPr lang="ja-JP" altLang="en-US" dirty="0"/>
              <a:t>を参照→かなり難解</a:t>
            </a:r>
          </a:p>
          <a:p>
            <a:pPr lvl="1"/>
            <a:r>
              <a:rPr lang="en-US" altLang="ja-JP" dirty="0"/>
              <a:t>JIS B0420-1</a:t>
            </a:r>
            <a:r>
              <a:rPr lang="ja-JP" altLang="en-US" dirty="0"/>
              <a:t>：製品の幾何特性仕様（</a:t>
            </a:r>
            <a:r>
              <a:rPr lang="en-US" altLang="ja-JP" dirty="0"/>
              <a:t>GPS</a:t>
            </a:r>
            <a:r>
              <a:rPr lang="ja-JP" altLang="en-US" dirty="0"/>
              <a:t>）－寸法の公差表示方式－第１部：長さに関わるサイズ</a:t>
            </a:r>
          </a:p>
          <a:p>
            <a:pPr lvl="1"/>
            <a:r>
              <a:rPr lang="en-US" altLang="ja-JP" dirty="0"/>
              <a:t>JIS B0420-2</a:t>
            </a:r>
            <a:r>
              <a:rPr lang="ja-JP" altLang="en-US" dirty="0"/>
              <a:t>：製品の幾何特性仕様（</a:t>
            </a:r>
            <a:r>
              <a:rPr lang="en-US" altLang="ja-JP" dirty="0"/>
              <a:t>GPS</a:t>
            </a:r>
            <a:r>
              <a:rPr lang="ja-JP" altLang="en-US" dirty="0"/>
              <a:t>）－寸法の公差表示方式－第２部：長さ又は角度に関わるサイズ以外の寸法</a:t>
            </a:r>
          </a:p>
          <a:p>
            <a:pPr lvl="1"/>
            <a:r>
              <a:rPr lang="en-US" altLang="ja-JP" dirty="0"/>
              <a:t>JIS</a:t>
            </a:r>
            <a:r>
              <a:rPr lang="ja-JP" altLang="en-US" dirty="0"/>
              <a:t> </a:t>
            </a:r>
            <a:r>
              <a:rPr lang="en-US" altLang="ja-JP" dirty="0"/>
              <a:t>B0420-3</a:t>
            </a:r>
            <a:r>
              <a:rPr lang="ja-JP" altLang="en-US" dirty="0"/>
              <a:t>：製品の幾何特性仕様（</a:t>
            </a:r>
            <a:r>
              <a:rPr lang="en-US" altLang="ja-JP" dirty="0"/>
              <a:t>GPS</a:t>
            </a:r>
            <a:r>
              <a:rPr lang="ja-JP" altLang="en-US" dirty="0"/>
              <a:t>）－寸法の公差表示方式－第３部：角度に関わるサイズ</a:t>
            </a:r>
            <a:endParaRPr lang="en-US" altLang="ja-JP" dirty="0"/>
          </a:p>
          <a:p>
            <a:r>
              <a:rPr lang="ja-JP" altLang="en-US" dirty="0"/>
              <a:t>この方式を取り入れるか→あまり必要性は高くない</a:t>
            </a:r>
            <a:endParaRPr lang="en-US" altLang="ja-JP" dirty="0"/>
          </a:p>
          <a:p>
            <a:pPr lvl="1"/>
            <a:r>
              <a:rPr lang="ja-JP" altLang="en-US" dirty="0"/>
              <a:t>普通は，あまり必要ない→高精度な部分はサイズであり，普通幾何偏差が小さい</a:t>
            </a:r>
            <a:endParaRPr lang="en-US" altLang="ja-JP" dirty="0"/>
          </a:p>
          <a:p>
            <a:pPr lvl="1"/>
            <a:r>
              <a:rPr lang="ja-JP" altLang="en-US" dirty="0"/>
              <a:t>もともと，三次元測定機などを除くと</a:t>
            </a:r>
            <a:r>
              <a:rPr lang="en-US" altLang="ja-JP" dirty="0"/>
              <a:t>2</a:t>
            </a:r>
            <a:r>
              <a:rPr lang="ja-JP" altLang="en-US" dirty="0"/>
              <a:t>点測定以外は高精度では測定できない</a:t>
            </a:r>
            <a:endParaRPr lang="en-US" altLang="ja-JP" dirty="0"/>
          </a:p>
          <a:p>
            <a:pPr lvl="1"/>
            <a:r>
              <a:rPr lang="ja-JP" altLang="en-US" dirty="0"/>
              <a:t>ころがり軸受（高精度，大量生産，はめあい）では，導入されている</a:t>
            </a:r>
            <a:endParaRPr lang="en-US" altLang="ja-JP" dirty="0"/>
          </a:p>
          <a:p>
            <a:pPr lvl="2"/>
            <a:r>
              <a:rPr lang="en-US" altLang="ja-JP" dirty="0"/>
              <a:t>JIS</a:t>
            </a:r>
            <a:r>
              <a:rPr lang="ja-JP" altLang="en-US" dirty="0"/>
              <a:t> </a:t>
            </a:r>
            <a:r>
              <a:rPr lang="en-US" altLang="ja-JP" dirty="0"/>
              <a:t>B1514-1</a:t>
            </a:r>
            <a:r>
              <a:rPr lang="ja-JP" altLang="en-US" dirty="0"/>
              <a:t>：転がり軸受－製品の幾何特性仕様（</a:t>
            </a:r>
            <a:r>
              <a:rPr lang="en-US" altLang="ja-JP" dirty="0"/>
              <a:t>GPS</a:t>
            </a:r>
            <a:r>
              <a:rPr lang="ja-JP" altLang="en-US" dirty="0"/>
              <a:t>）及び公差値－第</a:t>
            </a:r>
            <a:r>
              <a:rPr lang="en-US" altLang="ja-JP" dirty="0"/>
              <a:t>1</a:t>
            </a:r>
            <a:r>
              <a:rPr lang="ja-JP" altLang="en-US" dirty="0"/>
              <a:t>部：ラジアル軸受→非常に難解</a:t>
            </a:r>
            <a:endParaRPr lang="en-US" altLang="ja-JP" dirty="0"/>
          </a:p>
          <a:p>
            <a:r>
              <a:rPr lang="ja-JP" altLang="en-US" dirty="0"/>
              <a:t>ここでは，詳細な解釈，角度のことは省略した</a:t>
            </a:r>
          </a:p>
        </p:txBody>
      </p:sp>
    </p:spTree>
    <p:extLst>
      <p:ext uri="{BB962C8B-B14F-4D97-AF65-F5344CB8AC3E}">
        <p14:creationId xmlns:p14="http://schemas.microsoft.com/office/powerpoint/2010/main" val="1032529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6BC6EF19-02E7-E2A2-4640-A5268E8DF890}"/>
              </a:ext>
            </a:extLst>
          </p:cNvPr>
          <p:cNvSpPr>
            <a:spLocks noGrp="1"/>
          </p:cNvSpPr>
          <p:nvPr>
            <p:ph type="ctrTitle"/>
          </p:nvPr>
        </p:nvSpPr>
        <p:spPr/>
        <p:txBody>
          <a:bodyPr/>
          <a:lstStyle/>
          <a:p>
            <a:r>
              <a:rPr lang="ja-JP" altLang="en-US" dirty="0"/>
              <a:t>サイズ公差</a:t>
            </a:r>
          </a:p>
        </p:txBody>
      </p:sp>
      <p:sp>
        <p:nvSpPr>
          <p:cNvPr id="8" name="字幕 7">
            <a:extLst>
              <a:ext uri="{FF2B5EF4-FFF2-40B4-BE49-F238E27FC236}">
                <a16:creationId xmlns:a16="http://schemas.microsoft.com/office/drawing/2014/main" id="{915BF9FD-5881-7011-5579-28367DDED963}"/>
              </a:ext>
            </a:extLst>
          </p:cNvPr>
          <p:cNvSpPr>
            <a:spLocks noGrp="1"/>
          </p:cNvSpPr>
          <p:nvPr>
            <p:ph type="subTitle" idx="1"/>
          </p:nvPr>
        </p:nvSpPr>
        <p:spPr/>
        <p:txBody>
          <a:bodyPr/>
          <a:lstStyle/>
          <a:p>
            <a:endParaRPr lang="ja-JP" altLang="en-US"/>
          </a:p>
        </p:txBody>
      </p:sp>
    </p:spTree>
    <p:extLst>
      <p:ext uri="{BB962C8B-B14F-4D97-AF65-F5344CB8AC3E}">
        <p14:creationId xmlns:p14="http://schemas.microsoft.com/office/powerpoint/2010/main" val="4188839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Rectangle 3"/>
          <p:cNvSpPr>
            <a:spLocks noGrp="1" noChangeArrowheads="1"/>
          </p:cNvSpPr>
          <p:nvPr>
            <p:ph idx="1"/>
          </p:nvPr>
        </p:nvSpPr>
        <p:spPr/>
        <p:txBody>
          <a:bodyPr/>
          <a:lstStyle/>
          <a:p>
            <a:pPr eaLnBrk="1" hangingPunct="1"/>
            <a:r>
              <a:rPr lang="ja-JP" altLang="en-US" dirty="0"/>
              <a:t>サイズの許容範囲の指示の方法</a:t>
            </a:r>
          </a:p>
          <a:p>
            <a:pPr lvl="1" eaLnBrk="1" hangingPunct="1"/>
            <a:r>
              <a:rPr lang="ja-JP" altLang="en-US" dirty="0"/>
              <a:t>直接値（許容限界サイズ）を指示する方法（左）</a:t>
            </a:r>
          </a:p>
          <a:p>
            <a:pPr lvl="1" eaLnBrk="1" hangingPunct="1"/>
            <a:r>
              <a:rPr lang="ja-JP" altLang="en-US" dirty="0"/>
              <a:t>公差等級（</a:t>
            </a:r>
            <a:r>
              <a:rPr lang="en-US" altLang="ja-JP" dirty="0"/>
              <a:t>ISO</a:t>
            </a:r>
            <a:r>
              <a:rPr lang="ja-JP" altLang="en-US" dirty="0"/>
              <a:t>はめあい方式）による方法（右）</a:t>
            </a:r>
          </a:p>
          <a:p>
            <a:pPr lvl="1" eaLnBrk="1" hangingPunct="1"/>
            <a:r>
              <a:rPr lang="ja-JP" altLang="en-US" dirty="0"/>
              <a:t>軸の例（左）：</a:t>
            </a:r>
            <a:r>
              <a:rPr lang="en-US" altLang="ja-JP" dirty="0"/>
              <a:t>19.98 mm </a:t>
            </a:r>
            <a:r>
              <a:rPr lang="ja-JP" altLang="en-US" dirty="0"/>
              <a:t>から </a:t>
            </a:r>
            <a:r>
              <a:rPr lang="en-US" altLang="ja-JP" dirty="0"/>
              <a:t>20.01 mm</a:t>
            </a:r>
          </a:p>
          <a:p>
            <a:pPr lvl="1" eaLnBrk="1" hangingPunct="1"/>
            <a:r>
              <a:rPr lang="ja-JP" altLang="en-US" dirty="0"/>
              <a:t>軸の例（右）：</a:t>
            </a:r>
            <a:r>
              <a:rPr lang="en-US" altLang="ja-JP" dirty="0"/>
              <a:t>19.987 mm</a:t>
            </a:r>
            <a:r>
              <a:rPr lang="ja-JP" altLang="en-US" dirty="0"/>
              <a:t>から</a:t>
            </a:r>
            <a:r>
              <a:rPr lang="en-US" altLang="ja-JP" dirty="0"/>
              <a:t>20.000 mm</a:t>
            </a:r>
          </a:p>
          <a:p>
            <a:pPr lvl="2" eaLnBrk="1" hangingPunct="1"/>
            <a:r>
              <a:rPr lang="ja-JP" altLang="en-US" dirty="0"/>
              <a:t>基準寸法が</a:t>
            </a:r>
            <a:r>
              <a:rPr lang="en-US" altLang="ja-JP" dirty="0"/>
              <a:t>20 mm</a:t>
            </a:r>
            <a:r>
              <a:rPr lang="ja-JP" altLang="en-US" dirty="0"/>
              <a:t>で公差等級が</a:t>
            </a:r>
            <a:r>
              <a:rPr lang="en-US" altLang="ja-JP" dirty="0"/>
              <a:t>6</a:t>
            </a:r>
            <a:r>
              <a:rPr lang="ja-JP" altLang="en-US" dirty="0"/>
              <a:t>，公差域の位置が</a:t>
            </a:r>
            <a:r>
              <a:rPr lang="en-US" altLang="ja-JP" dirty="0"/>
              <a:t>h</a:t>
            </a:r>
            <a:r>
              <a:rPr lang="ja-JP" altLang="en-US" dirty="0"/>
              <a:t>で表されている （</a:t>
            </a:r>
            <a:r>
              <a:rPr lang="en-US" altLang="ja-JP" dirty="0"/>
              <a:t>JIS</a:t>
            </a:r>
            <a:r>
              <a:rPr lang="ja-JP" altLang="en-US" dirty="0"/>
              <a:t> </a:t>
            </a:r>
            <a:r>
              <a:rPr lang="en-US" altLang="ja-JP" dirty="0"/>
              <a:t>B0401</a:t>
            </a:r>
            <a:r>
              <a:rPr lang="ja-JP" altLang="en-US" dirty="0"/>
              <a:t>参照）</a:t>
            </a:r>
          </a:p>
        </p:txBody>
      </p:sp>
      <p:sp>
        <p:nvSpPr>
          <p:cNvPr id="852994" name="Rectangle 2"/>
          <p:cNvSpPr>
            <a:spLocks noGrp="1" noChangeArrowheads="1"/>
          </p:cNvSpPr>
          <p:nvPr>
            <p:ph type="title"/>
          </p:nvPr>
        </p:nvSpPr>
        <p:spPr/>
        <p:txBody>
          <a:bodyPr/>
          <a:lstStyle/>
          <a:p>
            <a:pPr eaLnBrk="1" hangingPunct="1">
              <a:defRPr/>
            </a:pPr>
            <a:r>
              <a:rPr lang="ja-JP" altLang="en-US" dirty="0"/>
              <a:t>サイズ公差（</a:t>
            </a:r>
            <a:r>
              <a:rPr lang="en-US" altLang="ja-JP" dirty="0"/>
              <a:t>1</a:t>
            </a:r>
            <a:r>
              <a:rPr lang="ja-JP" altLang="en-US" dirty="0"/>
              <a:t>）</a:t>
            </a:r>
          </a:p>
        </p:txBody>
      </p:sp>
      <p:sp>
        <p:nvSpPr>
          <p:cNvPr id="16386" name="日付プレースホルダ 3"/>
          <p:cNvSpPr>
            <a:spLocks noGrp="1"/>
          </p:cNvSpPr>
          <p:nvPr>
            <p:ph type="dt" sz="half" idx="10"/>
          </p:nvPr>
        </p:nvSpPr>
        <p:spPr/>
        <p:txBody>
          <a:bodyPr/>
          <a:lstStyle/>
          <a:p>
            <a:pPr>
              <a:defRPr/>
            </a:pPr>
            <a:r>
              <a:rPr lang="en-US" altLang="ja-JP"/>
              <a:t>2022-8-21</a:t>
            </a:r>
          </a:p>
        </p:txBody>
      </p:sp>
      <p:sp>
        <p:nvSpPr>
          <p:cNvPr id="16387" name="フッター プレースホルダ 4"/>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16388" name="スライド番号プレースホルダ 5"/>
          <p:cNvSpPr>
            <a:spLocks noGrp="1"/>
          </p:cNvSpPr>
          <p:nvPr>
            <p:ph type="sldNum" sz="quarter" idx="12"/>
          </p:nvPr>
        </p:nvSpPr>
        <p:spPr/>
        <p:txBody>
          <a:bodyPr/>
          <a:lstStyle/>
          <a:p>
            <a:pPr>
              <a:defRPr/>
            </a:pPr>
            <a:fld id="{31A1D84A-8D72-452C-A7DB-0DAECECDA280}" type="slidenum">
              <a:rPr lang="en-US" altLang="ja-JP" smtClean="0"/>
              <a:pPr>
                <a:defRPr/>
              </a:pPr>
              <a:t>24</a:t>
            </a:fld>
            <a:endParaRPr lang="en-US" altLang="ja-JP"/>
          </a:p>
        </p:txBody>
      </p:sp>
      <p:grpSp>
        <p:nvGrpSpPr>
          <p:cNvPr id="9" name="グループ化 8">
            <a:extLst>
              <a:ext uri="{FF2B5EF4-FFF2-40B4-BE49-F238E27FC236}">
                <a16:creationId xmlns:a16="http://schemas.microsoft.com/office/drawing/2014/main" id="{B56F4137-52E9-8965-6A2B-9A586D1878CC}"/>
              </a:ext>
            </a:extLst>
          </p:cNvPr>
          <p:cNvGrpSpPr/>
          <p:nvPr/>
        </p:nvGrpSpPr>
        <p:grpSpPr>
          <a:xfrm>
            <a:off x="4734802" y="3769086"/>
            <a:ext cx="2471613" cy="1269832"/>
            <a:chOff x="432500" y="3579053"/>
            <a:chExt cx="2471613" cy="1269832"/>
          </a:xfrm>
        </p:grpSpPr>
        <p:sp>
          <p:nvSpPr>
            <p:cNvPr id="10" name="正方形/長方形 9">
              <a:extLst>
                <a:ext uri="{FF2B5EF4-FFF2-40B4-BE49-F238E27FC236}">
                  <a16:creationId xmlns:a16="http://schemas.microsoft.com/office/drawing/2014/main" id="{376FFD68-9B20-EF40-07E9-261534ABD672}"/>
                </a:ext>
              </a:extLst>
            </p:cNvPr>
            <p:cNvSpPr/>
            <p:nvPr/>
          </p:nvSpPr>
          <p:spPr bwMode="auto">
            <a:xfrm rot="5400000">
              <a:off x="864500" y="3318885"/>
              <a:ext cx="1260000" cy="180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1" name="直線コネクタ 10">
              <a:extLst>
                <a:ext uri="{FF2B5EF4-FFF2-40B4-BE49-F238E27FC236}">
                  <a16:creationId xmlns:a16="http://schemas.microsoft.com/office/drawing/2014/main" id="{CA3063BF-0727-B70C-44D6-20BB17C63E0C}"/>
                </a:ext>
              </a:extLst>
            </p:cNvPr>
            <p:cNvCxnSpPr>
              <a:cxnSpLocks/>
            </p:cNvCxnSpPr>
            <p:nvPr/>
          </p:nvCxnSpPr>
          <p:spPr bwMode="auto">
            <a:xfrm rot="5400000">
              <a:off x="1494500" y="3156885"/>
              <a:ext cx="0" cy="2124000"/>
            </a:xfrm>
            <a:prstGeom prst="line">
              <a:avLst/>
            </a:prstGeom>
            <a:noFill/>
            <a:ln w="12700" cap="flat" cmpd="sng" algn="ctr">
              <a:solidFill>
                <a:schemeClr val="tx1"/>
              </a:solidFill>
              <a:prstDash val="lgDashDot"/>
              <a:round/>
              <a:headEnd type="none" w="lg" len="lg"/>
              <a:tailEnd type="none" w="lg" len="lg"/>
            </a:ln>
            <a:effectLst/>
          </p:spPr>
        </p:cxnSp>
        <p:cxnSp>
          <p:nvCxnSpPr>
            <p:cNvPr id="12" name="直線コネクタ 11">
              <a:extLst>
                <a:ext uri="{FF2B5EF4-FFF2-40B4-BE49-F238E27FC236}">
                  <a16:creationId xmlns:a16="http://schemas.microsoft.com/office/drawing/2014/main" id="{3C0790F8-B2A5-76EB-5756-C29B56E69DD0}"/>
                </a:ext>
              </a:extLst>
            </p:cNvPr>
            <p:cNvCxnSpPr>
              <a:cxnSpLocks/>
            </p:cNvCxnSpPr>
            <p:nvPr/>
          </p:nvCxnSpPr>
          <p:spPr bwMode="auto">
            <a:xfrm flipH="1">
              <a:off x="2400112" y="3588885"/>
              <a:ext cx="504000" cy="0"/>
            </a:xfrm>
            <a:prstGeom prst="line">
              <a:avLst/>
            </a:prstGeom>
            <a:noFill/>
            <a:ln w="12700" cap="flat" cmpd="sng" algn="ctr">
              <a:solidFill>
                <a:schemeClr val="tx1"/>
              </a:solidFill>
              <a:prstDash val="solid"/>
              <a:round/>
              <a:headEnd type="none" w="lg" len="lg"/>
              <a:tailEnd type="none" w="lg" len="lg"/>
            </a:ln>
            <a:effectLst/>
          </p:spPr>
        </p:cxnSp>
        <p:cxnSp>
          <p:nvCxnSpPr>
            <p:cNvPr id="13" name="直線コネクタ 12">
              <a:extLst>
                <a:ext uri="{FF2B5EF4-FFF2-40B4-BE49-F238E27FC236}">
                  <a16:creationId xmlns:a16="http://schemas.microsoft.com/office/drawing/2014/main" id="{E040B5F9-9C3B-ABE7-B3C6-02D72758BE69}"/>
                </a:ext>
              </a:extLst>
            </p:cNvPr>
            <p:cNvCxnSpPr>
              <a:cxnSpLocks/>
            </p:cNvCxnSpPr>
            <p:nvPr/>
          </p:nvCxnSpPr>
          <p:spPr bwMode="auto">
            <a:xfrm flipH="1">
              <a:off x="2400113" y="4848885"/>
              <a:ext cx="504000" cy="0"/>
            </a:xfrm>
            <a:prstGeom prst="line">
              <a:avLst/>
            </a:prstGeom>
            <a:noFill/>
            <a:ln w="12700" cap="flat" cmpd="sng" algn="ctr">
              <a:solidFill>
                <a:schemeClr val="tx1"/>
              </a:solidFill>
              <a:prstDash val="solid"/>
              <a:round/>
              <a:headEnd type="none" w="lg" len="lg"/>
              <a:tailEnd type="none" w="lg" len="lg"/>
            </a:ln>
            <a:effectLst/>
          </p:spPr>
        </p:cxnSp>
        <p:cxnSp>
          <p:nvCxnSpPr>
            <p:cNvPr id="14" name="直線コネクタ 13">
              <a:extLst>
                <a:ext uri="{FF2B5EF4-FFF2-40B4-BE49-F238E27FC236}">
                  <a16:creationId xmlns:a16="http://schemas.microsoft.com/office/drawing/2014/main" id="{2C17B0CE-3550-4A98-7979-85FE8C559118}"/>
                </a:ext>
              </a:extLst>
            </p:cNvPr>
            <p:cNvCxnSpPr>
              <a:cxnSpLocks/>
            </p:cNvCxnSpPr>
            <p:nvPr/>
          </p:nvCxnSpPr>
          <p:spPr bwMode="auto">
            <a:xfrm rot="5400000">
              <a:off x="2196260" y="4209053"/>
              <a:ext cx="1260000" cy="0"/>
            </a:xfrm>
            <a:prstGeom prst="line">
              <a:avLst/>
            </a:prstGeom>
            <a:noFill/>
            <a:ln w="12700" cap="flat" cmpd="sng" algn="ctr">
              <a:solidFill>
                <a:schemeClr val="tx1"/>
              </a:solidFill>
              <a:prstDash val="solid"/>
              <a:round/>
              <a:headEnd type="arrow" w="sm" len="lg"/>
              <a:tailEnd type="arrow" w="sm" len="lg"/>
            </a:ln>
            <a:effectLst/>
          </p:spPr>
        </p:cxnSp>
        <p:sp>
          <p:nvSpPr>
            <p:cNvPr id="15" name="テキスト ボックス 14">
              <a:extLst>
                <a:ext uri="{FF2B5EF4-FFF2-40B4-BE49-F238E27FC236}">
                  <a16:creationId xmlns:a16="http://schemas.microsoft.com/office/drawing/2014/main" id="{A012A6F5-17C4-AEBA-9D7A-DA2B934FC7B8}"/>
                </a:ext>
              </a:extLst>
            </p:cNvPr>
            <p:cNvSpPr txBox="1"/>
            <p:nvPr/>
          </p:nvSpPr>
          <p:spPr>
            <a:xfrm rot="16200000">
              <a:off x="2186668" y="4079300"/>
              <a:ext cx="1051481"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20h6</a:t>
              </a:r>
              <a:endParaRPr kumimoji="1" lang="ja-JP" altLang="en-US" i="1" dirty="0">
                <a:latin typeface="+mj-lt"/>
                <a:ea typeface="+mj-ea"/>
              </a:endParaRPr>
            </a:p>
          </p:txBody>
        </p:sp>
      </p:grpSp>
      <p:grpSp>
        <p:nvGrpSpPr>
          <p:cNvPr id="16" name="グループ化 15">
            <a:extLst>
              <a:ext uri="{FF2B5EF4-FFF2-40B4-BE49-F238E27FC236}">
                <a16:creationId xmlns:a16="http://schemas.microsoft.com/office/drawing/2014/main" id="{B44DC2BC-1E54-DB8D-0FAE-BB60A7237B17}"/>
              </a:ext>
            </a:extLst>
          </p:cNvPr>
          <p:cNvGrpSpPr/>
          <p:nvPr/>
        </p:nvGrpSpPr>
        <p:grpSpPr>
          <a:xfrm>
            <a:off x="7128794" y="3324002"/>
            <a:ext cx="1928671" cy="2160000"/>
            <a:chOff x="3785419" y="3346123"/>
            <a:chExt cx="1928671" cy="2160000"/>
          </a:xfrm>
        </p:grpSpPr>
        <p:sp>
          <p:nvSpPr>
            <p:cNvPr id="17" name="正方形/長方形 16">
              <a:extLst>
                <a:ext uri="{FF2B5EF4-FFF2-40B4-BE49-F238E27FC236}">
                  <a16:creationId xmlns:a16="http://schemas.microsoft.com/office/drawing/2014/main" id="{FBB01320-8D16-80C8-A591-9EF62DBDCAFB}"/>
                </a:ext>
              </a:extLst>
            </p:cNvPr>
            <p:cNvSpPr/>
            <p:nvPr/>
          </p:nvSpPr>
          <p:spPr bwMode="auto">
            <a:xfrm>
              <a:off x="3955648" y="3346123"/>
              <a:ext cx="1260000" cy="2160000"/>
            </a:xfrm>
            <a:prstGeom prst="rect">
              <a:avLst/>
            </a:prstGeom>
            <a:blipFill dpi="0" rotWithShape="1">
              <a:blip r:embed="rId3">
                <a:extLst>
                  <a:ext uri="{96DAC541-7B7A-43D3-8B79-37D633B846F1}">
                    <asvg:svgBlip xmlns:asvg="http://schemas.microsoft.com/office/drawing/2016/SVG/main" r:embed="rId4"/>
                  </a:ext>
                </a:extLst>
              </a:blip>
              <a:srcRect/>
              <a:stretch>
                <a:fillRect l="-102000" t="-50000" r="-208000" b="-86000"/>
              </a:stretch>
            </a:blip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8" name="正方形/長方形 17">
              <a:extLst>
                <a:ext uri="{FF2B5EF4-FFF2-40B4-BE49-F238E27FC236}">
                  <a16:creationId xmlns:a16="http://schemas.microsoft.com/office/drawing/2014/main" id="{8246DB75-A76D-86D6-D6C0-851BE1729C19}"/>
                </a:ext>
              </a:extLst>
            </p:cNvPr>
            <p:cNvSpPr/>
            <p:nvPr/>
          </p:nvSpPr>
          <p:spPr bwMode="auto">
            <a:xfrm rot="5400000">
              <a:off x="3955648" y="3796123"/>
              <a:ext cx="1260000" cy="1260000"/>
            </a:xfrm>
            <a:prstGeom prst="rect">
              <a:avLst/>
            </a:prstGeom>
            <a:solidFill>
              <a:schemeClr val="bg2"/>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9" name="直線コネクタ 18">
              <a:extLst>
                <a:ext uri="{FF2B5EF4-FFF2-40B4-BE49-F238E27FC236}">
                  <a16:creationId xmlns:a16="http://schemas.microsoft.com/office/drawing/2014/main" id="{2C602268-4A12-A433-DE5E-DFA4B3CDBAD1}"/>
                </a:ext>
              </a:extLst>
            </p:cNvPr>
            <p:cNvCxnSpPr>
              <a:cxnSpLocks/>
            </p:cNvCxnSpPr>
            <p:nvPr/>
          </p:nvCxnSpPr>
          <p:spPr bwMode="auto">
            <a:xfrm flipH="1">
              <a:off x="3785419" y="4426123"/>
              <a:ext cx="1588019" cy="0"/>
            </a:xfrm>
            <a:prstGeom prst="line">
              <a:avLst/>
            </a:prstGeom>
            <a:noFill/>
            <a:ln w="12700" cap="flat" cmpd="sng" algn="ctr">
              <a:solidFill>
                <a:schemeClr val="tx1"/>
              </a:solidFill>
              <a:prstDash val="lgDashDot"/>
              <a:round/>
              <a:headEnd type="none" w="lg" len="lg"/>
              <a:tailEnd type="none" w="lg" len="lg"/>
            </a:ln>
            <a:effectLst/>
          </p:spPr>
        </p:cxnSp>
        <p:cxnSp>
          <p:nvCxnSpPr>
            <p:cNvPr id="20" name="直線コネクタ 19">
              <a:extLst>
                <a:ext uri="{FF2B5EF4-FFF2-40B4-BE49-F238E27FC236}">
                  <a16:creationId xmlns:a16="http://schemas.microsoft.com/office/drawing/2014/main" id="{84777CCF-9739-56CA-706D-5A7EE4861E61}"/>
                </a:ext>
              </a:extLst>
            </p:cNvPr>
            <p:cNvCxnSpPr>
              <a:cxnSpLocks/>
            </p:cNvCxnSpPr>
            <p:nvPr/>
          </p:nvCxnSpPr>
          <p:spPr bwMode="auto">
            <a:xfrm flipH="1">
              <a:off x="5210089" y="3790446"/>
              <a:ext cx="504000" cy="0"/>
            </a:xfrm>
            <a:prstGeom prst="line">
              <a:avLst/>
            </a:prstGeom>
            <a:noFill/>
            <a:ln w="12700" cap="flat" cmpd="sng" algn="ctr">
              <a:solidFill>
                <a:schemeClr val="tx1"/>
              </a:solidFill>
              <a:prstDash val="solid"/>
              <a:round/>
              <a:headEnd type="none" w="lg" len="lg"/>
              <a:tailEnd type="none" w="lg" len="lg"/>
            </a:ln>
            <a:effectLst/>
          </p:spPr>
        </p:cxnSp>
        <p:cxnSp>
          <p:nvCxnSpPr>
            <p:cNvPr id="21" name="直線コネクタ 20">
              <a:extLst>
                <a:ext uri="{FF2B5EF4-FFF2-40B4-BE49-F238E27FC236}">
                  <a16:creationId xmlns:a16="http://schemas.microsoft.com/office/drawing/2014/main" id="{9DA1B5E1-6D13-6F1C-3CCF-5468C03DCE1B}"/>
                </a:ext>
              </a:extLst>
            </p:cNvPr>
            <p:cNvCxnSpPr>
              <a:cxnSpLocks/>
            </p:cNvCxnSpPr>
            <p:nvPr/>
          </p:nvCxnSpPr>
          <p:spPr bwMode="auto">
            <a:xfrm flipH="1">
              <a:off x="5210090" y="5050446"/>
              <a:ext cx="504000" cy="0"/>
            </a:xfrm>
            <a:prstGeom prst="line">
              <a:avLst/>
            </a:prstGeom>
            <a:noFill/>
            <a:ln w="12700" cap="flat" cmpd="sng" algn="ctr">
              <a:solidFill>
                <a:schemeClr val="tx1"/>
              </a:solidFill>
              <a:prstDash val="solid"/>
              <a:round/>
              <a:headEnd type="none" w="lg" len="lg"/>
              <a:tailEnd type="none" w="lg" len="lg"/>
            </a:ln>
            <a:effectLst/>
          </p:spPr>
        </p:cxnSp>
        <p:cxnSp>
          <p:nvCxnSpPr>
            <p:cNvPr id="22" name="直線コネクタ 21">
              <a:extLst>
                <a:ext uri="{FF2B5EF4-FFF2-40B4-BE49-F238E27FC236}">
                  <a16:creationId xmlns:a16="http://schemas.microsoft.com/office/drawing/2014/main" id="{172849D6-9398-D7E2-60AF-409ECA522A2D}"/>
                </a:ext>
              </a:extLst>
            </p:cNvPr>
            <p:cNvCxnSpPr>
              <a:cxnSpLocks/>
            </p:cNvCxnSpPr>
            <p:nvPr/>
          </p:nvCxnSpPr>
          <p:spPr bwMode="auto">
            <a:xfrm rot="5400000">
              <a:off x="5037987" y="4426123"/>
              <a:ext cx="1260000" cy="0"/>
            </a:xfrm>
            <a:prstGeom prst="line">
              <a:avLst/>
            </a:prstGeom>
            <a:noFill/>
            <a:ln w="12700" cap="flat" cmpd="sng" algn="ctr">
              <a:solidFill>
                <a:schemeClr val="tx1"/>
              </a:solidFill>
              <a:prstDash val="solid"/>
              <a:round/>
              <a:headEnd type="arrow" w="sm" len="lg"/>
              <a:tailEnd type="arrow" w="sm" len="lg"/>
            </a:ln>
            <a:effectLst/>
          </p:spPr>
        </p:cxnSp>
        <p:sp>
          <p:nvSpPr>
            <p:cNvPr id="23" name="テキスト ボックス 22">
              <a:extLst>
                <a:ext uri="{FF2B5EF4-FFF2-40B4-BE49-F238E27FC236}">
                  <a16:creationId xmlns:a16="http://schemas.microsoft.com/office/drawing/2014/main" id="{35704B7C-368B-5441-4F84-463A538770BF}"/>
                </a:ext>
              </a:extLst>
            </p:cNvPr>
            <p:cNvSpPr txBox="1"/>
            <p:nvPr/>
          </p:nvSpPr>
          <p:spPr>
            <a:xfrm rot="16200000">
              <a:off x="5044779" y="4286538"/>
              <a:ext cx="1051481"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20H</a:t>
              </a:r>
              <a:r>
                <a:rPr lang="en-US" altLang="ja-JP" dirty="0">
                  <a:latin typeface="+mj-lt"/>
                  <a:ea typeface="+mj-ea"/>
                </a:rPr>
                <a:t>7</a:t>
              </a:r>
              <a:endParaRPr kumimoji="1" lang="ja-JP" altLang="en-US" i="1" dirty="0">
                <a:latin typeface="+mj-lt"/>
                <a:ea typeface="+mj-ea"/>
              </a:endParaRPr>
            </a:p>
          </p:txBody>
        </p:sp>
      </p:grpSp>
      <p:grpSp>
        <p:nvGrpSpPr>
          <p:cNvPr id="24" name="グループ化 23">
            <a:extLst>
              <a:ext uri="{FF2B5EF4-FFF2-40B4-BE49-F238E27FC236}">
                <a16:creationId xmlns:a16="http://schemas.microsoft.com/office/drawing/2014/main" id="{4E46DDFD-FDF3-DC55-764B-74F97635428E}"/>
              </a:ext>
            </a:extLst>
          </p:cNvPr>
          <p:cNvGrpSpPr/>
          <p:nvPr/>
        </p:nvGrpSpPr>
        <p:grpSpPr>
          <a:xfrm>
            <a:off x="88488" y="3769086"/>
            <a:ext cx="2556313" cy="1269832"/>
            <a:chOff x="-231178" y="3987093"/>
            <a:chExt cx="2556313" cy="1269832"/>
          </a:xfrm>
        </p:grpSpPr>
        <p:sp>
          <p:nvSpPr>
            <p:cNvPr id="25" name="正方形/長方形 24">
              <a:extLst>
                <a:ext uri="{FF2B5EF4-FFF2-40B4-BE49-F238E27FC236}">
                  <a16:creationId xmlns:a16="http://schemas.microsoft.com/office/drawing/2014/main" id="{9AE81D0B-5B3C-F9D6-A5B2-2A770DE9CC86}"/>
                </a:ext>
              </a:extLst>
            </p:cNvPr>
            <p:cNvSpPr/>
            <p:nvPr/>
          </p:nvSpPr>
          <p:spPr bwMode="auto">
            <a:xfrm rot="5400000">
              <a:off x="200822" y="3726925"/>
              <a:ext cx="1260000" cy="180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6" name="直線コネクタ 25">
              <a:extLst>
                <a:ext uri="{FF2B5EF4-FFF2-40B4-BE49-F238E27FC236}">
                  <a16:creationId xmlns:a16="http://schemas.microsoft.com/office/drawing/2014/main" id="{E9DA3CA5-6218-C1B2-F093-BE3E1D311BDD}"/>
                </a:ext>
              </a:extLst>
            </p:cNvPr>
            <p:cNvCxnSpPr>
              <a:cxnSpLocks/>
            </p:cNvCxnSpPr>
            <p:nvPr/>
          </p:nvCxnSpPr>
          <p:spPr bwMode="auto">
            <a:xfrm rot="5400000">
              <a:off x="830822" y="3564925"/>
              <a:ext cx="0" cy="2124000"/>
            </a:xfrm>
            <a:prstGeom prst="line">
              <a:avLst/>
            </a:prstGeom>
            <a:noFill/>
            <a:ln w="12700" cap="flat" cmpd="sng" algn="ctr">
              <a:solidFill>
                <a:schemeClr val="tx1"/>
              </a:solidFill>
              <a:prstDash val="lgDashDot"/>
              <a:round/>
              <a:headEnd type="none" w="lg" len="lg"/>
              <a:tailEnd type="none" w="lg" len="lg"/>
            </a:ln>
            <a:effectLst/>
          </p:spPr>
        </p:cxnSp>
        <p:cxnSp>
          <p:nvCxnSpPr>
            <p:cNvPr id="27" name="直線コネクタ 26">
              <a:extLst>
                <a:ext uri="{FF2B5EF4-FFF2-40B4-BE49-F238E27FC236}">
                  <a16:creationId xmlns:a16="http://schemas.microsoft.com/office/drawing/2014/main" id="{47BCBBBF-6FBA-9B12-73E6-7FD1B46A6A29}"/>
                </a:ext>
              </a:extLst>
            </p:cNvPr>
            <p:cNvCxnSpPr>
              <a:cxnSpLocks/>
            </p:cNvCxnSpPr>
            <p:nvPr/>
          </p:nvCxnSpPr>
          <p:spPr bwMode="auto">
            <a:xfrm flipH="1">
              <a:off x="1749134" y="3996925"/>
              <a:ext cx="576000" cy="0"/>
            </a:xfrm>
            <a:prstGeom prst="line">
              <a:avLst/>
            </a:prstGeom>
            <a:noFill/>
            <a:ln w="12700" cap="flat" cmpd="sng" algn="ctr">
              <a:solidFill>
                <a:schemeClr val="tx1"/>
              </a:solidFill>
              <a:prstDash val="solid"/>
              <a:round/>
              <a:headEnd type="none" w="lg" len="lg"/>
              <a:tailEnd type="none" w="lg" len="lg"/>
            </a:ln>
            <a:effectLst/>
          </p:spPr>
        </p:cxnSp>
        <p:cxnSp>
          <p:nvCxnSpPr>
            <p:cNvPr id="28" name="直線コネクタ 27">
              <a:extLst>
                <a:ext uri="{FF2B5EF4-FFF2-40B4-BE49-F238E27FC236}">
                  <a16:creationId xmlns:a16="http://schemas.microsoft.com/office/drawing/2014/main" id="{9B5703DB-2C35-E602-C937-E4E900968C35}"/>
                </a:ext>
              </a:extLst>
            </p:cNvPr>
            <p:cNvCxnSpPr>
              <a:cxnSpLocks/>
            </p:cNvCxnSpPr>
            <p:nvPr/>
          </p:nvCxnSpPr>
          <p:spPr bwMode="auto">
            <a:xfrm flipH="1">
              <a:off x="1749135" y="5256925"/>
              <a:ext cx="576000" cy="0"/>
            </a:xfrm>
            <a:prstGeom prst="line">
              <a:avLst/>
            </a:prstGeom>
            <a:noFill/>
            <a:ln w="12700" cap="flat" cmpd="sng" algn="ctr">
              <a:solidFill>
                <a:schemeClr val="tx1"/>
              </a:solidFill>
              <a:prstDash val="solid"/>
              <a:round/>
              <a:headEnd type="none" w="lg" len="lg"/>
              <a:tailEnd type="none" w="lg" len="lg"/>
            </a:ln>
            <a:effectLst/>
          </p:spPr>
        </p:cxnSp>
        <p:cxnSp>
          <p:nvCxnSpPr>
            <p:cNvPr id="29" name="直線コネクタ 28">
              <a:extLst>
                <a:ext uri="{FF2B5EF4-FFF2-40B4-BE49-F238E27FC236}">
                  <a16:creationId xmlns:a16="http://schemas.microsoft.com/office/drawing/2014/main" id="{691A2971-6DD7-0198-A0C9-8EAE59ECEDD9}"/>
                </a:ext>
              </a:extLst>
            </p:cNvPr>
            <p:cNvCxnSpPr>
              <a:cxnSpLocks/>
            </p:cNvCxnSpPr>
            <p:nvPr/>
          </p:nvCxnSpPr>
          <p:spPr bwMode="auto">
            <a:xfrm rot="5400000">
              <a:off x="1602432" y="4617093"/>
              <a:ext cx="1260000" cy="0"/>
            </a:xfrm>
            <a:prstGeom prst="line">
              <a:avLst/>
            </a:prstGeom>
            <a:noFill/>
            <a:ln w="12700" cap="flat" cmpd="sng" algn="ctr">
              <a:solidFill>
                <a:schemeClr val="tx1"/>
              </a:solidFill>
              <a:prstDash val="solid"/>
              <a:round/>
              <a:headEnd type="arrow" w="sm" len="lg"/>
              <a:tailEnd type="arrow" w="sm" len="lg"/>
            </a:ln>
            <a:effectLst/>
          </p:spPr>
        </p:cxnSp>
        <p:sp>
          <p:nvSpPr>
            <p:cNvPr id="30" name="テキスト ボックス 29">
              <a:extLst>
                <a:ext uri="{FF2B5EF4-FFF2-40B4-BE49-F238E27FC236}">
                  <a16:creationId xmlns:a16="http://schemas.microsoft.com/office/drawing/2014/main" id="{E7A9172C-EDEA-E7F6-BE28-E1DA7F1DB400}"/>
                </a:ext>
              </a:extLst>
            </p:cNvPr>
            <p:cNvSpPr txBox="1"/>
            <p:nvPr/>
          </p:nvSpPr>
          <p:spPr>
            <a:xfrm rot="16200000">
              <a:off x="1576980" y="4444924"/>
              <a:ext cx="968477" cy="445882"/>
            </a:xfrm>
            <a:prstGeom prst="rect">
              <a:avLst/>
            </a:prstGeom>
            <a:noFill/>
          </p:spPr>
          <p:txBody>
            <a:bodyPr wrap="square" lIns="36000" tIns="36000" rIns="36000" bIns="36000" rtlCol="0">
              <a:spAutoFit/>
            </a:bodyPr>
            <a:lstStyle/>
            <a:p>
              <a:pPr algn="r">
                <a:lnSpc>
                  <a:spcPts val="1600"/>
                </a:lnSpc>
              </a:pPr>
              <a:r>
                <a:rPr lang="en-US" altLang="ja-JP" sz="1200" dirty="0">
                  <a:latin typeface="+mj-lt"/>
                  <a:ea typeface="+mj-ea"/>
                </a:rPr>
                <a:t>+</a:t>
              </a:r>
              <a:r>
                <a:rPr lang="en-US" altLang="ja-JP" sz="1200" i="1" dirty="0">
                  <a:latin typeface="+mj-lt"/>
                  <a:ea typeface="+mj-ea"/>
                </a:rPr>
                <a:t>0.01</a:t>
              </a:r>
            </a:p>
            <a:p>
              <a:pPr algn="r">
                <a:lnSpc>
                  <a:spcPts val="1200"/>
                </a:lnSpc>
              </a:pPr>
              <a:r>
                <a:rPr lang="el-GR" altLang="ja-JP" i="1" dirty="0">
                  <a:latin typeface="+mj-lt"/>
                  <a:ea typeface="+mj-ea"/>
                </a:rPr>
                <a:t>ϕ</a:t>
              </a:r>
              <a:r>
                <a:rPr lang="en-US" altLang="ja-JP" i="1" dirty="0">
                  <a:latin typeface="+mj-lt"/>
                  <a:ea typeface="+mj-ea"/>
                </a:rPr>
                <a:t>20</a:t>
              </a:r>
              <a:r>
                <a:rPr lang="el-GR" altLang="ja-JP" dirty="0">
                  <a:latin typeface="+mj-lt"/>
                  <a:ea typeface="+mj-ea"/>
                </a:rPr>
                <a:t> </a:t>
              </a:r>
              <a:r>
                <a:rPr lang="en-US" altLang="ja-JP" sz="1200" dirty="0">
                  <a:latin typeface="+mj-lt"/>
                  <a:ea typeface="+mj-ea"/>
                </a:rPr>
                <a:t>−</a:t>
              </a:r>
              <a:r>
                <a:rPr lang="en-US" altLang="ja-JP" sz="1200" i="1" dirty="0">
                  <a:latin typeface="+mj-lt"/>
                  <a:ea typeface="+mj-ea"/>
                </a:rPr>
                <a:t>0.02</a:t>
              </a:r>
              <a:endParaRPr kumimoji="1" lang="ja-JP" altLang="en-US" sz="1200" i="1" dirty="0">
                <a:latin typeface="+mj-lt"/>
                <a:ea typeface="+mj-ea"/>
              </a:endParaRPr>
            </a:p>
          </p:txBody>
        </p:sp>
      </p:grpSp>
      <p:grpSp>
        <p:nvGrpSpPr>
          <p:cNvPr id="31" name="グループ化 30">
            <a:extLst>
              <a:ext uri="{FF2B5EF4-FFF2-40B4-BE49-F238E27FC236}">
                <a16:creationId xmlns:a16="http://schemas.microsoft.com/office/drawing/2014/main" id="{94480F7C-8513-D3F7-7B95-FBA3A73619A0}"/>
              </a:ext>
            </a:extLst>
          </p:cNvPr>
          <p:cNvGrpSpPr/>
          <p:nvPr/>
        </p:nvGrpSpPr>
        <p:grpSpPr>
          <a:xfrm>
            <a:off x="2564619" y="3324002"/>
            <a:ext cx="2000671" cy="2160000"/>
            <a:chOff x="2364656" y="3508355"/>
            <a:chExt cx="2000671" cy="2160000"/>
          </a:xfrm>
        </p:grpSpPr>
        <p:sp>
          <p:nvSpPr>
            <p:cNvPr id="32" name="テキスト ボックス 31">
              <a:extLst>
                <a:ext uri="{FF2B5EF4-FFF2-40B4-BE49-F238E27FC236}">
                  <a16:creationId xmlns:a16="http://schemas.microsoft.com/office/drawing/2014/main" id="{13B46E2D-480E-570F-9866-49D282DAF07B}"/>
                </a:ext>
              </a:extLst>
            </p:cNvPr>
            <p:cNvSpPr txBox="1"/>
            <p:nvPr/>
          </p:nvSpPr>
          <p:spPr>
            <a:xfrm rot="16200000">
              <a:off x="3611361" y="4412968"/>
              <a:ext cx="973393" cy="445882"/>
            </a:xfrm>
            <a:prstGeom prst="rect">
              <a:avLst/>
            </a:prstGeom>
            <a:noFill/>
          </p:spPr>
          <p:txBody>
            <a:bodyPr wrap="square" lIns="36000" tIns="36000" rIns="36000" bIns="36000" rtlCol="0">
              <a:spAutoFit/>
            </a:bodyPr>
            <a:lstStyle/>
            <a:p>
              <a:pPr algn="r">
                <a:lnSpc>
                  <a:spcPts val="1600"/>
                </a:lnSpc>
              </a:pPr>
              <a:r>
                <a:rPr lang="en-US" altLang="ja-JP" sz="1200" dirty="0">
                  <a:latin typeface="+mj-lt"/>
                  <a:ea typeface="+mj-ea"/>
                </a:rPr>
                <a:t>+</a:t>
              </a:r>
              <a:r>
                <a:rPr lang="en-US" altLang="ja-JP" sz="1200" i="1" dirty="0">
                  <a:latin typeface="+mj-lt"/>
                  <a:ea typeface="+mj-ea"/>
                </a:rPr>
                <a:t>0.02</a:t>
              </a:r>
            </a:p>
            <a:p>
              <a:pPr algn="r">
                <a:lnSpc>
                  <a:spcPts val="1200"/>
                </a:lnSpc>
              </a:pPr>
              <a:r>
                <a:rPr lang="el-GR" altLang="ja-JP" i="1" dirty="0">
                  <a:latin typeface="+mj-lt"/>
                  <a:ea typeface="+mj-ea"/>
                </a:rPr>
                <a:t>ϕ</a:t>
              </a:r>
              <a:r>
                <a:rPr lang="en-US" altLang="ja-JP" i="1" dirty="0">
                  <a:latin typeface="+mj-lt"/>
                  <a:ea typeface="+mj-ea"/>
                </a:rPr>
                <a:t>20</a:t>
              </a:r>
              <a:r>
                <a:rPr lang="el-GR" altLang="ja-JP" dirty="0">
                  <a:latin typeface="+mj-lt"/>
                  <a:ea typeface="+mj-ea"/>
                </a:rPr>
                <a:t> </a:t>
              </a:r>
              <a:r>
                <a:rPr lang="en-US" altLang="ja-JP" sz="1200" dirty="0">
                  <a:latin typeface="+mj-lt"/>
                  <a:ea typeface="+mj-ea"/>
                </a:rPr>
                <a:t>+</a:t>
              </a:r>
              <a:r>
                <a:rPr lang="en-US" altLang="ja-JP" sz="1200" i="1" dirty="0">
                  <a:latin typeface="+mj-lt"/>
                  <a:ea typeface="+mj-ea"/>
                </a:rPr>
                <a:t>0.01</a:t>
              </a:r>
              <a:endParaRPr kumimoji="1" lang="ja-JP" altLang="en-US" sz="1200" i="1" dirty="0">
                <a:latin typeface="+mj-lt"/>
                <a:ea typeface="+mj-ea"/>
              </a:endParaRPr>
            </a:p>
          </p:txBody>
        </p:sp>
        <p:grpSp>
          <p:nvGrpSpPr>
            <p:cNvPr id="33" name="グループ化 32">
              <a:extLst>
                <a:ext uri="{FF2B5EF4-FFF2-40B4-BE49-F238E27FC236}">
                  <a16:creationId xmlns:a16="http://schemas.microsoft.com/office/drawing/2014/main" id="{B122A92C-5EC2-5BD5-5159-5DAFBC80C1DA}"/>
                </a:ext>
              </a:extLst>
            </p:cNvPr>
            <p:cNvGrpSpPr/>
            <p:nvPr/>
          </p:nvGrpSpPr>
          <p:grpSpPr>
            <a:xfrm>
              <a:off x="2364656" y="3508355"/>
              <a:ext cx="2000671" cy="2160000"/>
              <a:chOff x="3785419" y="3346123"/>
              <a:chExt cx="2000671" cy="2160000"/>
            </a:xfrm>
          </p:grpSpPr>
          <p:sp>
            <p:nvSpPr>
              <p:cNvPr id="34" name="正方形/長方形 33">
                <a:extLst>
                  <a:ext uri="{FF2B5EF4-FFF2-40B4-BE49-F238E27FC236}">
                    <a16:creationId xmlns:a16="http://schemas.microsoft.com/office/drawing/2014/main" id="{3DE53606-1C38-453F-AB0C-F36FE99492B1}"/>
                  </a:ext>
                </a:extLst>
              </p:cNvPr>
              <p:cNvSpPr/>
              <p:nvPr/>
            </p:nvSpPr>
            <p:spPr bwMode="auto">
              <a:xfrm>
                <a:off x="3955648" y="3346123"/>
                <a:ext cx="1260000" cy="2160000"/>
              </a:xfrm>
              <a:prstGeom prst="rect">
                <a:avLst/>
              </a:prstGeom>
              <a:blipFill dpi="0" rotWithShape="1">
                <a:blip r:embed="rId3">
                  <a:extLst>
                    <a:ext uri="{96DAC541-7B7A-43D3-8B79-37D633B846F1}">
                      <asvg:svgBlip xmlns:asvg="http://schemas.microsoft.com/office/drawing/2016/SVG/main" r:embed="rId4"/>
                    </a:ext>
                  </a:extLst>
                </a:blip>
                <a:srcRect/>
                <a:stretch>
                  <a:fillRect l="-102000" t="-50000" r="-208000" b="-86000"/>
                </a:stretch>
              </a:blip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5" name="正方形/長方形 34">
                <a:extLst>
                  <a:ext uri="{FF2B5EF4-FFF2-40B4-BE49-F238E27FC236}">
                    <a16:creationId xmlns:a16="http://schemas.microsoft.com/office/drawing/2014/main" id="{84BD6A7A-188E-929A-B12E-F5E11DF7A361}"/>
                  </a:ext>
                </a:extLst>
              </p:cNvPr>
              <p:cNvSpPr/>
              <p:nvPr/>
            </p:nvSpPr>
            <p:spPr bwMode="auto">
              <a:xfrm rot="5400000">
                <a:off x="3955648" y="3796123"/>
                <a:ext cx="1260000" cy="1260000"/>
              </a:xfrm>
              <a:prstGeom prst="rect">
                <a:avLst/>
              </a:prstGeom>
              <a:solidFill>
                <a:schemeClr val="bg2"/>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6" name="直線コネクタ 35">
                <a:extLst>
                  <a:ext uri="{FF2B5EF4-FFF2-40B4-BE49-F238E27FC236}">
                    <a16:creationId xmlns:a16="http://schemas.microsoft.com/office/drawing/2014/main" id="{8BF4B9EC-761C-E4AB-1B17-04EFC792E81B}"/>
                  </a:ext>
                </a:extLst>
              </p:cNvPr>
              <p:cNvCxnSpPr>
                <a:cxnSpLocks/>
              </p:cNvCxnSpPr>
              <p:nvPr/>
            </p:nvCxnSpPr>
            <p:spPr bwMode="auto">
              <a:xfrm flipH="1">
                <a:off x="3785419" y="4426123"/>
                <a:ext cx="1588019" cy="0"/>
              </a:xfrm>
              <a:prstGeom prst="line">
                <a:avLst/>
              </a:prstGeom>
              <a:noFill/>
              <a:ln w="12700" cap="flat" cmpd="sng" algn="ctr">
                <a:solidFill>
                  <a:schemeClr val="tx1"/>
                </a:solidFill>
                <a:prstDash val="lgDashDot"/>
                <a:round/>
                <a:headEnd type="none" w="lg" len="lg"/>
                <a:tailEnd type="none" w="lg" len="lg"/>
              </a:ln>
              <a:effectLst/>
            </p:spPr>
          </p:cxnSp>
          <p:cxnSp>
            <p:nvCxnSpPr>
              <p:cNvPr id="37" name="直線コネクタ 36">
                <a:extLst>
                  <a:ext uri="{FF2B5EF4-FFF2-40B4-BE49-F238E27FC236}">
                    <a16:creationId xmlns:a16="http://schemas.microsoft.com/office/drawing/2014/main" id="{84DBE07C-7293-AE36-9737-B8851635400C}"/>
                  </a:ext>
                </a:extLst>
              </p:cNvPr>
              <p:cNvCxnSpPr>
                <a:cxnSpLocks/>
              </p:cNvCxnSpPr>
              <p:nvPr/>
            </p:nvCxnSpPr>
            <p:spPr bwMode="auto">
              <a:xfrm flipH="1">
                <a:off x="5210089" y="3790446"/>
                <a:ext cx="576000" cy="0"/>
              </a:xfrm>
              <a:prstGeom prst="line">
                <a:avLst/>
              </a:prstGeom>
              <a:noFill/>
              <a:ln w="12700" cap="flat" cmpd="sng" algn="ctr">
                <a:solidFill>
                  <a:schemeClr val="tx1"/>
                </a:solidFill>
                <a:prstDash val="solid"/>
                <a:round/>
                <a:headEnd type="none" w="lg" len="lg"/>
                <a:tailEnd type="none" w="lg" len="lg"/>
              </a:ln>
              <a:effectLst/>
            </p:spPr>
          </p:cxnSp>
          <p:cxnSp>
            <p:nvCxnSpPr>
              <p:cNvPr id="38" name="直線コネクタ 37">
                <a:extLst>
                  <a:ext uri="{FF2B5EF4-FFF2-40B4-BE49-F238E27FC236}">
                    <a16:creationId xmlns:a16="http://schemas.microsoft.com/office/drawing/2014/main" id="{C71D554C-3265-CE4A-C9BF-1788DDB75F88}"/>
                  </a:ext>
                </a:extLst>
              </p:cNvPr>
              <p:cNvCxnSpPr>
                <a:cxnSpLocks/>
              </p:cNvCxnSpPr>
              <p:nvPr/>
            </p:nvCxnSpPr>
            <p:spPr bwMode="auto">
              <a:xfrm flipH="1">
                <a:off x="5210090" y="5050446"/>
                <a:ext cx="576000" cy="0"/>
              </a:xfrm>
              <a:prstGeom prst="line">
                <a:avLst/>
              </a:prstGeom>
              <a:noFill/>
              <a:ln w="12700" cap="flat" cmpd="sng" algn="ctr">
                <a:solidFill>
                  <a:schemeClr val="tx1"/>
                </a:solidFill>
                <a:prstDash val="solid"/>
                <a:round/>
                <a:headEnd type="none" w="lg" len="lg"/>
                <a:tailEnd type="none" w="lg" len="lg"/>
              </a:ln>
              <a:effectLst/>
            </p:spPr>
          </p:cxnSp>
          <p:cxnSp>
            <p:nvCxnSpPr>
              <p:cNvPr id="39" name="直線コネクタ 38">
                <a:extLst>
                  <a:ext uri="{FF2B5EF4-FFF2-40B4-BE49-F238E27FC236}">
                    <a16:creationId xmlns:a16="http://schemas.microsoft.com/office/drawing/2014/main" id="{99A856D7-3346-E368-EE64-39F362108CBF}"/>
                  </a:ext>
                </a:extLst>
              </p:cNvPr>
              <p:cNvCxnSpPr>
                <a:cxnSpLocks/>
              </p:cNvCxnSpPr>
              <p:nvPr/>
            </p:nvCxnSpPr>
            <p:spPr bwMode="auto">
              <a:xfrm rot="5400000">
                <a:off x="5063387" y="4426123"/>
                <a:ext cx="1260000" cy="0"/>
              </a:xfrm>
              <a:prstGeom prst="line">
                <a:avLst/>
              </a:prstGeom>
              <a:noFill/>
              <a:ln w="12700" cap="flat" cmpd="sng" algn="ctr">
                <a:solidFill>
                  <a:schemeClr val="tx1"/>
                </a:solidFill>
                <a:prstDash val="solid"/>
                <a:round/>
                <a:headEnd type="arrow" w="sm" len="lg"/>
                <a:tailEnd type="arrow" w="sm" len="lg"/>
              </a:ln>
              <a:effectLst/>
            </p:spPr>
          </p:cxnSp>
        </p:grpSp>
      </p:grpSp>
      <p:sp>
        <p:nvSpPr>
          <p:cNvPr id="2" name="テキスト ボックス 1">
            <a:extLst>
              <a:ext uri="{FF2B5EF4-FFF2-40B4-BE49-F238E27FC236}">
                <a16:creationId xmlns:a16="http://schemas.microsoft.com/office/drawing/2014/main" id="{7010F921-EA31-80AB-16EB-B45C8FAB838D}"/>
              </a:ext>
            </a:extLst>
          </p:cNvPr>
          <p:cNvSpPr txBox="1"/>
          <p:nvPr/>
        </p:nvSpPr>
        <p:spPr>
          <a:xfrm>
            <a:off x="7655772" y="6134772"/>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3" name="テキスト ボックス 2">
            <a:extLst>
              <a:ext uri="{FF2B5EF4-FFF2-40B4-BE49-F238E27FC236}">
                <a16:creationId xmlns:a16="http://schemas.microsoft.com/office/drawing/2014/main" id="{4247C9F9-54A6-1442-3308-72CBC3EA5774}"/>
              </a:ext>
            </a:extLst>
          </p:cNvPr>
          <p:cNvSpPr txBox="1"/>
          <p:nvPr/>
        </p:nvSpPr>
        <p:spPr>
          <a:xfrm>
            <a:off x="1407793" y="5614516"/>
            <a:ext cx="2381027" cy="349702"/>
          </a:xfrm>
          <a:prstGeom prst="rect">
            <a:avLst/>
          </a:prstGeom>
          <a:noFill/>
        </p:spPr>
        <p:txBody>
          <a:bodyPr wrap="none" lIns="36000" tIns="36000" rIns="36000" bIns="36000" rtlCol="0">
            <a:spAutoFit/>
          </a:bodyPr>
          <a:lstStyle/>
          <a:p>
            <a:r>
              <a:rPr lang="ja-JP" altLang="en-US" dirty="0">
                <a:latin typeface="+mj-lt"/>
                <a:ea typeface="+mj-ea"/>
              </a:rPr>
              <a:t>許容限界サイズで指定</a:t>
            </a:r>
            <a:endParaRPr kumimoji="1" lang="ja-JP" altLang="en-US" dirty="0">
              <a:latin typeface="+mj-lt"/>
              <a:ea typeface="+mj-ea"/>
            </a:endParaRPr>
          </a:p>
        </p:txBody>
      </p:sp>
      <p:sp>
        <p:nvSpPr>
          <p:cNvPr id="4" name="テキスト ボックス 3">
            <a:extLst>
              <a:ext uri="{FF2B5EF4-FFF2-40B4-BE49-F238E27FC236}">
                <a16:creationId xmlns:a16="http://schemas.microsoft.com/office/drawing/2014/main" id="{91687A73-9F89-ABE5-952C-8DEE0C2A5188}"/>
              </a:ext>
            </a:extLst>
          </p:cNvPr>
          <p:cNvSpPr txBox="1"/>
          <p:nvPr/>
        </p:nvSpPr>
        <p:spPr>
          <a:xfrm>
            <a:off x="5847056" y="5614516"/>
            <a:ext cx="2547740" cy="349702"/>
          </a:xfrm>
          <a:prstGeom prst="rect">
            <a:avLst/>
          </a:prstGeom>
          <a:noFill/>
        </p:spPr>
        <p:txBody>
          <a:bodyPr wrap="none" lIns="36000" tIns="36000" rIns="36000" bIns="36000" rtlCol="0">
            <a:spAutoFit/>
          </a:bodyPr>
          <a:lstStyle/>
          <a:p>
            <a:r>
              <a:rPr lang="en-US" altLang="ja-JP" dirty="0">
                <a:latin typeface="+mj-lt"/>
                <a:ea typeface="+mj-ea"/>
              </a:rPr>
              <a:t>ISO</a:t>
            </a:r>
            <a:r>
              <a:rPr lang="ja-JP" altLang="en-US" dirty="0">
                <a:latin typeface="+mj-lt"/>
                <a:ea typeface="+mj-ea"/>
              </a:rPr>
              <a:t>はめあい方式で指定</a:t>
            </a:r>
            <a:endParaRPr kumimoji="1" lang="ja-JP" altLang="en-US" dirty="0">
              <a:latin typeface="+mj-lt"/>
              <a:ea typeface="+mj-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Rectangle 3"/>
          <p:cNvSpPr>
            <a:spLocks noGrp="1" noChangeArrowheads="1"/>
          </p:cNvSpPr>
          <p:nvPr>
            <p:ph idx="1"/>
          </p:nvPr>
        </p:nvSpPr>
        <p:spPr/>
        <p:txBody>
          <a:bodyPr/>
          <a:lstStyle/>
          <a:p>
            <a:r>
              <a:rPr lang="ja-JP" altLang="en-US" dirty="0"/>
              <a:t>「はめあい」のための公差方式（</a:t>
            </a:r>
            <a:r>
              <a:rPr lang="en-US" altLang="ja-JP" dirty="0"/>
              <a:t>JIS B0401</a:t>
            </a:r>
            <a:r>
              <a:rPr lang="ja-JP" altLang="en-US" dirty="0"/>
              <a:t>）</a:t>
            </a:r>
            <a:endParaRPr lang="en-US" altLang="ja-JP" dirty="0"/>
          </a:p>
          <a:p>
            <a:pPr lvl="1"/>
            <a:r>
              <a:rPr lang="en-US" altLang="ja-JP" dirty="0"/>
              <a:t>ISO</a:t>
            </a:r>
            <a:r>
              <a:rPr lang="ja-JP" altLang="en-US" dirty="0"/>
              <a:t>はめあい方式，</a:t>
            </a:r>
            <a:r>
              <a:rPr lang="en-US" altLang="ja-JP" dirty="0"/>
              <a:t>ISO</a:t>
            </a:r>
            <a:r>
              <a:rPr lang="ja-JP" altLang="en-US" dirty="0"/>
              <a:t>コード方式と表現する</a:t>
            </a:r>
            <a:endParaRPr lang="en-US" altLang="ja-JP" dirty="0"/>
          </a:p>
          <a:p>
            <a:pPr lvl="2"/>
            <a:r>
              <a:rPr lang="ja-JP" altLang="en-US" dirty="0"/>
              <a:t>穴</a:t>
            </a:r>
            <a:r>
              <a:rPr lang="en-US" altLang="ja-JP" dirty="0"/>
              <a:t>/</a:t>
            </a:r>
            <a:r>
              <a:rPr lang="ja-JP" altLang="en-US" dirty="0"/>
              <a:t>軸のサイズとはめあいの関係を示すコード</a:t>
            </a:r>
            <a:endParaRPr lang="en-US" altLang="ja-JP" dirty="0"/>
          </a:p>
          <a:p>
            <a:pPr lvl="1"/>
            <a:r>
              <a:rPr lang="ja-JP" altLang="en-US" dirty="0"/>
              <a:t>はめあい：穴と軸のサイズ公差に関係</a:t>
            </a:r>
            <a:endParaRPr lang="en-US" altLang="ja-JP" dirty="0"/>
          </a:p>
          <a:p>
            <a:pPr lvl="2"/>
            <a:r>
              <a:rPr lang="ja-JP" altLang="en-US" dirty="0"/>
              <a:t>すきまばめ：すきまができる</a:t>
            </a:r>
            <a:endParaRPr lang="en-US" altLang="ja-JP" dirty="0"/>
          </a:p>
          <a:p>
            <a:pPr lvl="2"/>
            <a:r>
              <a:rPr lang="ja-JP" altLang="en-US" dirty="0"/>
              <a:t>しまりばめ：しめしろができる</a:t>
            </a:r>
            <a:endParaRPr lang="en-US" altLang="ja-JP" dirty="0"/>
          </a:p>
          <a:p>
            <a:pPr lvl="2"/>
            <a:r>
              <a:rPr lang="ja-JP" altLang="en-US" dirty="0"/>
              <a:t>中間ばめ：すきまばめ，しまりばめのどちらかになる</a:t>
            </a:r>
            <a:endParaRPr lang="en-US" altLang="ja-JP" dirty="0"/>
          </a:p>
          <a:p>
            <a:pPr lvl="1"/>
            <a:r>
              <a:rPr lang="ja-JP" altLang="en-US" dirty="0"/>
              <a:t>サイズ公差等級：例 </a:t>
            </a:r>
            <a:r>
              <a:rPr lang="en-US" altLang="ja-JP" dirty="0"/>
              <a:t>20H7</a:t>
            </a:r>
          </a:p>
          <a:p>
            <a:pPr lvl="2"/>
            <a:r>
              <a:rPr lang="ja-JP" altLang="en-US" dirty="0"/>
              <a:t>基準寸法（</a:t>
            </a:r>
            <a:r>
              <a:rPr lang="en-US" altLang="ja-JP" dirty="0"/>
              <a:t>20 mm</a:t>
            </a:r>
            <a:r>
              <a:rPr lang="ja-JP" altLang="en-US" dirty="0"/>
              <a:t>），公差等級（</a:t>
            </a:r>
            <a:r>
              <a:rPr lang="en-US" altLang="ja-JP" dirty="0"/>
              <a:t>7</a:t>
            </a:r>
            <a:r>
              <a:rPr lang="ja-JP" altLang="en-US" dirty="0"/>
              <a:t>），公差域の位置（</a:t>
            </a:r>
            <a:r>
              <a:rPr lang="en-US" altLang="ja-JP" dirty="0"/>
              <a:t>H</a:t>
            </a:r>
            <a:r>
              <a:rPr lang="ja-JP" altLang="en-US" dirty="0"/>
              <a:t>）で表現する</a:t>
            </a:r>
            <a:endParaRPr lang="en-US" altLang="ja-JP" dirty="0"/>
          </a:p>
          <a:p>
            <a:pPr lvl="2"/>
            <a:r>
              <a:rPr lang="ja-JP" altLang="en-US" dirty="0"/>
              <a:t>公差等級：</a:t>
            </a:r>
            <a:r>
              <a:rPr lang="en-US" altLang="ja-JP" dirty="0"/>
              <a:t>01</a:t>
            </a:r>
            <a:r>
              <a:rPr lang="ja-JP" altLang="en-US" dirty="0"/>
              <a:t>，</a:t>
            </a:r>
            <a:r>
              <a:rPr lang="en-US" altLang="ja-JP" dirty="0"/>
              <a:t>0</a:t>
            </a:r>
            <a:r>
              <a:rPr lang="ja-JP" altLang="en-US" dirty="0"/>
              <a:t>，</a:t>
            </a:r>
            <a:r>
              <a:rPr lang="en-US" altLang="ja-JP" dirty="0"/>
              <a:t>1</a:t>
            </a:r>
            <a:r>
              <a:rPr lang="ja-JP" altLang="en-US" dirty="0"/>
              <a:t>，</a:t>
            </a:r>
            <a:r>
              <a:rPr lang="en-US" altLang="ja-JP" dirty="0"/>
              <a:t>2</a:t>
            </a:r>
            <a:r>
              <a:rPr lang="ja-JP" altLang="en-US" dirty="0"/>
              <a:t>，</a:t>
            </a:r>
            <a:r>
              <a:rPr lang="en-US" altLang="ja-JP" dirty="0"/>
              <a:t>...</a:t>
            </a:r>
            <a:r>
              <a:rPr lang="ja-JP" altLang="en-US" dirty="0"/>
              <a:t>，</a:t>
            </a:r>
            <a:r>
              <a:rPr lang="en-US" altLang="ja-JP" dirty="0"/>
              <a:t>18</a:t>
            </a:r>
            <a:r>
              <a:rPr lang="ja-JP" altLang="en-US" dirty="0"/>
              <a:t>があり，公差等級と基準寸法によってサイズ公差の大きさが決まる→公差等級が</a:t>
            </a:r>
            <a:r>
              <a:rPr lang="en-US" altLang="ja-JP" dirty="0"/>
              <a:t>01</a:t>
            </a:r>
            <a:r>
              <a:rPr lang="ja-JP" altLang="en-US" dirty="0"/>
              <a:t>では小さい，</a:t>
            </a:r>
            <a:r>
              <a:rPr lang="en-US" altLang="ja-JP" dirty="0"/>
              <a:t>18</a:t>
            </a:r>
            <a:r>
              <a:rPr lang="ja-JP" altLang="en-US" dirty="0"/>
              <a:t>では大きい</a:t>
            </a:r>
            <a:endParaRPr lang="en-US" altLang="ja-JP" dirty="0"/>
          </a:p>
          <a:p>
            <a:pPr lvl="2"/>
            <a:r>
              <a:rPr lang="ja-JP" altLang="en-US" dirty="0"/>
              <a:t>公差域の位置：</a:t>
            </a:r>
            <a:r>
              <a:rPr lang="en-US" altLang="ja-JP" dirty="0"/>
              <a:t>a</a:t>
            </a:r>
            <a:r>
              <a:rPr lang="ja-JP" altLang="en-US" dirty="0"/>
              <a:t>，</a:t>
            </a:r>
            <a:r>
              <a:rPr lang="en-US" altLang="ja-JP" dirty="0"/>
              <a:t>b</a:t>
            </a:r>
            <a:r>
              <a:rPr lang="ja-JP" altLang="en-US" dirty="0"/>
              <a:t>，</a:t>
            </a:r>
            <a:r>
              <a:rPr lang="en-US" altLang="ja-JP" dirty="0"/>
              <a:t>...</a:t>
            </a:r>
            <a:r>
              <a:rPr lang="ja-JP" altLang="en-US" dirty="0"/>
              <a:t>，</a:t>
            </a:r>
            <a:r>
              <a:rPr lang="en-US" altLang="ja-JP" dirty="0"/>
              <a:t>h</a:t>
            </a:r>
            <a:r>
              <a:rPr lang="ja-JP" altLang="en-US" dirty="0"/>
              <a:t>，</a:t>
            </a:r>
            <a:r>
              <a:rPr lang="en-US" altLang="ja-JP" dirty="0" err="1"/>
              <a:t>js</a:t>
            </a:r>
            <a:r>
              <a:rPr lang="ja-JP" altLang="en-US" dirty="0"/>
              <a:t>，</a:t>
            </a:r>
            <a:r>
              <a:rPr lang="en-US" altLang="ja-JP" dirty="0"/>
              <a:t>...</a:t>
            </a:r>
            <a:r>
              <a:rPr lang="ja-JP" altLang="en-US" dirty="0"/>
              <a:t>，</a:t>
            </a:r>
            <a:r>
              <a:rPr lang="en-US" altLang="ja-JP" dirty="0" err="1"/>
              <a:t>zc</a:t>
            </a:r>
            <a:r>
              <a:rPr lang="ja-JP" altLang="en-US" dirty="0"/>
              <a:t>（穴は大文字，軸は小文字）があり，サイズ公差の位置が決められる→穴では公差域の位置</a:t>
            </a:r>
            <a:r>
              <a:rPr lang="en-US" altLang="ja-JP" dirty="0"/>
              <a:t>A</a:t>
            </a:r>
            <a:r>
              <a:rPr lang="ja-JP" altLang="en-US" dirty="0"/>
              <a:t>は直径が大きい（すきまが大きい），公差域の位置</a:t>
            </a:r>
            <a:r>
              <a:rPr lang="en-US" altLang="ja-JP" dirty="0"/>
              <a:t>ZC</a:t>
            </a:r>
            <a:r>
              <a:rPr lang="ja-JP" altLang="en-US" dirty="0"/>
              <a:t>では直径が小さい</a:t>
            </a:r>
            <a:endParaRPr lang="en-US" altLang="ja-JP" dirty="0"/>
          </a:p>
        </p:txBody>
      </p:sp>
      <p:sp>
        <p:nvSpPr>
          <p:cNvPr id="851970" name="Rectangle 2"/>
          <p:cNvSpPr>
            <a:spLocks noGrp="1" noChangeArrowheads="1"/>
          </p:cNvSpPr>
          <p:nvPr>
            <p:ph type="title"/>
          </p:nvPr>
        </p:nvSpPr>
        <p:spPr/>
        <p:txBody>
          <a:bodyPr/>
          <a:lstStyle/>
          <a:p>
            <a:r>
              <a:rPr lang="ja-JP" altLang="en-US" dirty="0"/>
              <a:t>サイズ公差（</a:t>
            </a:r>
            <a:r>
              <a:rPr lang="en-US" altLang="ja-JP" dirty="0"/>
              <a:t>2</a:t>
            </a:r>
            <a:r>
              <a:rPr lang="ja-JP" altLang="en-US" dirty="0"/>
              <a:t>）</a:t>
            </a:r>
            <a:r>
              <a:rPr lang="en-US" altLang="ja-JP" dirty="0"/>
              <a:t>ISO</a:t>
            </a:r>
            <a:r>
              <a:rPr lang="ja-JP" altLang="en-US" dirty="0"/>
              <a:t>はめあい方式</a:t>
            </a:r>
          </a:p>
        </p:txBody>
      </p:sp>
      <p:sp>
        <p:nvSpPr>
          <p:cNvPr id="15362" name="日付プレースホルダ 3"/>
          <p:cNvSpPr>
            <a:spLocks noGrp="1"/>
          </p:cNvSpPr>
          <p:nvPr>
            <p:ph type="dt" sz="half" idx="10"/>
          </p:nvPr>
        </p:nvSpPr>
        <p:spPr/>
        <p:txBody>
          <a:bodyPr/>
          <a:lstStyle/>
          <a:p>
            <a:r>
              <a:rPr lang="en-US" altLang="ja-JP"/>
              <a:t>2022-8-21</a:t>
            </a:r>
          </a:p>
        </p:txBody>
      </p:sp>
      <p:sp>
        <p:nvSpPr>
          <p:cNvPr id="15363" name="フッター プレースホルダ 4"/>
          <p:cNvSpPr>
            <a:spLocks noGrp="1"/>
          </p:cNvSpPr>
          <p:nvPr>
            <p:ph type="ftr" sz="quarter" idx="11"/>
          </p:nvPr>
        </p:nvSpPr>
        <p:spPr/>
        <p:txBody>
          <a:bodyPr/>
          <a:lstStyle/>
          <a:p>
            <a:r>
              <a:rPr lang="zh-TW" altLang="en-US"/>
              <a:t>精密測定</a:t>
            </a:r>
            <a:r>
              <a:rPr lang="en-US" altLang="zh-TW"/>
              <a:t>03a</a:t>
            </a:r>
            <a:r>
              <a:rPr lang="zh-TW" altLang="en-US"/>
              <a:t>：幾何特性，寸法</a:t>
            </a:r>
            <a:endParaRPr lang="en-US" altLang="ja-JP"/>
          </a:p>
        </p:txBody>
      </p:sp>
      <p:sp>
        <p:nvSpPr>
          <p:cNvPr id="15364" name="スライド番号プレースホルダ 5"/>
          <p:cNvSpPr>
            <a:spLocks noGrp="1"/>
          </p:cNvSpPr>
          <p:nvPr>
            <p:ph type="sldNum" sz="quarter" idx="12"/>
          </p:nvPr>
        </p:nvSpPr>
        <p:spPr/>
        <p:txBody>
          <a:bodyPr/>
          <a:lstStyle/>
          <a:p>
            <a:fld id="{D01BA037-A2A3-4A53-964C-1925C39FC0E6}" type="slidenum">
              <a:rPr lang="en-US" altLang="ja-JP" smtClean="0"/>
              <a:pPr/>
              <a:t>25</a:t>
            </a:fld>
            <a:endParaRPr lang="en-US" altLang="ja-JP"/>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88B8215-E48F-4A78-8506-EF171E3A0999}"/>
              </a:ext>
            </a:extLst>
          </p:cNvPr>
          <p:cNvSpPr>
            <a:spLocks noGrp="1"/>
          </p:cNvSpPr>
          <p:nvPr>
            <p:ph idx="1"/>
          </p:nvPr>
        </p:nvSpPr>
        <p:spPr/>
        <p:txBody>
          <a:bodyPr/>
          <a:lstStyle/>
          <a:p>
            <a:r>
              <a:rPr lang="ja-JP" altLang="en-US" dirty="0"/>
              <a:t>推奨するはめあい（</a:t>
            </a:r>
            <a:r>
              <a:rPr lang="en-US" altLang="ja-JP" dirty="0"/>
              <a:t>JIS B0401</a:t>
            </a:r>
            <a:r>
              <a:rPr lang="ja-JP" altLang="en-US" dirty="0"/>
              <a:t>）</a:t>
            </a:r>
            <a:endParaRPr lang="en-US" altLang="ja-JP" dirty="0"/>
          </a:p>
          <a:p>
            <a:pPr lvl="1"/>
            <a:r>
              <a:rPr lang="ja-JP" altLang="en-US" dirty="0"/>
              <a:t>穴基準の場合：穴の公差クラスを</a:t>
            </a:r>
            <a:r>
              <a:rPr lang="en-US" altLang="ja-JP" dirty="0"/>
              <a:t>H6</a:t>
            </a:r>
            <a:r>
              <a:rPr lang="ja-JP" altLang="en-US" dirty="0"/>
              <a:t>～</a:t>
            </a:r>
            <a:r>
              <a:rPr lang="en-US" altLang="ja-JP" dirty="0"/>
              <a:t>H11</a:t>
            </a:r>
            <a:r>
              <a:rPr lang="ja-JP" altLang="en-US" dirty="0"/>
              <a:t>として，対応する軸の公差クラスを示す（上図：穴が</a:t>
            </a:r>
            <a:r>
              <a:rPr lang="en-US" altLang="ja-JP" dirty="0"/>
              <a:t>H</a:t>
            </a:r>
            <a:r>
              <a:rPr lang="ja-JP" altLang="en-US" dirty="0"/>
              <a:t>７の場合）</a:t>
            </a:r>
            <a:endParaRPr lang="en-US" altLang="ja-JP" dirty="0"/>
          </a:p>
          <a:p>
            <a:pPr lvl="1"/>
            <a:r>
              <a:rPr lang="ja-JP" altLang="en-US" dirty="0"/>
              <a:t>軸基準の場合：軸の公差クラスを</a:t>
            </a:r>
            <a:r>
              <a:rPr lang="en-US" altLang="ja-JP" dirty="0"/>
              <a:t>h5</a:t>
            </a:r>
            <a:r>
              <a:rPr lang="ja-JP" altLang="en-US" dirty="0"/>
              <a:t>～</a:t>
            </a:r>
            <a:r>
              <a:rPr lang="en-US" altLang="ja-JP" dirty="0"/>
              <a:t>h9</a:t>
            </a:r>
            <a:r>
              <a:rPr lang="ja-JP" altLang="en-US" dirty="0"/>
              <a:t>として，対応する穴の公差クラスを示す（下図：軸が</a:t>
            </a:r>
            <a:r>
              <a:rPr lang="en-US" altLang="ja-JP" dirty="0"/>
              <a:t>h6</a:t>
            </a:r>
            <a:r>
              <a:rPr lang="ja-JP" altLang="en-US" dirty="0"/>
              <a:t>の場合）</a:t>
            </a:r>
            <a:endParaRPr lang="en-US" altLang="ja-JP" dirty="0"/>
          </a:p>
          <a:p>
            <a:pPr lvl="1"/>
            <a:endParaRPr kumimoji="1" lang="ja-JP" altLang="en-US" dirty="0"/>
          </a:p>
        </p:txBody>
      </p:sp>
      <p:sp>
        <p:nvSpPr>
          <p:cNvPr id="3" name="タイトル 2">
            <a:extLst>
              <a:ext uri="{FF2B5EF4-FFF2-40B4-BE49-F238E27FC236}">
                <a16:creationId xmlns:a16="http://schemas.microsoft.com/office/drawing/2014/main" id="{9411A9B7-3F10-D49B-44FE-B61082B7B17C}"/>
              </a:ext>
            </a:extLst>
          </p:cNvPr>
          <p:cNvSpPr>
            <a:spLocks noGrp="1"/>
          </p:cNvSpPr>
          <p:nvPr>
            <p:ph type="title"/>
          </p:nvPr>
        </p:nvSpPr>
        <p:spPr/>
        <p:txBody>
          <a:bodyPr/>
          <a:lstStyle/>
          <a:p>
            <a:r>
              <a:rPr lang="ja-JP" altLang="en-US" dirty="0"/>
              <a:t>サイズ公差（</a:t>
            </a:r>
            <a:r>
              <a:rPr lang="en-US" altLang="ja-JP" dirty="0"/>
              <a:t>3</a:t>
            </a:r>
            <a:r>
              <a:rPr lang="ja-JP" altLang="en-US" dirty="0"/>
              <a:t>）</a:t>
            </a:r>
            <a:r>
              <a:rPr lang="en-US" altLang="ja-JP" dirty="0"/>
              <a:t>ISO</a:t>
            </a:r>
            <a:r>
              <a:rPr lang="ja-JP" altLang="en-US" dirty="0"/>
              <a:t>はめあい方式：推奨</a:t>
            </a:r>
            <a:endParaRPr kumimoji="1" lang="ja-JP" altLang="en-US" dirty="0"/>
          </a:p>
        </p:txBody>
      </p:sp>
      <p:sp>
        <p:nvSpPr>
          <p:cNvPr id="4" name="日付プレースホルダー 3">
            <a:extLst>
              <a:ext uri="{FF2B5EF4-FFF2-40B4-BE49-F238E27FC236}">
                <a16:creationId xmlns:a16="http://schemas.microsoft.com/office/drawing/2014/main" id="{7B4A3947-83CA-5ABD-DEBF-1AB87563FEE7}"/>
              </a:ext>
            </a:extLst>
          </p:cNvPr>
          <p:cNvSpPr>
            <a:spLocks noGrp="1"/>
          </p:cNvSpPr>
          <p:nvPr>
            <p:ph type="dt" sz="half" idx="10"/>
          </p:nvPr>
        </p:nvSpPr>
        <p:spPr/>
        <p:txBody>
          <a:bodyPr/>
          <a:lstStyle/>
          <a:p>
            <a:pPr>
              <a:defRPr/>
            </a:pPr>
            <a:r>
              <a:rPr lang="en-US" altLang="ja-JP"/>
              <a:t>2022-8-21</a:t>
            </a:r>
          </a:p>
        </p:txBody>
      </p:sp>
      <p:sp>
        <p:nvSpPr>
          <p:cNvPr id="5" name="フッター プレースホルダー 4">
            <a:extLst>
              <a:ext uri="{FF2B5EF4-FFF2-40B4-BE49-F238E27FC236}">
                <a16:creationId xmlns:a16="http://schemas.microsoft.com/office/drawing/2014/main" id="{BF065C23-DC0E-6277-9758-25A4245C4469}"/>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9CB1EEAE-A7CA-54DF-8CCA-A5487C36E9AD}"/>
              </a:ext>
            </a:extLst>
          </p:cNvPr>
          <p:cNvSpPr>
            <a:spLocks noGrp="1"/>
          </p:cNvSpPr>
          <p:nvPr>
            <p:ph type="sldNum" sz="quarter" idx="12"/>
          </p:nvPr>
        </p:nvSpPr>
        <p:spPr/>
        <p:txBody>
          <a:bodyPr/>
          <a:lstStyle/>
          <a:p>
            <a:pPr>
              <a:defRPr/>
            </a:pPr>
            <a:fld id="{3B27AA76-F2AF-42F9-A7BC-8CF9816996DD}" type="slidenum">
              <a:rPr lang="en-US" altLang="ja-JP" smtClean="0"/>
              <a:pPr>
                <a:defRPr/>
              </a:pPr>
              <a:t>26</a:t>
            </a:fld>
            <a:endParaRPr lang="en-US" altLang="ja-JP"/>
          </a:p>
        </p:txBody>
      </p:sp>
      <p:graphicFrame>
        <p:nvGraphicFramePr>
          <p:cNvPr id="9" name="表 9">
            <a:extLst>
              <a:ext uri="{FF2B5EF4-FFF2-40B4-BE49-F238E27FC236}">
                <a16:creationId xmlns:a16="http://schemas.microsoft.com/office/drawing/2014/main" id="{E977AF34-7456-9002-066D-A0083F92FA62}"/>
              </a:ext>
            </a:extLst>
          </p:cNvPr>
          <p:cNvGraphicFramePr>
            <a:graphicFrameLocks noGrp="1"/>
          </p:cNvGraphicFramePr>
          <p:nvPr>
            <p:extLst>
              <p:ext uri="{D42A27DB-BD31-4B8C-83A1-F6EECF244321}">
                <p14:modId xmlns:p14="http://schemas.microsoft.com/office/powerpoint/2010/main" val="2476065888"/>
              </p:ext>
            </p:extLst>
          </p:nvPr>
        </p:nvGraphicFramePr>
        <p:xfrm>
          <a:off x="1273280" y="3737073"/>
          <a:ext cx="7688824" cy="741680"/>
        </p:xfrm>
        <a:graphic>
          <a:graphicData uri="http://schemas.openxmlformats.org/drawingml/2006/table">
            <a:tbl>
              <a:tblPr firstRow="1" bandRow="1">
                <a:tableStyleId>{5C22544A-7EE6-4342-B048-85BDC9FD1C3A}</a:tableStyleId>
              </a:tblPr>
              <a:tblGrid>
                <a:gridCol w="591448">
                  <a:extLst>
                    <a:ext uri="{9D8B030D-6E8A-4147-A177-3AD203B41FA5}">
                      <a16:colId xmlns:a16="http://schemas.microsoft.com/office/drawing/2014/main" val="811965170"/>
                    </a:ext>
                  </a:extLst>
                </a:gridCol>
                <a:gridCol w="591448">
                  <a:extLst>
                    <a:ext uri="{9D8B030D-6E8A-4147-A177-3AD203B41FA5}">
                      <a16:colId xmlns:a16="http://schemas.microsoft.com/office/drawing/2014/main" val="1313021626"/>
                    </a:ext>
                  </a:extLst>
                </a:gridCol>
                <a:gridCol w="591448">
                  <a:extLst>
                    <a:ext uri="{9D8B030D-6E8A-4147-A177-3AD203B41FA5}">
                      <a16:colId xmlns:a16="http://schemas.microsoft.com/office/drawing/2014/main" val="1113141688"/>
                    </a:ext>
                  </a:extLst>
                </a:gridCol>
                <a:gridCol w="591448">
                  <a:extLst>
                    <a:ext uri="{9D8B030D-6E8A-4147-A177-3AD203B41FA5}">
                      <a16:colId xmlns:a16="http://schemas.microsoft.com/office/drawing/2014/main" val="230881705"/>
                    </a:ext>
                  </a:extLst>
                </a:gridCol>
                <a:gridCol w="591448">
                  <a:extLst>
                    <a:ext uri="{9D8B030D-6E8A-4147-A177-3AD203B41FA5}">
                      <a16:colId xmlns:a16="http://schemas.microsoft.com/office/drawing/2014/main" val="2968005185"/>
                    </a:ext>
                  </a:extLst>
                </a:gridCol>
                <a:gridCol w="591448">
                  <a:extLst>
                    <a:ext uri="{9D8B030D-6E8A-4147-A177-3AD203B41FA5}">
                      <a16:colId xmlns:a16="http://schemas.microsoft.com/office/drawing/2014/main" val="3520404308"/>
                    </a:ext>
                  </a:extLst>
                </a:gridCol>
                <a:gridCol w="591448">
                  <a:extLst>
                    <a:ext uri="{9D8B030D-6E8A-4147-A177-3AD203B41FA5}">
                      <a16:colId xmlns:a16="http://schemas.microsoft.com/office/drawing/2014/main" val="3541847007"/>
                    </a:ext>
                  </a:extLst>
                </a:gridCol>
                <a:gridCol w="591448">
                  <a:extLst>
                    <a:ext uri="{9D8B030D-6E8A-4147-A177-3AD203B41FA5}">
                      <a16:colId xmlns:a16="http://schemas.microsoft.com/office/drawing/2014/main" val="3282014911"/>
                    </a:ext>
                  </a:extLst>
                </a:gridCol>
                <a:gridCol w="591448">
                  <a:extLst>
                    <a:ext uri="{9D8B030D-6E8A-4147-A177-3AD203B41FA5}">
                      <a16:colId xmlns:a16="http://schemas.microsoft.com/office/drawing/2014/main" val="2189054055"/>
                    </a:ext>
                  </a:extLst>
                </a:gridCol>
                <a:gridCol w="591448">
                  <a:extLst>
                    <a:ext uri="{9D8B030D-6E8A-4147-A177-3AD203B41FA5}">
                      <a16:colId xmlns:a16="http://schemas.microsoft.com/office/drawing/2014/main" val="3500048400"/>
                    </a:ext>
                  </a:extLst>
                </a:gridCol>
                <a:gridCol w="591448">
                  <a:extLst>
                    <a:ext uri="{9D8B030D-6E8A-4147-A177-3AD203B41FA5}">
                      <a16:colId xmlns:a16="http://schemas.microsoft.com/office/drawing/2014/main" val="153903264"/>
                    </a:ext>
                  </a:extLst>
                </a:gridCol>
                <a:gridCol w="591448">
                  <a:extLst>
                    <a:ext uri="{9D8B030D-6E8A-4147-A177-3AD203B41FA5}">
                      <a16:colId xmlns:a16="http://schemas.microsoft.com/office/drawing/2014/main" val="2883459988"/>
                    </a:ext>
                  </a:extLst>
                </a:gridCol>
                <a:gridCol w="591448">
                  <a:extLst>
                    <a:ext uri="{9D8B030D-6E8A-4147-A177-3AD203B41FA5}">
                      <a16:colId xmlns:a16="http://schemas.microsoft.com/office/drawing/2014/main" val="2010829911"/>
                    </a:ext>
                  </a:extLst>
                </a:gridCol>
              </a:tblGrid>
              <a:tr h="370840">
                <a:tc gridSpan="3">
                  <a:txBody>
                    <a:bodyPr/>
                    <a:lstStyle/>
                    <a:p>
                      <a:pPr algn="ctr"/>
                      <a:r>
                        <a:rPr kumimoji="1" lang="ja-JP" altLang="en-US" dirty="0">
                          <a:latin typeface="+mj-ea"/>
                          <a:ea typeface="+mj-ea"/>
                        </a:rPr>
                        <a:t>すきまばめ</a:t>
                      </a:r>
                    </a:p>
                  </a:txBody>
                  <a:tcPr/>
                </a:tc>
                <a:tc hMerge="1">
                  <a:txBody>
                    <a:bodyPr/>
                    <a:lstStyle/>
                    <a:p>
                      <a:pPr algn="ctr"/>
                      <a:endParaRPr kumimoji="1" lang="ja-JP" altLang="en-US" dirty="0"/>
                    </a:p>
                  </a:txBody>
                  <a:tcPr/>
                </a:tc>
                <a:tc hMerge="1">
                  <a:txBody>
                    <a:bodyPr/>
                    <a:lstStyle/>
                    <a:p>
                      <a:pPr algn="ctr"/>
                      <a:endParaRPr kumimoji="1" lang="ja-JP" altLang="en-US" dirty="0"/>
                    </a:p>
                  </a:txBody>
                  <a:tcPr/>
                </a:tc>
                <a:tc gridSpan="4">
                  <a:txBody>
                    <a:bodyPr/>
                    <a:lstStyle/>
                    <a:p>
                      <a:pPr algn="ctr"/>
                      <a:r>
                        <a:rPr kumimoji="1" lang="ja-JP" altLang="en-US" dirty="0">
                          <a:latin typeface="+mj-ea"/>
                          <a:ea typeface="+mj-ea"/>
                        </a:rPr>
                        <a:t>中間ばめ</a:t>
                      </a:r>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gridSpan="6">
                  <a:txBody>
                    <a:bodyPr/>
                    <a:lstStyle/>
                    <a:p>
                      <a:pPr algn="ctr"/>
                      <a:r>
                        <a:rPr kumimoji="1" lang="ja-JP" altLang="en-US" dirty="0">
                          <a:latin typeface="+mj-ea"/>
                          <a:ea typeface="+mj-ea"/>
                        </a:rPr>
                        <a:t>しまりばめ</a:t>
                      </a:r>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extLst>
                  <a:ext uri="{0D108BD9-81ED-4DB2-BD59-A6C34878D82A}">
                    <a16:rowId xmlns:a16="http://schemas.microsoft.com/office/drawing/2014/main" val="607253044"/>
                  </a:ext>
                </a:extLst>
              </a:tr>
              <a:tr h="370840">
                <a:tc>
                  <a:txBody>
                    <a:bodyPr/>
                    <a:lstStyle/>
                    <a:p>
                      <a:pPr algn="ctr"/>
                      <a:r>
                        <a:rPr kumimoji="1" lang="en-US" altLang="ja-JP" dirty="0">
                          <a:latin typeface="+mj-lt"/>
                        </a:rPr>
                        <a:t>f6</a:t>
                      </a:r>
                      <a:endParaRPr kumimoji="1" lang="ja-JP" altLang="en-US" dirty="0">
                        <a:latin typeface="+mj-lt"/>
                      </a:endParaRPr>
                    </a:p>
                  </a:txBody>
                  <a:tcPr/>
                </a:tc>
                <a:tc>
                  <a:txBody>
                    <a:bodyPr/>
                    <a:lstStyle/>
                    <a:p>
                      <a:pPr algn="ctr"/>
                      <a:r>
                        <a:rPr kumimoji="1" lang="en-US" altLang="ja-JP" dirty="0">
                          <a:solidFill>
                            <a:srgbClr val="FF0000"/>
                          </a:solidFill>
                          <a:latin typeface="+mj-lt"/>
                        </a:rPr>
                        <a:t>g6</a:t>
                      </a:r>
                      <a:endParaRPr kumimoji="1" lang="ja-JP" altLang="en-US" dirty="0">
                        <a:solidFill>
                          <a:srgbClr val="FF0000"/>
                        </a:solidFill>
                        <a:latin typeface="+mj-lt"/>
                      </a:endParaRPr>
                    </a:p>
                  </a:txBody>
                  <a:tcPr/>
                </a:tc>
                <a:tc>
                  <a:txBody>
                    <a:bodyPr/>
                    <a:lstStyle/>
                    <a:p>
                      <a:pPr algn="ctr"/>
                      <a:r>
                        <a:rPr kumimoji="1" lang="en-US" altLang="ja-JP" dirty="0">
                          <a:solidFill>
                            <a:srgbClr val="FF0000"/>
                          </a:solidFill>
                          <a:latin typeface="+mj-lt"/>
                        </a:rPr>
                        <a:t>h6</a:t>
                      </a:r>
                      <a:endParaRPr kumimoji="1" lang="ja-JP" altLang="en-US" dirty="0">
                        <a:solidFill>
                          <a:srgbClr val="FF0000"/>
                        </a:solidFill>
                        <a:latin typeface="+mj-lt"/>
                      </a:endParaRPr>
                    </a:p>
                  </a:txBody>
                  <a:tcPr/>
                </a:tc>
                <a:tc>
                  <a:txBody>
                    <a:bodyPr/>
                    <a:lstStyle/>
                    <a:p>
                      <a:pPr algn="ctr"/>
                      <a:r>
                        <a:rPr kumimoji="1" lang="en-US" altLang="ja-JP" dirty="0">
                          <a:solidFill>
                            <a:srgbClr val="FF0000"/>
                          </a:solidFill>
                          <a:latin typeface="+mj-lt"/>
                        </a:rPr>
                        <a:t>js6</a:t>
                      </a:r>
                      <a:endParaRPr kumimoji="1" lang="ja-JP" altLang="en-US" dirty="0">
                        <a:solidFill>
                          <a:srgbClr val="FF0000"/>
                        </a:solidFill>
                        <a:latin typeface="+mj-lt"/>
                      </a:endParaRPr>
                    </a:p>
                  </a:txBody>
                  <a:tcPr/>
                </a:tc>
                <a:tc>
                  <a:txBody>
                    <a:bodyPr/>
                    <a:lstStyle/>
                    <a:p>
                      <a:pPr algn="ctr"/>
                      <a:r>
                        <a:rPr kumimoji="1" lang="en-US" altLang="ja-JP" dirty="0">
                          <a:solidFill>
                            <a:srgbClr val="FF0000"/>
                          </a:solidFill>
                          <a:latin typeface="+mj-lt"/>
                        </a:rPr>
                        <a:t>k6</a:t>
                      </a:r>
                      <a:endParaRPr kumimoji="1" lang="ja-JP" altLang="en-US" dirty="0">
                        <a:solidFill>
                          <a:srgbClr val="FF0000"/>
                        </a:solidFill>
                        <a:latin typeface="+mj-lt"/>
                      </a:endParaRPr>
                    </a:p>
                  </a:txBody>
                  <a:tcPr/>
                </a:tc>
                <a:tc>
                  <a:txBody>
                    <a:bodyPr/>
                    <a:lstStyle/>
                    <a:p>
                      <a:pPr algn="ctr"/>
                      <a:r>
                        <a:rPr kumimoji="1" lang="en-US" altLang="ja-JP" dirty="0">
                          <a:latin typeface="+mj-lt"/>
                        </a:rPr>
                        <a:t>m6</a:t>
                      </a:r>
                      <a:endParaRPr kumimoji="1" lang="ja-JP" altLang="en-US" dirty="0">
                        <a:latin typeface="+mj-lt"/>
                      </a:endParaRPr>
                    </a:p>
                  </a:txBody>
                  <a:tcPr/>
                </a:tc>
                <a:tc>
                  <a:txBody>
                    <a:bodyPr/>
                    <a:lstStyle/>
                    <a:p>
                      <a:pPr algn="ctr"/>
                      <a:r>
                        <a:rPr kumimoji="1" lang="en-US" altLang="ja-JP" dirty="0">
                          <a:solidFill>
                            <a:srgbClr val="FF0000"/>
                          </a:solidFill>
                          <a:latin typeface="+mj-lt"/>
                        </a:rPr>
                        <a:t>n6</a:t>
                      </a:r>
                      <a:endParaRPr kumimoji="1" lang="ja-JP" altLang="en-US" dirty="0">
                        <a:solidFill>
                          <a:srgbClr val="FF0000"/>
                        </a:solidFill>
                        <a:latin typeface="+mj-lt"/>
                      </a:endParaRPr>
                    </a:p>
                  </a:txBody>
                  <a:tcPr/>
                </a:tc>
                <a:tc>
                  <a:txBody>
                    <a:bodyPr/>
                    <a:lstStyle/>
                    <a:p>
                      <a:pPr algn="ctr"/>
                      <a:r>
                        <a:rPr kumimoji="1" lang="en-US" altLang="ja-JP" dirty="0">
                          <a:solidFill>
                            <a:srgbClr val="FF0000"/>
                          </a:solidFill>
                          <a:latin typeface="+mj-lt"/>
                        </a:rPr>
                        <a:t>p6</a:t>
                      </a:r>
                      <a:endParaRPr kumimoji="1" lang="ja-JP" altLang="en-US" dirty="0">
                        <a:solidFill>
                          <a:srgbClr val="FF0000"/>
                        </a:solidFill>
                        <a:latin typeface="+mj-lt"/>
                      </a:endParaRPr>
                    </a:p>
                  </a:txBody>
                  <a:tcPr/>
                </a:tc>
                <a:tc>
                  <a:txBody>
                    <a:bodyPr/>
                    <a:lstStyle/>
                    <a:p>
                      <a:pPr algn="ctr"/>
                      <a:r>
                        <a:rPr kumimoji="1" lang="en-US" altLang="ja-JP" dirty="0">
                          <a:solidFill>
                            <a:srgbClr val="FF0000"/>
                          </a:solidFill>
                          <a:latin typeface="+mj-lt"/>
                        </a:rPr>
                        <a:t>r6</a:t>
                      </a:r>
                      <a:endParaRPr kumimoji="1" lang="ja-JP" altLang="en-US" dirty="0">
                        <a:solidFill>
                          <a:srgbClr val="FF0000"/>
                        </a:solidFill>
                        <a:latin typeface="+mj-lt"/>
                      </a:endParaRPr>
                    </a:p>
                  </a:txBody>
                  <a:tcPr/>
                </a:tc>
                <a:tc>
                  <a:txBody>
                    <a:bodyPr/>
                    <a:lstStyle/>
                    <a:p>
                      <a:pPr algn="ctr"/>
                      <a:r>
                        <a:rPr kumimoji="1" lang="en-US" altLang="ja-JP" dirty="0">
                          <a:solidFill>
                            <a:srgbClr val="FF0000"/>
                          </a:solidFill>
                          <a:latin typeface="+mj-lt"/>
                        </a:rPr>
                        <a:t>s6</a:t>
                      </a:r>
                      <a:endParaRPr kumimoji="1" lang="ja-JP" altLang="en-US" dirty="0">
                        <a:solidFill>
                          <a:srgbClr val="FF0000"/>
                        </a:solidFill>
                        <a:latin typeface="+mj-lt"/>
                      </a:endParaRPr>
                    </a:p>
                  </a:txBody>
                  <a:tcPr/>
                </a:tc>
                <a:tc>
                  <a:txBody>
                    <a:bodyPr/>
                    <a:lstStyle/>
                    <a:p>
                      <a:pPr algn="ctr"/>
                      <a:r>
                        <a:rPr kumimoji="1" lang="en-US" altLang="ja-JP" dirty="0">
                          <a:latin typeface="+mj-lt"/>
                        </a:rPr>
                        <a:t>t6</a:t>
                      </a:r>
                      <a:endParaRPr kumimoji="1" lang="ja-JP" altLang="en-US" dirty="0">
                        <a:latin typeface="+mj-lt"/>
                      </a:endParaRPr>
                    </a:p>
                  </a:txBody>
                  <a:tcPr/>
                </a:tc>
                <a:tc>
                  <a:txBody>
                    <a:bodyPr/>
                    <a:lstStyle/>
                    <a:p>
                      <a:pPr algn="ctr"/>
                      <a:r>
                        <a:rPr kumimoji="1" lang="en-US" altLang="ja-JP" dirty="0">
                          <a:latin typeface="+mj-lt"/>
                        </a:rPr>
                        <a:t>u6</a:t>
                      </a:r>
                      <a:endParaRPr kumimoji="1" lang="ja-JP" altLang="en-US" dirty="0">
                        <a:latin typeface="+mj-lt"/>
                      </a:endParaRPr>
                    </a:p>
                  </a:txBody>
                  <a:tcPr/>
                </a:tc>
                <a:tc>
                  <a:txBody>
                    <a:bodyPr/>
                    <a:lstStyle/>
                    <a:p>
                      <a:pPr algn="ctr"/>
                      <a:r>
                        <a:rPr kumimoji="1" lang="en-US" altLang="ja-JP" dirty="0">
                          <a:latin typeface="+mj-lt"/>
                        </a:rPr>
                        <a:t>x6</a:t>
                      </a:r>
                      <a:endParaRPr kumimoji="1" lang="ja-JP" altLang="en-US" dirty="0">
                        <a:latin typeface="+mj-lt"/>
                      </a:endParaRPr>
                    </a:p>
                  </a:txBody>
                  <a:tcPr/>
                </a:tc>
                <a:extLst>
                  <a:ext uri="{0D108BD9-81ED-4DB2-BD59-A6C34878D82A}">
                    <a16:rowId xmlns:a16="http://schemas.microsoft.com/office/drawing/2014/main" val="3963669094"/>
                  </a:ext>
                </a:extLst>
              </a:tr>
            </a:tbl>
          </a:graphicData>
        </a:graphic>
      </p:graphicFrame>
      <p:graphicFrame>
        <p:nvGraphicFramePr>
          <p:cNvPr id="10" name="表 9">
            <a:extLst>
              <a:ext uri="{FF2B5EF4-FFF2-40B4-BE49-F238E27FC236}">
                <a16:creationId xmlns:a16="http://schemas.microsoft.com/office/drawing/2014/main" id="{5EC6206B-AB66-6FB4-C9E3-E297FBF70A80}"/>
              </a:ext>
            </a:extLst>
          </p:cNvPr>
          <p:cNvGraphicFramePr>
            <a:graphicFrameLocks noGrp="1"/>
          </p:cNvGraphicFramePr>
          <p:nvPr>
            <p:extLst>
              <p:ext uri="{D42A27DB-BD31-4B8C-83A1-F6EECF244321}">
                <p14:modId xmlns:p14="http://schemas.microsoft.com/office/powerpoint/2010/main" val="1693966144"/>
              </p:ext>
            </p:extLst>
          </p:nvPr>
        </p:nvGraphicFramePr>
        <p:xfrm>
          <a:off x="1248697" y="5167670"/>
          <a:ext cx="7737990" cy="741680"/>
        </p:xfrm>
        <a:graphic>
          <a:graphicData uri="http://schemas.openxmlformats.org/drawingml/2006/table">
            <a:tbl>
              <a:tblPr firstRow="1" bandRow="1">
                <a:tableStyleId>{5C22544A-7EE6-4342-B048-85BDC9FD1C3A}</a:tableStyleId>
              </a:tblPr>
              <a:tblGrid>
                <a:gridCol w="595230">
                  <a:extLst>
                    <a:ext uri="{9D8B030D-6E8A-4147-A177-3AD203B41FA5}">
                      <a16:colId xmlns:a16="http://schemas.microsoft.com/office/drawing/2014/main" val="811965170"/>
                    </a:ext>
                  </a:extLst>
                </a:gridCol>
                <a:gridCol w="595230">
                  <a:extLst>
                    <a:ext uri="{9D8B030D-6E8A-4147-A177-3AD203B41FA5}">
                      <a16:colId xmlns:a16="http://schemas.microsoft.com/office/drawing/2014/main" val="1313021626"/>
                    </a:ext>
                  </a:extLst>
                </a:gridCol>
                <a:gridCol w="595230">
                  <a:extLst>
                    <a:ext uri="{9D8B030D-6E8A-4147-A177-3AD203B41FA5}">
                      <a16:colId xmlns:a16="http://schemas.microsoft.com/office/drawing/2014/main" val="1113141688"/>
                    </a:ext>
                  </a:extLst>
                </a:gridCol>
                <a:gridCol w="595230">
                  <a:extLst>
                    <a:ext uri="{9D8B030D-6E8A-4147-A177-3AD203B41FA5}">
                      <a16:colId xmlns:a16="http://schemas.microsoft.com/office/drawing/2014/main" val="230881705"/>
                    </a:ext>
                  </a:extLst>
                </a:gridCol>
                <a:gridCol w="595230">
                  <a:extLst>
                    <a:ext uri="{9D8B030D-6E8A-4147-A177-3AD203B41FA5}">
                      <a16:colId xmlns:a16="http://schemas.microsoft.com/office/drawing/2014/main" val="2968005185"/>
                    </a:ext>
                  </a:extLst>
                </a:gridCol>
                <a:gridCol w="595230">
                  <a:extLst>
                    <a:ext uri="{9D8B030D-6E8A-4147-A177-3AD203B41FA5}">
                      <a16:colId xmlns:a16="http://schemas.microsoft.com/office/drawing/2014/main" val="3520404308"/>
                    </a:ext>
                  </a:extLst>
                </a:gridCol>
                <a:gridCol w="595230">
                  <a:extLst>
                    <a:ext uri="{9D8B030D-6E8A-4147-A177-3AD203B41FA5}">
                      <a16:colId xmlns:a16="http://schemas.microsoft.com/office/drawing/2014/main" val="3541847007"/>
                    </a:ext>
                  </a:extLst>
                </a:gridCol>
                <a:gridCol w="595230">
                  <a:extLst>
                    <a:ext uri="{9D8B030D-6E8A-4147-A177-3AD203B41FA5}">
                      <a16:colId xmlns:a16="http://schemas.microsoft.com/office/drawing/2014/main" val="3282014911"/>
                    </a:ext>
                  </a:extLst>
                </a:gridCol>
                <a:gridCol w="595230">
                  <a:extLst>
                    <a:ext uri="{9D8B030D-6E8A-4147-A177-3AD203B41FA5}">
                      <a16:colId xmlns:a16="http://schemas.microsoft.com/office/drawing/2014/main" val="2189054055"/>
                    </a:ext>
                  </a:extLst>
                </a:gridCol>
                <a:gridCol w="595230">
                  <a:extLst>
                    <a:ext uri="{9D8B030D-6E8A-4147-A177-3AD203B41FA5}">
                      <a16:colId xmlns:a16="http://schemas.microsoft.com/office/drawing/2014/main" val="3500048400"/>
                    </a:ext>
                  </a:extLst>
                </a:gridCol>
                <a:gridCol w="595230">
                  <a:extLst>
                    <a:ext uri="{9D8B030D-6E8A-4147-A177-3AD203B41FA5}">
                      <a16:colId xmlns:a16="http://schemas.microsoft.com/office/drawing/2014/main" val="153903264"/>
                    </a:ext>
                  </a:extLst>
                </a:gridCol>
                <a:gridCol w="595230">
                  <a:extLst>
                    <a:ext uri="{9D8B030D-6E8A-4147-A177-3AD203B41FA5}">
                      <a16:colId xmlns:a16="http://schemas.microsoft.com/office/drawing/2014/main" val="2883459988"/>
                    </a:ext>
                  </a:extLst>
                </a:gridCol>
                <a:gridCol w="595230">
                  <a:extLst>
                    <a:ext uri="{9D8B030D-6E8A-4147-A177-3AD203B41FA5}">
                      <a16:colId xmlns:a16="http://schemas.microsoft.com/office/drawing/2014/main" val="2010829911"/>
                    </a:ext>
                  </a:extLst>
                </a:gridCol>
              </a:tblGrid>
              <a:tr h="370840">
                <a:tc gridSpan="3">
                  <a:txBody>
                    <a:bodyPr/>
                    <a:lstStyle/>
                    <a:p>
                      <a:pPr algn="ctr"/>
                      <a:r>
                        <a:rPr kumimoji="1" lang="ja-JP" altLang="en-US" dirty="0">
                          <a:latin typeface="+mj-ea"/>
                          <a:ea typeface="+mj-ea"/>
                        </a:rPr>
                        <a:t>すきまばめ</a:t>
                      </a:r>
                    </a:p>
                  </a:txBody>
                  <a:tcPr/>
                </a:tc>
                <a:tc hMerge="1">
                  <a:txBody>
                    <a:bodyPr/>
                    <a:lstStyle/>
                    <a:p>
                      <a:pPr algn="ctr"/>
                      <a:endParaRPr kumimoji="1" lang="ja-JP" altLang="en-US" dirty="0"/>
                    </a:p>
                  </a:txBody>
                  <a:tcPr/>
                </a:tc>
                <a:tc hMerge="1">
                  <a:txBody>
                    <a:bodyPr/>
                    <a:lstStyle/>
                    <a:p>
                      <a:pPr algn="ctr"/>
                      <a:endParaRPr kumimoji="1" lang="ja-JP" altLang="en-US" dirty="0"/>
                    </a:p>
                  </a:txBody>
                  <a:tcPr/>
                </a:tc>
                <a:tc gridSpan="4">
                  <a:txBody>
                    <a:bodyPr/>
                    <a:lstStyle/>
                    <a:p>
                      <a:pPr algn="ctr"/>
                      <a:r>
                        <a:rPr kumimoji="1" lang="ja-JP" altLang="en-US" dirty="0">
                          <a:latin typeface="+mj-ea"/>
                          <a:ea typeface="+mj-ea"/>
                        </a:rPr>
                        <a:t>中間ばめ</a:t>
                      </a:r>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gridSpan="6">
                  <a:txBody>
                    <a:bodyPr/>
                    <a:lstStyle/>
                    <a:p>
                      <a:pPr algn="ctr"/>
                      <a:r>
                        <a:rPr kumimoji="1" lang="ja-JP" altLang="en-US" dirty="0">
                          <a:latin typeface="+mj-ea"/>
                          <a:ea typeface="+mj-ea"/>
                        </a:rPr>
                        <a:t>しまりばめ</a:t>
                      </a:r>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extLst>
                  <a:ext uri="{0D108BD9-81ED-4DB2-BD59-A6C34878D82A}">
                    <a16:rowId xmlns:a16="http://schemas.microsoft.com/office/drawing/2014/main" val="607253044"/>
                  </a:ext>
                </a:extLst>
              </a:tr>
              <a:tr h="370840">
                <a:tc>
                  <a:txBody>
                    <a:bodyPr/>
                    <a:lstStyle/>
                    <a:p>
                      <a:pPr algn="ctr"/>
                      <a:r>
                        <a:rPr kumimoji="1" lang="en-US" altLang="ja-JP" dirty="0">
                          <a:latin typeface="+mj-lt"/>
                        </a:rPr>
                        <a:t>F7</a:t>
                      </a:r>
                      <a:endParaRPr kumimoji="1" lang="ja-JP" altLang="en-US" dirty="0">
                        <a:latin typeface="+mj-lt"/>
                      </a:endParaRPr>
                    </a:p>
                  </a:txBody>
                  <a:tcPr/>
                </a:tc>
                <a:tc>
                  <a:txBody>
                    <a:bodyPr/>
                    <a:lstStyle/>
                    <a:p>
                      <a:pPr algn="ctr"/>
                      <a:r>
                        <a:rPr kumimoji="1" lang="en-US" altLang="ja-JP" dirty="0">
                          <a:solidFill>
                            <a:srgbClr val="FF0000"/>
                          </a:solidFill>
                          <a:latin typeface="+mj-lt"/>
                        </a:rPr>
                        <a:t>G7</a:t>
                      </a:r>
                      <a:endParaRPr kumimoji="1" lang="ja-JP" altLang="en-US" dirty="0">
                        <a:solidFill>
                          <a:srgbClr val="FF0000"/>
                        </a:solidFill>
                        <a:latin typeface="+mj-lt"/>
                      </a:endParaRPr>
                    </a:p>
                  </a:txBody>
                  <a:tcPr/>
                </a:tc>
                <a:tc>
                  <a:txBody>
                    <a:bodyPr/>
                    <a:lstStyle/>
                    <a:p>
                      <a:pPr algn="ctr"/>
                      <a:r>
                        <a:rPr kumimoji="1" lang="en-US" altLang="ja-JP" dirty="0">
                          <a:solidFill>
                            <a:srgbClr val="FF0000"/>
                          </a:solidFill>
                          <a:latin typeface="+mj-lt"/>
                        </a:rPr>
                        <a:t>H7</a:t>
                      </a:r>
                      <a:endParaRPr kumimoji="1" lang="ja-JP" altLang="en-US" dirty="0">
                        <a:solidFill>
                          <a:srgbClr val="FF0000"/>
                        </a:solidFill>
                        <a:latin typeface="+mj-lt"/>
                      </a:endParaRPr>
                    </a:p>
                  </a:txBody>
                  <a:tcPr/>
                </a:tc>
                <a:tc>
                  <a:txBody>
                    <a:bodyPr/>
                    <a:lstStyle/>
                    <a:p>
                      <a:pPr algn="ctr"/>
                      <a:r>
                        <a:rPr kumimoji="1" lang="en-US" altLang="ja-JP" dirty="0">
                          <a:solidFill>
                            <a:srgbClr val="FF0000"/>
                          </a:solidFill>
                          <a:latin typeface="+mj-lt"/>
                        </a:rPr>
                        <a:t>JS7</a:t>
                      </a:r>
                      <a:endParaRPr kumimoji="1" lang="ja-JP" altLang="en-US" dirty="0">
                        <a:solidFill>
                          <a:srgbClr val="FF0000"/>
                        </a:solidFill>
                        <a:latin typeface="+mj-lt"/>
                      </a:endParaRPr>
                    </a:p>
                  </a:txBody>
                  <a:tcPr/>
                </a:tc>
                <a:tc>
                  <a:txBody>
                    <a:bodyPr/>
                    <a:lstStyle/>
                    <a:p>
                      <a:pPr algn="ctr"/>
                      <a:r>
                        <a:rPr kumimoji="1" lang="en-US" altLang="ja-JP" dirty="0">
                          <a:solidFill>
                            <a:srgbClr val="FF0000"/>
                          </a:solidFill>
                          <a:latin typeface="+mj-lt"/>
                        </a:rPr>
                        <a:t>K7</a:t>
                      </a:r>
                      <a:endParaRPr kumimoji="1" lang="ja-JP" altLang="en-US" dirty="0">
                        <a:solidFill>
                          <a:srgbClr val="FF0000"/>
                        </a:solidFill>
                        <a:latin typeface="+mj-lt"/>
                      </a:endParaRPr>
                    </a:p>
                  </a:txBody>
                  <a:tcPr/>
                </a:tc>
                <a:tc>
                  <a:txBody>
                    <a:bodyPr/>
                    <a:lstStyle/>
                    <a:p>
                      <a:pPr algn="ctr"/>
                      <a:r>
                        <a:rPr kumimoji="1" lang="en-US" altLang="ja-JP" dirty="0">
                          <a:latin typeface="+mj-lt"/>
                        </a:rPr>
                        <a:t>M7</a:t>
                      </a:r>
                      <a:endParaRPr kumimoji="1" lang="ja-JP" altLang="en-US" dirty="0">
                        <a:latin typeface="+mj-lt"/>
                      </a:endParaRPr>
                    </a:p>
                  </a:txBody>
                  <a:tcPr/>
                </a:tc>
                <a:tc>
                  <a:txBody>
                    <a:bodyPr/>
                    <a:lstStyle/>
                    <a:p>
                      <a:pPr algn="ctr"/>
                      <a:r>
                        <a:rPr kumimoji="1" lang="en-US" altLang="ja-JP" dirty="0">
                          <a:solidFill>
                            <a:srgbClr val="FF0000"/>
                          </a:solidFill>
                          <a:latin typeface="+mj-lt"/>
                        </a:rPr>
                        <a:t>N7</a:t>
                      </a:r>
                      <a:endParaRPr kumimoji="1" lang="ja-JP" altLang="en-US" dirty="0">
                        <a:solidFill>
                          <a:srgbClr val="FF0000"/>
                        </a:solidFill>
                        <a:latin typeface="+mj-lt"/>
                      </a:endParaRPr>
                    </a:p>
                  </a:txBody>
                  <a:tcPr/>
                </a:tc>
                <a:tc>
                  <a:txBody>
                    <a:bodyPr/>
                    <a:lstStyle/>
                    <a:p>
                      <a:pPr algn="ctr"/>
                      <a:r>
                        <a:rPr kumimoji="1" lang="en-US" altLang="ja-JP" dirty="0">
                          <a:solidFill>
                            <a:srgbClr val="FF0000"/>
                          </a:solidFill>
                          <a:latin typeface="+mj-lt"/>
                        </a:rPr>
                        <a:t>P7</a:t>
                      </a:r>
                      <a:endParaRPr kumimoji="1" lang="ja-JP" altLang="en-US" dirty="0">
                        <a:solidFill>
                          <a:srgbClr val="FF0000"/>
                        </a:solidFill>
                        <a:latin typeface="+mj-lt"/>
                      </a:endParaRPr>
                    </a:p>
                  </a:txBody>
                  <a:tcPr/>
                </a:tc>
                <a:tc>
                  <a:txBody>
                    <a:bodyPr/>
                    <a:lstStyle/>
                    <a:p>
                      <a:pPr algn="ctr"/>
                      <a:r>
                        <a:rPr kumimoji="1" lang="en-US" altLang="ja-JP" dirty="0">
                          <a:solidFill>
                            <a:srgbClr val="FF0000"/>
                          </a:solidFill>
                          <a:latin typeface="+mj-lt"/>
                        </a:rPr>
                        <a:t>R7</a:t>
                      </a:r>
                      <a:endParaRPr kumimoji="1" lang="ja-JP" altLang="en-US" dirty="0">
                        <a:solidFill>
                          <a:srgbClr val="FF0000"/>
                        </a:solidFill>
                        <a:latin typeface="+mj-lt"/>
                      </a:endParaRPr>
                    </a:p>
                  </a:txBody>
                  <a:tcPr/>
                </a:tc>
                <a:tc>
                  <a:txBody>
                    <a:bodyPr/>
                    <a:lstStyle/>
                    <a:p>
                      <a:pPr algn="ctr"/>
                      <a:r>
                        <a:rPr kumimoji="1" lang="en-US" altLang="ja-JP" dirty="0">
                          <a:solidFill>
                            <a:srgbClr val="FF0000"/>
                          </a:solidFill>
                          <a:latin typeface="+mj-lt"/>
                        </a:rPr>
                        <a:t>S7</a:t>
                      </a:r>
                      <a:endParaRPr kumimoji="1" lang="ja-JP" altLang="en-US" dirty="0">
                        <a:solidFill>
                          <a:srgbClr val="FF0000"/>
                        </a:solidFill>
                        <a:latin typeface="+mj-lt"/>
                      </a:endParaRPr>
                    </a:p>
                  </a:txBody>
                  <a:tcPr/>
                </a:tc>
                <a:tc>
                  <a:txBody>
                    <a:bodyPr/>
                    <a:lstStyle/>
                    <a:p>
                      <a:pPr algn="ctr"/>
                      <a:r>
                        <a:rPr kumimoji="1" lang="en-US" altLang="ja-JP" dirty="0">
                          <a:latin typeface="+mj-lt"/>
                        </a:rPr>
                        <a:t>T7</a:t>
                      </a:r>
                      <a:endParaRPr kumimoji="1" lang="ja-JP" altLang="en-US" dirty="0">
                        <a:latin typeface="+mj-lt"/>
                      </a:endParaRPr>
                    </a:p>
                  </a:txBody>
                  <a:tcPr/>
                </a:tc>
                <a:tc>
                  <a:txBody>
                    <a:bodyPr/>
                    <a:lstStyle/>
                    <a:p>
                      <a:pPr algn="ctr"/>
                      <a:r>
                        <a:rPr kumimoji="1" lang="en-US" altLang="ja-JP" dirty="0">
                          <a:latin typeface="+mj-lt"/>
                        </a:rPr>
                        <a:t>U7</a:t>
                      </a:r>
                      <a:endParaRPr kumimoji="1" lang="ja-JP" altLang="en-US" dirty="0">
                        <a:latin typeface="+mj-lt"/>
                      </a:endParaRPr>
                    </a:p>
                  </a:txBody>
                  <a:tcPr/>
                </a:tc>
                <a:tc>
                  <a:txBody>
                    <a:bodyPr/>
                    <a:lstStyle/>
                    <a:p>
                      <a:pPr algn="ctr"/>
                      <a:r>
                        <a:rPr kumimoji="1" lang="en-US" altLang="ja-JP" dirty="0">
                          <a:latin typeface="+mj-lt"/>
                        </a:rPr>
                        <a:t>X7</a:t>
                      </a:r>
                      <a:endParaRPr kumimoji="1" lang="ja-JP" altLang="en-US" dirty="0">
                        <a:latin typeface="+mj-lt"/>
                      </a:endParaRPr>
                    </a:p>
                  </a:txBody>
                  <a:tcPr/>
                </a:tc>
                <a:extLst>
                  <a:ext uri="{0D108BD9-81ED-4DB2-BD59-A6C34878D82A}">
                    <a16:rowId xmlns:a16="http://schemas.microsoft.com/office/drawing/2014/main" val="3963669094"/>
                  </a:ext>
                </a:extLst>
              </a:tr>
            </a:tbl>
          </a:graphicData>
        </a:graphic>
      </p:graphicFrame>
      <p:sp>
        <p:nvSpPr>
          <p:cNvPr id="11" name="テキスト ボックス 10">
            <a:extLst>
              <a:ext uri="{FF2B5EF4-FFF2-40B4-BE49-F238E27FC236}">
                <a16:creationId xmlns:a16="http://schemas.microsoft.com/office/drawing/2014/main" id="{F74F9EC6-6345-CBDF-FE3F-7055678B28FD}"/>
              </a:ext>
            </a:extLst>
          </p:cNvPr>
          <p:cNvSpPr txBox="1"/>
          <p:nvPr/>
        </p:nvSpPr>
        <p:spPr>
          <a:xfrm>
            <a:off x="2740956" y="3333430"/>
            <a:ext cx="4753472" cy="349702"/>
          </a:xfrm>
          <a:prstGeom prst="rect">
            <a:avLst/>
          </a:prstGeom>
          <a:noFill/>
        </p:spPr>
        <p:txBody>
          <a:bodyPr wrap="none" lIns="36000" tIns="36000" rIns="36000" bIns="36000" rtlCol="0">
            <a:spAutoFit/>
          </a:bodyPr>
          <a:lstStyle/>
          <a:p>
            <a:r>
              <a:rPr lang="ja-JP" altLang="en-US" dirty="0">
                <a:latin typeface="+mj-lt"/>
                <a:ea typeface="+mj-ea"/>
              </a:rPr>
              <a:t>穴基準：穴が</a:t>
            </a:r>
            <a:r>
              <a:rPr lang="en-US" altLang="ja-JP" dirty="0">
                <a:latin typeface="+mj-lt"/>
                <a:ea typeface="+mj-ea"/>
              </a:rPr>
              <a:t>H7</a:t>
            </a:r>
            <a:r>
              <a:rPr lang="ja-JP" altLang="en-US" dirty="0">
                <a:latin typeface="+mj-lt"/>
                <a:ea typeface="+mj-ea"/>
              </a:rPr>
              <a:t>に対応する推奨するはめあい</a:t>
            </a:r>
            <a:endParaRPr kumimoji="1" lang="ja-JP" altLang="en-US" dirty="0">
              <a:latin typeface="+mj-lt"/>
              <a:ea typeface="+mj-ea"/>
            </a:endParaRPr>
          </a:p>
        </p:txBody>
      </p:sp>
      <p:sp>
        <p:nvSpPr>
          <p:cNvPr id="12" name="テキスト ボックス 11">
            <a:extLst>
              <a:ext uri="{FF2B5EF4-FFF2-40B4-BE49-F238E27FC236}">
                <a16:creationId xmlns:a16="http://schemas.microsoft.com/office/drawing/2014/main" id="{A53229AC-2775-B1FB-A221-5AC8F5B675C0}"/>
              </a:ext>
            </a:extLst>
          </p:cNvPr>
          <p:cNvSpPr txBox="1"/>
          <p:nvPr/>
        </p:nvSpPr>
        <p:spPr>
          <a:xfrm>
            <a:off x="2760192" y="4773856"/>
            <a:ext cx="4715000" cy="349702"/>
          </a:xfrm>
          <a:prstGeom prst="rect">
            <a:avLst/>
          </a:prstGeom>
          <a:noFill/>
        </p:spPr>
        <p:txBody>
          <a:bodyPr wrap="none" lIns="36000" tIns="36000" rIns="36000" bIns="36000" rtlCol="0">
            <a:spAutoFit/>
          </a:bodyPr>
          <a:lstStyle/>
          <a:p>
            <a:r>
              <a:rPr lang="ja-JP" altLang="en-US" dirty="0">
                <a:latin typeface="+mj-lt"/>
                <a:ea typeface="+mj-ea"/>
              </a:rPr>
              <a:t>軸基準：軸が</a:t>
            </a:r>
            <a:r>
              <a:rPr lang="en-US" altLang="ja-JP" dirty="0">
                <a:latin typeface="+mj-lt"/>
                <a:ea typeface="+mj-ea"/>
              </a:rPr>
              <a:t>h6</a:t>
            </a:r>
            <a:r>
              <a:rPr lang="ja-JP" altLang="en-US" dirty="0">
                <a:latin typeface="+mj-lt"/>
                <a:ea typeface="+mj-ea"/>
              </a:rPr>
              <a:t>に対応する推奨するはめあい</a:t>
            </a:r>
            <a:endParaRPr kumimoji="1" lang="ja-JP" altLang="en-US" dirty="0">
              <a:latin typeface="+mj-lt"/>
              <a:ea typeface="+mj-ea"/>
            </a:endParaRPr>
          </a:p>
        </p:txBody>
      </p:sp>
      <p:sp>
        <p:nvSpPr>
          <p:cNvPr id="13" name="テキスト ボックス 12">
            <a:extLst>
              <a:ext uri="{FF2B5EF4-FFF2-40B4-BE49-F238E27FC236}">
                <a16:creationId xmlns:a16="http://schemas.microsoft.com/office/drawing/2014/main" id="{4354D556-16F9-6C85-0975-288E1477EA83}"/>
              </a:ext>
            </a:extLst>
          </p:cNvPr>
          <p:cNvSpPr txBox="1"/>
          <p:nvPr/>
        </p:nvSpPr>
        <p:spPr>
          <a:xfrm>
            <a:off x="6947849" y="6115108"/>
            <a:ext cx="2143783" cy="226591"/>
          </a:xfrm>
          <a:prstGeom prst="rect">
            <a:avLst/>
          </a:prstGeom>
          <a:noFill/>
        </p:spPr>
        <p:txBody>
          <a:bodyPr wrap="none" lIns="36000" tIns="36000" rIns="36000" bIns="36000" rtlCol="0">
            <a:spAutoFit/>
          </a:bodyPr>
          <a:lstStyle/>
          <a:p>
            <a:r>
              <a:rPr kumimoji="1" lang="en-US" altLang="ja-JP" sz="1000" dirty="0">
                <a:latin typeface="+mj-lt"/>
                <a:ea typeface="+mj-ea"/>
              </a:rPr>
              <a:t>JIS</a:t>
            </a:r>
            <a:r>
              <a:rPr kumimoji="1" lang="ja-JP" altLang="en-US" sz="1000" dirty="0">
                <a:latin typeface="+mj-lt"/>
                <a:ea typeface="+mj-ea"/>
              </a:rPr>
              <a:t>を参考に高増作画</a:t>
            </a:r>
            <a:r>
              <a:rPr kumimoji="1" lang="en-US" altLang="ja-JP" sz="1000" dirty="0">
                <a:latin typeface="+mj-lt"/>
                <a:ea typeface="+mj-ea"/>
              </a:rPr>
              <a:t>©takamasu-lab</a:t>
            </a:r>
            <a:endParaRPr kumimoji="1" lang="ja-JP" altLang="en-US" sz="1000" dirty="0">
              <a:latin typeface="+mj-lt"/>
              <a:ea typeface="+mj-ea"/>
            </a:endParaRPr>
          </a:p>
        </p:txBody>
      </p:sp>
    </p:spTree>
    <p:extLst>
      <p:ext uri="{BB962C8B-B14F-4D97-AF65-F5344CB8AC3E}">
        <p14:creationId xmlns:p14="http://schemas.microsoft.com/office/powerpoint/2010/main" val="23123583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コンテンツ プレースホルダー 26">
            <a:extLst>
              <a:ext uri="{FF2B5EF4-FFF2-40B4-BE49-F238E27FC236}">
                <a16:creationId xmlns:a16="http://schemas.microsoft.com/office/drawing/2014/main" id="{3C266B72-4B74-2F91-A6AE-F146DA61F1AC}"/>
              </a:ext>
            </a:extLst>
          </p:cNvPr>
          <p:cNvSpPr>
            <a:spLocks noGrp="1"/>
          </p:cNvSpPr>
          <p:nvPr>
            <p:ph idx="1"/>
          </p:nvPr>
        </p:nvSpPr>
        <p:spPr/>
        <p:txBody>
          <a:bodyPr/>
          <a:lstStyle/>
          <a:p>
            <a:r>
              <a:rPr lang="ja-JP" altLang="en-US" dirty="0"/>
              <a:t>穴の位置</a:t>
            </a:r>
            <a:endParaRPr lang="en-US" altLang="ja-JP" dirty="0"/>
          </a:p>
          <a:p>
            <a:pPr lvl="1"/>
            <a:r>
              <a:rPr lang="ja-JP" altLang="en-US" dirty="0"/>
              <a:t>従来の寸法公差での規制（左図）では問題が多い</a:t>
            </a:r>
            <a:endParaRPr lang="en-US" altLang="ja-JP" dirty="0"/>
          </a:p>
          <a:p>
            <a:pPr lvl="2"/>
            <a:r>
              <a:rPr lang="ja-JP" altLang="en-US" dirty="0"/>
              <a:t>公差の累積，公差の領域が四角になる</a:t>
            </a:r>
            <a:endParaRPr lang="en-US" altLang="ja-JP" dirty="0"/>
          </a:p>
          <a:p>
            <a:pPr lvl="2"/>
            <a:r>
              <a:rPr lang="ja-JP" altLang="en-US" dirty="0"/>
              <a:t>基準の取り方が不明確</a:t>
            </a:r>
            <a:endParaRPr lang="en-US" altLang="ja-JP" dirty="0"/>
          </a:p>
          <a:p>
            <a:pPr lvl="2"/>
            <a:r>
              <a:rPr lang="ja-JP" altLang="en-US" dirty="0"/>
              <a:t>形状偏差への対応ができない</a:t>
            </a:r>
            <a:endParaRPr lang="en-US" altLang="ja-JP" dirty="0"/>
          </a:p>
          <a:p>
            <a:pPr lvl="1"/>
            <a:r>
              <a:rPr lang="ja-JP" altLang="en-US" dirty="0"/>
              <a:t>位置度を利用した方法が優れている（右図）</a:t>
            </a:r>
            <a:endParaRPr lang="en-US" altLang="ja-JP" dirty="0"/>
          </a:p>
          <a:p>
            <a:pPr lvl="2"/>
            <a:r>
              <a:rPr lang="ja-JP" altLang="en-US" dirty="0"/>
              <a:t>位置度，データムについては，「精密測定</a:t>
            </a:r>
            <a:r>
              <a:rPr lang="en-US" altLang="ja-JP" dirty="0"/>
              <a:t>03b</a:t>
            </a:r>
            <a:r>
              <a:rPr lang="ja-JP" altLang="en-US" dirty="0"/>
              <a:t>」を参照</a:t>
            </a:r>
          </a:p>
        </p:txBody>
      </p:sp>
      <p:sp>
        <p:nvSpPr>
          <p:cNvPr id="13" name="タイトル 12">
            <a:extLst>
              <a:ext uri="{FF2B5EF4-FFF2-40B4-BE49-F238E27FC236}">
                <a16:creationId xmlns:a16="http://schemas.microsoft.com/office/drawing/2014/main" id="{9F2481FC-11B0-9058-B4B3-94B5BADD5730}"/>
              </a:ext>
            </a:extLst>
          </p:cNvPr>
          <p:cNvSpPr>
            <a:spLocks noGrp="1"/>
          </p:cNvSpPr>
          <p:nvPr>
            <p:ph type="title"/>
          </p:nvPr>
        </p:nvSpPr>
        <p:spPr/>
        <p:txBody>
          <a:bodyPr/>
          <a:lstStyle/>
          <a:p>
            <a:r>
              <a:rPr lang="ja-JP" altLang="en-US" dirty="0"/>
              <a:t>サイズ以外の寸法（</a:t>
            </a:r>
            <a:r>
              <a:rPr lang="en-US" altLang="ja-JP" dirty="0"/>
              <a:t>1</a:t>
            </a:r>
            <a:r>
              <a:rPr lang="ja-JP" altLang="en-US" dirty="0"/>
              <a:t>）：穴の位置</a:t>
            </a:r>
          </a:p>
        </p:txBody>
      </p:sp>
      <p:sp>
        <p:nvSpPr>
          <p:cNvPr id="14" name="日付プレースホルダー 13">
            <a:extLst>
              <a:ext uri="{FF2B5EF4-FFF2-40B4-BE49-F238E27FC236}">
                <a16:creationId xmlns:a16="http://schemas.microsoft.com/office/drawing/2014/main" id="{3BCF5779-7D3C-8296-8BB7-DB41B5A26E21}"/>
              </a:ext>
            </a:extLst>
          </p:cNvPr>
          <p:cNvSpPr>
            <a:spLocks noGrp="1"/>
          </p:cNvSpPr>
          <p:nvPr>
            <p:ph type="dt" sz="half" idx="10"/>
          </p:nvPr>
        </p:nvSpPr>
        <p:spPr/>
        <p:txBody>
          <a:bodyPr/>
          <a:lstStyle/>
          <a:p>
            <a:pPr>
              <a:defRPr/>
            </a:pPr>
            <a:r>
              <a:rPr lang="en-US" altLang="ja-JP"/>
              <a:t>2022-8-21</a:t>
            </a:r>
          </a:p>
        </p:txBody>
      </p:sp>
      <p:sp>
        <p:nvSpPr>
          <p:cNvPr id="15" name="フッター プレースホルダー 14">
            <a:extLst>
              <a:ext uri="{FF2B5EF4-FFF2-40B4-BE49-F238E27FC236}">
                <a16:creationId xmlns:a16="http://schemas.microsoft.com/office/drawing/2014/main" id="{5D3E91A7-9972-D8D8-010E-ACB695BCE04E}"/>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17" name="スライド番号プレースホルダー 16">
            <a:extLst>
              <a:ext uri="{FF2B5EF4-FFF2-40B4-BE49-F238E27FC236}">
                <a16:creationId xmlns:a16="http://schemas.microsoft.com/office/drawing/2014/main" id="{8F79CC5E-B54C-71F2-03CE-F6E21EE8B33A}"/>
              </a:ext>
            </a:extLst>
          </p:cNvPr>
          <p:cNvSpPr>
            <a:spLocks noGrp="1"/>
          </p:cNvSpPr>
          <p:nvPr>
            <p:ph type="sldNum" sz="quarter" idx="12"/>
          </p:nvPr>
        </p:nvSpPr>
        <p:spPr/>
        <p:txBody>
          <a:bodyPr/>
          <a:lstStyle/>
          <a:p>
            <a:pPr>
              <a:defRPr/>
            </a:pPr>
            <a:fld id="{8C219623-F44D-4BE7-BAB0-D5E5D6A8EB78}" type="slidenum">
              <a:rPr lang="en-US" altLang="ja-JP" smtClean="0"/>
              <a:pPr>
                <a:defRPr/>
              </a:pPr>
              <a:t>27</a:t>
            </a:fld>
            <a:endParaRPr lang="en-US" altLang="ja-JP"/>
          </a:p>
        </p:txBody>
      </p:sp>
      <p:sp>
        <p:nvSpPr>
          <p:cNvPr id="29" name="テキスト ボックス 28">
            <a:extLst>
              <a:ext uri="{FF2B5EF4-FFF2-40B4-BE49-F238E27FC236}">
                <a16:creationId xmlns:a16="http://schemas.microsoft.com/office/drawing/2014/main" id="{EA6ED90A-ACCB-8FB2-7CE0-BAE003B0E69E}"/>
              </a:ext>
            </a:extLst>
          </p:cNvPr>
          <p:cNvSpPr txBox="1"/>
          <p:nvPr/>
        </p:nvSpPr>
        <p:spPr>
          <a:xfrm>
            <a:off x="7655772" y="6046284"/>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pic>
        <p:nvPicPr>
          <p:cNvPr id="30" name="図 29">
            <a:extLst>
              <a:ext uri="{FF2B5EF4-FFF2-40B4-BE49-F238E27FC236}">
                <a16:creationId xmlns:a16="http://schemas.microsoft.com/office/drawing/2014/main" id="{AB9A48AA-60A2-F6B5-8ABB-F8BAE43E3B18}"/>
              </a:ext>
            </a:extLst>
          </p:cNvPr>
          <p:cNvPicPr>
            <a:picLocks noChangeAspect="1"/>
          </p:cNvPicPr>
          <p:nvPr/>
        </p:nvPicPr>
        <p:blipFill>
          <a:blip r:embed="rId2"/>
          <a:stretch>
            <a:fillRect/>
          </a:stretch>
        </p:blipFill>
        <p:spPr>
          <a:xfrm>
            <a:off x="2839322" y="3227923"/>
            <a:ext cx="4911700" cy="3044952"/>
          </a:xfrm>
          <a:prstGeom prst="rect">
            <a:avLst/>
          </a:prstGeom>
        </p:spPr>
      </p:pic>
      <p:sp>
        <p:nvSpPr>
          <p:cNvPr id="2" name="テキスト ボックス 1">
            <a:extLst>
              <a:ext uri="{FF2B5EF4-FFF2-40B4-BE49-F238E27FC236}">
                <a16:creationId xmlns:a16="http://schemas.microsoft.com/office/drawing/2014/main" id="{36370115-415B-6553-6429-1EB3B5348732}"/>
              </a:ext>
            </a:extLst>
          </p:cNvPr>
          <p:cNvSpPr txBox="1"/>
          <p:nvPr/>
        </p:nvSpPr>
        <p:spPr>
          <a:xfrm>
            <a:off x="7686302" y="5641553"/>
            <a:ext cx="1457698" cy="349702"/>
          </a:xfrm>
          <a:prstGeom prst="rect">
            <a:avLst/>
          </a:prstGeom>
          <a:noFill/>
        </p:spPr>
        <p:txBody>
          <a:bodyPr wrap="none" lIns="36000" tIns="36000" rIns="36000" bIns="36000" rtlCol="0">
            <a:spAutoFit/>
          </a:bodyPr>
          <a:lstStyle/>
          <a:p>
            <a:r>
              <a:rPr lang="ja-JP" altLang="en-US" dirty="0">
                <a:latin typeface="+mj-lt"/>
                <a:ea typeface="+mj-ea"/>
              </a:rPr>
              <a:t>位置度の図示</a:t>
            </a:r>
            <a:endParaRPr kumimoji="1" lang="ja-JP" altLang="en-US" dirty="0">
              <a:latin typeface="+mj-lt"/>
              <a:ea typeface="+mj-ea"/>
            </a:endParaRPr>
          </a:p>
        </p:txBody>
      </p:sp>
    </p:spTree>
    <p:extLst>
      <p:ext uri="{BB962C8B-B14F-4D97-AF65-F5344CB8AC3E}">
        <p14:creationId xmlns:p14="http://schemas.microsoft.com/office/powerpoint/2010/main" val="4021613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a:extLst>
              <a:ext uri="{FF2B5EF4-FFF2-40B4-BE49-F238E27FC236}">
                <a16:creationId xmlns:a16="http://schemas.microsoft.com/office/drawing/2014/main" id="{114E93BE-2B93-0090-5044-AFA7D7A33551}"/>
              </a:ext>
            </a:extLst>
          </p:cNvPr>
          <p:cNvSpPr>
            <a:spLocks noGrp="1"/>
          </p:cNvSpPr>
          <p:nvPr>
            <p:ph idx="1"/>
          </p:nvPr>
        </p:nvSpPr>
        <p:spPr/>
        <p:txBody>
          <a:bodyPr/>
          <a:lstStyle/>
          <a:p>
            <a:r>
              <a:rPr lang="ja-JP" altLang="en-US" dirty="0"/>
              <a:t>段差（左図），半径（右図）</a:t>
            </a:r>
            <a:endParaRPr lang="en-US" altLang="ja-JP" dirty="0"/>
          </a:p>
          <a:p>
            <a:pPr lvl="1"/>
            <a:r>
              <a:rPr lang="ja-JP" altLang="en-US" dirty="0"/>
              <a:t>従来の寸法公差（左側）での規制では問題が多い</a:t>
            </a:r>
            <a:endParaRPr lang="en-US" altLang="ja-JP" dirty="0"/>
          </a:p>
          <a:p>
            <a:pPr lvl="2"/>
            <a:r>
              <a:rPr lang="ja-JP" altLang="en-US" dirty="0"/>
              <a:t>基準の取り方が不明確</a:t>
            </a:r>
            <a:endParaRPr lang="en-US" altLang="ja-JP" dirty="0"/>
          </a:p>
          <a:p>
            <a:pPr lvl="2"/>
            <a:r>
              <a:rPr lang="ja-JP" altLang="en-US" dirty="0"/>
              <a:t>形状偏差への対応に曖昧性がある</a:t>
            </a:r>
            <a:endParaRPr lang="en-US" altLang="ja-JP" dirty="0"/>
          </a:p>
          <a:p>
            <a:pPr lvl="1"/>
            <a:r>
              <a:rPr lang="ja-JP" altLang="en-US" dirty="0"/>
              <a:t>位置度／輪郭度を利用した方法（右側）が優れている</a:t>
            </a:r>
            <a:endParaRPr lang="en-US" altLang="ja-JP" dirty="0"/>
          </a:p>
          <a:p>
            <a:pPr lvl="2"/>
            <a:r>
              <a:rPr lang="ja-JP" altLang="en-US" dirty="0"/>
              <a:t>形状偏差の規制方法が明確になる</a:t>
            </a:r>
            <a:endParaRPr lang="en-US" altLang="ja-JP" dirty="0"/>
          </a:p>
          <a:p>
            <a:pPr lvl="2"/>
            <a:r>
              <a:rPr lang="ja-JP" altLang="en-US" dirty="0"/>
              <a:t>位置度／輪郭度については，「精密測定</a:t>
            </a:r>
            <a:r>
              <a:rPr lang="en-US" altLang="ja-JP" dirty="0"/>
              <a:t>03b</a:t>
            </a:r>
            <a:r>
              <a:rPr lang="ja-JP" altLang="en-US" dirty="0"/>
              <a:t>」を参照</a:t>
            </a:r>
            <a:endParaRPr lang="en-US" altLang="ja-JP" dirty="0"/>
          </a:p>
        </p:txBody>
      </p:sp>
      <p:sp>
        <p:nvSpPr>
          <p:cNvPr id="3" name="タイトル 2">
            <a:extLst>
              <a:ext uri="{FF2B5EF4-FFF2-40B4-BE49-F238E27FC236}">
                <a16:creationId xmlns:a16="http://schemas.microsoft.com/office/drawing/2014/main" id="{086AA356-2D31-B238-14FA-2E6DE71B916D}"/>
              </a:ext>
            </a:extLst>
          </p:cNvPr>
          <p:cNvSpPr>
            <a:spLocks noGrp="1"/>
          </p:cNvSpPr>
          <p:nvPr>
            <p:ph type="title"/>
          </p:nvPr>
        </p:nvSpPr>
        <p:spPr/>
        <p:txBody>
          <a:bodyPr/>
          <a:lstStyle/>
          <a:p>
            <a:r>
              <a:rPr lang="ja-JP" altLang="en-US" dirty="0"/>
              <a:t>サイズ以外の寸法（</a:t>
            </a:r>
            <a:r>
              <a:rPr lang="en-US" altLang="ja-JP" dirty="0"/>
              <a:t>2</a:t>
            </a:r>
            <a:r>
              <a:rPr lang="ja-JP" altLang="en-US" dirty="0"/>
              <a:t>）：段さ，半径</a:t>
            </a:r>
          </a:p>
        </p:txBody>
      </p:sp>
      <p:sp>
        <p:nvSpPr>
          <p:cNvPr id="4" name="日付プレースホルダー 3">
            <a:extLst>
              <a:ext uri="{FF2B5EF4-FFF2-40B4-BE49-F238E27FC236}">
                <a16:creationId xmlns:a16="http://schemas.microsoft.com/office/drawing/2014/main" id="{2D9B031E-8509-E7DD-819F-9A11C703673C}"/>
              </a:ext>
            </a:extLst>
          </p:cNvPr>
          <p:cNvSpPr>
            <a:spLocks noGrp="1"/>
          </p:cNvSpPr>
          <p:nvPr>
            <p:ph type="dt" sz="half" idx="10"/>
          </p:nvPr>
        </p:nvSpPr>
        <p:spPr/>
        <p:txBody>
          <a:bodyPr/>
          <a:lstStyle/>
          <a:p>
            <a:pPr>
              <a:defRPr/>
            </a:pPr>
            <a:r>
              <a:rPr lang="en-US" altLang="ja-JP"/>
              <a:t>2022-8-21</a:t>
            </a:r>
          </a:p>
        </p:txBody>
      </p:sp>
      <p:sp>
        <p:nvSpPr>
          <p:cNvPr id="5" name="フッター プレースホルダー 4">
            <a:extLst>
              <a:ext uri="{FF2B5EF4-FFF2-40B4-BE49-F238E27FC236}">
                <a16:creationId xmlns:a16="http://schemas.microsoft.com/office/drawing/2014/main" id="{BE6DE56D-572A-8A31-0FE1-918057BEC91B}"/>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C426780E-5FF5-E515-57DC-716AF7EBF707}"/>
              </a:ext>
            </a:extLst>
          </p:cNvPr>
          <p:cNvSpPr>
            <a:spLocks noGrp="1"/>
          </p:cNvSpPr>
          <p:nvPr>
            <p:ph type="sldNum" sz="quarter" idx="12"/>
          </p:nvPr>
        </p:nvSpPr>
        <p:spPr/>
        <p:txBody>
          <a:bodyPr/>
          <a:lstStyle/>
          <a:p>
            <a:pPr>
              <a:defRPr/>
            </a:pPr>
            <a:fld id="{8C219623-F44D-4BE7-BAB0-D5E5D6A8EB78}" type="slidenum">
              <a:rPr lang="en-US" altLang="ja-JP" smtClean="0"/>
              <a:pPr>
                <a:defRPr/>
              </a:pPr>
              <a:t>28</a:t>
            </a:fld>
            <a:endParaRPr lang="en-US" altLang="ja-JP"/>
          </a:p>
        </p:txBody>
      </p:sp>
      <p:sp>
        <p:nvSpPr>
          <p:cNvPr id="78" name="テキスト ボックス 77">
            <a:extLst>
              <a:ext uri="{FF2B5EF4-FFF2-40B4-BE49-F238E27FC236}">
                <a16:creationId xmlns:a16="http://schemas.microsoft.com/office/drawing/2014/main" id="{148BACC2-5B82-64FC-175F-19019BF5CEFC}"/>
              </a:ext>
            </a:extLst>
          </p:cNvPr>
          <p:cNvSpPr txBox="1"/>
          <p:nvPr/>
        </p:nvSpPr>
        <p:spPr>
          <a:xfrm>
            <a:off x="7655772" y="610527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8" name="テキスト ボックス 7">
            <a:extLst>
              <a:ext uri="{FF2B5EF4-FFF2-40B4-BE49-F238E27FC236}">
                <a16:creationId xmlns:a16="http://schemas.microsoft.com/office/drawing/2014/main" id="{D72EF1D6-B4B6-243D-84F1-5A71C77C285C}"/>
              </a:ext>
            </a:extLst>
          </p:cNvPr>
          <p:cNvSpPr txBox="1"/>
          <p:nvPr/>
        </p:nvSpPr>
        <p:spPr>
          <a:xfrm>
            <a:off x="1816724" y="5700547"/>
            <a:ext cx="1226865" cy="349702"/>
          </a:xfrm>
          <a:prstGeom prst="rect">
            <a:avLst/>
          </a:prstGeom>
          <a:noFill/>
        </p:spPr>
        <p:txBody>
          <a:bodyPr wrap="none" lIns="36000" tIns="36000" rIns="36000" bIns="36000" rtlCol="0">
            <a:spAutoFit/>
          </a:bodyPr>
          <a:lstStyle/>
          <a:p>
            <a:r>
              <a:rPr lang="ja-JP" altLang="en-US" dirty="0">
                <a:latin typeface="+mj-lt"/>
                <a:ea typeface="+mj-ea"/>
              </a:rPr>
              <a:t>段差の図示</a:t>
            </a:r>
            <a:endParaRPr kumimoji="1" lang="ja-JP" altLang="en-US" dirty="0">
              <a:latin typeface="+mj-lt"/>
              <a:ea typeface="+mj-ea"/>
            </a:endParaRPr>
          </a:p>
        </p:txBody>
      </p:sp>
      <p:sp>
        <p:nvSpPr>
          <p:cNvPr id="9" name="テキスト ボックス 8">
            <a:extLst>
              <a:ext uri="{FF2B5EF4-FFF2-40B4-BE49-F238E27FC236}">
                <a16:creationId xmlns:a16="http://schemas.microsoft.com/office/drawing/2014/main" id="{38155921-7CDD-44A4-EAE1-1B8E370730FD}"/>
              </a:ext>
            </a:extLst>
          </p:cNvPr>
          <p:cNvSpPr txBox="1"/>
          <p:nvPr/>
        </p:nvSpPr>
        <p:spPr>
          <a:xfrm>
            <a:off x="6256096" y="5700547"/>
            <a:ext cx="1226865" cy="349702"/>
          </a:xfrm>
          <a:prstGeom prst="rect">
            <a:avLst/>
          </a:prstGeom>
          <a:noFill/>
        </p:spPr>
        <p:txBody>
          <a:bodyPr wrap="none" lIns="36000" tIns="36000" rIns="36000" bIns="36000" rtlCol="0">
            <a:spAutoFit/>
          </a:bodyPr>
          <a:lstStyle/>
          <a:p>
            <a:r>
              <a:rPr lang="ja-JP" altLang="en-US" dirty="0">
                <a:latin typeface="+mj-lt"/>
                <a:ea typeface="+mj-ea"/>
              </a:rPr>
              <a:t>半径の図示</a:t>
            </a:r>
            <a:endParaRPr kumimoji="1" lang="ja-JP" altLang="en-US" dirty="0">
              <a:latin typeface="+mj-lt"/>
              <a:ea typeface="+mj-ea"/>
            </a:endParaRPr>
          </a:p>
        </p:txBody>
      </p:sp>
      <p:pic>
        <p:nvPicPr>
          <p:cNvPr id="10" name="図 9">
            <a:extLst>
              <a:ext uri="{FF2B5EF4-FFF2-40B4-BE49-F238E27FC236}">
                <a16:creationId xmlns:a16="http://schemas.microsoft.com/office/drawing/2014/main" id="{51E14727-6B2D-3EE9-A150-05319BC80AF4}"/>
              </a:ext>
            </a:extLst>
          </p:cNvPr>
          <p:cNvPicPr>
            <a:picLocks noChangeAspect="1"/>
          </p:cNvPicPr>
          <p:nvPr/>
        </p:nvPicPr>
        <p:blipFill>
          <a:blip r:embed="rId2"/>
          <a:stretch>
            <a:fillRect/>
          </a:stretch>
        </p:blipFill>
        <p:spPr>
          <a:xfrm>
            <a:off x="154786" y="3350221"/>
            <a:ext cx="4550740" cy="2143887"/>
          </a:xfrm>
          <a:prstGeom prst="rect">
            <a:avLst/>
          </a:prstGeom>
        </p:spPr>
      </p:pic>
      <p:pic>
        <p:nvPicPr>
          <p:cNvPr id="52" name="図 51">
            <a:extLst>
              <a:ext uri="{FF2B5EF4-FFF2-40B4-BE49-F238E27FC236}">
                <a16:creationId xmlns:a16="http://schemas.microsoft.com/office/drawing/2014/main" id="{4A7A9176-FD5A-1C65-F0DC-87570C72DC06}"/>
              </a:ext>
            </a:extLst>
          </p:cNvPr>
          <p:cNvPicPr>
            <a:picLocks noChangeAspect="1"/>
          </p:cNvPicPr>
          <p:nvPr/>
        </p:nvPicPr>
        <p:blipFill>
          <a:blip r:embed="rId3"/>
          <a:stretch>
            <a:fillRect/>
          </a:stretch>
        </p:blipFill>
        <p:spPr>
          <a:xfrm>
            <a:off x="4734061" y="3350221"/>
            <a:ext cx="4270934" cy="2273427"/>
          </a:xfrm>
          <a:prstGeom prst="rect">
            <a:avLst/>
          </a:prstGeom>
        </p:spPr>
      </p:pic>
    </p:spTree>
    <p:extLst>
      <p:ext uri="{BB962C8B-B14F-4D97-AF65-F5344CB8AC3E}">
        <p14:creationId xmlns:p14="http://schemas.microsoft.com/office/powerpoint/2010/main" val="30570382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444D03B9-EFB0-A12F-3047-E7374B73A33F}"/>
              </a:ext>
            </a:extLst>
          </p:cNvPr>
          <p:cNvSpPr>
            <a:spLocks noGrp="1"/>
          </p:cNvSpPr>
          <p:nvPr>
            <p:ph idx="1"/>
          </p:nvPr>
        </p:nvSpPr>
        <p:spPr/>
        <p:txBody>
          <a:bodyPr/>
          <a:lstStyle/>
          <a:p>
            <a:r>
              <a:rPr kumimoji="1" lang="ja-JP" altLang="en-US" dirty="0"/>
              <a:t>寸法に対して，</a:t>
            </a:r>
            <a:r>
              <a:rPr kumimoji="1" lang="en-US" altLang="ja-JP" dirty="0"/>
              <a:t>2</a:t>
            </a:r>
            <a:r>
              <a:rPr kumimoji="1" lang="ja-JP" altLang="en-US" dirty="0"/>
              <a:t>点測定の対象となる円筒の直径と平行二平面の距離だけを「サイズ」として定義した</a:t>
            </a:r>
            <a:endParaRPr kumimoji="1" lang="en-US" altLang="ja-JP" dirty="0"/>
          </a:p>
          <a:p>
            <a:pPr lvl="1"/>
            <a:r>
              <a:rPr lang="ja-JP" altLang="en-US" dirty="0"/>
              <a:t>サイズとそれ以外の寸法の区別を明確化した</a:t>
            </a:r>
            <a:endParaRPr kumimoji="1" lang="en-US" altLang="ja-JP" dirty="0"/>
          </a:p>
          <a:p>
            <a:pPr lvl="1"/>
            <a:r>
              <a:rPr lang="ja-JP" altLang="en-US" dirty="0"/>
              <a:t>サイズとして，従来の</a:t>
            </a:r>
            <a:r>
              <a:rPr lang="en-US" altLang="ja-JP" dirty="0"/>
              <a:t>2</a:t>
            </a:r>
            <a:r>
              <a:rPr lang="ja-JP" altLang="en-US" dirty="0"/>
              <a:t>点間距離以外のサイズ（球サイズ，最小二乗サイズ）が導入された→それぞれ別個に規制できる</a:t>
            </a:r>
            <a:endParaRPr kumimoji="1" lang="en-US" altLang="ja-JP" dirty="0"/>
          </a:p>
          <a:p>
            <a:r>
              <a:rPr lang="ja-JP" altLang="en-US" dirty="0"/>
              <a:t>サイズはサイズ公差で規制する</a:t>
            </a:r>
            <a:endParaRPr lang="en-US" altLang="ja-JP" dirty="0"/>
          </a:p>
          <a:p>
            <a:pPr lvl="1"/>
            <a:r>
              <a:rPr kumimoji="1" lang="ja-JP" altLang="en-US" dirty="0"/>
              <a:t>サイズ公差は，＋および−の値で範囲を示す方法</a:t>
            </a:r>
            <a:endParaRPr kumimoji="1" lang="en-US" altLang="ja-JP" dirty="0"/>
          </a:p>
          <a:p>
            <a:pPr lvl="1"/>
            <a:r>
              <a:rPr lang="ja-JP" altLang="en-US" dirty="0"/>
              <a:t>はめあいに対しては，</a:t>
            </a:r>
            <a:r>
              <a:rPr lang="en-US" altLang="ja-JP" dirty="0"/>
              <a:t>ISO</a:t>
            </a:r>
            <a:r>
              <a:rPr lang="ja-JP" altLang="en-US" dirty="0"/>
              <a:t>はめあい方式を利用する方法</a:t>
            </a:r>
            <a:endParaRPr lang="en-US" altLang="ja-JP" dirty="0"/>
          </a:p>
          <a:p>
            <a:pPr lvl="1"/>
            <a:r>
              <a:rPr kumimoji="1" lang="ja-JP" altLang="en-US" dirty="0"/>
              <a:t>サイズ以外の寸法に対しては，理論的に正確な距離と位置度および輪郭度で規制する</a:t>
            </a:r>
            <a:endParaRPr kumimoji="1" lang="en-US" altLang="ja-JP" dirty="0"/>
          </a:p>
          <a:p>
            <a:pPr lvl="2"/>
            <a:r>
              <a:rPr lang="ja-JP" altLang="en-US" dirty="0"/>
              <a:t>この方法で，公差の意味の曖昧さがなくなった（</a:t>
            </a:r>
            <a:r>
              <a:rPr lang="en-US" altLang="ja-JP" dirty="0"/>
              <a:t>JIS</a:t>
            </a:r>
            <a:r>
              <a:rPr lang="ja-JP" altLang="en-US" dirty="0"/>
              <a:t> </a:t>
            </a:r>
            <a:r>
              <a:rPr lang="en-US" altLang="ja-JP" dirty="0"/>
              <a:t>B0420-2</a:t>
            </a:r>
            <a:r>
              <a:rPr lang="ja-JP" altLang="en-US" dirty="0"/>
              <a:t>参照）</a:t>
            </a:r>
            <a:endParaRPr lang="en-US" altLang="ja-JP" dirty="0"/>
          </a:p>
          <a:p>
            <a:pPr lvl="2"/>
            <a:endParaRPr lang="en-US" altLang="ja-JP" dirty="0"/>
          </a:p>
          <a:p>
            <a:r>
              <a:rPr kumimoji="1" lang="ja-JP" altLang="en-US" dirty="0"/>
              <a:t>注：角度サイズについても同様の方法が示されている（</a:t>
            </a:r>
            <a:r>
              <a:rPr kumimoji="1" lang="en-US" altLang="ja-JP" dirty="0"/>
              <a:t>JIS B0420-3</a:t>
            </a:r>
            <a:r>
              <a:rPr kumimoji="1" lang="ja-JP" altLang="en-US" dirty="0"/>
              <a:t>参照）→この説明では省略した</a:t>
            </a:r>
            <a:endParaRPr kumimoji="1" lang="en-US" altLang="ja-JP" dirty="0"/>
          </a:p>
          <a:p>
            <a:pPr lvl="2"/>
            <a:endParaRPr lang="en-US" altLang="ja-JP" dirty="0"/>
          </a:p>
        </p:txBody>
      </p:sp>
      <p:sp>
        <p:nvSpPr>
          <p:cNvPr id="3" name="タイトル 2">
            <a:extLst>
              <a:ext uri="{FF2B5EF4-FFF2-40B4-BE49-F238E27FC236}">
                <a16:creationId xmlns:a16="http://schemas.microsoft.com/office/drawing/2014/main" id="{228A4A05-B9B6-7503-42CC-008F7FD0B7F7}"/>
              </a:ext>
            </a:extLst>
          </p:cNvPr>
          <p:cNvSpPr>
            <a:spLocks noGrp="1"/>
          </p:cNvSpPr>
          <p:nvPr>
            <p:ph type="title"/>
          </p:nvPr>
        </p:nvSpPr>
        <p:spPr/>
        <p:txBody>
          <a:bodyPr/>
          <a:lstStyle/>
          <a:p>
            <a:r>
              <a:rPr kumimoji="1" lang="ja-JP" altLang="en-US" dirty="0"/>
              <a:t>まとめ：サイズとサイズ公差</a:t>
            </a:r>
          </a:p>
        </p:txBody>
      </p:sp>
      <p:sp>
        <p:nvSpPr>
          <p:cNvPr id="4" name="日付プレースホルダー 3">
            <a:extLst>
              <a:ext uri="{FF2B5EF4-FFF2-40B4-BE49-F238E27FC236}">
                <a16:creationId xmlns:a16="http://schemas.microsoft.com/office/drawing/2014/main" id="{0C67C4E2-4A0A-7931-6ABA-8A4C70DB1D3D}"/>
              </a:ext>
            </a:extLst>
          </p:cNvPr>
          <p:cNvSpPr>
            <a:spLocks noGrp="1"/>
          </p:cNvSpPr>
          <p:nvPr>
            <p:ph type="dt" sz="half" idx="10"/>
          </p:nvPr>
        </p:nvSpPr>
        <p:spPr/>
        <p:txBody>
          <a:bodyPr/>
          <a:lstStyle/>
          <a:p>
            <a:pPr>
              <a:defRPr/>
            </a:pPr>
            <a:r>
              <a:rPr lang="en-US" altLang="ja-JP"/>
              <a:t>2022-8-21</a:t>
            </a:r>
          </a:p>
        </p:txBody>
      </p:sp>
      <p:sp>
        <p:nvSpPr>
          <p:cNvPr id="5" name="フッター プレースホルダー 4">
            <a:extLst>
              <a:ext uri="{FF2B5EF4-FFF2-40B4-BE49-F238E27FC236}">
                <a16:creationId xmlns:a16="http://schemas.microsoft.com/office/drawing/2014/main" id="{198EADD1-0A00-A2D0-179E-E11715D95294}"/>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249C3CD7-C91A-3C18-7AAF-ED83EC4EE0A5}"/>
              </a:ext>
            </a:extLst>
          </p:cNvPr>
          <p:cNvSpPr>
            <a:spLocks noGrp="1"/>
          </p:cNvSpPr>
          <p:nvPr>
            <p:ph type="sldNum" sz="quarter" idx="12"/>
          </p:nvPr>
        </p:nvSpPr>
        <p:spPr/>
        <p:txBody>
          <a:bodyPr/>
          <a:lstStyle/>
          <a:p>
            <a:pPr>
              <a:defRPr/>
            </a:pPr>
            <a:fld id="{3B27AA76-F2AF-42F9-A7BC-8CF9816996DD}" type="slidenum">
              <a:rPr lang="en-US" altLang="ja-JP" smtClean="0"/>
              <a:pPr>
                <a:defRPr/>
              </a:pPr>
              <a:t>29</a:t>
            </a:fld>
            <a:endParaRPr lang="en-US" altLang="ja-JP"/>
          </a:p>
        </p:txBody>
      </p:sp>
    </p:spTree>
    <p:extLst>
      <p:ext uri="{BB962C8B-B14F-4D97-AF65-F5344CB8AC3E}">
        <p14:creationId xmlns:p14="http://schemas.microsoft.com/office/powerpoint/2010/main" val="830281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6" name="Rectangle 2"/>
          <p:cNvSpPr>
            <a:spLocks noGrp="1" noChangeArrowheads="1"/>
          </p:cNvSpPr>
          <p:nvPr>
            <p:ph type="ctrTitle"/>
          </p:nvPr>
        </p:nvSpPr>
        <p:spPr/>
        <p:txBody>
          <a:bodyPr/>
          <a:lstStyle/>
          <a:p>
            <a:pPr eaLnBrk="1" hangingPunct="1">
              <a:defRPr/>
            </a:pPr>
            <a:r>
              <a:rPr lang="ja-JP" altLang="en-US" dirty="0"/>
              <a:t>図面の役割と幾何特性仕様</a:t>
            </a:r>
          </a:p>
        </p:txBody>
      </p:sp>
      <p:sp>
        <p:nvSpPr>
          <p:cNvPr id="11267" name="Rectangle 3"/>
          <p:cNvSpPr>
            <a:spLocks noGrp="1" noChangeArrowheads="1"/>
          </p:cNvSpPr>
          <p:nvPr>
            <p:ph type="subTitle" idx="1"/>
          </p:nvPr>
        </p:nvSpPr>
        <p:spPr/>
        <p:txBody>
          <a:bodyPr/>
          <a:lstStyle/>
          <a:p>
            <a:pPr eaLnBrk="1" hangingPunct="1"/>
            <a:r>
              <a:rPr lang="ja-JP" altLang="en-US"/>
              <a:t>図面のあいまい性</a:t>
            </a:r>
          </a:p>
          <a:p>
            <a:pPr eaLnBrk="1" hangingPunct="1"/>
            <a:r>
              <a:rPr lang="ja-JP" altLang="en-US"/>
              <a:t>生産システムにおける図面の役割</a:t>
            </a:r>
          </a:p>
          <a:p>
            <a:pPr eaLnBrk="1" hangingPunct="1"/>
            <a:r>
              <a:rPr lang="ja-JP" altLang="en-US"/>
              <a:t>寸法測定，寸法公差</a:t>
            </a:r>
          </a:p>
          <a:p>
            <a:pPr eaLnBrk="1" hangingPunct="1"/>
            <a:r>
              <a:rPr lang="ja-JP" altLang="en-US"/>
              <a:t>幾何特性の捉え方</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B5AB4307-9810-48D1-CB00-3D17CF6F5D39}"/>
              </a:ext>
            </a:extLst>
          </p:cNvPr>
          <p:cNvSpPr>
            <a:spLocks noGrp="1"/>
          </p:cNvSpPr>
          <p:nvPr>
            <p:ph type="title"/>
          </p:nvPr>
        </p:nvSpPr>
        <p:spPr/>
        <p:txBody>
          <a:bodyPr/>
          <a:lstStyle/>
          <a:p>
            <a:r>
              <a:rPr lang="ja-JP" altLang="en-US" dirty="0"/>
              <a:t>メモ：サイズとサイズ公差</a:t>
            </a:r>
          </a:p>
        </p:txBody>
      </p:sp>
      <p:sp>
        <p:nvSpPr>
          <p:cNvPr id="4" name="日付プレースホルダー 3">
            <a:extLst>
              <a:ext uri="{FF2B5EF4-FFF2-40B4-BE49-F238E27FC236}">
                <a16:creationId xmlns:a16="http://schemas.microsoft.com/office/drawing/2014/main" id="{531A3035-1EA1-DBCA-A9C0-009C5E6FAD00}"/>
              </a:ext>
            </a:extLst>
          </p:cNvPr>
          <p:cNvSpPr>
            <a:spLocks noGrp="1"/>
          </p:cNvSpPr>
          <p:nvPr>
            <p:ph type="dt" sz="half" idx="10"/>
          </p:nvPr>
        </p:nvSpPr>
        <p:spPr/>
        <p:txBody>
          <a:bodyPr/>
          <a:lstStyle/>
          <a:p>
            <a:pPr>
              <a:defRPr/>
            </a:pPr>
            <a:r>
              <a:rPr lang="en-US" altLang="ja-JP"/>
              <a:t>2022-8-21</a:t>
            </a:r>
          </a:p>
        </p:txBody>
      </p:sp>
      <p:sp>
        <p:nvSpPr>
          <p:cNvPr id="5" name="フッター プレースホルダー 4">
            <a:extLst>
              <a:ext uri="{FF2B5EF4-FFF2-40B4-BE49-F238E27FC236}">
                <a16:creationId xmlns:a16="http://schemas.microsoft.com/office/drawing/2014/main" id="{66AA0708-CBF6-EE45-8D9A-5D63BAD73A38}"/>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D91A0D0B-0474-827B-487B-CCA7EB91A6A0}"/>
              </a:ext>
            </a:extLst>
          </p:cNvPr>
          <p:cNvSpPr>
            <a:spLocks noGrp="1"/>
          </p:cNvSpPr>
          <p:nvPr>
            <p:ph type="sldNum" sz="quarter" idx="12"/>
          </p:nvPr>
        </p:nvSpPr>
        <p:spPr/>
        <p:txBody>
          <a:bodyPr/>
          <a:lstStyle/>
          <a:p>
            <a:pPr>
              <a:defRPr/>
            </a:pPr>
            <a:fld id="{3B27AA76-F2AF-42F9-A7BC-8CF9816996DD}" type="slidenum">
              <a:rPr lang="en-US" altLang="ja-JP" smtClean="0"/>
              <a:pPr>
                <a:defRPr/>
              </a:pPr>
              <a:t>30</a:t>
            </a:fld>
            <a:endParaRPr lang="en-US" altLang="ja-JP"/>
          </a:p>
        </p:txBody>
      </p:sp>
      <p:sp>
        <p:nvSpPr>
          <p:cNvPr id="8" name="コンテンツ プレースホルダー 7">
            <a:extLst>
              <a:ext uri="{FF2B5EF4-FFF2-40B4-BE49-F238E27FC236}">
                <a16:creationId xmlns:a16="http://schemas.microsoft.com/office/drawing/2014/main" id="{24E39136-CF50-B025-4839-617BF80683BD}"/>
              </a:ext>
            </a:extLst>
          </p:cNvPr>
          <p:cNvSpPr>
            <a:spLocks noGrp="1"/>
          </p:cNvSpPr>
          <p:nvPr>
            <p:ph idx="1"/>
          </p:nvPr>
        </p:nvSpPr>
        <p:spPr/>
        <p:txBody>
          <a:bodyPr/>
          <a:lstStyle/>
          <a:p>
            <a:r>
              <a:rPr lang="ja-JP" altLang="en-US" dirty="0"/>
              <a:t>サイズとサイズ公差の説明は難しい</a:t>
            </a:r>
            <a:endParaRPr lang="en-US" altLang="ja-JP" dirty="0"/>
          </a:p>
          <a:p>
            <a:pPr lvl="1"/>
            <a:r>
              <a:rPr lang="ja-JP" altLang="en-US" dirty="0"/>
              <a:t>以下の</a:t>
            </a:r>
            <a:r>
              <a:rPr lang="en-US" altLang="ja-JP" dirty="0"/>
              <a:t>JIS</a:t>
            </a:r>
            <a:r>
              <a:rPr lang="ja-JP" altLang="en-US" dirty="0"/>
              <a:t>に詳細が示されている</a:t>
            </a:r>
            <a:endParaRPr lang="en-US" altLang="ja-JP" dirty="0"/>
          </a:p>
          <a:p>
            <a:pPr lvl="2"/>
            <a:r>
              <a:rPr lang="en-US" altLang="ja-JP" dirty="0"/>
              <a:t>JIS B0401-1</a:t>
            </a:r>
            <a:r>
              <a:rPr lang="ja-JP" altLang="en-US" dirty="0"/>
              <a:t>：製品の幾何特性仕様（</a:t>
            </a:r>
            <a:r>
              <a:rPr lang="en-US" altLang="ja-JP" dirty="0"/>
              <a:t>GPS</a:t>
            </a:r>
            <a:r>
              <a:rPr lang="ja-JP" altLang="en-US" dirty="0"/>
              <a:t>）－長さに関わるサイズ公差の</a:t>
            </a:r>
            <a:r>
              <a:rPr lang="en-US" altLang="ja-JP" dirty="0"/>
              <a:t>ISO</a:t>
            </a:r>
            <a:r>
              <a:rPr lang="ja-JP" altLang="en-US" dirty="0"/>
              <a:t>コード方式－第１部：サイズ公差，サイズ差及びはめあいの基礎</a:t>
            </a:r>
          </a:p>
          <a:p>
            <a:pPr lvl="2"/>
            <a:r>
              <a:rPr lang="en-US" altLang="ja-JP" dirty="0"/>
              <a:t>JIS B0401-2</a:t>
            </a:r>
            <a:r>
              <a:rPr lang="ja-JP" altLang="en-US" dirty="0"/>
              <a:t>：製品の幾何特性仕様（</a:t>
            </a:r>
            <a:r>
              <a:rPr lang="en-US" altLang="ja-JP" dirty="0"/>
              <a:t>GPS</a:t>
            </a:r>
            <a:r>
              <a:rPr lang="ja-JP" altLang="en-US" dirty="0"/>
              <a:t>）－長さに関わるサイズ公差の</a:t>
            </a:r>
            <a:r>
              <a:rPr lang="en-US" altLang="ja-JP" dirty="0"/>
              <a:t>ISO</a:t>
            </a:r>
            <a:r>
              <a:rPr lang="ja-JP" altLang="en-US" dirty="0"/>
              <a:t>コード方式－第２部：穴及び軸の許容差並びに基本サイズ公差クラスの表</a:t>
            </a:r>
            <a:endParaRPr lang="en-US" altLang="ja-JP" dirty="0"/>
          </a:p>
          <a:p>
            <a:pPr lvl="1"/>
            <a:r>
              <a:rPr lang="ja-JP" altLang="en-US" dirty="0"/>
              <a:t>実際に使用する場合は，機能（すきまばめ，中間ばめ，しまりばめ）にしたがって推奨する組合せを使うことになる</a:t>
            </a:r>
            <a:endParaRPr lang="en-US" altLang="ja-JP" dirty="0"/>
          </a:p>
          <a:p>
            <a:pPr lvl="1"/>
            <a:r>
              <a:rPr lang="ja-JP" altLang="en-US" dirty="0"/>
              <a:t>説明は，旧</a:t>
            </a:r>
            <a:r>
              <a:rPr lang="en-US" altLang="ja-JP" dirty="0"/>
              <a:t>JIS</a:t>
            </a:r>
            <a:r>
              <a:rPr lang="ja-JP" altLang="en-US" dirty="0"/>
              <a:t>よりもサイズに関わる用語（サイズ形体，外殻形体など）を利用して整理されたが，なれない人にとってはかえって分かりにくくなっている</a:t>
            </a:r>
            <a:endParaRPr lang="en-US" altLang="ja-JP" dirty="0"/>
          </a:p>
          <a:p>
            <a:r>
              <a:rPr lang="ja-JP" altLang="en-US" dirty="0"/>
              <a:t>はめあいは，大量生産での基本的な機能なので，</a:t>
            </a:r>
            <a:r>
              <a:rPr lang="en-US" altLang="ja-JP" dirty="0"/>
              <a:t>ISO</a:t>
            </a:r>
            <a:r>
              <a:rPr lang="ja-JP" altLang="en-US" dirty="0"/>
              <a:t>はめあい方式の利用は重要</a:t>
            </a:r>
            <a:endParaRPr lang="en-US" altLang="ja-JP" dirty="0"/>
          </a:p>
          <a:p>
            <a:r>
              <a:rPr lang="ja-JP" altLang="en-US" dirty="0"/>
              <a:t>全体としては，精密測定</a:t>
            </a:r>
            <a:r>
              <a:rPr lang="en-US" altLang="ja-JP" dirty="0"/>
              <a:t>03b</a:t>
            </a:r>
            <a:r>
              <a:rPr lang="ja-JP" altLang="en-US" dirty="0"/>
              <a:t>で幾何公差，精密測定</a:t>
            </a:r>
            <a:r>
              <a:rPr lang="en-US" altLang="ja-JP" dirty="0"/>
              <a:t>03c</a:t>
            </a:r>
            <a:r>
              <a:rPr lang="ja-JP" altLang="en-US" dirty="0"/>
              <a:t>で表面性状パラメータの説明をする</a:t>
            </a:r>
            <a:endParaRPr lang="en-US" altLang="ja-JP" dirty="0"/>
          </a:p>
        </p:txBody>
      </p:sp>
    </p:spTree>
    <p:extLst>
      <p:ext uri="{BB962C8B-B14F-4D97-AF65-F5344CB8AC3E}">
        <p14:creationId xmlns:p14="http://schemas.microsoft.com/office/powerpoint/2010/main" val="3985094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a:extLst>
              <a:ext uri="{FF2B5EF4-FFF2-40B4-BE49-F238E27FC236}">
                <a16:creationId xmlns:a16="http://schemas.microsoft.com/office/drawing/2014/main" id="{EBE4EF63-CC4B-8B4C-45F2-5CA26DE107CF}"/>
              </a:ext>
            </a:extLst>
          </p:cNvPr>
          <p:cNvGrpSpPr/>
          <p:nvPr/>
        </p:nvGrpSpPr>
        <p:grpSpPr>
          <a:xfrm>
            <a:off x="277454" y="1487753"/>
            <a:ext cx="8562551" cy="2988735"/>
            <a:chOff x="277454" y="1402028"/>
            <a:chExt cx="8562551" cy="2988735"/>
          </a:xfrm>
        </p:grpSpPr>
        <p:sp>
          <p:nvSpPr>
            <p:cNvPr id="20" name="フリーフォーム: 図形 19">
              <a:extLst>
                <a:ext uri="{FF2B5EF4-FFF2-40B4-BE49-F238E27FC236}">
                  <a16:creationId xmlns:a16="http://schemas.microsoft.com/office/drawing/2014/main" id="{BCDD453E-18AB-82A4-D964-ECD1C8F079F8}"/>
                </a:ext>
              </a:extLst>
            </p:cNvPr>
            <p:cNvSpPr/>
            <p:nvPr/>
          </p:nvSpPr>
          <p:spPr bwMode="auto">
            <a:xfrm>
              <a:off x="277454" y="1402028"/>
              <a:ext cx="7131050" cy="2988733"/>
            </a:xfrm>
            <a:custGeom>
              <a:avLst/>
              <a:gdLst>
                <a:gd name="connsiteX0" fmla="*/ 285750 w 7131050"/>
                <a:gd name="connsiteY0" fmla="*/ 0 h 2988733"/>
                <a:gd name="connsiteX1" fmla="*/ 514350 w 7131050"/>
                <a:gd name="connsiteY1" fmla="*/ 550333 h 2988733"/>
                <a:gd name="connsiteX2" fmla="*/ 514350 w 7131050"/>
                <a:gd name="connsiteY2" fmla="*/ 825500 h 2988733"/>
                <a:gd name="connsiteX3" fmla="*/ 7131050 w 7131050"/>
                <a:gd name="connsiteY3" fmla="*/ 825500 h 2988733"/>
                <a:gd name="connsiteX4" fmla="*/ 7131050 w 7131050"/>
                <a:gd name="connsiteY4" fmla="*/ 1460500 h 2988733"/>
                <a:gd name="connsiteX5" fmla="*/ 514350 w 7131050"/>
                <a:gd name="connsiteY5" fmla="*/ 1460500 h 2988733"/>
                <a:gd name="connsiteX6" fmla="*/ 514350 w 7131050"/>
                <a:gd name="connsiteY6" fmla="*/ 2988733 h 2988733"/>
                <a:gd name="connsiteX7" fmla="*/ 230717 w 7131050"/>
                <a:gd name="connsiteY7" fmla="*/ 2637367 h 2988733"/>
                <a:gd name="connsiteX8" fmla="*/ 2117 w 7131050"/>
                <a:gd name="connsiteY8" fmla="*/ 1604433 h 2988733"/>
                <a:gd name="connsiteX9" fmla="*/ 2117 w 7131050"/>
                <a:gd name="connsiteY9" fmla="*/ 1460500 h 2988733"/>
                <a:gd name="connsiteX10" fmla="*/ 0 w 7131050"/>
                <a:gd name="connsiteY10" fmla="*/ 1460500 h 2988733"/>
                <a:gd name="connsiteX11" fmla="*/ 0 w 7131050"/>
                <a:gd name="connsiteY11" fmla="*/ 825500 h 2988733"/>
                <a:gd name="connsiteX12" fmla="*/ 2117 w 7131050"/>
                <a:gd name="connsiteY12" fmla="*/ 825500 h 2988733"/>
                <a:gd name="connsiteX13" fmla="*/ 2117 w 7131050"/>
                <a:gd name="connsiteY13" fmla="*/ 613833 h 2988733"/>
                <a:gd name="connsiteX14" fmla="*/ 285750 w 7131050"/>
                <a:gd name="connsiteY14" fmla="*/ 613833 h 2988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131050" h="2988733">
                  <a:moveTo>
                    <a:pt x="285750" y="0"/>
                  </a:moveTo>
                  <a:cubicBezTo>
                    <a:pt x="370417" y="112184"/>
                    <a:pt x="514350" y="221544"/>
                    <a:pt x="514350" y="550333"/>
                  </a:cubicBezTo>
                  <a:lnTo>
                    <a:pt x="514350" y="825500"/>
                  </a:lnTo>
                  <a:lnTo>
                    <a:pt x="7131050" y="825500"/>
                  </a:lnTo>
                  <a:lnTo>
                    <a:pt x="7131050" y="1460500"/>
                  </a:lnTo>
                  <a:lnTo>
                    <a:pt x="514350" y="1460500"/>
                  </a:lnTo>
                  <a:lnTo>
                    <a:pt x="514350" y="2988733"/>
                  </a:lnTo>
                  <a:cubicBezTo>
                    <a:pt x="314678" y="2980972"/>
                    <a:pt x="316089" y="2868083"/>
                    <a:pt x="230717" y="2637367"/>
                  </a:cubicBezTo>
                  <a:lnTo>
                    <a:pt x="2117" y="1604433"/>
                  </a:lnTo>
                  <a:lnTo>
                    <a:pt x="2117" y="1460500"/>
                  </a:lnTo>
                  <a:lnTo>
                    <a:pt x="0" y="1460500"/>
                  </a:lnTo>
                  <a:lnTo>
                    <a:pt x="0" y="825500"/>
                  </a:lnTo>
                  <a:lnTo>
                    <a:pt x="2117" y="825500"/>
                  </a:lnTo>
                  <a:lnTo>
                    <a:pt x="2117" y="613833"/>
                  </a:lnTo>
                  <a:lnTo>
                    <a:pt x="285750" y="613833"/>
                  </a:lnTo>
                  <a:close/>
                </a:path>
              </a:pathLst>
            </a:custGeom>
            <a:solidFill>
              <a:schemeClr val="bg2">
                <a:lumMod val="85000"/>
              </a:schemeClr>
            </a:solidFill>
            <a:ln w="1905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21" name="グループ化 20">
              <a:extLst>
                <a:ext uri="{FF2B5EF4-FFF2-40B4-BE49-F238E27FC236}">
                  <a16:creationId xmlns:a16="http://schemas.microsoft.com/office/drawing/2014/main" id="{5BA60E21-125E-D772-27CA-430BB3222A9F}"/>
                </a:ext>
              </a:extLst>
            </p:cNvPr>
            <p:cNvGrpSpPr/>
            <p:nvPr/>
          </p:nvGrpSpPr>
          <p:grpSpPr>
            <a:xfrm>
              <a:off x="883393" y="2601945"/>
              <a:ext cx="5891698" cy="198121"/>
              <a:chOff x="2513697" y="3175007"/>
              <a:chExt cx="3020546" cy="112467"/>
            </a:xfrm>
          </p:grpSpPr>
          <p:grpSp>
            <p:nvGrpSpPr>
              <p:cNvPr id="55" name="グループ化 54">
                <a:extLst>
                  <a:ext uri="{FF2B5EF4-FFF2-40B4-BE49-F238E27FC236}">
                    <a16:creationId xmlns:a16="http://schemas.microsoft.com/office/drawing/2014/main" id="{A76CA2BB-4C4B-696D-5457-CE1EDEF880A6}"/>
                  </a:ext>
                </a:extLst>
              </p:cNvPr>
              <p:cNvGrpSpPr/>
              <p:nvPr/>
            </p:nvGrpSpPr>
            <p:grpSpPr>
              <a:xfrm>
                <a:off x="2513697" y="3175007"/>
                <a:ext cx="804649" cy="112467"/>
                <a:chOff x="3019944" y="5444380"/>
                <a:chExt cx="4320000" cy="432000"/>
              </a:xfrm>
            </p:grpSpPr>
            <p:cxnSp>
              <p:nvCxnSpPr>
                <p:cNvPr id="169" name="直線コネクタ 168">
                  <a:extLst>
                    <a:ext uri="{FF2B5EF4-FFF2-40B4-BE49-F238E27FC236}">
                      <a16:creationId xmlns:a16="http://schemas.microsoft.com/office/drawing/2014/main" id="{1303CA63-BDE1-8F97-8A34-C4CB18D8DFAF}"/>
                    </a:ext>
                  </a:extLst>
                </p:cNvPr>
                <p:cNvCxnSpPr>
                  <a:cxnSpLocks/>
                </p:cNvCxnSpPr>
                <p:nvPr/>
              </p:nvCxnSpPr>
              <p:spPr bwMode="auto">
                <a:xfrm>
                  <a:off x="3019944"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170" name="直線コネクタ 169">
                  <a:extLst>
                    <a:ext uri="{FF2B5EF4-FFF2-40B4-BE49-F238E27FC236}">
                      <a16:creationId xmlns:a16="http://schemas.microsoft.com/office/drawing/2014/main" id="{3FAEE357-5870-DADD-CCCD-6A1D35BEC272}"/>
                    </a:ext>
                  </a:extLst>
                </p:cNvPr>
                <p:cNvCxnSpPr>
                  <a:cxnSpLocks/>
                </p:cNvCxnSpPr>
                <p:nvPr/>
              </p:nvCxnSpPr>
              <p:spPr bwMode="auto">
                <a:xfrm>
                  <a:off x="312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71" name="直線コネクタ 170">
                  <a:extLst>
                    <a:ext uri="{FF2B5EF4-FFF2-40B4-BE49-F238E27FC236}">
                      <a16:creationId xmlns:a16="http://schemas.microsoft.com/office/drawing/2014/main" id="{6F3424BB-6155-4397-DA34-8F18EEA34695}"/>
                    </a:ext>
                  </a:extLst>
                </p:cNvPr>
                <p:cNvCxnSpPr>
                  <a:cxnSpLocks/>
                </p:cNvCxnSpPr>
                <p:nvPr/>
              </p:nvCxnSpPr>
              <p:spPr bwMode="auto">
                <a:xfrm>
                  <a:off x="323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72" name="直線コネクタ 171">
                  <a:extLst>
                    <a:ext uri="{FF2B5EF4-FFF2-40B4-BE49-F238E27FC236}">
                      <a16:creationId xmlns:a16="http://schemas.microsoft.com/office/drawing/2014/main" id="{1C0E2167-37E7-65F4-3E00-07E6D913AA15}"/>
                    </a:ext>
                  </a:extLst>
                </p:cNvPr>
                <p:cNvCxnSpPr>
                  <a:cxnSpLocks/>
                </p:cNvCxnSpPr>
                <p:nvPr/>
              </p:nvCxnSpPr>
              <p:spPr bwMode="auto">
                <a:xfrm>
                  <a:off x="334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73" name="直線コネクタ 172">
                  <a:extLst>
                    <a:ext uri="{FF2B5EF4-FFF2-40B4-BE49-F238E27FC236}">
                      <a16:creationId xmlns:a16="http://schemas.microsoft.com/office/drawing/2014/main" id="{8E6BCBF2-2BAF-EB1B-22D6-3401F5DEAFAD}"/>
                    </a:ext>
                  </a:extLst>
                </p:cNvPr>
                <p:cNvCxnSpPr>
                  <a:cxnSpLocks/>
                </p:cNvCxnSpPr>
                <p:nvPr/>
              </p:nvCxnSpPr>
              <p:spPr bwMode="auto">
                <a:xfrm>
                  <a:off x="345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74" name="直線コネクタ 173">
                  <a:extLst>
                    <a:ext uri="{FF2B5EF4-FFF2-40B4-BE49-F238E27FC236}">
                      <a16:creationId xmlns:a16="http://schemas.microsoft.com/office/drawing/2014/main" id="{E7E2F225-55A9-5054-5E42-B6390F2B2C8A}"/>
                    </a:ext>
                  </a:extLst>
                </p:cNvPr>
                <p:cNvCxnSpPr>
                  <a:cxnSpLocks/>
                </p:cNvCxnSpPr>
                <p:nvPr/>
              </p:nvCxnSpPr>
              <p:spPr bwMode="auto">
                <a:xfrm>
                  <a:off x="3559944"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175" name="直線コネクタ 174">
                  <a:extLst>
                    <a:ext uri="{FF2B5EF4-FFF2-40B4-BE49-F238E27FC236}">
                      <a16:creationId xmlns:a16="http://schemas.microsoft.com/office/drawing/2014/main" id="{7439DC0A-F120-9288-D3AE-80E7F9FC4D9A}"/>
                    </a:ext>
                  </a:extLst>
                </p:cNvPr>
                <p:cNvCxnSpPr>
                  <a:cxnSpLocks/>
                </p:cNvCxnSpPr>
                <p:nvPr/>
              </p:nvCxnSpPr>
              <p:spPr bwMode="auto">
                <a:xfrm>
                  <a:off x="366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76" name="直線コネクタ 175">
                  <a:extLst>
                    <a:ext uri="{FF2B5EF4-FFF2-40B4-BE49-F238E27FC236}">
                      <a16:creationId xmlns:a16="http://schemas.microsoft.com/office/drawing/2014/main" id="{3397F552-508A-A5FE-B959-078A0E8DFA62}"/>
                    </a:ext>
                  </a:extLst>
                </p:cNvPr>
                <p:cNvCxnSpPr>
                  <a:cxnSpLocks/>
                </p:cNvCxnSpPr>
                <p:nvPr/>
              </p:nvCxnSpPr>
              <p:spPr bwMode="auto">
                <a:xfrm>
                  <a:off x="377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77" name="直線コネクタ 176">
                  <a:extLst>
                    <a:ext uri="{FF2B5EF4-FFF2-40B4-BE49-F238E27FC236}">
                      <a16:creationId xmlns:a16="http://schemas.microsoft.com/office/drawing/2014/main" id="{6EB55A92-2749-1829-801E-315F7DFE1C83}"/>
                    </a:ext>
                  </a:extLst>
                </p:cNvPr>
                <p:cNvCxnSpPr>
                  <a:cxnSpLocks/>
                </p:cNvCxnSpPr>
                <p:nvPr/>
              </p:nvCxnSpPr>
              <p:spPr bwMode="auto">
                <a:xfrm>
                  <a:off x="388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78" name="直線コネクタ 177">
                  <a:extLst>
                    <a:ext uri="{FF2B5EF4-FFF2-40B4-BE49-F238E27FC236}">
                      <a16:creationId xmlns:a16="http://schemas.microsoft.com/office/drawing/2014/main" id="{5F519EF5-7991-B9A6-DBED-053617BA60E9}"/>
                    </a:ext>
                  </a:extLst>
                </p:cNvPr>
                <p:cNvCxnSpPr>
                  <a:cxnSpLocks/>
                </p:cNvCxnSpPr>
                <p:nvPr/>
              </p:nvCxnSpPr>
              <p:spPr bwMode="auto">
                <a:xfrm>
                  <a:off x="399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79" name="直線コネクタ 178">
                  <a:extLst>
                    <a:ext uri="{FF2B5EF4-FFF2-40B4-BE49-F238E27FC236}">
                      <a16:creationId xmlns:a16="http://schemas.microsoft.com/office/drawing/2014/main" id="{56290FF2-B98C-FE62-0E77-3A6BF843C71B}"/>
                    </a:ext>
                  </a:extLst>
                </p:cNvPr>
                <p:cNvCxnSpPr>
                  <a:cxnSpLocks/>
                </p:cNvCxnSpPr>
                <p:nvPr/>
              </p:nvCxnSpPr>
              <p:spPr bwMode="auto">
                <a:xfrm>
                  <a:off x="4099944"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180" name="直線コネクタ 179">
                  <a:extLst>
                    <a:ext uri="{FF2B5EF4-FFF2-40B4-BE49-F238E27FC236}">
                      <a16:creationId xmlns:a16="http://schemas.microsoft.com/office/drawing/2014/main" id="{8742475A-E1D8-FFF2-020B-86D741764282}"/>
                    </a:ext>
                  </a:extLst>
                </p:cNvPr>
                <p:cNvCxnSpPr>
                  <a:cxnSpLocks/>
                </p:cNvCxnSpPr>
                <p:nvPr/>
              </p:nvCxnSpPr>
              <p:spPr bwMode="auto">
                <a:xfrm>
                  <a:off x="420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81" name="直線コネクタ 180">
                  <a:extLst>
                    <a:ext uri="{FF2B5EF4-FFF2-40B4-BE49-F238E27FC236}">
                      <a16:creationId xmlns:a16="http://schemas.microsoft.com/office/drawing/2014/main" id="{435689CE-975A-D062-5E64-937C08677366}"/>
                    </a:ext>
                  </a:extLst>
                </p:cNvPr>
                <p:cNvCxnSpPr>
                  <a:cxnSpLocks/>
                </p:cNvCxnSpPr>
                <p:nvPr/>
              </p:nvCxnSpPr>
              <p:spPr bwMode="auto">
                <a:xfrm>
                  <a:off x="431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82" name="直線コネクタ 181">
                  <a:extLst>
                    <a:ext uri="{FF2B5EF4-FFF2-40B4-BE49-F238E27FC236}">
                      <a16:creationId xmlns:a16="http://schemas.microsoft.com/office/drawing/2014/main" id="{B23F25B9-B507-AE36-4FD1-778DFBD0428B}"/>
                    </a:ext>
                  </a:extLst>
                </p:cNvPr>
                <p:cNvCxnSpPr>
                  <a:cxnSpLocks/>
                </p:cNvCxnSpPr>
                <p:nvPr/>
              </p:nvCxnSpPr>
              <p:spPr bwMode="auto">
                <a:xfrm>
                  <a:off x="442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83" name="直線コネクタ 182">
                  <a:extLst>
                    <a:ext uri="{FF2B5EF4-FFF2-40B4-BE49-F238E27FC236}">
                      <a16:creationId xmlns:a16="http://schemas.microsoft.com/office/drawing/2014/main" id="{FEA01A3F-F5D2-FDA4-44D9-7F5F246F9C70}"/>
                    </a:ext>
                  </a:extLst>
                </p:cNvPr>
                <p:cNvCxnSpPr>
                  <a:cxnSpLocks/>
                </p:cNvCxnSpPr>
                <p:nvPr/>
              </p:nvCxnSpPr>
              <p:spPr bwMode="auto">
                <a:xfrm>
                  <a:off x="453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84" name="直線コネクタ 183">
                  <a:extLst>
                    <a:ext uri="{FF2B5EF4-FFF2-40B4-BE49-F238E27FC236}">
                      <a16:creationId xmlns:a16="http://schemas.microsoft.com/office/drawing/2014/main" id="{9BED2234-B091-82FA-1519-9BFFD14132D8}"/>
                    </a:ext>
                  </a:extLst>
                </p:cNvPr>
                <p:cNvCxnSpPr>
                  <a:cxnSpLocks/>
                </p:cNvCxnSpPr>
                <p:nvPr/>
              </p:nvCxnSpPr>
              <p:spPr bwMode="auto">
                <a:xfrm>
                  <a:off x="4639944"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185" name="直線コネクタ 184">
                  <a:extLst>
                    <a:ext uri="{FF2B5EF4-FFF2-40B4-BE49-F238E27FC236}">
                      <a16:creationId xmlns:a16="http://schemas.microsoft.com/office/drawing/2014/main" id="{90D9FF75-D2B7-29CD-A563-3B4A9C1C7B29}"/>
                    </a:ext>
                  </a:extLst>
                </p:cNvPr>
                <p:cNvCxnSpPr>
                  <a:cxnSpLocks/>
                </p:cNvCxnSpPr>
                <p:nvPr/>
              </p:nvCxnSpPr>
              <p:spPr bwMode="auto">
                <a:xfrm>
                  <a:off x="474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86" name="直線コネクタ 185">
                  <a:extLst>
                    <a:ext uri="{FF2B5EF4-FFF2-40B4-BE49-F238E27FC236}">
                      <a16:creationId xmlns:a16="http://schemas.microsoft.com/office/drawing/2014/main" id="{3E9CBB09-5CA7-B216-7CD0-FF5EBAE67393}"/>
                    </a:ext>
                  </a:extLst>
                </p:cNvPr>
                <p:cNvCxnSpPr>
                  <a:cxnSpLocks/>
                </p:cNvCxnSpPr>
                <p:nvPr/>
              </p:nvCxnSpPr>
              <p:spPr bwMode="auto">
                <a:xfrm>
                  <a:off x="485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87" name="直線コネクタ 186">
                  <a:extLst>
                    <a:ext uri="{FF2B5EF4-FFF2-40B4-BE49-F238E27FC236}">
                      <a16:creationId xmlns:a16="http://schemas.microsoft.com/office/drawing/2014/main" id="{2B4A0EC6-35E3-DE8D-7773-E973367F555E}"/>
                    </a:ext>
                  </a:extLst>
                </p:cNvPr>
                <p:cNvCxnSpPr>
                  <a:cxnSpLocks/>
                </p:cNvCxnSpPr>
                <p:nvPr/>
              </p:nvCxnSpPr>
              <p:spPr bwMode="auto">
                <a:xfrm>
                  <a:off x="496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88" name="直線コネクタ 187">
                  <a:extLst>
                    <a:ext uri="{FF2B5EF4-FFF2-40B4-BE49-F238E27FC236}">
                      <a16:creationId xmlns:a16="http://schemas.microsoft.com/office/drawing/2014/main" id="{2A6A4FD8-CD32-1070-4D65-8106BDF4AB79}"/>
                    </a:ext>
                  </a:extLst>
                </p:cNvPr>
                <p:cNvCxnSpPr>
                  <a:cxnSpLocks/>
                </p:cNvCxnSpPr>
                <p:nvPr/>
              </p:nvCxnSpPr>
              <p:spPr bwMode="auto">
                <a:xfrm>
                  <a:off x="507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89" name="直線コネクタ 188">
                  <a:extLst>
                    <a:ext uri="{FF2B5EF4-FFF2-40B4-BE49-F238E27FC236}">
                      <a16:creationId xmlns:a16="http://schemas.microsoft.com/office/drawing/2014/main" id="{A7819083-9D3D-3345-D0E1-B75D07281240}"/>
                    </a:ext>
                  </a:extLst>
                </p:cNvPr>
                <p:cNvCxnSpPr>
                  <a:cxnSpLocks/>
                </p:cNvCxnSpPr>
                <p:nvPr/>
              </p:nvCxnSpPr>
              <p:spPr bwMode="auto">
                <a:xfrm>
                  <a:off x="5179945"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190" name="直線コネクタ 189">
                  <a:extLst>
                    <a:ext uri="{FF2B5EF4-FFF2-40B4-BE49-F238E27FC236}">
                      <a16:creationId xmlns:a16="http://schemas.microsoft.com/office/drawing/2014/main" id="{44299B97-8548-88AB-3EDF-43B35365CF03}"/>
                    </a:ext>
                  </a:extLst>
                </p:cNvPr>
                <p:cNvCxnSpPr>
                  <a:cxnSpLocks/>
                </p:cNvCxnSpPr>
                <p:nvPr/>
              </p:nvCxnSpPr>
              <p:spPr bwMode="auto">
                <a:xfrm>
                  <a:off x="528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91" name="直線コネクタ 190">
                  <a:extLst>
                    <a:ext uri="{FF2B5EF4-FFF2-40B4-BE49-F238E27FC236}">
                      <a16:creationId xmlns:a16="http://schemas.microsoft.com/office/drawing/2014/main" id="{34A139CA-FB8F-C990-6A79-19692A3F8D71}"/>
                    </a:ext>
                  </a:extLst>
                </p:cNvPr>
                <p:cNvCxnSpPr>
                  <a:cxnSpLocks/>
                </p:cNvCxnSpPr>
                <p:nvPr/>
              </p:nvCxnSpPr>
              <p:spPr bwMode="auto">
                <a:xfrm>
                  <a:off x="539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92" name="直線コネクタ 191">
                  <a:extLst>
                    <a:ext uri="{FF2B5EF4-FFF2-40B4-BE49-F238E27FC236}">
                      <a16:creationId xmlns:a16="http://schemas.microsoft.com/office/drawing/2014/main" id="{64D50507-D4A0-4292-E44D-3878E90024EF}"/>
                    </a:ext>
                  </a:extLst>
                </p:cNvPr>
                <p:cNvCxnSpPr>
                  <a:cxnSpLocks/>
                </p:cNvCxnSpPr>
                <p:nvPr/>
              </p:nvCxnSpPr>
              <p:spPr bwMode="auto">
                <a:xfrm>
                  <a:off x="550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93" name="直線コネクタ 192">
                  <a:extLst>
                    <a:ext uri="{FF2B5EF4-FFF2-40B4-BE49-F238E27FC236}">
                      <a16:creationId xmlns:a16="http://schemas.microsoft.com/office/drawing/2014/main" id="{7935D50E-640B-7A90-8232-E306EC9328D9}"/>
                    </a:ext>
                  </a:extLst>
                </p:cNvPr>
                <p:cNvCxnSpPr>
                  <a:cxnSpLocks/>
                </p:cNvCxnSpPr>
                <p:nvPr/>
              </p:nvCxnSpPr>
              <p:spPr bwMode="auto">
                <a:xfrm>
                  <a:off x="561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94" name="直線コネクタ 193">
                  <a:extLst>
                    <a:ext uri="{FF2B5EF4-FFF2-40B4-BE49-F238E27FC236}">
                      <a16:creationId xmlns:a16="http://schemas.microsoft.com/office/drawing/2014/main" id="{8EE57A91-AD43-625E-43A2-E6E1EC6FA162}"/>
                    </a:ext>
                  </a:extLst>
                </p:cNvPr>
                <p:cNvCxnSpPr>
                  <a:cxnSpLocks/>
                </p:cNvCxnSpPr>
                <p:nvPr/>
              </p:nvCxnSpPr>
              <p:spPr bwMode="auto">
                <a:xfrm>
                  <a:off x="5719945"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195" name="直線コネクタ 194">
                  <a:extLst>
                    <a:ext uri="{FF2B5EF4-FFF2-40B4-BE49-F238E27FC236}">
                      <a16:creationId xmlns:a16="http://schemas.microsoft.com/office/drawing/2014/main" id="{005FCA4A-D335-8434-E152-FF1F753066CE}"/>
                    </a:ext>
                  </a:extLst>
                </p:cNvPr>
                <p:cNvCxnSpPr>
                  <a:cxnSpLocks/>
                </p:cNvCxnSpPr>
                <p:nvPr/>
              </p:nvCxnSpPr>
              <p:spPr bwMode="auto">
                <a:xfrm>
                  <a:off x="582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96" name="直線コネクタ 195">
                  <a:extLst>
                    <a:ext uri="{FF2B5EF4-FFF2-40B4-BE49-F238E27FC236}">
                      <a16:creationId xmlns:a16="http://schemas.microsoft.com/office/drawing/2014/main" id="{AE17C3DD-0300-FAFE-B7A0-F8D2BF890913}"/>
                    </a:ext>
                  </a:extLst>
                </p:cNvPr>
                <p:cNvCxnSpPr>
                  <a:cxnSpLocks/>
                </p:cNvCxnSpPr>
                <p:nvPr/>
              </p:nvCxnSpPr>
              <p:spPr bwMode="auto">
                <a:xfrm>
                  <a:off x="593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97" name="直線コネクタ 196">
                  <a:extLst>
                    <a:ext uri="{FF2B5EF4-FFF2-40B4-BE49-F238E27FC236}">
                      <a16:creationId xmlns:a16="http://schemas.microsoft.com/office/drawing/2014/main" id="{9F9C3F3F-8103-30DF-35F6-B6EEEFAC366E}"/>
                    </a:ext>
                  </a:extLst>
                </p:cNvPr>
                <p:cNvCxnSpPr>
                  <a:cxnSpLocks/>
                </p:cNvCxnSpPr>
                <p:nvPr/>
              </p:nvCxnSpPr>
              <p:spPr bwMode="auto">
                <a:xfrm>
                  <a:off x="604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98" name="直線コネクタ 197">
                  <a:extLst>
                    <a:ext uri="{FF2B5EF4-FFF2-40B4-BE49-F238E27FC236}">
                      <a16:creationId xmlns:a16="http://schemas.microsoft.com/office/drawing/2014/main" id="{58E2425C-6F3F-BC0F-FB48-0E0783D15004}"/>
                    </a:ext>
                  </a:extLst>
                </p:cNvPr>
                <p:cNvCxnSpPr>
                  <a:cxnSpLocks/>
                </p:cNvCxnSpPr>
                <p:nvPr/>
              </p:nvCxnSpPr>
              <p:spPr bwMode="auto">
                <a:xfrm>
                  <a:off x="615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99" name="直線コネクタ 198">
                  <a:extLst>
                    <a:ext uri="{FF2B5EF4-FFF2-40B4-BE49-F238E27FC236}">
                      <a16:creationId xmlns:a16="http://schemas.microsoft.com/office/drawing/2014/main" id="{3B82ABA0-491E-A5D2-B3CE-6F0BC09F8C65}"/>
                    </a:ext>
                  </a:extLst>
                </p:cNvPr>
                <p:cNvCxnSpPr>
                  <a:cxnSpLocks/>
                </p:cNvCxnSpPr>
                <p:nvPr/>
              </p:nvCxnSpPr>
              <p:spPr bwMode="auto">
                <a:xfrm>
                  <a:off x="6259945"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200" name="直線コネクタ 199">
                  <a:extLst>
                    <a:ext uri="{FF2B5EF4-FFF2-40B4-BE49-F238E27FC236}">
                      <a16:creationId xmlns:a16="http://schemas.microsoft.com/office/drawing/2014/main" id="{9853886F-0BF3-9A1D-74A3-7BE88010481C}"/>
                    </a:ext>
                  </a:extLst>
                </p:cNvPr>
                <p:cNvCxnSpPr>
                  <a:cxnSpLocks/>
                </p:cNvCxnSpPr>
                <p:nvPr/>
              </p:nvCxnSpPr>
              <p:spPr bwMode="auto">
                <a:xfrm>
                  <a:off x="636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01" name="直線コネクタ 200">
                  <a:extLst>
                    <a:ext uri="{FF2B5EF4-FFF2-40B4-BE49-F238E27FC236}">
                      <a16:creationId xmlns:a16="http://schemas.microsoft.com/office/drawing/2014/main" id="{6A8FCDEF-3A97-83A0-83F7-44787C759991}"/>
                    </a:ext>
                  </a:extLst>
                </p:cNvPr>
                <p:cNvCxnSpPr>
                  <a:cxnSpLocks/>
                </p:cNvCxnSpPr>
                <p:nvPr/>
              </p:nvCxnSpPr>
              <p:spPr bwMode="auto">
                <a:xfrm>
                  <a:off x="647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02" name="直線コネクタ 201">
                  <a:extLst>
                    <a:ext uri="{FF2B5EF4-FFF2-40B4-BE49-F238E27FC236}">
                      <a16:creationId xmlns:a16="http://schemas.microsoft.com/office/drawing/2014/main" id="{4AB2A016-6242-AB3B-B1F4-34C551F9C0F8}"/>
                    </a:ext>
                  </a:extLst>
                </p:cNvPr>
                <p:cNvCxnSpPr>
                  <a:cxnSpLocks/>
                </p:cNvCxnSpPr>
                <p:nvPr/>
              </p:nvCxnSpPr>
              <p:spPr bwMode="auto">
                <a:xfrm>
                  <a:off x="658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03" name="直線コネクタ 202">
                  <a:extLst>
                    <a:ext uri="{FF2B5EF4-FFF2-40B4-BE49-F238E27FC236}">
                      <a16:creationId xmlns:a16="http://schemas.microsoft.com/office/drawing/2014/main" id="{85E49149-953B-5DA5-C60C-6122CCAE005F}"/>
                    </a:ext>
                  </a:extLst>
                </p:cNvPr>
                <p:cNvCxnSpPr>
                  <a:cxnSpLocks/>
                </p:cNvCxnSpPr>
                <p:nvPr/>
              </p:nvCxnSpPr>
              <p:spPr bwMode="auto">
                <a:xfrm>
                  <a:off x="669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04" name="直線コネクタ 203">
                  <a:extLst>
                    <a:ext uri="{FF2B5EF4-FFF2-40B4-BE49-F238E27FC236}">
                      <a16:creationId xmlns:a16="http://schemas.microsoft.com/office/drawing/2014/main" id="{3920F485-9FB4-3A80-E6DC-97C673A75281}"/>
                    </a:ext>
                  </a:extLst>
                </p:cNvPr>
                <p:cNvCxnSpPr>
                  <a:cxnSpLocks/>
                </p:cNvCxnSpPr>
                <p:nvPr/>
              </p:nvCxnSpPr>
              <p:spPr bwMode="auto">
                <a:xfrm>
                  <a:off x="6799945"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205" name="直線コネクタ 204">
                  <a:extLst>
                    <a:ext uri="{FF2B5EF4-FFF2-40B4-BE49-F238E27FC236}">
                      <a16:creationId xmlns:a16="http://schemas.microsoft.com/office/drawing/2014/main" id="{D3EE23DF-526E-5E7E-2761-49123B4EDE13}"/>
                    </a:ext>
                  </a:extLst>
                </p:cNvPr>
                <p:cNvCxnSpPr>
                  <a:cxnSpLocks/>
                </p:cNvCxnSpPr>
                <p:nvPr/>
              </p:nvCxnSpPr>
              <p:spPr bwMode="auto">
                <a:xfrm>
                  <a:off x="690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06" name="直線コネクタ 205">
                  <a:extLst>
                    <a:ext uri="{FF2B5EF4-FFF2-40B4-BE49-F238E27FC236}">
                      <a16:creationId xmlns:a16="http://schemas.microsoft.com/office/drawing/2014/main" id="{CDED3014-10D7-1301-4C47-7366C5EC8FC0}"/>
                    </a:ext>
                  </a:extLst>
                </p:cNvPr>
                <p:cNvCxnSpPr>
                  <a:cxnSpLocks/>
                </p:cNvCxnSpPr>
                <p:nvPr/>
              </p:nvCxnSpPr>
              <p:spPr bwMode="auto">
                <a:xfrm>
                  <a:off x="701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07" name="直線コネクタ 206">
                  <a:extLst>
                    <a:ext uri="{FF2B5EF4-FFF2-40B4-BE49-F238E27FC236}">
                      <a16:creationId xmlns:a16="http://schemas.microsoft.com/office/drawing/2014/main" id="{70C9B55C-260E-9DA9-BD9B-ECDB15AE58BF}"/>
                    </a:ext>
                  </a:extLst>
                </p:cNvPr>
                <p:cNvCxnSpPr>
                  <a:cxnSpLocks/>
                </p:cNvCxnSpPr>
                <p:nvPr/>
              </p:nvCxnSpPr>
              <p:spPr bwMode="auto">
                <a:xfrm>
                  <a:off x="712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08" name="直線コネクタ 207">
                  <a:extLst>
                    <a:ext uri="{FF2B5EF4-FFF2-40B4-BE49-F238E27FC236}">
                      <a16:creationId xmlns:a16="http://schemas.microsoft.com/office/drawing/2014/main" id="{744BF240-964D-E14F-093B-1BA6E5E3FCE2}"/>
                    </a:ext>
                  </a:extLst>
                </p:cNvPr>
                <p:cNvCxnSpPr>
                  <a:cxnSpLocks/>
                </p:cNvCxnSpPr>
                <p:nvPr/>
              </p:nvCxnSpPr>
              <p:spPr bwMode="auto">
                <a:xfrm>
                  <a:off x="723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09" name="直線コネクタ 208">
                  <a:extLst>
                    <a:ext uri="{FF2B5EF4-FFF2-40B4-BE49-F238E27FC236}">
                      <a16:creationId xmlns:a16="http://schemas.microsoft.com/office/drawing/2014/main" id="{D72F4CB9-A838-0555-7575-ABAC5E2341F0}"/>
                    </a:ext>
                  </a:extLst>
                </p:cNvPr>
                <p:cNvCxnSpPr>
                  <a:cxnSpLocks/>
                </p:cNvCxnSpPr>
                <p:nvPr/>
              </p:nvCxnSpPr>
              <p:spPr bwMode="auto">
                <a:xfrm>
                  <a:off x="7339944" y="5444380"/>
                  <a:ext cx="0" cy="432000"/>
                </a:xfrm>
                <a:prstGeom prst="line">
                  <a:avLst/>
                </a:prstGeom>
                <a:noFill/>
                <a:ln w="9525" cap="flat" cmpd="sng" algn="ctr">
                  <a:solidFill>
                    <a:schemeClr val="tx1"/>
                  </a:solidFill>
                  <a:prstDash val="solid"/>
                  <a:round/>
                  <a:headEnd type="none" w="lg" len="lg"/>
                  <a:tailEnd type="none" w="lg" len="lg"/>
                </a:ln>
                <a:effectLst/>
              </p:spPr>
            </p:cxnSp>
          </p:grpSp>
          <p:grpSp>
            <p:nvGrpSpPr>
              <p:cNvPr id="56" name="グループ化 55">
                <a:extLst>
                  <a:ext uri="{FF2B5EF4-FFF2-40B4-BE49-F238E27FC236}">
                    <a16:creationId xmlns:a16="http://schemas.microsoft.com/office/drawing/2014/main" id="{DD24F3B3-EE0E-E545-35F4-4E2F55F25B05}"/>
                  </a:ext>
                </a:extLst>
              </p:cNvPr>
              <p:cNvGrpSpPr/>
              <p:nvPr/>
            </p:nvGrpSpPr>
            <p:grpSpPr>
              <a:xfrm>
                <a:off x="3335570" y="3175007"/>
                <a:ext cx="784533" cy="112467"/>
                <a:chOff x="3127944" y="5444380"/>
                <a:chExt cx="4212000" cy="432000"/>
              </a:xfrm>
            </p:grpSpPr>
            <p:cxnSp>
              <p:nvCxnSpPr>
                <p:cNvPr id="129" name="直線コネクタ 128">
                  <a:extLst>
                    <a:ext uri="{FF2B5EF4-FFF2-40B4-BE49-F238E27FC236}">
                      <a16:creationId xmlns:a16="http://schemas.microsoft.com/office/drawing/2014/main" id="{04BD8AD3-A311-6CEF-8CD7-14289D03350B}"/>
                    </a:ext>
                  </a:extLst>
                </p:cNvPr>
                <p:cNvCxnSpPr>
                  <a:cxnSpLocks/>
                </p:cNvCxnSpPr>
                <p:nvPr/>
              </p:nvCxnSpPr>
              <p:spPr bwMode="auto">
                <a:xfrm>
                  <a:off x="312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30" name="直線コネクタ 129">
                  <a:extLst>
                    <a:ext uri="{FF2B5EF4-FFF2-40B4-BE49-F238E27FC236}">
                      <a16:creationId xmlns:a16="http://schemas.microsoft.com/office/drawing/2014/main" id="{DCE3EE00-06D7-05E2-F46A-3D542727A7FF}"/>
                    </a:ext>
                  </a:extLst>
                </p:cNvPr>
                <p:cNvCxnSpPr>
                  <a:cxnSpLocks/>
                </p:cNvCxnSpPr>
                <p:nvPr/>
              </p:nvCxnSpPr>
              <p:spPr bwMode="auto">
                <a:xfrm>
                  <a:off x="323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31" name="直線コネクタ 130">
                  <a:extLst>
                    <a:ext uri="{FF2B5EF4-FFF2-40B4-BE49-F238E27FC236}">
                      <a16:creationId xmlns:a16="http://schemas.microsoft.com/office/drawing/2014/main" id="{57627075-D110-CE66-D0CA-233F11B0407D}"/>
                    </a:ext>
                  </a:extLst>
                </p:cNvPr>
                <p:cNvCxnSpPr>
                  <a:cxnSpLocks/>
                </p:cNvCxnSpPr>
                <p:nvPr/>
              </p:nvCxnSpPr>
              <p:spPr bwMode="auto">
                <a:xfrm>
                  <a:off x="334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32" name="直線コネクタ 131">
                  <a:extLst>
                    <a:ext uri="{FF2B5EF4-FFF2-40B4-BE49-F238E27FC236}">
                      <a16:creationId xmlns:a16="http://schemas.microsoft.com/office/drawing/2014/main" id="{F0A34874-236C-3D9E-6AC4-8AD6F8CB73DF}"/>
                    </a:ext>
                  </a:extLst>
                </p:cNvPr>
                <p:cNvCxnSpPr>
                  <a:cxnSpLocks/>
                </p:cNvCxnSpPr>
                <p:nvPr/>
              </p:nvCxnSpPr>
              <p:spPr bwMode="auto">
                <a:xfrm>
                  <a:off x="345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33" name="直線コネクタ 132">
                  <a:extLst>
                    <a:ext uri="{FF2B5EF4-FFF2-40B4-BE49-F238E27FC236}">
                      <a16:creationId xmlns:a16="http://schemas.microsoft.com/office/drawing/2014/main" id="{8F31B012-2B56-AA37-0E9A-3636E9EC9C33}"/>
                    </a:ext>
                  </a:extLst>
                </p:cNvPr>
                <p:cNvCxnSpPr>
                  <a:cxnSpLocks/>
                </p:cNvCxnSpPr>
                <p:nvPr/>
              </p:nvCxnSpPr>
              <p:spPr bwMode="auto">
                <a:xfrm>
                  <a:off x="3559944"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134" name="直線コネクタ 133">
                  <a:extLst>
                    <a:ext uri="{FF2B5EF4-FFF2-40B4-BE49-F238E27FC236}">
                      <a16:creationId xmlns:a16="http://schemas.microsoft.com/office/drawing/2014/main" id="{7F6DCF21-1A4A-0304-705A-0A67EB0255F3}"/>
                    </a:ext>
                  </a:extLst>
                </p:cNvPr>
                <p:cNvCxnSpPr>
                  <a:cxnSpLocks/>
                </p:cNvCxnSpPr>
                <p:nvPr/>
              </p:nvCxnSpPr>
              <p:spPr bwMode="auto">
                <a:xfrm>
                  <a:off x="366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35" name="直線コネクタ 134">
                  <a:extLst>
                    <a:ext uri="{FF2B5EF4-FFF2-40B4-BE49-F238E27FC236}">
                      <a16:creationId xmlns:a16="http://schemas.microsoft.com/office/drawing/2014/main" id="{01340CAF-D8BE-38C1-FD77-D1ED72D75246}"/>
                    </a:ext>
                  </a:extLst>
                </p:cNvPr>
                <p:cNvCxnSpPr>
                  <a:cxnSpLocks/>
                </p:cNvCxnSpPr>
                <p:nvPr/>
              </p:nvCxnSpPr>
              <p:spPr bwMode="auto">
                <a:xfrm>
                  <a:off x="377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36" name="直線コネクタ 135">
                  <a:extLst>
                    <a:ext uri="{FF2B5EF4-FFF2-40B4-BE49-F238E27FC236}">
                      <a16:creationId xmlns:a16="http://schemas.microsoft.com/office/drawing/2014/main" id="{6628875A-4B14-7B81-7A67-2C3B99C6B416}"/>
                    </a:ext>
                  </a:extLst>
                </p:cNvPr>
                <p:cNvCxnSpPr>
                  <a:cxnSpLocks/>
                </p:cNvCxnSpPr>
                <p:nvPr/>
              </p:nvCxnSpPr>
              <p:spPr bwMode="auto">
                <a:xfrm>
                  <a:off x="388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37" name="直線コネクタ 136">
                  <a:extLst>
                    <a:ext uri="{FF2B5EF4-FFF2-40B4-BE49-F238E27FC236}">
                      <a16:creationId xmlns:a16="http://schemas.microsoft.com/office/drawing/2014/main" id="{D0895754-17B3-89CD-91F5-363E09591D28}"/>
                    </a:ext>
                  </a:extLst>
                </p:cNvPr>
                <p:cNvCxnSpPr>
                  <a:cxnSpLocks/>
                </p:cNvCxnSpPr>
                <p:nvPr/>
              </p:nvCxnSpPr>
              <p:spPr bwMode="auto">
                <a:xfrm>
                  <a:off x="399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38" name="直線コネクタ 137">
                  <a:extLst>
                    <a:ext uri="{FF2B5EF4-FFF2-40B4-BE49-F238E27FC236}">
                      <a16:creationId xmlns:a16="http://schemas.microsoft.com/office/drawing/2014/main" id="{A61B70F6-566F-B643-4976-CB27B190BE63}"/>
                    </a:ext>
                  </a:extLst>
                </p:cNvPr>
                <p:cNvCxnSpPr>
                  <a:cxnSpLocks/>
                </p:cNvCxnSpPr>
                <p:nvPr/>
              </p:nvCxnSpPr>
              <p:spPr bwMode="auto">
                <a:xfrm>
                  <a:off x="4099944"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139" name="直線コネクタ 138">
                  <a:extLst>
                    <a:ext uri="{FF2B5EF4-FFF2-40B4-BE49-F238E27FC236}">
                      <a16:creationId xmlns:a16="http://schemas.microsoft.com/office/drawing/2014/main" id="{D33BD929-CBAF-A5B5-AE1B-74DC24AA9295}"/>
                    </a:ext>
                  </a:extLst>
                </p:cNvPr>
                <p:cNvCxnSpPr>
                  <a:cxnSpLocks/>
                </p:cNvCxnSpPr>
                <p:nvPr/>
              </p:nvCxnSpPr>
              <p:spPr bwMode="auto">
                <a:xfrm>
                  <a:off x="420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40" name="直線コネクタ 139">
                  <a:extLst>
                    <a:ext uri="{FF2B5EF4-FFF2-40B4-BE49-F238E27FC236}">
                      <a16:creationId xmlns:a16="http://schemas.microsoft.com/office/drawing/2014/main" id="{83EBBF30-7D27-9E90-379F-B60C8E5474CA}"/>
                    </a:ext>
                  </a:extLst>
                </p:cNvPr>
                <p:cNvCxnSpPr>
                  <a:cxnSpLocks/>
                </p:cNvCxnSpPr>
                <p:nvPr/>
              </p:nvCxnSpPr>
              <p:spPr bwMode="auto">
                <a:xfrm>
                  <a:off x="431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41" name="直線コネクタ 140">
                  <a:extLst>
                    <a:ext uri="{FF2B5EF4-FFF2-40B4-BE49-F238E27FC236}">
                      <a16:creationId xmlns:a16="http://schemas.microsoft.com/office/drawing/2014/main" id="{D13A011E-3524-9880-731C-9B716203F94C}"/>
                    </a:ext>
                  </a:extLst>
                </p:cNvPr>
                <p:cNvCxnSpPr>
                  <a:cxnSpLocks/>
                </p:cNvCxnSpPr>
                <p:nvPr/>
              </p:nvCxnSpPr>
              <p:spPr bwMode="auto">
                <a:xfrm>
                  <a:off x="442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42" name="直線コネクタ 141">
                  <a:extLst>
                    <a:ext uri="{FF2B5EF4-FFF2-40B4-BE49-F238E27FC236}">
                      <a16:creationId xmlns:a16="http://schemas.microsoft.com/office/drawing/2014/main" id="{177FE417-85A2-7283-D948-3E51C6F360DB}"/>
                    </a:ext>
                  </a:extLst>
                </p:cNvPr>
                <p:cNvCxnSpPr>
                  <a:cxnSpLocks/>
                </p:cNvCxnSpPr>
                <p:nvPr/>
              </p:nvCxnSpPr>
              <p:spPr bwMode="auto">
                <a:xfrm>
                  <a:off x="453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43" name="直線コネクタ 142">
                  <a:extLst>
                    <a:ext uri="{FF2B5EF4-FFF2-40B4-BE49-F238E27FC236}">
                      <a16:creationId xmlns:a16="http://schemas.microsoft.com/office/drawing/2014/main" id="{C3E26B32-F764-9821-36A2-F33A3DEC6875}"/>
                    </a:ext>
                  </a:extLst>
                </p:cNvPr>
                <p:cNvCxnSpPr>
                  <a:cxnSpLocks/>
                </p:cNvCxnSpPr>
                <p:nvPr/>
              </p:nvCxnSpPr>
              <p:spPr bwMode="auto">
                <a:xfrm>
                  <a:off x="4639944"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144" name="直線コネクタ 143">
                  <a:extLst>
                    <a:ext uri="{FF2B5EF4-FFF2-40B4-BE49-F238E27FC236}">
                      <a16:creationId xmlns:a16="http://schemas.microsoft.com/office/drawing/2014/main" id="{825989CB-DC8E-8486-C319-61010698A6E1}"/>
                    </a:ext>
                  </a:extLst>
                </p:cNvPr>
                <p:cNvCxnSpPr>
                  <a:cxnSpLocks/>
                </p:cNvCxnSpPr>
                <p:nvPr/>
              </p:nvCxnSpPr>
              <p:spPr bwMode="auto">
                <a:xfrm>
                  <a:off x="474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45" name="直線コネクタ 144">
                  <a:extLst>
                    <a:ext uri="{FF2B5EF4-FFF2-40B4-BE49-F238E27FC236}">
                      <a16:creationId xmlns:a16="http://schemas.microsoft.com/office/drawing/2014/main" id="{ACC8ACF5-484B-B74E-2425-A86A997105FD}"/>
                    </a:ext>
                  </a:extLst>
                </p:cNvPr>
                <p:cNvCxnSpPr>
                  <a:cxnSpLocks/>
                </p:cNvCxnSpPr>
                <p:nvPr/>
              </p:nvCxnSpPr>
              <p:spPr bwMode="auto">
                <a:xfrm>
                  <a:off x="485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46" name="直線コネクタ 145">
                  <a:extLst>
                    <a:ext uri="{FF2B5EF4-FFF2-40B4-BE49-F238E27FC236}">
                      <a16:creationId xmlns:a16="http://schemas.microsoft.com/office/drawing/2014/main" id="{80B29AA3-9258-D0BC-BAD9-605D74CA3EAA}"/>
                    </a:ext>
                  </a:extLst>
                </p:cNvPr>
                <p:cNvCxnSpPr>
                  <a:cxnSpLocks/>
                </p:cNvCxnSpPr>
                <p:nvPr/>
              </p:nvCxnSpPr>
              <p:spPr bwMode="auto">
                <a:xfrm>
                  <a:off x="496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47" name="直線コネクタ 146">
                  <a:extLst>
                    <a:ext uri="{FF2B5EF4-FFF2-40B4-BE49-F238E27FC236}">
                      <a16:creationId xmlns:a16="http://schemas.microsoft.com/office/drawing/2014/main" id="{19E4E5EC-9951-A443-C594-6E507F47DE63}"/>
                    </a:ext>
                  </a:extLst>
                </p:cNvPr>
                <p:cNvCxnSpPr>
                  <a:cxnSpLocks/>
                </p:cNvCxnSpPr>
                <p:nvPr/>
              </p:nvCxnSpPr>
              <p:spPr bwMode="auto">
                <a:xfrm>
                  <a:off x="507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48" name="直線コネクタ 147">
                  <a:extLst>
                    <a:ext uri="{FF2B5EF4-FFF2-40B4-BE49-F238E27FC236}">
                      <a16:creationId xmlns:a16="http://schemas.microsoft.com/office/drawing/2014/main" id="{B8996A8B-7319-6EC2-80B6-C0153782A499}"/>
                    </a:ext>
                  </a:extLst>
                </p:cNvPr>
                <p:cNvCxnSpPr>
                  <a:cxnSpLocks/>
                </p:cNvCxnSpPr>
                <p:nvPr/>
              </p:nvCxnSpPr>
              <p:spPr bwMode="auto">
                <a:xfrm>
                  <a:off x="5179945"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149" name="直線コネクタ 148">
                  <a:extLst>
                    <a:ext uri="{FF2B5EF4-FFF2-40B4-BE49-F238E27FC236}">
                      <a16:creationId xmlns:a16="http://schemas.microsoft.com/office/drawing/2014/main" id="{C3ECAD71-1726-FD87-186C-25D412BCEEC7}"/>
                    </a:ext>
                  </a:extLst>
                </p:cNvPr>
                <p:cNvCxnSpPr>
                  <a:cxnSpLocks/>
                </p:cNvCxnSpPr>
                <p:nvPr/>
              </p:nvCxnSpPr>
              <p:spPr bwMode="auto">
                <a:xfrm>
                  <a:off x="528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50" name="直線コネクタ 149">
                  <a:extLst>
                    <a:ext uri="{FF2B5EF4-FFF2-40B4-BE49-F238E27FC236}">
                      <a16:creationId xmlns:a16="http://schemas.microsoft.com/office/drawing/2014/main" id="{3DDD10BB-ECE7-A308-5B00-C9A5E5523350}"/>
                    </a:ext>
                  </a:extLst>
                </p:cNvPr>
                <p:cNvCxnSpPr>
                  <a:cxnSpLocks/>
                </p:cNvCxnSpPr>
                <p:nvPr/>
              </p:nvCxnSpPr>
              <p:spPr bwMode="auto">
                <a:xfrm>
                  <a:off x="539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51" name="直線コネクタ 150">
                  <a:extLst>
                    <a:ext uri="{FF2B5EF4-FFF2-40B4-BE49-F238E27FC236}">
                      <a16:creationId xmlns:a16="http://schemas.microsoft.com/office/drawing/2014/main" id="{09C5DF74-9989-36E4-8D13-B602AD31A721}"/>
                    </a:ext>
                  </a:extLst>
                </p:cNvPr>
                <p:cNvCxnSpPr>
                  <a:cxnSpLocks/>
                </p:cNvCxnSpPr>
                <p:nvPr/>
              </p:nvCxnSpPr>
              <p:spPr bwMode="auto">
                <a:xfrm>
                  <a:off x="550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52" name="直線コネクタ 151">
                  <a:extLst>
                    <a:ext uri="{FF2B5EF4-FFF2-40B4-BE49-F238E27FC236}">
                      <a16:creationId xmlns:a16="http://schemas.microsoft.com/office/drawing/2014/main" id="{07CC10D0-A573-91A0-7BF7-44A256447523}"/>
                    </a:ext>
                  </a:extLst>
                </p:cNvPr>
                <p:cNvCxnSpPr>
                  <a:cxnSpLocks/>
                </p:cNvCxnSpPr>
                <p:nvPr/>
              </p:nvCxnSpPr>
              <p:spPr bwMode="auto">
                <a:xfrm>
                  <a:off x="561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53" name="直線コネクタ 152">
                  <a:extLst>
                    <a:ext uri="{FF2B5EF4-FFF2-40B4-BE49-F238E27FC236}">
                      <a16:creationId xmlns:a16="http://schemas.microsoft.com/office/drawing/2014/main" id="{0331A405-458F-77B2-6DEE-6F6EC3F5350C}"/>
                    </a:ext>
                  </a:extLst>
                </p:cNvPr>
                <p:cNvCxnSpPr>
                  <a:cxnSpLocks/>
                </p:cNvCxnSpPr>
                <p:nvPr/>
              </p:nvCxnSpPr>
              <p:spPr bwMode="auto">
                <a:xfrm>
                  <a:off x="5719945"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154" name="直線コネクタ 153">
                  <a:extLst>
                    <a:ext uri="{FF2B5EF4-FFF2-40B4-BE49-F238E27FC236}">
                      <a16:creationId xmlns:a16="http://schemas.microsoft.com/office/drawing/2014/main" id="{73941C88-1AA5-9810-F6B7-F0E0C87D92BC}"/>
                    </a:ext>
                  </a:extLst>
                </p:cNvPr>
                <p:cNvCxnSpPr>
                  <a:cxnSpLocks/>
                </p:cNvCxnSpPr>
                <p:nvPr/>
              </p:nvCxnSpPr>
              <p:spPr bwMode="auto">
                <a:xfrm>
                  <a:off x="582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55" name="直線コネクタ 154">
                  <a:extLst>
                    <a:ext uri="{FF2B5EF4-FFF2-40B4-BE49-F238E27FC236}">
                      <a16:creationId xmlns:a16="http://schemas.microsoft.com/office/drawing/2014/main" id="{4B607376-5555-4A21-A04E-86D4B87AFAF3}"/>
                    </a:ext>
                  </a:extLst>
                </p:cNvPr>
                <p:cNvCxnSpPr>
                  <a:cxnSpLocks/>
                </p:cNvCxnSpPr>
                <p:nvPr/>
              </p:nvCxnSpPr>
              <p:spPr bwMode="auto">
                <a:xfrm>
                  <a:off x="593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56" name="直線コネクタ 155">
                  <a:extLst>
                    <a:ext uri="{FF2B5EF4-FFF2-40B4-BE49-F238E27FC236}">
                      <a16:creationId xmlns:a16="http://schemas.microsoft.com/office/drawing/2014/main" id="{B73657DE-AFB4-4C1A-27BB-AF1F38A3EE23}"/>
                    </a:ext>
                  </a:extLst>
                </p:cNvPr>
                <p:cNvCxnSpPr>
                  <a:cxnSpLocks/>
                </p:cNvCxnSpPr>
                <p:nvPr/>
              </p:nvCxnSpPr>
              <p:spPr bwMode="auto">
                <a:xfrm>
                  <a:off x="604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57" name="直線コネクタ 156">
                  <a:extLst>
                    <a:ext uri="{FF2B5EF4-FFF2-40B4-BE49-F238E27FC236}">
                      <a16:creationId xmlns:a16="http://schemas.microsoft.com/office/drawing/2014/main" id="{78A6F0FB-A973-CF10-AE06-14789B83692C}"/>
                    </a:ext>
                  </a:extLst>
                </p:cNvPr>
                <p:cNvCxnSpPr>
                  <a:cxnSpLocks/>
                </p:cNvCxnSpPr>
                <p:nvPr/>
              </p:nvCxnSpPr>
              <p:spPr bwMode="auto">
                <a:xfrm>
                  <a:off x="615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58" name="直線コネクタ 157">
                  <a:extLst>
                    <a:ext uri="{FF2B5EF4-FFF2-40B4-BE49-F238E27FC236}">
                      <a16:creationId xmlns:a16="http://schemas.microsoft.com/office/drawing/2014/main" id="{EF1E5CE4-22DF-7BD6-32F8-D68234696EB6}"/>
                    </a:ext>
                  </a:extLst>
                </p:cNvPr>
                <p:cNvCxnSpPr>
                  <a:cxnSpLocks/>
                </p:cNvCxnSpPr>
                <p:nvPr/>
              </p:nvCxnSpPr>
              <p:spPr bwMode="auto">
                <a:xfrm>
                  <a:off x="6259945"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159" name="直線コネクタ 158">
                  <a:extLst>
                    <a:ext uri="{FF2B5EF4-FFF2-40B4-BE49-F238E27FC236}">
                      <a16:creationId xmlns:a16="http://schemas.microsoft.com/office/drawing/2014/main" id="{37EC9BE5-09B1-EC7C-D9CF-F9B26FFE4E1A}"/>
                    </a:ext>
                  </a:extLst>
                </p:cNvPr>
                <p:cNvCxnSpPr>
                  <a:cxnSpLocks/>
                </p:cNvCxnSpPr>
                <p:nvPr/>
              </p:nvCxnSpPr>
              <p:spPr bwMode="auto">
                <a:xfrm>
                  <a:off x="636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60" name="直線コネクタ 159">
                  <a:extLst>
                    <a:ext uri="{FF2B5EF4-FFF2-40B4-BE49-F238E27FC236}">
                      <a16:creationId xmlns:a16="http://schemas.microsoft.com/office/drawing/2014/main" id="{0115F3B9-D087-6836-74F2-50B8B0323AA5}"/>
                    </a:ext>
                  </a:extLst>
                </p:cNvPr>
                <p:cNvCxnSpPr>
                  <a:cxnSpLocks/>
                </p:cNvCxnSpPr>
                <p:nvPr/>
              </p:nvCxnSpPr>
              <p:spPr bwMode="auto">
                <a:xfrm>
                  <a:off x="647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61" name="直線コネクタ 160">
                  <a:extLst>
                    <a:ext uri="{FF2B5EF4-FFF2-40B4-BE49-F238E27FC236}">
                      <a16:creationId xmlns:a16="http://schemas.microsoft.com/office/drawing/2014/main" id="{B98DA226-73C1-97E2-F0CA-3E74DA9CA612}"/>
                    </a:ext>
                  </a:extLst>
                </p:cNvPr>
                <p:cNvCxnSpPr>
                  <a:cxnSpLocks/>
                </p:cNvCxnSpPr>
                <p:nvPr/>
              </p:nvCxnSpPr>
              <p:spPr bwMode="auto">
                <a:xfrm>
                  <a:off x="658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62" name="直線コネクタ 161">
                  <a:extLst>
                    <a:ext uri="{FF2B5EF4-FFF2-40B4-BE49-F238E27FC236}">
                      <a16:creationId xmlns:a16="http://schemas.microsoft.com/office/drawing/2014/main" id="{35D23D83-30DF-56C7-1AB4-A934B7ACF045}"/>
                    </a:ext>
                  </a:extLst>
                </p:cNvPr>
                <p:cNvCxnSpPr>
                  <a:cxnSpLocks/>
                </p:cNvCxnSpPr>
                <p:nvPr/>
              </p:nvCxnSpPr>
              <p:spPr bwMode="auto">
                <a:xfrm>
                  <a:off x="669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63" name="直線コネクタ 162">
                  <a:extLst>
                    <a:ext uri="{FF2B5EF4-FFF2-40B4-BE49-F238E27FC236}">
                      <a16:creationId xmlns:a16="http://schemas.microsoft.com/office/drawing/2014/main" id="{6E563733-8AB4-F645-C50D-6BFFB952F47A}"/>
                    </a:ext>
                  </a:extLst>
                </p:cNvPr>
                <p:cNvCxnSpPr>
                  <a:cxnSpLocks/>
                </p:cNvCxnSpPr>
                <p:nvPr/>
              </p:nvCxnSpPr>
              <p:spPr bwMode="auto">
                <a:xfrm>
                  <a:off x="6799945"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164" name="直線コネクタ 163">
                  <a:extLst>
                    <a:ext uri="{FF2B5EF4-FFF2-40B4-BE49-F238E27FC236}">
                      <a16:creationId xmlns:a16="http://schemas.microsoft.com/office/drawing/2014/main" id="{6EE398F6-AE0D-5B41-800B-6FE2901E9305}"/>
                    </a:ext>
                  </a:extLst>
                </p:cNvPr>
                <p:cNvCxnSpPr>
                  <a:cxnSpLocks/>
                </p:cNvCxnSpPr>
                <p:nvPr/>
              </p:nvCxnSpPr>
              <p:spPr bwMode="auto">
                <a:xfrm>
                  <a:off x="690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65" name="直線コネクタ 164">
                  <a:extLst>
                    <a:ext uri="{FF2B5EF4-FFF2-40B4-BE49-F238E27FC236}">
                      <a16:creationId xmlns:a16="http://schemas.microsoft.com/office/drawing/2014/main" id="{11DB9AF4-B9F8-EBDD-E048-7566063C1691}"/>
                    </a:ext>
                  </a:extLst>
                </p:cNvPr>
                <p:cNvCxnSpPr>
                  <a:cxnSpLocks/>
                </p:cNvCxnSpPr>
                <p:nvPr/>
              </p:nvCxnSpPr>
              <p:spPr bwMode="auto">
                <a:xfrm>
                  <a:off x="701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66" name="直線コネクタ 165">
                  <a:extLst>
                    <a:ext uri="{FF2B5EF4-FFF2-40B4-BE49-F238E27FC236}">
                      <a16:creationId xmlns:a16="http://schemas.microsoft.com/office/drawing/2014/main" id="{A37B8738-F2FE-344A-2157-CFAAACB636F1}"/>
                    </a:ext>
                  </a:extLst>
                </p:cNvPr>
                <p:cNvCxnSpPr>
                  <a:cxnSpLocks/>
                </p:cNvCxnSpPr>
                <p:nvPr/>
              </p:nvCxnSpPr>
              <p:spPr bwMode="auto">
                <a:xfrm>
                  <a:off x="712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67" name="直線コネクタ 166">
                  <a:extLst>
                    <a:ext uri="{FF2B5EF4-FFF2-40B4-BE49-F238E27FC236}">
                      <a16:creationId xmlns:a16="http://schemas.microsoft.com/office/drawing/2014/main" id="{D8E5636F-AD24-5CF1-EAE5-69118B163AC5}"/>
                    </a:ext>
                  </a:extLst>
                </p:cNvPr>
                <p:cNvCxnSpPr>
                  <a:cxnSpLocks/>
                </p:cNvCxnSpPr>
                <p:nvPr/>
              </p:nvCxnSpPr>
              <p:spPr bwMode="auto">
                <a:xfrm>
                  <a:off x="723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68" name="直線コネクタ 167">
                  <a:extLst>
                    <a:ext uri="{FF2B5EF4-FFF2-40B4-BE49-F238E27FC236}">
                      <a16:creationId xmlns:a16="http://schemas.microsoft.com/office/drawing/2014/main" id="{D9865B93-E0CF-B4DD-F018-B4010FD4DED0}"/>
                    </a:ext>
                  </a:extLst>
                </p:cNvPr>
                <p:cNvCxnSpPr>
                  <a:cxnSpLocks/>
                </p:cNvCxnSpPr>
                <p:nvPr/>
              </p:nvCxnSpPr>
              <p:spPr bwMode="auto">
                <a:xfrm>
                  <a:off x="7339944" y="5444380"/>
                  <a:ext cx="0" cy="432000"/>
                </a:xfrm>
                <a:prstGeom prst="line">
                  <a:avLst/>
                </a:prstGeom>
                <a:noFill/>
                <a:ln w="9525" cap="flat" cmpd="sng" algn="ctr">
                  <a:solidFill>
                    <a:schemeClr val="tx1"/>
                  </a:solidFill>
                  <a:prstDash val="solid"/>
                  <a:round/>
                  <a:headEnd type="none" w="lg" len="lg"/>
                  <a:tailEnd type="none" w="lg" len="lg"/>
                </a:ln>
                <a:effectLst/>
              </p:spPr>
            </p:cxnSp>
          </p:grpSp>
          <p:grpSp>
            <p:nvGrpSpPr>
              <p:cNvPr id="57" name="グループ化 56">
                <a:extLst>
                  <a:ext uri="{FF2B5EF4-FFF2-40B4-BE49-F238E27FC236}">
                    <a16:creationId xmlns:a16="http://schemas.microsoft.com/office/drawing/2014/main" id="{6B534FFE-B02C-6F78-62AC-01D9896EFF36}"/>
                  </a:ext>
                </a:extLst>
              </p:cNvPr>
              <p:cNvGrpSpPr/>
              <p:nvPr/>
            </p:nvGrpSpPr>
            <p:grpSpPr>
              <a:xfrm>
                <a:off x="4143221" y="3175007"/>
                <a:ext cx="784533" cy="112467"/>
                <a:chOff x="3127944" y="5444380"/>
                <a:chExt cx="4212000" cy="432000"/>
              </a:xfrm>
            </p:grpSpPr>
            <p:cxnSp>
              <p:nvCxnSpPr>
                <p:cNvPr id="89" name="直線コネクタ 88">
                  <a:extLst>
                    <a:ext uri="{FF2B5EF4-FFF2-40B4-BE49-F238E27FC236}">
                      <a16:creationId xmlns:a16="http://schemas.microsoft.com/office/drawing/2014/main" id="{3F6FDAB4-EEE3-9645-40FC-7BF6F6AE0DBF}"/>
                    </a:ext>
                  </a:extLst>
                </p:cNvPr>
                <p:cNvCxnSpPr>
                  <a:cxnSpLocks/>
                </p:cNvCxnSpPr>
                <p:nvPr/>
              </p:nvCxnSpPr>
              <p:spPr bwMode="auto">
                <a:xfrm>
                  <a:off x="312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90" name="直線コネクタ 89">
                  <a:extLst>
                    <a:ext uri="{FF2B5EF4-FFF2-40B4-BE49-F238E27FC236}">
                      <a16:creationId xmlns:a16="http://schemas.microsoft.com/office/drawing/2014/main" id="{99A29BB8-FE40-468C-6D22-0DBDD0502752}"/>
                    </a:ext>
                  </a:extLst>
                </p:cNvPr>
                <p:cNvCxnSpPr>
                  <a:cxnSpLocks/>
                </p:cNvCxnSpPr>
                <p:nvPr/>
              </p:nvCxnSpPr>
              <p:spPr bwMode="auto">
                <a:xfrm>
                  <a:off x="323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91" name="直線コネクタ 90">
                  <a:extLst>
                    <a:ext uri="{FF2B5EF4-FFF2-40B4-BE49-F238E27FC236}">
                      <a16:creationId xmlns:a16="http://schemas.microsoft.com/office/drawing/2014/main" id="{6F437BED-B964-A642-2191-89ED21CC1452}"/>
                    </a:ext>
                  </a:extLst>
                </p:cNvPr>
                <p:cNvCxnSpPr>
                  <a:cxnSpLocks/>
                </p:cNvCxnSpPr>
                <p:nvPr/>
              </p:nvCxnSpPr>
              <p:spPr bwMode="auto">
                <a:xfrm>
                  <a:off x="334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92" name="直線コネクタ 91">
                  <a:extLst>
                    <a:ext uri="{FF2B5EF4-FFF2-40B4-BE49-F238E27FC236}">
                      <a16:creationId xmlns:a16="http://schemas.microsoft.com/office/drawing/2014/main" id="{16EDA39A-87F5-D1E9-E5A8-CDE32DB7117E}"/>
                    </a:ext>
                  </a:extLst>
                </p:cNvPr>
                <p:cNvCxnSpPr>
                  <a:cxnSpLocks/>
                </p:cNvCxnSpPr>
                <p:nvPr/>
              </p:nvCxnSpPr>
              <p:spPr bwMode="auto">
                <a:xfrm>
                  <a:off x="345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93" name="直線コネクタ 92">
                  <a:extLst>
                    <a:ext uri="{FF2B5EF4-FFF2-40B4-BE49-F238E27FC236}">
                      <a16:creationId xmlns:a16="http://schemas.microsoft.com/office/drawing/2014/main" id="{D1244E4A-C306-8DB2-D9A2-7A98E976D0CA}"/>
                    </a:ext>
                  </a:extLst>
                </p:cNvPr>
                <p:cNvCxnSpPr>
                  <a:cxnSpLocks/>
                </p:cNvCxnSpPr>
                <p:nvPr/>
              </p:nvCxnSpPr>
              <p:spPr bwMode="auto">
                <a:xfrm>
                  <a:off x="3559944"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94" name="直線コネクタ 93">
                  <a:extLst>
                    <a:ext uri="{FF2B5EF4-FFF2-40B4-BE49-F238E27FC236}">
                      <a16:creationId xmlns:a16="http://schemas.microsoft.com/office/drawing/2014/main" id="{B44D38E9-346A-44E1-4C3B-BDB3F0214FAD}"/>
                    </a:ext>
                  </a:extLst>
                </p:cNvPr>
                <p:cNvCxnSpPr>
                  <a:cxnSpLocks/>
                </p:cNvCxnSpPr>
                <p:nvPr/>
              </p:nvCxnSpPr>
              <p:spPr bwMode="auto">
                <a:xfrm>
                  <a:off x="366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95" name="直線コネクタ 94">
                  <a:extLst>
                    <a:ext uri="{FF2B5EF4-FFF2-40B4-BE49-F238E27FC236}">
                      <a16:creationId xmlns:a16="http://schemas.microsoft.com/office/drawing/2014/main" id="{B57A2D1B-8CBB-ECC9-ACA4-B8AD6611F1D8}"/>
                    </a:ext>
                  </a:extLst>
                </p:cNvPr>
                <p:cNvCxnSpPr>
                  <a:cxnSpLocks/>
                </p:cNvCxnSpPr>
                <p:nvPr/>
              </p:nvCxnSpPr>
              <p:spPr bwMode="auto">
                <a:xfrm>
                  <a:off x="377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96" name="直線コネクタ 95">
                  <a:extLst>
                    <a:ext uri="{FF2B5EF4-FFF2-40B4-BE49-F238E27FC236}">
                      <a16:creationId xmlns:a16="http://schemas.microsoft.com/office/drawing/2014/main" id="{22EC8696-175B-E16D-428E-C1439D79C89D}"/>
                    </a:ext>
                  </a:extLst>
                </p:cNvPr>
                <p:cNvCxnSpPr>
                  <a:cxnSpLocks/>
                </p:cNvCxnSpPr>
                <p:nvPr/>
              </p:nvCxnSpPr>
              <p:spPr bwMode="auto">
                <a:xfrm>
                  <a:off x="388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97" name="直線コネクタ 96">
                  <a:extLst>
                    <a:ext uri="{FF2B5EF4-FFF2-40B4-BE49-F238E27FC236}">
                      <a16:creationId xmlns:a16="http://schemas.microsoft.com/office/drawing/2014/main" id="{64786F86-2DF8-B27A-5510-B3548A5A62FF}"/>
                    </a:ext>
                  </a:extLst>
                </p:cNvPr>
                <p:cNvCxnSpPr>
                  <a:cxnSpLocks/>
                </p:cNvCxnSpPr>
                <p:nvPr/>
              </p:nvCxnSpPr>
              <p:spPr bwMode="auto">
                <a:xfrm>
                  <a:off x="399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98" name="直線コネクタ 97">
                  <a:extLst>
                    <a:ext uri="{FF2B5EF4-FFF2-40B4-BE49-F238E27FC236}">
                      <a16:creationId xmlns:a16="http://schemas.microsoft.com/office/drawing/2014/main" id="{AA5F2159-FD65-A231-1458-544E7C5D8853}"/>
                    </a:ext>
                  </a:extLst>
                </p:cNvPr>
                <p:cNvCxnSpPr>
                  <a:cxnSpLocks/>
                </p:cNvCxnSpPr>
                <p:nvPr/>
              </p:nvCxnSpPr>
              <p:spPr bwMode="auto">
                <a:xfrm>
                  <a:off x="4099944"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99" name="直線コネクタ 98">
                  <a:extLst>
                    <a:ext uri="{FF2B5EF4-FFF2-40B4-BE49-F238E27FC236}">
                      <a16:creationId xmlns:a16="http://schemas.microsoft.com/office/drawing/2014/main" id="{BFF9472F-6FF9-4E35-E26E-149A83E0128B}"/>
                    </a:ext>
                  </a:extLst>
                </p:cNvPr>
                <p:cNvCxnSpPr>
                  <a:cxnSpLocks/>
                </p:cNvCxnSpPr>
                <p:nvPr/>
              </p:nvCxnSpPr>
              <p:spPr bwMode="auto">
                <a:xfrm>
                  <a:off x="420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00" name="直線コネクタ 99">
                  <a:extLst>
                    <a:ext uri="{FF2B5EF4-FFF2-40B4-BE49-F238E27FC236}">
                      <a16:creationId xmlns:a16="http://schemas.microsoft.com/office/drawing/2014/main" id="{10D4EB8E-5B4C-BD73-1757-0FE9C1055108}"/>
                    </a:ext>
                  </a:extLst>
                </p:cNvPr>
                <p:cNvCxnSpPr>
                  <a:cxnSpLocks/>
                </p:cNvCxnSpPr>
                <p:nvPr/>
              </p:nvCxnSpPr>
              <p:spPr bwMode="auto">
                <a:xfrm>
                  <a:off x="431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01" name="直線コネクタ 100">
                  <a:extLst>
                    <a:ext uri="{FF2B5EF4-FFF2-40B4-BE49-F238E27FC236}">
                      <a16:creationId xmlns:a16="http://schemas.microsoft.com/office/drawing/2014/main" id="{58846FF6-70CE-22B8-5878-2436326A0B46}"/>
                    </a:ext>
                  </a:extLst>
                </p:cNvPr>
                <p:cNvCxnSpPr>
                  <a:cxnSpLocks/>
                </p:cNvCxnSpPr>
                <p:nvPr/>
              </p:nvCxnSpPr>
              <p:spPr bwMode="auto">
                <a:xfrm>
                  <a:off x="442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02" name="直線コネクタ 101">
                  <a:extLst>
                    <a:ext uri="{FF2B5EF4-FFF2-40B4-BE49-F238E27FC236}">
                      <a16:creationId xmlns:a16="http://schemas.microsoft.com/office/drawing/2014/main" id="{858CBB9B-3EA6-284E-8E43-26747F3CEB99}"/>
                    </a:ext>
                  </a:extLst>
                </p:cNvPr>
                <p:cNvCxnSpPr>
                  <a:cxnSpLocks/>
                </p:cNvCxnSpPr>
                <p:nvPr/>
              </p:nvCxnSpPr>
              <p:spPr bwMode="auto">
                <a:xfrm>
                  <a:off x="453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03" name="直線コネクタ 102">
                  <a:extLst>
                    <a:ext uri="{FF2B5EF4-FFF2-40B4-BE49-F238E27FC236}">
                      <a16:creationId xmlns:a16="http://schemas.microsoft.com/office/drawing/2014/main" id="{A0F4AFC5-082D-BF2F-A2DF-D523FF7FB8CF}"/>
                    </a:ext>
                  </a:extLst>
                </p:cNvPr>
                <p:cNvCxnSpPr>
                  <a:cxnSpLocks/>
                </p:cNvCxnSpPr>
                <p:nvPr/>
              </p:nvCxnSpPr>
              <p:spPr bwMode="auto">
                <a:xfrm>
                  <a:off x="4639944"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104" name="直線コネクタ 103">
                  <a:extLst>
                    <a:ext uri="{FF2B5EF4-FFF2-40B4-BE49-F238E27FC236}">
                      <a16:creationId xmlns:a16="http://schemas.microsoft.com/office/drawing/2014/main" id="{498173F9-C3FF-C6DC-B8EC-B967A935A347}"/>
                    </a:ext>
                  </a:extLst>
                </p:cNvPr>
                <p:cNvCxnSpPr>
                  <a:cxnSpLocks/>
                </p:cNvCxnSpPr>
                <p:nvPr/>
              </p:nvCxnSpPr>
              <p:spPr bwMode="auto">
                <a:xfrm>
                  <a:off x="474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05" name="直線コネクタ 104">
                  <a:extLst>
                    <a:ext uri="{FF2B5EF4-FFF2-40B4-BE49-F238E27FC236}">
                      <a16:creationId xmlns:a16="http://schemas.microsoft.com/office/drawing/2014/main" id="{7C859217-4A59-264F-ED0E-32CF20381F1C}"/>
                    </a:ext>
                  </a:extLst>
                </p:cNvPr>
                <p:cNvCxnSpPr>
                  <a:cxnSpLocks/>
                </p:cNvCxnSpPr>
                <p:nvPr/>
              </p:nvCxnSpPr>
              <p:spPr bwMode="auto">
                <a:xfrm>
                  <a:off x="485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06" name="直線コネクタ 105">
                  <a:extLst>
                    <a:ext uri="{FF2B5EF4-FFF2-40B4-BE49-F238E27FC236}">
                      <a16:creationId xmlns:a16="http://schemas.microsoft.com/office/drawing/2014/main" id="{EBBA8DD6-FA1C-A3C6-7E70-B8C76BC38466}"/>
                    </a:ext>
                  </a:extLst>
                </p:cNvPr>
                <p:cNvCxnSpPr>
                  <a:cxnSpLocks/>
                </p:cNvCxnSpPr>
                <p:nvPr/>
              </p:nvCxnSpPr>
              <p:spPr bwMode="auto">
                <a:xfrm>
                  <a:off x="496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07" name="直線コネクタ 106">
                  <a:extLst>
                    <a:ext uri="{FF2B5EF4-FFF2-40B4-BE49-F238E27FC236}">
                      <a16:creationId xmlns:a16="http://schemas.microsoft.com/office/drawing/2014/main" id="{421F465F-A6B3-D755-D21B-CBF84935C9F2}"/>
                    </a:ext>
                  </a:extLst>
                </p:cNvPr>
                <p:cNvCxnSpPr>
                  <a:cxnSpLocks/>
                </p:cNvCxnSpPr>
                <p:nvPr/>
              </p:nvCxnSpPr>
              <p:spPr bwMode="auto">
                <a:xfrm>
                  <a:off x="507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08" name="直線コネクタ 107">
                  <a:extLst>
                    <a:ext uri="{FF2B5EF4-FFF2-40B4-BE49-F238E27FC236}">
                      <a16:creationId xmlns:a16="http://schemas.microsoft.com/office/drawing/2014/main" id="{01AD8765-67BD-9A2D-BE3F-2EAB494DD738}"/>
                    </a:ext>
                  </a:extLst>
                </p:cNvPr>
                <p:cNvCxnSpPr>
                  <a:cxnSpLocks/>
                </p:cNvCxnSpPr>
                <p:nvPr/>
              </p:nvCxnSpPr>
              <p:spPr bwMode="auto">
                <a:xfrm>
                  <a:off x="5179945"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109" name="直線コネクタ 108">
                  <a:extLst>
                    <a:ext uri="{FF2B5EF4-FFF2-40B4-BE49-F238E27FC236}">
                      <a16:creationId xmlns:a16="http://schemas.microsoft.com/office/drawing/2014/main" id="{F47506CF-BDE6-3105-A1F4-35A53CF0CC60}"/>
                    </a:ext>
                  </a:extLst>
                </p:cNvPr>
                <p:cNvCxnSpPr>
                  <a:cxnSpLocks/>
                </p:cNvCxnSpPr>
                <p:nvPr/>
              </p:nvCxnSpPr>
              <p:spPr bwMode="auto">
                <a:xfrm>
                  <a:off x="528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10" name="直線コネクタ 109">
                  <a:extLst>
                    <a:ext uri="{FF2B5EF4-FFF2-40B4-BE49-F238E27FC236}">
                      <a16:creationId xmlns:a16="http://schemas.microsoft.com/office/drawing/2014/main" id="{B6A80042-55E0-DE4C-8959-0598BBF6D942}"/>
                    </a:ext>
                  </a:extLst>
                </p:cNvPr>
                <p:cNvCxnSpPr>
                  <a:cxnSpLocks/>
                </p:cNvCxnSpPr>
                <p:nvPr/>
              </p:nvCxnSpPr>
              <p:spPr bwMode="auto">
                <a:xfrm>
                  <a:off x="539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11" name="直線コネクタ 110">
                  <a:extLst>
                    <a:ext uri="{FF2B5EF4-FFF2-40B4-BE49-F238E27FC236}">
                      <a16:creationId xmlns:a16="http://schemas.microsoft.com/office/drawing/2014/main" id="{E301D0B5-ACAB-7530-A24A-018ACD621EAD}"/>
                    </a:ext>
                  </a:extLst>
                </p:cNvPr>
                <p:cNvCxnSpPr>
                  <a:cxnSpLocks/>
                </p:cNvCxnSpPr>
                <p:nvPr/>
              </p:nvCxnSpPr>
              <p:spPr bwMode="auto">
                <a:xfrm>
                  <a:off x="550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12" name="直線コネクタ 111">
                  <a:extLst>
                    <a:ext uri="{FF2B5EF4-FFF2-40B4-BE49-F238E27FC236}">
                      <a16:creationId xmlns:a16="http://schemas.microsoft.com/office/drawing/2014/main" id="{B8DA47B7-6FF7-A3B1-43FC-59D375F7A4C4}"/>
                    </a:ext>
                  </a:extLst>
                </p:cNvPr>
                <p:cNvCxnSpPr>
                  <a:cxnSpLocks/>
                </p:cNvCxnSpPr>
                <p:nvPr/>
              </p:nvCxnSpPr>
              <p:spPr bwMode="auto">
                <a:xfrm>
                  <a:off x="561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13" name="直線コネクタ 112">
                  <a:extLst>
                    <a:ext uri="{FF2B5EF4-FFF2-40B4-BE49-F238E27FC236}">
                      <a16:creationId xmlns:a16="http://schemas.microsoft.com/office/drawing/2014/main" id="{44DF1385-8B8E-764D-5352-DE0401989620}"/>
                    </a:ext>
                  </a:extLst>
                </p:cNvPr>
                <p:cNvCxnSpPr>
                  <a:cxnSpLocks/>
                </p:cNvCxnSpPr>
                <p:nvPr/>
              </p:nvCxnSpPr>
              <p:spPr bwMode="auto">
                <a:xfrm>
                  <a:off x="5719945"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114" name="直線コネクタ 113">
                  <a:extLst>
                    <a:ext uri="{FF2B5EF4-FFF2-40B4-BE49-F238E27FC236}">
                      <a16:creationId xmlns:a16="http://schemas.microsoft.com/office/drawing/2014/main" id="{3BFE3E72-2D9B-EE97-F694-6209437A5086}"/>
                    </a:ext>
                  </a:extLst>
                </p:cNvPr>
                <p:cNvCxnSpPr>
                  <a:cxnSpLocks/>
                </p:cNvCxnSpPr>
                <p:nvPr/>
              </p:nvCxnSpPr>
              <p:spPr bwMode="auto">
                <a:xfrm>
                  <a:off x="582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15" name="直線コネクタ 114">
                  <a:extLst>
                    <a:ext uri="{FF2B5EF4-FFF2-40B4-BE49-F238E27FC236}">
                      <a16:creationId xmlns:a16="http://schemas.microsoft.com/office/drawing/2014/main" id="{29398E16-4AFB-24D0-ECE6-EAB026937F70}"/>
                    </a:ext>
                  </a:extLst>
                </p:cNvPr>
                <p:cNvCxnSpPr>
                  <a:cxnSpLocks/>
                </p:cNvCxnSpPr>
                <p:nvPr/>
              </p:nvCxnSpPr>
              <p:spPr bwMode="auto">
                <a:xfrm>
                  <a:off x="593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16" name="直線コネクタ 115">
                  <a:extLst>
                    <a:ext uri="{FF2B5EF4-FFF2-40B4-BE49-F238E27FC236}">
                      <a16:creationId xmlns:a16="http://schemas.microsoft.com/office/drawing/2014/main" id="{66B84644-13D2-9F48-6E81-ADA376953C8A}"/>
                    </a:ext>
                  </a:extLst>
                </p:cNvPr>
                <p:cNvCxnSpPr>
                  <a:cxnSpLocks/>
                </p:cNvCxnSpPr>
                <p:nvPr/>
              </p:nvCxnSpPr>
              <p:spPr bwMode="auto">
                <a:xfrm>
                  <a:off x="604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17" name="直線コネクタ 116">
                  <a:extLst>
                    <a:ext uri="{FF2B5EF4-FFF2-40B4-BE49-F238E27FC236}">
                      <a16:creationId xmlns:a16="http://schemas.microsoft.com/office/drawing/2014/main" id="{CD29247A-EA6E-94D9-58E3-F4CFB559E0EE}"/>
                    </a:ext>
                  </a:extLst>
                </p:cNvPr>
                <p:cNvCxnSpPr>
                  <a:cxnSpLocks/>
                </p:cNvCxnSpPr>
                <p:nvPr/>
              </p:nvCxnSpPr>
              <p:spPr bwMode="auto">
                <a:xfrm>
                  <a:off x="615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18" name="直線コネクタ 117">
                  <a:extLst>
                    <a:ext uri="{FF2B5EF4-FFF2-40B4-BE49-F238E27FC236}">
                      <a16:creationId xmlns:a16="http://schemas.microsoft.com/office/drawing/2014/main" id="{A88BF7A3-A8B9-9C8D-B3E1-29377F91DCE5}"/>
                    </a:ext>
                  </a:extLst>
                </p:cNvPr>
                <p:cNvCxnSpPr>
                  <a:cxnSpLocks/>
                </p:cNvCxnSpPr>
                <p:nvPr/>
              </p:nvCxnSpPr>
              <p:spPr bwMode="auto">
                <a:xfrm>
                  <a:off x="6259945"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119" name="直線コネクタ 118">
                  <a:extLst>
                    <a:ext uri="{FF2B5EF4-FFF2-40B4-BE49-F238E27FC236}">
                      <a16:creationId xmlns:a16="http://schemas.microsoft.com/office/drawing/2014/main" id="{B84C79BF-AEF9-D681-A818-B8DB102F1069}"/>
                    </a:ext>
                  </a:extLst>
                </p:cNvPr>
                <p:cNvCxnSpPr>
                  <a:cxnSpLocks/>
                </p:cNvCxnSpPr>
                <p:nvPr/>
              </p:nvCxnSpPr>
              <p:spPr bwMode="auto">
                <a:xfrm>
                  <a:off x="636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20" name="直線コネクタ 119">
                  <a:extLst>
                    <a:ext uri="{FF2B5EF4-FFF2-40B4-BE49-F238E27FC236}">
                      <a16:creationId xmlns:a16="http://schemas.microsoft.com/office/drawing/2014/main" id="{30B370E1-C94D-E11F-9C63-606E01005C42}"/>
                    </a:ext>
                  </a:extLst>
                </p:cNvPr>
                <p:cNvCxnSpPr>
                  <a:cxnSpLocks/>
                </p:cNvCxnSpPr>
                <p:nvPr/>
              </p:nvCxnSpPr>
              <p:spPr bwMode="auto">
                <a:xfrm>
                  <a:off x="647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21" name="直線コネクタ 120">
                  <a:extLst>
                    <a:ext uri="{FF2B5EF4-FFF2-40B4-BE49-F238E27FC236}">
                      <a16:creationId xmlns:a16="http://schemas.microsoft.com/office/drawing/2014/main" id="{9890F68A-E90E-AFB6-3409-C7144BB7C75F}"/>
                    </a:ext>
                  </a:extLst>
                </p:cNvPr>
                <p:cNvCxnSpPr>
                  <a:cxnSpLocks/>
                </p:cNvCxnSpPr>
                <p:nvPr/>
              </p:nvCxnSpPr>
              <p:spPr bwMode="auto">
                <a:xfrm>
                  <a:off x="658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22" name="直線コネクタ 121">
                  <a:extLst>
                    <a:ext uri="{FF2B5EF4-FFF2-40B4-BE49-F238E27FC236}">
                      <a16:creationId xmlns:a16="http://schemas.microsoft.com/office/drawing/2014/main" id="{2495DA25-F84A-1E25-F6A8-F4CD79EE62BB}"/>
                    </a:ext>
                  </a:extLst>
                </p:cNvPr>
                <p:cNvCxnSpPr>
                  <a:cxnSpLocks/>
                </p:cNvCxnSpPr>
                <p:nvPr/>
              </p:nvCxnSpPr>
              <p:spPr bwMode="auto">
                <a:xfrm>
                  <a:off x="669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23" name="直線コネクタ 122">
                  <a:extLst>
                    <a:ext uri="{FF2B5EF4-FFF2-40B4-BE49-F238E27FC236}">
                      <a16:creationId xmlns:a16="http://schemas.microsoft.com/office/drawing/2014/main" id="{E7882A39-D73A-FF62-6BFB-ACBC494C8B5F}"/>
                    </a:ext>
                  </a:extLst>
                </p:cNvPr>
                <p:cNvCxnSpPr>
                  <a:cxnSpLocks/>
                </p:cNvCxnSpPr>
                <p:nvPr/>
              </p:nvCxnSpPr>
              <p:spPr bwMode="auto">
                <a:xfrm>
                  <a:off x="6799945"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124" name="直線コネクタ 123">
                  <a:extLst>
                    <a:ext uri="{FF2B5EF4-FFF2-40B4-BE49-F238E27FC236}">
                      <a16:creationId xmlns:a16="http://schemas.microsoft.com/office/drawing/2014/main" id="{CA7DD4C5-9867-5B33-3F34-00AEE40BC16D}"/>
                    </a:ext>
                  </a:extLst>
                </p:cNvPr>
                <p:cNvCxnSpPr>
                  <a:cxnSpLocks/>
                </p:cNvCxnSpPr>
                <p:nvPr/>
              </p:nvCxnSpPr>
              <p:spPr bwMode="auto">
                <a:xfrm>
                  <a:off x="690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25" name="直線コネクタ 124">
                  <a:extLst>
                    <a:ext uri="{FF2B5EF4-FFF2-40B4-BE49-F238E27FC236}">
                      <a16:creationId xmlns:a16="http://schemas.microsoft.com/office/drawing/2014/main" id="{017617D2-4688-2F7F-6289-7C6696DF6611}"/>
                    </a:ext>
                  </a:extLst>
                </p:cNvPr>
                <p:cNvCxnSpPr>
                  <a:cxnSpLocks/>
                </p:cNvCxnSpPr>
                <p:nvPr/>
              </p:nvCxnSpPr>
              <p:spPr bwMode="auto">
                <a:xfrm>
                  <a:off x="701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26" name="直線コネクタ 125">
                  <a:extLst>
                    <a:ext uri="{FF2B5EF4-FFF2-40B4-BE49-F238E27FC236}">
                      <a16:creationId xmlns:a16="http://schemas.microsoft.com/office/drawing/2014/main" id="{DF20501B-6E63-E711-C406-D8619A0858B8}"/>
                    </a:ext>
                  </a:extLst>
                </p:cNvPr>
                <p:cNvCxnSpPr>
                  <a:cxnSpLocks/>
                </p:cNvCxnSpPr>
                <p:nvPr/>
              </p:nvCxnSpPr>
              <p:spPr bwMode="auto">
                <a:xfrm>
                  <a:off x="712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27" name="直線コネクタ 126">
                  <a:extLst>
                    <a:ext uri="{FF2B5EF4-FFF2-40B4-BE49-F238E27FC236}">
                      <a16:creationId xmlns:a16="http://schemas.microsoft.com/office/drawing/2014/main" id="{7A98E903-24CF-4070-5B03-928E5C039F85}"/>
                    </a:ext>
                  </a:extLst>
                </p:cNvPr>
                <p:cNvCxnSpPr>
                  <a:cxnSpLocks/>
                </p:cNvCxnSpPr>
                <p:nvPr/>
              </p:nvCxnSpPr>
              <p:spPr bwMode="auto">
                <a:xfrm>
                  <a:off x="723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128" name="直線コネクタ 127">
                  <a:extLst>
                    <a:ext uri="{FF2B5EF4-FFF2-40B4-BE49-F238E27FC236}">
                      <a16:creationId xmlns:a16="http://schemas.microsoft.com/office/drawing/2014/main" id="{008E0861-F7AB-9A63-BC50-DC102E2B60C7}"/>
                    </a:ext>
                  </a:extLst>
                </p:cNvPr>
                <p:cNvCxnSpPr>
                  <a:cxnSpLocks/>
                </p:cNvCxnSpPr>
                <p:nvPr/>
              </p:nvCxnSpPr>
              <p:spPr bwMode="auto">
                <a:xfrm>
                  <a:off x="7339944" y="5444380"/>
                  <a:ext cx="0" cy="432000"/>
                </a:xfrm>
                <a:prstGeom prst="line">
                  <a:avLst/>
                </a:prstGeom>
                <a:noFill/>
                <a:ln w="9525" cap="flat" cmpd="sng" algn="ctr">
                  <a:solidFill>
                    <a:schemeClr val="tx1"/>
                  </a:solidFill>
                  <a:prstDash val="solid"/>
                  <a:round/>
                  <a:headEnd type="none" w="lg" len="lg"/>
                  <a:tailEnd type="none" w="lg" len="lg"/>
                </a:ln>
                <a:effectLst/>
              </p:spPr>
            </p:cxnSp>
          </p:grpSp>
          <p:grpSp>
            <p:nvGrpSpPr>
              <p:cNvPr id="58" name="グループ化 57">
                <a:extLst>
                  <a:ext uri="{FF2B5EF4-FFF2-40B4-BE49-F238E27FC236}">
                    <a16:creationId xmlns:a16="http://schemas.microsoft.com/office/drawing/2014/main" id="{D9C6DA87-517A-F16A-D027-A0ACBBA9BEA3}"/>
                  </a:ext>
                </a:extLst>
              </p:cNvPr>
              <p:cNvGrpSpPr/>
              <p:nvPr/>
            </p:nvGrpSpPr>
            <p:grpSpPr>
              <a:xfrm>
                <a:off x="4950872" y="3175007"/>
                <a:ext cx="583371" cy="112467"/>
                <a:chOff x="3127944" y="5444380"/>
                <a:chExt cx="3132001" cy="432000"/>
              </a:xfrm>
            </p:grpSpPr>
            <p:cxnSp>
              <p:nvCxnSpPr>
                <p:cNvPr id="59" name="直線コネクタ 58">
                  <a:extLst>
                    <a:ext uri="{FF2B5EF4-FFF2-40B4-BE49-F238E27FC236}">
                      <a16:creationId xmlns:a16="http://schemas.microsoft.com/office/drawing/2014/main" id="{6B763D79-2D20-FF39-0423-3CD07992AF91}"/>
                    </a:ext>
                  </a:extLst>
                </p:cNvPr>
                <p:cNvCxnSpPr>
                  <a:cxnSpLocks/>
                </p:cNvCxnSpPr>
                <p:nvPr/>
              </p:nvCxnSpPr>
              <p:spPr bwMode="auto">
                <a:xfrm>
                  <a:off x="312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60" name="直線コネクタ 59">
                  <a:extLst>
                    <a:ext uri="{FF2B5EF4-FFF2-40B4-BE49-F238E27FC236}">
                      <a16:creationId xmlns:a16="http://schemas.microsoft.com/office/drawing/2014/main" id="{C3EB198F-1A9B-27D4-CDB2-76FF9C29ADD1}"/>
                    </a:ext>
                  </a:extLst>
                </p:cNvPr>
                <p:cNvCxnSpPr>
                  <a:cxnSpLocks/>
                </p:cNvCxnSpPr>
                <p:nvPr/>
              </p:nvCxnSpPr>
              <p:spPr bwMode="auto">
                <a:xfrm>
                  <a:off x="323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61" name="直線コネクタ 60">
                  <a:extLst>
                    <a:ext uri="{FF2B5EF4-FFF2-40B4-BE49-F238E27FC236}">
                      <a16:creationId xmlns:a16="http://schemas.microsoft.com/office/drawing/2014/main" id="{D733C5CE-7D95-C738-5C1B-B3D0A10BB5D5}"/>
                    </a:ext>
                  </a:extLst>
                </p:cNvPr>
                <p:cNvCxnSpPr>
                  <a:cxnSpLocks/>
                </p:cNvCxnSpPr>
                <p:nvPr/>
              </p:nvCxnSpPr>
              <p:spPr bwMode="auto">
                <a:xfrm>
                  <a:off x="334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62" name="直線コネクタ 61">
                  <a:extLst>
                    <a:ext uri="{FF2B5EF4-FFF2-40B4-BE49-F238E27FC236}">
                      <a16:creationId xmlns:a16="http://schemas.microsoft.com/office/drawing/2014/main" id="{59C8CCC0-EE8B-0D53-9804-767AAC9EA110}"/>
                    </a:ext>
                  </a:extLst>
                </p:cNvPr>
                <p:cNvCxnSpPr>
                  <a:cxnSpLocks/>
                </p:cNvCxnSpPr>
                <p:nvPr/>
              </p:nvCxnSpPr>
              <p:spPr bwMode="auto">
                <a:xfrm>
                  <a:off x="345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63" name="直線コネクタ 62">
                  <a:extLst>
                    <a:ext uri="{FF2B5EF4-FFF2-40B4-BE49-F238E27FC236}">
                      <a16:creationId xmlns:a16="http://schemas.microsoft.com/office/drawing/2014/main" id="{341B2E9A-065E-C919-F6DC-BFD250E7C98A}"/>
                    </a:ext>
                  </a:extLst>
                </p:cNvPr>
                <p:cNvCxnSpPr>
                  <a:cxnSpLocks/>
                </p:cNvCxnSpPr>
                <p:nvPr/>
              </p:nvCxnSpPr>
              <p:spPr bwMode="auto">
                <a:xfrm>
                  <a:off x="3559944"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64" name="直線コネクタ 63">
                  <a:extLst>
                    <a:ext uri="{FF2B5EF4-FFF2-40B4-BE49-F238E27FC236}">
                      <a16:creationId xmlns:a16="http://schemas.microsoft.com/office/drawing/2014/main" id="{6559EC56-1A25-1898-E9C7-741B75187178}"/>
                    </a:ext>
                  </a:extLst>
                </p:cNvPr>
                <p:cNvCxnSpPr>
                  <a:cxnSpLocks/>
                </p:cNvCxnSpPr>
                <p:nvPr/>
              </p:nvCxnSpPr>
              <p:spPr bwMode="auto">
                <a:xfrm>
                  <a:off x="366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65" name="直線コネクタ 64">
                  <a:extLst>
                    <a:ext uri="{FF2B5EF4-FFF2-40B4-BE49-F238E27FC236}">
                      <a16:creationId xmlns:a16="http://schemas.microsoft.com/office/drawing/2014/main" id="{7EE88067-DCDA-F5C0-9503-E30C4F1FE4BB}"/>
                    </a:ext>
                  </a:extLst>
                </p:cNvPr>
                <p:cNvCxnSpPr>
                  <a:cxnSpLocks/>
                </p:cNvCxnSpPr>
                <p:nvPr/>
              </p:nvCxnSpPr>
              <p:spPr bwMode="auto">
                <a:xfrm>
                  <a:off x="377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66" name="直線コネクタ 65">
                  <a:extLst>
                    <a:ext uri="{FF2B5EF4-FFF2-40B4-BE49-F238E27FC236}">
                      <a16:creationId xmlns:a16="http://schemas.microsoft.com/office/drawing/2014/main" id="{5799D2A0-64C0-9A23-8BD3-D7F637B91016}"/>
                    </a:ext>
                  </a:extLst>
                </p:cNvPr>
                <p:cNvCxnSpPr>
                  <a:cxnSpLocks/>
                </p:cNvCxnSpPr>
                <p:nvPr/>
              </p:nvCxnSpPr>
              <p:spPr bwMode="auto">
                <a:xfrm>
                  <a:off x="388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67" name="直線コネクタ 66">
                  <a:extLst>
                    <a:ext uri="{FF2B5EF4-FFF2-40B4-BE49-F238E27FC236}">
                      <a16:creationId xmlns:a16="http://schemas.microsoft.com/office/drawing/2014/main" id="{5A6C77AF-4D8D-561B-EBE0-FA0A519E85CC}"/>
                    </a:ext>
                  </a:extLst>
                </p:cNvPr>
                <p:cNvCxnSpPr>
                  <a:cxnSpLocks/>
                </p:cNvCxnSpPr>
                <p:nvPr/>
              </p:nvCxnSpPr>
              <p:spPr bwMode="auto">
                <a:xfrm>
                  <a:off x="399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68" name="直線コネクタ 67">
                  <a:extLst>
                    <a:ext uri="{FF2B5EF4-FFF2-40B4-BE49-F238E27FC236}">
                      <a16:creationId xmlns:a16="http://schemas.microsoft.com/office/drawing/2014/main" id="{EE0E14A5-6796-3DD8-7D7E-EF88F29500A2}"/>
                    </a:ext>
                  </a:extLst>
                </p:cNvPr>
                <p:cNvCxnSpPr>
                  <a:cxnSpLocks/>
                </p:cNvCxnSpPr>
                <p:nvPr/>
              </p:nvCxnSpPr>
              <p:spPr bwMode="auto">
                <a:xfrm>
                  <a:off x="4099944"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69" name="直線コネクタ 68">
                  <a:extLst>
                    <a:ext uri="{FF2B5EF4-FFF2-40B4-BE49-F238E27FC236}">
                      <a16:creationId xmlns:a16="http://schemas.microsoft.com/office/drawing/2014/main" id="{D9147277-7A2B-6D56-543E-4E3784D5A838}"/>
                    </a:ext>
                  </a:extLst>
                </p:cNvPr>
                <p:cNvCxnSpPr>
                  <a:cxnSpLocks/>
                </p:cNvCxnSpPr>
                <p:nvPr/>
              </p:nvCxnSpPr>
              <p:spPr bwMode="auto">
                <a:xfrm>
                  <a:off x="420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70" name="直線コネクタ 69">
                  <a:extLst>
                    <a:ext uri="{FF2B5EF4-FFF2-40B4-BE49-F238E27FC236}">
                      <a16:creationId xmlns:a16="http://schemas.microsoft.com/office/drawing/2014/main" id="{5FC4B48E-E2C9-CC01-122B-432608089A69}"/>
                    </a:ext>
                  </a:extLst>
                </p:cNvPr>
                <p:cNvCxnSpPr>
                  <a:cxnSpLocks/>
                </p:cNvCxnSpPr>
                <p:nvPr/>
              </p:nvCxnSpPr>
              <p:spPr bwMode="auto">
                <a:xfrm>
                  <a:off x="431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71" name="直線コネクタ 70">
                  <a:extLst>
                    <a:ext uri="{FF2B5EF4-FFF2-40B4-BE49-F238E27FC236}">
                      <a16:creationId xmlns:a16="http://schemas.microsoft.com/office/drawing/2014/main" id="{E7BEE755-932B-47EE-D4B7-37788B643584}"/>
                    </a:ext>
                  </a:extLst>
                </p:cNvPr>
                <p:cNvCxnSpPr>
                  <a:cxnSpLocks/>
                </p:cNvCxnSpPr>
                <p:nvPr/>
              </p:nvCxnSpPr>
              <p:spPr bwMode="auto">
                <a:xfrm>
                  <a:off x="442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72" name="直線コネクタ 71">
                  <a:extLst>
                    <a:ext uri="{FF2B5EF4-FFF2-40B4-BE49-F238E27FC236}">
                      <a16:creationId xmlns:a16="http://schemas.microsoft.com/office/drawing/2014/main" id="{00AB7453-76F8-9CF8-D474-E5D1FFDE1E2C}"/>
                    </a:ext>
                  </a:extLst>
                </p:cNvPr>
                <p:cNvCxnSpPr>
                  <a:cxnSpLocks/>
                </p:cNvCxnSpPr>
                <p:nvPr/>
              </p:nvCxnSpPr>
              <p:spPr bwMode="auto">
                <a:xfrm>
                  <a:off x="453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73" name="直線コネクタ 72">
                  <a:extLst>
                    <a:ext uri="{FF2B5EF4-FFF2-40B4-BE49-F238E27FC236}">
                      <a16:creationId xmlns:a16="http://schemas.microsoft.com/office/drawing/2014/main" id="{361D2AC0-6C1F-EA78-A48A-D710200CE7A3}"/>
                    </a:ext>
                  </a:extLst>
                </p:cNvPr>
                <p:cNvCxnSpPr>
                  <a:cxnSpLocks/>
                </p:cNvCxnSpPr>
                <p:nvPr/>
              </p:nvCxnSpPr>
              <p:spPr bwMode="auto">
                <a:xfrm>
                  <a:off x="4639944"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74" name="直線コネクタ 73">
                  <a:extLst>
                    <a:ext uri="{FF2B5EF4-FFF2-40B4-BE49-F238E27FC236}">
                      <a16:creationId xmlns:a16="http://schemas.microsoft.com/office/drawing/2014/main" id="{1906D2B0-F4B8-CEE6-7F89-7F0290379977}"/>
                    </a:ext>
                  </a:extLst>
                </p:cNvPr>
                <p:cNvCxnSpPr>
                  <a:cxnSpLocks/>
                </p:cNvCxnSpPr>
                <p:nvPr/>
              </p:nvCxnSpPr>
              <p:spPr bwMode="auto">
                <a:xfrm>
                  <a:off x="474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75" name="直線コネクタ 74">
                  <a:extLst>
                    <a:ext uri="{FF2B5EF4-FFF2-40B4-BE49-F238E27FC236}">
                      <a16:creationId xmlns:a16="http://schemas.microsoft.com/office/drawing/2014/main" id="{0406CFE5-EF84-5AA5-AFDB-2401638EBDD4}"/>
                    </a:ext>
                  </a:extLst>
                </p:cNvPr>
                <p:cNvCxnSpPr>
                  <a:cxnSpLocks/>
                </p:cNvCxnSpPr>
                <p:nvPr/>
              </p:nvCxnSpPr>
              <p:spPr bwMode="auto">
                <a:xfrm>
                  <a:off x="485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76" name="直線コネクタ 75">
                  <a:extLst>
                    <a:ext uri="{FF2B5EF4-FFF2-40B4-BE49-F238E27FC236}">
                      <a16:creationId xmlns:a16="http://schemas.microsoft.com/office/drawing/2014/main" id="{703C8950-1D8A-A56C-67FB-D2421CDB4F2A}"/>
                    </a:ext>
                  </a:extLst>
                </p:cNvPr>
                <p:cNvCxnSpPr>
                  <a:cxnSpLocks/>
                </p:cNvCxnSpPr>
                <p:nvPr/>
              </p:nvCxnSpPr>
              <p:spPr bwMode="auto">
                <a:xfrm>
                  <a:off x="496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77" name="直線コネクタ 76">
                  <a:extLst>
                    <a:ext uri="{FF2B5EF4-FFF2-40B4-BE49-F238E27FC236}">
                      <a16:creationId xmlns:a16="http://schemas.microsoft.com/office/drawing/2014/main" id="{BBF2C3E2-A5B8-5B70-B132-EB3CFBE31995}"/>
                    </a:ext>
                  </a:extLst>
                </p:cNvPr>
                <p:cNvCxnSpPr>
                  <a:cxnSpLocks/>
                </p:cNvCxnSpPr>
                <p:nvPr/>
              </p:nvCxnSpPr>
              <p:spPr bwMode="auto">
                <a:xfrm>
                  <a:off x="507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78" name="直線コネクタ 77">
                  <a:extLst>
                    <a:ext uri="{FF2B5EF4-FFF2-40B4-BE49-F238E27FC236}">
                      <a16:creationId xmlns:a16="http://schemas.microsoft.com/office/drawing/2014/main" id="{C141CC92-D0D2-5660-2749-271D7834E1DC}"/>
                    </a:ext>
                  </a:extLst>
                </p:cNvPr>
                <p:cNvCxnSpPr>
                  <a:cxnSpLocks/>
                </p:cNvCxnSpPr>
                <p:nvPr/>
              </p:nvCxnSpPr>
              <p:spPr bwMode="auto">
                <a:xfrm>
                  <a:off x="5179945"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79" name="直線コネクタ 78">
                  <a:extLst>
                    <a:ext uri="{FF2B5EF4-FFF2-40B4-BE49-F238E27FC236}">
                      <a16:creationId xmlns:a16="http://schemas.microsoft.com/office/drawing/2014/main" id="{2D5A0E73-2002-9ED1-DF88-8FE7E1C3E6F9}"/>
                    </a:ext>
                  </a:extLst>
                </p:cNvPr>
                <p:cNvCxnSpPr>
                  <a:cxnSpLocks/>
                </p:cNvCxnSpPr>
                <p:nvPr/>
              </p:nvCxnSpPr>
              <p:spPr bwMode="auto">
                <a:xfrm>
                  <a:off x="528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80" name="直線コネクタ 79">
                  <a:extLst>
                    <a:ext uri="{FF2B5EF4-FFF2-40B4-BE49-F238E27FC236}">
                      <a16:creationId xmlns:a16="http://schemas.microsoft.com/office/drawing/2014/main" id="{DD75E8CF-FEB8-31F9-546A-48A558EB7971}"/>
                    </a:ext>
                  </a:extLst>
                </p:cNvPr>
                <p:cNvCxnSpPr>
                  <a:cxnSpLocks/>
                </p:cNvCxnSpPr>
                <p:nvPr/>
              </p:nvCxnSpPr>
              <p:spPr bwMode="auto">
                <a:xfrm>
                  <a:off x="539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81" name="直線コネクタ 80">
                  <a:extLst>
                    <a:ext uri="{FF2B5EF4-FFF2-40B4-BE49-F238E27FC236}">
                      <a16:creationId xmlns:a16="http://schemas.microsoft.com/office/drawing/2014/main" id="{6628B96D-1606-061C-7C97-D494BCFAFA51}"/>
                    </a:ext>
                  </a:extLst>
                </p:cNvPr>
                <p:cNvCxnSpPr>
                  <a:cxnSpLocks/>
                </p:cNvCxnSpPr>
                <p:nvPr/>
              </p:nvCxnSpPr>
              <p:spPr bwMode="auto">
                <a:xfrm>
                  <a:off x="550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82" name="直線コネクタ 81">
                  <a:extLst>
                    <a:ext uri="{FF2B5EF4-FFF2-40B4-BE49-F238E27FC236}">
                      <a16:creationId xmlns:a16="http://schemas.microsoft.com/office/drawing/2014/main" id="{12101F1D-159D-BD8C-75FD-C641580B1997}"/>
                    </a:ext>
                  </a:extLst>
                </p:cNvPr>
                <p:cNvCxnSpPr>
                  <a:cxnSpLocks/>
                </p:cNvCxnSpPr>
                <p:nvPr/>
              </p:nvCxnSpPr>
              <p:spPr bwMode="auto">
                <a:xfrm>
                  <a:off x="561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83" name="直線コネクタ 82">
                  <a:extLst>
                    <a:ext uri="{FF2B5EF4-FFF2-40B4-BE49-F238E27FC236}">
                      <a16:creationId xmlns:a16="http://schemas.microsoft.com/office/drawing/2014/main" id="{C9B33DBF-EF66-2487-775E-D6E34448B625}"/>
                    </a:ext>
                  </a:extLst>
                </p:cNvPr>
                <p:cNvCxnSpPr>
                  <a:cxnSpLocks/>
                </p:cNvCxnSpPr>
                <p:nvPr/>
              </p:nvCxnSpPr>
              <p:spPr bwMode="auto">
                <a:xfrm>
                  <a:off x="5719945"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84" name="直線コネクタ 83">
                  <a:extLst>
                    <a:ext uri="{FF2B5EF4-FFF2-40B4-BE49-F238E27FC236}">
                      <a16:creationId xmlns:a16="http://schemas.microsoft.com/office/drawing/2014/main" id="{3079860C-591A-9387-D768-F5D5609C66C9}"/>
                    </a:ext>
                  </a:extLst>
                </p:cNvPr>
                <p:cNvCxnSpPr>
                  <a:cxnSpLocks/>
                </p:cNvCxnSpPr>
                <p:nvPr/>
              </p:nvCxnSpPr>
              <p:spPr bwMode="auto">
                <a:xfrm>
                  <a:off x="582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85" name="直線コネクタ 84">
                  <a:extLst>
                    <a:ext uri="{FF2B5EF4-FFF2-40B4-BE49-F238E27FC236}">
                      <a16:creationId xmlns:a16="http://schemas.microsoft.com/office/drawing/2014/main" id="{6666359A-1CE8-447A-E108-61C688F64034}"/>
                    </a:ext>
                  </a:extLst>
                </p:cNvPr>
                <p:cNvCxnSpPr>
                  <a:cxnSpLocks/>
                </p:cNvCxnSpPr>
                <p:nvPr/>
              </p:nvCxnSpPr>
              <p:spPr bwMode="auto">
                <a:xfrm>
                  <a:off x="593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86" name="直線コネクタ 85">
                  <a:extLst>
                    <a:ext uri="{FF2B5EF4-FFF2-40B4-BE49-F238E27FC236}">
                      <a16:creationId xmlns:a16="http://schemas.microsoft.com/office/drawing/2014/main" id="{2DC76C50-1023-017B-F472-2E2A00D4DEDB}"/>
                    </a:ext>
                  </a:extLst>
                </p:cNvPr>
                <p:cNvCxnSpPr>
                  <a:cxnSpLocks/>
                </p:cNvCxnSpPr>
                <p:nvPr/>
              </p:nvCxnSpPr>
              <p:spPr bwMode="auto">
                <a:xfrm>
                  <a:off x="604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87" name="直線コネクタ 86">
                  <a:extLst>
                    <a:ext uri="{FF2B5EF4-FFF2-40B4-BE49-F238E27FC236}">
                      <a16:creationId xmlns:a16="http://schemas.microsoft.com/office/drawing/2014/main" id="{E7D0CE42-96B5-734E-4F9A-A1F111E32D1E}"/>
                    </a:ext>
                  </a:extLst>
                </p:cNvPr>
                <p:cNvCxnSpPr>
                  <a:cxnSpLocks/>
                </p:cNvCxnSpPr>
                <p:nvPr/>
              </p:nvCxnSpPr>
              <p:spPr bwMode="auto">
                <a:xfrm>
                  <a:off x="615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88" name="直線コネクタ 87">
                  <a:extLst>
                    <a:ext uri="{FF2B5EF4-FFF2-40B4-BE49-F238E27FC236}">
                      <a16:creationId xmlns:a16="http://schemas.microsoft.com/office/drawing/2014/main" id="{660D287A-8703-2AB7-55FA-2965D8274FEE}"/>
                    </a:ext>
                  </a:extLst>
                </p:cNvPr>
                <p:cNvCxnSpPr>
                  <a:cxnSpLocks/>
                </p:cNvCxnSpPr>
                <p:nvPr/>
              </p:nvCxnSpPr>
              <p:spPr bwMode="auto">
                <a:xfrm>
                  <a:off x="6259945" y="5444380"/>
                  <a:ext cx="0" cy="432000"/>
                </a:xfrm>
                <a:prstGeom prst="line">
                  <a:avLst/>
                </a:prstGeom>
                <a:noFill/>
                <a:ln w="9525" cap="flat" cmpd="sng" algn="ctr">
                  <a:solidFill>
                    <a:schemeClr val="tx1"/>
                  </a:solidFill>
                  <a:prstDash val="solid"/>
                  <a:round/>
                  <a:headEnd type="none" w="lg" len="lg"/>
                  <a:tailEnd type="none" w="lg" len="lg"/>
                </a:ln>
                <a:effectLst/>
              </p:spPr>
            </p:cxnSp>
          </p:grpSp>
        </p:grpSp>
        <p:sp>
          <p:nvSpPr>
            <p:cNvPr id="22" name="テキスト ボックス 21">
              <a:extLst>
                <a:ext uri="{FF2B5EF4-FFF2-40B4-BE49-F238E27FC236}">
                  <a16:creationId xmlns:a16="http://schemas.microsoft.com/office/drawing/2014/main" id="{E6C2033E-B93F-6265-7820-33CCCD8C2C06}"/>
                </a:ext>
              </a:extLst>
            </p:cNvPr>
            <p:cNvSpPr txBox="1"/>
            <p:nvPr/>
          </p:nvSpPr>
          <p:spPr>
            <a:xfrm>
              <a:off x="815616" y="2413741"/>
              <a:ext cx="4445636" cy="211203"/>
            </a:xfrm>
            <a:prstGeom prst="rect">
              <a:avLst/>
            </a:prstGeom>
            <a:noFill/>
          </p:spPr>
          <p:txBody>
            <a:bodyPr wrap="square" lIns="36000" tIns="36000" rIns="36000" bIns="36000" rtlCol="0">
              <a:spAutoFit/>
            </a:bodyPr>
            <a:lstStyle/>
            <a:p>
              <a:r>
                <a:rPr kumimoji="1" lang="en-US" altLang="ja-JP" sz="900" dirty="0">
                  <a:latin typeface="+mj-lt"/>
                  <a:ea typeface="+mj-ea"/>
                </a:rPr>
                <a:t>0   </a:t>
              </a:r>
              <a:r>
                <a:rPr kumimoji="1" lang="en-US" altLang="ja-JP" sz="800" dirty="0">
                  <a:latin typeface="+mj-lt"/>
                  <a:ea typeface="+mj-ea"/>
                </a:rPr>
                <a:t>   </a:t>
              </a:r>
              <a:r>
                <a:rPr kumimoji="1" lang="en-US" altLang="ja-JP" sz="700" dirty="0">
                  <a:latin typeface="+mj-lt"/>
                  <a:ea typeface="+mj-ea"/>
                </a:rPr>
                <a:t> </a:t>
              </a:r>
              <a:r>
                <a:rPr kumimoji="1" lang="en-US" altLang="ja-JP" sz="800" dirty="0">
                  <a:latin typeface="+mj-lt"/>
                  <a:ea typeface="+mj-ea"/>
                </a:rPr>
                <a:t> </a:t>
              </a:r>
              <a:r>
                <a:rPr kumimoji="1" lang="en-US" altLang="ja-JP" sz="900" dirty="0">
                  <a:latin typeface="+mj-lt"/>
                  <a:ea typeface="+mj-ea"/>
                </a:rPr>
                <a:t>  10   </a:t>
              </a:r>
              <a:r>
                <a:rPr kumimoji="1" lang="en-US" altLang="ja-JP" sz="700" dirty="0">
                  <a:latin typeface="+mj-lt"/>
                  <a:ea typeface="+mj-ea"/>
                </a:rPr>
                <a:t>  </a:t>
              </a:r>
              <a:r>
                <a:rPr kumimoji="1" lang="en-US" altLang="ja-JP" sz="800" dirty="0">
                  <a:latin typeface="+mj-lt"/>
                  <a:ea typeface="+mj-ea"/>
                </a:rPr>
                <a:t>  </a:t>
              </a:r>
              <a:r>
                <a:rPr kumimoji="1" lang="en-US" altLang="ja-JP" sz="900" dirty="0">
                  <a:latin typeface="+mj-lt"/>
                  <a:ea typeface="+mj-ea"/>
                </a:rPr>
                <a:t>  20    </a:t>
              </a:r>
              <a:r>
                <a:rPr kumimoji="1" lang="en-US" altLang="ja-JP" sz="600" dirty="0">
                  <a:latin typeface="+mj-lt"/>
                  <a:ea typeface="+mj-ea"/>
                </a:rPr>
                <a:t> </a:t>
              </a:r>
              <a:r>
                <a:rPr kumimoji="1" lang="en-US" altLang="ja-JP" sz="900" dirty="0">
                  <a:latin typeface="+mj-lt"/>
                  <a:ea typeface="+mj-ea"/>
                </a:rPr>
                <a:t>    30   </a:t>
              </a:r>
              <a:r>
                <a:rPr kumimoji="1" lang="en-US" altLang="ja-JP" sz="700" dirty="0">
                  <a:latin typeface="+mj-lt"/>
                  <a:ea typeface="+mj-ea"/>
                </a:rPr>
                <a:t> </a:t>
              </a:r>
              <a:r>
                <a:rPr kumimoji="1" lang="en-US" altLang="ja-JP" sz="500" dirty="0">
                  <a:latin typeface="+mj-lt"/>
                  <a:ea typeface="+mj-ea"/>
                </a:rPr>
                <a:t> </a:t>
              </a:r>
              <a:r>
                <a:rPr kumimoji="1" lang="en-US" altLang="ja-JP" sz="700" dirty="0">
                  <a:latin typeface="+mj-lt"/>
                  <a:ea typeface="+mj-ea"/>
                </a:rPr>
                <a:t>  </a:t>
              </a:r>
              <a:r>
                <a:rPr kumimoji="1" lang="en-US" altLang="ja-JP" sz="900" dirty="0">
                  <a:latin typeface="+mj-lt"/>
                  <a:ea typeface="+mj-ea"/>
                </a:rPr>
                <a:t>  40</a:t>
              </a:r>
              <a:r>
                <a:rPr lang="ja-JP" altLang="en-US" sz="900" dirty="0">
                  <a:latin typeface="+mj-lt"/>
                  <a:ea typeface="+mj-ea"/>
                </a:rPr>
                <a:t>  </a:t>
              </a:r>
              <a:r>
                <a:rPr lang="ja-JP" altLang="en-US" sz="800" dirty="0">
                  <a:latin typeface="+mj-lt"/>
                  <a:ea typeface="+mj-ea"/>
                </a:rPr>
                <a:t>  </a:t>
              </a:r>
              <a:r>
                <a:rPr lang="ja-JP" altLang="en-US" sz="600" dirty="0">
                  <a:latin typeface="+mj-lt"/>
                  <a:ea typeface="+mj-ea"/>
                </a:rPr>
                <a:t>  </a:t>
              </a:r>
              <a:r>
                <a:rPr lang="ja-JP" altLang="en-US" sz="900" dirty="0">
                  <a:latin typeface="+mj-lt"/>
                  <a:ea typeface="+mj-ea"/>
                </a:rPr>
                <a:t>   </a:t>
              </a:r>
              <a:r>
                <a:rPr lang="en-US" altLang="ja-JP" sz="900" dirty="0">
                  <a:latin typeface="+mj-lt"/>
                  <a:ea typeface="+mj-ea"/>
                </a:rPr>
                <a:t>50</a:t>
              </a:r>
              <a:r>
                <a:rPr lang="ja-JP" altLang="en-US" sz="900" dirty="0">
                  <a:latin typeface="+mj-lt"/>
                  <a:ea typeface="+mj-ea"/>
                </a:rPr>
                <a:t>  </a:t>
              </a:r>
              <a:r>
                <a:rPr lang="ja-JP" altLang="en-US" sz="700" dirty="0">
                  <a:latin typeface="+mj-lt"/>
                  <a:ea typeface="+mj-ea"/>
                </a:rPr>
                <a:t> </a:t>
              </a:r>
              <a:r>
                <a:rPr lang="ja-JP" altLang="en-US" sz="600" dirty="0">
                  <a:latin typeface="+mj-lt"/>
                  <a:ea typeface="+mj-ea"/>
                </a:rPr>
                <a:t>   </a:t>
              </a:r>
              <a:r>
                <a:rPr lang="ja-JP" altLang="en-US" sz="900" dirty="0">
                  <a:latin typeface="+mj-lt"/>
                  <a:ea typeface="+mj-ea"/>
                </a:rPr>
                <a:t>    </a:t>
              </a:r>
              <a:r>
                <a:rPr lang="en-US" altLang="ja-JP" sz="900" dirty="0">
                  <a:latin typeface="+mj-lt"/>
                  <a:ea typeface="+mj-ea"/>
                </a:rPr>
                <a:t>60</a:t>
              </a:r>
              <a:r>
                <a:rPr lang="ja-JP" altLang="en-US" sz="700" dirty="0">
                  <a:latin typeface="+mj-lt"/>
                  <a:ea typeface="+mj-ea"/>
                </a:rPr>
                <a:t>  </a:t>
              </a:r>
              <a:r>
                <a:rPr lang="ja-JP" altLang="en-US" sz="900" dirty="0">
                  <a:latin typeface="+mj-lt"/>
                  <a:ea typeface="+mj-ea"/>
                </a:rPr>
                <a:t> </a:t>
              </a:r>
              <a:r>
                <a:rPr lang="ja-JP" altLang="en-US" sz="700" dirty="0">
                  <a:latin typeface="+mj-lt"/>
                  <a:ea typeface="+mj-ea"/>
                </a:rPr>
                <a:t>  </a:t>
              </a:r>
              <a:r>
                <a:rPr lang="ja-JP" altLang="en-US" sz="900" dirty="0">
                  <a:latin typeface="+mj-lt"/>
                  <a:ea typeface="+mj-ea"/>
                </a:rPr>
                <a:t>    </a:t>
              </a:r>
              <a:r>
                <a:rPr lang="en-US" altLang="ja-JP" sz="900" dirty="0">
                  <a:latin typeface="+mj-lt"/>
                  <a:ea typeface="+mj-ea"/>
                </a:rPr>
                <a:t>70</a:t>
              </a:r>
              <a:r>
                <a:rPr lang="ja-JP" altLang="en-US" sz="900" dirty="0">
                  <a:latin typeface="+mj-lt"/>
                  <a:ea typeface="+mj-ea"/>
                </a:rPr>
                <a:t>  </a:t>
              </a:r>
              <a:r>
                <a:rPr lang="ja-JP" altLang="en-US" sz="800" dirty="0">
                  <a:latin typeface="+mj-lt"/>
                  <a:ea typeface="+mj-ea"/>
                </a:rPr>
                <a:t> </a:t>
              </a:r>
              <a:r>
                <a:rPr lang="ja-JP" altLang="en-US" sz="700" dirty="0">
                  <a:latin typeface="+mj-lt"/>
                  <a:ea typeface="+mj-ea"/>
                </a:rPr>
                <a:t> </a:t>
              </a:r>
              <a:r>
                <a:rPr lang="ja-JP" altLang="en-US" sz="600" dirty="0">
                  <a:latin typeface="+mj-lt"/>
                  <a:ea typeface="+mj-ea"/>
                </a:rPr>
                <a:t> </a:t>
              </a:r>
              <a:r>
                <a:rPr lang="ja-JP" altLang="en-US" sz="900" dirty="0">
                  <a:latin typeface="+mj-lt"/>
                  <a:ea typeface="+mj-ea"/>
                </a:rPr>
                <a:t>    </a:t>
              </a:r>
              <a:r>
                <a:rPr lang="en-US" altLang="ja-JP" sz="900" dirty="0">
                  <a:latin typeface="+mj-lt"/>
                  <a:ea typeface="+mj-ea"/>
                </a:rPr>
                <a:t>80</a:t>
              </a:r>
              <a:r>
                <a:rPr lang="ja-JP" altLang="en-US" sz="900" dirty="0">
                  <a:latin typeface="+mj-lt"/>
                  <a:ea typeface="+mj-ea"/>
                </a:rPr>
                <a:t>  </a:t>
              </a:r>
              <a:r>
                <a:rPr lang="ja-JP" altLang="en-US" sz="700" dirty="0">
                  <a:latin typeface="+mj-lt"/>
                  <a:ea typeface="+mj-ea"/>
                </a:rPr>
                <a:t> </a:t>
              </a:r>
              <a:r>
                <a:rPr lang="ja-JP" altLang="en-US" sz="400" dirty="0">
                  <a:latin typeface="+mj-lt"/>
                  <a:ea typeface="+mj-ea"/>
                </a:rPr>
                <a:t>   </a:t>
              </a:r>
              <a:r>
                <a:rPr lang="ja-JP" altLang="en-US" sz="900" dirty="0">
                  <a:latin typeface="+mj-lt"/>
                  <a:ea typeface="+mj-ea"/>
                </a:rPr>
                <a:t>    </a:t>
              </a:r>
              <a:r>
                <a:rPr lang="en-US" altLang="ja-JP" sz="900" dirty="0">
                  <a:latin typeface="+mj-lt"/>
                  <a:ea typeface="+mj-ea"/>
                </a:rPr>
                <a:t>90</a:t>
              </a:r>
              <a:r>
                <a:rPr lang="ja-JP" altLang="en-US" sz="900" dirty="0">
                  <a:latin typeface="+mj-lt"/>
                  <a:ea typeface="+mj-ea"/>
                </a:rPr>
                <a:t>    </a:t>
              </a:r>
              <a:r>
                <a:rPr lang="ja-JP" altLang="en-US" sz="600" dirty="0">
                  <a:latin typeface="+mj-lt"/>
                  <a:ea typeface="+mj-ea"/>
                </a:rPr>
                <a:t> </a:t>
              </a:r>
              <a:r>
                <a:rPr lang="ja-JP" altLang="en-US" sz="500" dirty="0">
                  <a:latin typeface="+mj-lt"/>
                  <a:ea typeface="+mj-ea"/>
                </a:rPr>
                <a:t> </a:t>
              </a:r>
              <a:r>
                <a:rPr lang="ja-JP" altLang="en-US" sz="800" dirty="0">
                  <a:latin typeface="+mj-lt"/>
                  <a:ea typeface="+mj-ea"/>
                </a:rPr>
                <a:t> </a:t>
              </a:r>
              <a:r>
                <a:rPr lang="ja-JP" altLang="en-US" sz="900" dirty="0">
                  <a:latin typeface="+mj-lt"/>
                  <a:ea typeface="+mj-ea"/>
                </a:rPr>
                <a:t> </a:t>
              </a:r>
              <a:r>
                <a:rPr lang="en-US" altLang="ja-JP" sz="900" dirty="0">
                  <a:latin typeface="+mj-lt"/>
                  <a:ea typeface="+mj-ea"/>
                </a:rPr>
                <a:t>100</a:t>
              </a:r>
              <a:endParaRPr kumimoji="1" lang="ja-JP" altLang="en-US" sz="900" dirty="0">
                <a:latin typeface="+mj-lt"/>
                <a:ea typeface="+mj-ea"/>
              </a:endParaRPr>
            </a:p>
          </p:txBody>
        </p:sp>
        <p:sp>
          <p:nvSpPr>
            <p:cNvPr id="23" name="正方形/長方形 22">
              <a:extLst>
                <a:ext uri="{FF2B5EF4-FFF2-40B4-BE49-F238E27FC236}">
                  <a16:creationId xmlns:a16="http://schemas.microsoft.com/office/drawing/2014/main" id="{7E389533-F5D3-B4AB-3E8A-7563EAF8463E}"/>
                </a:ext>
              </a:extLst>
            </p:cNvPr>
            <p:cNvSpPr/>
            <p:nvPr/>
          </p:nvSpPr>
          <p:spPr bwMode="auto">
            <a:xfrm>
              <a:off x="7400005" y="2495866"/>
              <a:ext cx="1440000" cy="88900"/>
            </a:xfrm>
            <a:prstGeom prst="rect">
              <a:avLst/>
            </a:prstGeom>
            <a:solidFill>
              <a:schemeClr val="bg2">
                <a:lumMod val="9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endParaRPr lang="ja-JP" altLang="en-US"/>
            </a:p>
          </p:txBody>
        </p:sp>
        <p:sp>
          <p:nvSpPr>
            <p:cNvPr id="24" name="テキスト ボックス 23">
              <a:extLst>
                <a:ext uri="{FF2B5EF4-FFF2-40B4-BE49-F238E27FC236}">
                  <a16:creationId xmlns:a16="http://schemas.microsoft.com/office/drawing/2014/main" id="{2E7B961D-93ED-4FDA-A688-4892FE8609B8}"/>
                </a:ext>
              </a:extLst>
            </p:cNvPr>
            <p:cNvSpPr txBox="1"/>
            <p:nvPr/>
          </p:nvSpPr>
          <p:spPr>
            <a:xfrm>
              <a:off x="6335326" y="2423901"/>
              <a:ext cx="619696" cy="211203"/>
            </a:xfrm>
            <a:prstGeom prst="rect">
              <a:avLst/>
            </a:prstGeom>
            <a:noFill/>
          </p:spPr>
          <p:txBody>
            <a:bodyPr wrap="square" lIns="36000" tIns="36000" rIns="36000" bIns="36000" rtlCol="0">
              <a:spAutoFit/>
            </a:bodyPr>
            <a:lstStyle/>
            <a:p>
              <a:r>
                <a:rPr lang="en-US" altLang="ja-JP" sz="900" dirty="0">
                  <a:latin typeface="+mj-lt"/>
                  <a:ea typeface="+mj-ea"/>
                </a:rPr>
                <a:t>100 </a:t>
              </a:r>
              <a:r>
                <a:rPr kumimoji="1" lang="en-US" altLang="ja-JP" sz="900" dirty="0">
                  <a:latin typeface="+mj-lt"/>
                  <a:ea typeface="+mj-ea"/>
                </a:rPr>
                <a:t>mm</a:t>
              </a:r>
              <a:endParaRPr kumimoji="1" lang="ja-JP" altLang="en-US" sz="900" dirty="0">
                <a:latin typeface="+mj-lt"/>
                <a:ea typeface="+mj-ea"/>
              </a:endParaRPr>
            </a:p>
          </p:txBody>
        </p:sp>
        <p:grpSp>
          <p:nvGrpSpPr>
            <p:cNvPr id="25" name="グループ化 24">
              <a:extLst>
                <a:ext uri="{FF2B5EF4-FFF2-40B4-BE49-F238E27FC236}">
                  <a16:creationId xmlns:a16="http://schemas.microsoft.com/office/drawing/2014/main" id="{0725994F-3539-6EC1-8DF3-C43F1EE0DCF1}"/>
                </a:ext>
              </a:extLst>
            </p:cNvPr>
            <p:cNvGrpSpPr/>
            <p:nvPr/>
          </p:nvGrpSpPr>
          <p:grpSpPr>
            <a:xfrm>
              <a:off x="1728226" y="1402028"/>
              <a:ext cx="2639060" cy="2988735"/>
              <a:chOff x="1380204" y="762931"/>
              <a:chExt cx="2639060" cy="2988735"/>
            </a:xfrm>
          </p:grpSpPr>
          <p:sp>
            <p:nvSpPr>
              <p:cNvPr id="26" name="正方形/長方形 25">
                <a:extLst>
                  <a:ext uri="{FF2B5EF4-FFF2-40B4-BE49-F238E27FC236}">
                    <a16:creationId xmlns:a16="http://schemas.microsoft.com/office/drawing/2014/main" id="{2270BA1C-F89A-9E35-319D-C67987CBBA55}"/>
                  </a:ext>
                </a:extLst>
              </p:cNvPr>
              <p:cNvSpPr/>
              <p:nvPr/>
            </p:nvSpPr>
            <p:spPr bwMode="auto">
              <a:xfrm>
                <a:off x="1892014" y="1325880"/>
                <a:ext cx="2127250" cy="371771"/>
              </a:xfrm>
              <a:prstGeom prst="rect">
                <a:avLst/>
              </a:prstGeom>
              <a:solidFill>
                <a:schemeClr val="bg2">
                  <a:lumMod val="9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endParaRPr lang="ja-JP" altLang="en-US"/>
              </a:p>
            </p:txBody>
          </p:sp>
          <p:sp>
            <p:nvSpPr>
              <p:cNvPr id="27" name="フリーフォーム: 図形 26">
                <a:extLst>
                  <a:ext uri="{FF2B5EF4-FFF2-40B4-BE49-F238E27FC236}">
                    <a16:creationId xmlns:a16="http://schemas.microsoft.com/office/drawing/2014/main" id="{30D8123F-A8AE-3328-C1E5-1A8E6425EFE7}"/>
                  </a:ext>
                </a:extLst>
              </p:cNvPr>
              <p:cNvSpPr/>
              <p:nvPr/>
            </p:nvSpPr>
            <p:spPr bwMode="auto">
              <a:xfrm flipH="1">
                <a:off x="1380204" y="762931"/>
                <a:ext cx="514350" cy="827617"/>
              </a:xfrm>
              <a:custGeom>
                <a:avLst/>
                <a:gdLst>
                  <a:gd name="connsiteX0" fmla="*/ 512233 w 512233"/>
                  <a:gd name="connsiteY0" fmla="*/ 550333 h 2988733"/>
                  <a:gd name="connsiteX1" fmla="*/ 512233 w 512233"/>
                  <a:gd name="connsiteY1" fmla="*/ 2988733 h 2988733"/>
                  <a:gd name="connsiteX2" fmla="*/ 283633 w 512233"/>
                  <a:gd name="connsiteY2" fmla="*/ 2870200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469900 w 512233"/>
                  <a:gd name="connsiteY7" fmla="*/ 275167 h 2988733"/>
                  <a:gd name="connsiteX8" fmla="*/ 512233 w 512233"/>
                  <a:gd name="connsiteY8" fmla="*/ 550333 h 2988733"/>
                  <a:gd name="connsiteX0" fmla="*/ 512233 w 512233"/>
                  <a:gd name="connsiteY0" fmla="*/ 558828 h 2997228"/>
                  <a:gd name="connsiteX1" fmla="*/ 512233 w 512233"/>
                  <a:gd name="connsiteY1" fmla="*/ 2997228 h 2997228"/>
                  <a:gd name="connsiteX2" fmla="*/ 283633 w 512233"/>
                  <a:gd name="connsiteY2" fmla="*/ 2878695 h 2997228"/>
                  <a:gd name="connsiteX3" fmla="*/ 0 w 512233"/>
                  <a:gd name="connsiteY3" fmla="*/ 1612928 h 2997228"/>
                  <a:gd name="connsiteX4" fmla="*/ 0 w 512233"/>
                  <a:gd name="connsiteY4" fmla="*/ 622328 h 2997228"/>
                  <a:gd name="connsiteX5" fmla="*/ 283633 w 512233"/>
                  <a:gd name="connsiteY5" fmla="*/ 622328 h 2997228"/>
                  <a:gd name="connsiteX6" fmla="*/ 283633 w 512233"/>
                  <a:gd name="connsiteY6" fmla="*/ 8495 h 2997228"/>
                  <a:gd name="connsiteX7" fmla="*/ 469900 w 512233"/>
                  <a:gd name="connsiteY7" fmla="*/ 283662 h 2997228"/>
                  <a:gd name="connsiteX8" fmla="*/ 512233 w 512233"/>
                  <a:gd name="connsiteY8" fmla="*/ 558828 h 2997228"/>
                  <a:gd name="connsiteX0" fmla="*/ 512233 w 512233"/>
                  <a:gd name="connsiteY0" fmla="*/ 558828 h 2997228"/>
                  <a:gd name="connsiteX1" fmla="*/ 512233 w 512233"/>
                  <a:gd name="connsiteY1" fmla="*/ 2997228 h 2997228"/>
                  <a:gd name="connsiteX2" fmla="*/ 283633 w 512233"/>
                  <a:gd name="connsiteY2" fmla="*/ 2878695 h 2997228"/>
                  <a:gd name="connsiteX3" fmla="*/ 0 w 512233"/>
                  <a:gd name="connsiteY3" fmla="*/ 1612928 h 2997228"/>
                  <a:gd name="connsiteX4" fmla="*/ 0 w 512233"/>
                  <a:gd name="connsiteY4" fmla="*/ 622328 h 2997228"/>
                  <a:gd name="connsiteX5" fmla="*/ 283633 w 512233"/>
                  <a:gd name="connsiteY5" fmla="*/ 622328 h 2997228"/>
                  <a:gd name="connsiteX6" fmla="*/ 283633 w 512233"/>
                  <a:gd name="connsiteY6" fmla="*/ 8495 h 2997228"/>
                  <a:gd name="connsiteX7" fmla="*/ 469900 w 512233"/>
                  <a:gd name="connsiteY7" fmla="*/ 283662 h 2997228"/>
                  <a:gd name="connsiteX8" fmla="*/ 512233 w 512233"/>
                  <a:gd name="connsiteY8" fmla="*/ 558828 h 2997228"/>
                  <a:gd name="connsiteX0" fmla="*/ 512233 w 512233"/>
                  <a:gd name="connsiteY0" fmla="*/ 551370 h 2989770"/>
                  <a:gd name="connsiteX1" fmla="*/ 512233 w 512233"/>
                  <a:gd name="connsiteY1" fmla="*/ 2989770 h 2989770"/>
                  <a:gd name="connsiteX2" fmla="*/ 283633 w 512233"/>
                  <a:gd name="connsiteY2" fmla="*/ 2871237 h 2989770"/>
                  <a:gd name="connsiteX3" fmla="*/ 0 w 512233"/>
                  <a:gd name="connsiteY3" fmla="*/ 1605470 h 2989770"/>
                  <a:gd name="connsiteX4" fmla="*/ 0 w 512233"/>
                  <a:gd name="connsiteY4" fmla="*/ 614870 h 2989770"/>
                  <a:gd name="connsiteX5" fmla="*/ 283633 w 512233"/>
                  <a:gd name="connsiteY5" fmla="*/ 614870 h 2989770"/>
                  <a:gd name="connsiteX6" fmla="*/ 283633 w 512233"/>
                  <a:gd name="connsiteY6" fmla="*/ 1037 h 2989770"/>
                  <a:gd name="connsiteX7" fmla="*/ 512233 w 512233"/>
                  <a:gd name="connsiteY7" fmla="*/ 551370 h 2989770"/>
                  <a:gd name="connsiteX0" fmla="*/ 512233 w 512233"/>
                  <a:gd name="connsiteY0" fmla="*/ 551370 h 2989770"/>
                  <a:gd name="connsiteX1" fmla="*/ 512233 w 512233"/>
                  <a:gd name="connsiteY1" fmla="*/ 2989770 h 2989770"/>
                  <a:gd name="connsiteX2" fmla="*/ 283633 w 512233"/>
                  <a:gd name="connsiteY2" fmla="*/ 2871237 h 2989770"/>
                  <a:gd name="connsiteX3" fmla="*/ 0 w 512233"/>
                  <a:gd name="connsiteY3" fmla="*/ 1605470 h 2989770"/>
                  <a:gd name="connsiteX4" fmla="*/ 0 w 512233"/>
                  <a:gd name="connsiteY4" fmla="*/ 614870 h 2989770"/>
                  <a:gd name="connsiteX5" fmla="*/ 283633 w 512233"/>
                  <a:gd name="connsiteY5" fmla="*/ 614870 h 2989770"/>
                  <a:gd name="connsiteX6" fmla="*/ 283633 w 512233"/>
                  <a:gd name="connsiteY6" fmla="*/ 1037 h 2989770"/>
                  <a:gd name="connsiteX7" fmla="*/ 512233 w 512233"/>
                  <a:gd name="connsiteY7" fmla="*/ 551370 h 2989770"/>
                  <a:gd name="connsiteX0" fmla="*/ 512233 w 512233"/>
                  <a:gd name="connsiteY0" fmla="*/ 551370 h 2989770"/>
                  <a:gd name="connsiteX1" fmla="*/ 512233 w 512233"/>
                  <a:gd name="connsiteY1" fmla="*/ 2989770 h 2989770"/>
                  <a:gd name="connsiteX2" fmla="*/ 0 w 512233"/>
                  <a:gd name="connsiteY2" fmla="*/ 1605470 h 2989770"/>
                  <a:gd name="connsiteX3" fmla="*/ 0 w 512233"/>
                  <a:gd name="connsiteY3" fmla="*/ 614870 h 2989770"/>
                  <a:gd name="connsiteX4" fmla="*/ 283633 w 512233"/>
                  <a:gd name="connsiteY4" fmla="*/ 614870 h 2989770"/>
                  <a:gd name="connsiteX5" fmla="*/ 283633 w 512233"/>
                  <a:gd name="connsiteY5" fmla="*/ 1037 h 2989770"/>
                  <a:gd name="connsiteX6" fmla="*/ 512233 w 512233"/>
                  <a:gd name="connsiteY6" fmla="*/ 551370 h 2989770"/>
                  <a:gd name="connsiteX0" fmla="*/ 512233 w 512233"/>
                  <a:gd name="connsiteY0" fmla="*/ 551370 h 3007692"/>
                  <a:gd name="connsiteX1" fmla="*/ 512233 w 512233"/>
                  <a:gd name="connsiteY1" fmla="*/ 2989770 h 3007692"/>
                  <a:gd name="connsiteX2" fmla="*/ 0 w 512233"/>
                  <a:gd name="connsiteY2" fmla="*/ 1605470 h 3007692"/>
                  <a:gd name="connsiteX3" fmla="*/ 0 w 512233"/>
                  <a:gd name="connsiteY3" fmla="*/ 614870 h 3007692"/>
                  <a:gd name="connsiteX4" fmla="*/ 283633 w 512233"/>
                  <a:gd name="connsiteY4" fmla="*/ 614870 h 3007692"/>
                  <a:gd name="connsiteX5" fmla="*/ 283633 w 512233"/>
                  <a:gd name="connsiteY5" fmla="*/ 1037 h 3007692"/>
                  <a:gd name="connsiteX6" fmla="*/ 512233 w 512233"/>
                  <a:gd name="connsiteY6" fmla="*/ 551370 h 3007692"/>
                  <a:gd name="connsiteX0" fmla="*/ 512233 w 512233"/>
                  <a:gd name="connsiteY0" fmla="*/ 551370 h 2989770"/>
                  <a:gd name="connsiteX1" fmla="*/ 512233 w 512233"/>
                  <a:gd name="connsiteY1" fmla="*/ 2989770 h 2989770"/>
                  <a:gd name="connsiteX2" fmla="*/ 0 w 512233"/>
                  <a:gd name="connsiteY2" fmla="*/ 1605470 h 2989770"/>
                  <a:gd name="connsiteX3" fmla="*/ 0 w 512233"/>
                  <a:gd name="connsiteY3" fmla="*/ 614870 h 2989770"/>
                  <a:gd name="connsiteX4" fmla="*/ 283633 w 512233"/>
                  <a:gd name="connsiteY4" fmla="*/ 614870 h 2989770"/>
                  <a:gd name="connsiteX5" fmla="*/ 283633 w 512233"/>
                  <a:gd name="connsiteY5" fmla="*/ 1037 h 2989770"/>
                  <a:gd name="connsiteX6" fmla="*/ 512233 w 512233"/>
                  <a:gd name="connsiteY6" fmla="*/ 551370 h 2989770"/>
                  <a:gd name="connsiteX0" fmla="*/ 512233 w 512233"/>
                  <a:gd name="connsiteY0" fmla="*/ 551370 h 3114100"/>
                  <a:gd name="connsiteX1" fmla="*/ 512233 w 512233"/>
                  <a:gd name="connsiteY1" fmla="*/ 2989770 h 3114100"/>
                  <a:gd name="connsiteX2" fmla="*/ 228600 w 512233"/>
                  <a:gd name="connsiteY2" fmla="*/ 2638404 h 3114100"/>
                  <a:gd name="connsiteX3" fmla="*/ 0 w 512233"/>
                  <a:gd name="connsiteY3" fmla="*/ 1605470 h 3114100"/>
                  <a:gd name="connsiteX4" fmla="*/ 0 w 512233"/>
                  <a:gd name="connsiteY4" fmla="*/ 614870 h 3114100"/>
                  <a:gd name="connsiteX5" fmla="*/ 283633 w 512233"/>
                  <a:gd name="connsiteY5" fmla="*/ 614870 h 3114100"/>
                  <a:gd name="connsiteX6" fmla="*/ 283633 w 512233"/>
                  <a:gd name="connsiteY6" fmla="*/ 1037 h 3114100"/>
                  <a:gd name="connsiteX7" fmla="*/ 512233 w 512233"/>
                  <a:gd name="connsiteY7" fmla="*/ 551370 h 3114100"/>
                  <a:gd name="connsiteX0" fmla="*/ 512233 w 512233"/>
                  <a:gd name="connsiteY0" fmla="*/ 551370 h 3114100"/>
                  <a:gd name="connsiteX1" fmla="*/ 512233 w 512233"/>
                  <a:gd name="connsiteY1" fmla="*/ 2989770 h 3114100"/>
                  <a:gd name="connsiteX2" fmla="*/ 228600 w 512233"/>
                  <a:gd name="connsiteY2" fmla="*/ 2638404 h 3114100"/>
                  <a:gd name="connsiteX3" fmla="*/ 0 w 512233"/>
                  <a:gd name="connsiteY3" fmla="*/ 1605470 h 3114100"/>
                  <a:gd name="connsiteX4" fmla="*/ 0 w 512233"/>
                  <a:gd name="connsiteY4" fmla="*/ 614870 h 3114100"/>
                  <a:gd name="connsiteX5" fmla="*/ 283633 w 512233"/>
                  <a:gd name="connsiteY5" fmla="*/ 614870 h 3114100"/>
                  <a:gd name="connsiteX6" fmla="*/ 283633 w 512233"/>
                  <a:gd name="connsiteY6" fmla="*/ 1037 h 3114100"/>
                  <a:gd name="connsiteX7" fmla="*/ 512233 w 512233"/>
                  <a:gd name="connsiteY7" fmla="*/ 551370 h 3114100"/>
                  <a:gd name="connsiteX0" fmla="*/ 512233 w 512233"/>
                  <a:gd name="connsiteY0" fmla="*/ 551370 h 2989770"/>
                  <a:gd name="connsiteX1" fmla="*/ 512233 w 512233"/>
                  <a:gd name="connsiteY1" fmla="*/ 2989770 h 2989770"/>
                  <a:gd name="connsiteX2" fmla="*/ 228600 w 512233"/>
                  <a:gd name="connsiteY2" fmla="*/ 2638404 h 2989770"/>
                  <a:gd name="connsiteX3" fmla="*/ 0 w 512233"/>
                  <a:gd name="connsiteY3" fmla="*/ 1605470 h 2989770"/>
                  <a:gd name="connsiteX4" fmla="*/ 0 w 512233"/>
                  <a:gd name="connsiteY4" fmla="*/ 614870 h 2989770"/>
                  <a:gd name="connsiteX5" fmla="*/ 283633 w 512233"/>
                  <a:gd name="connsiteY5" fmla="*/ 614870 h 2989770"/>
                  <a:gd name="connsiteX6" fmla="*/ 283633 w 512233"/>
                  <a:gd name="connsiteY6" fmla="*/ 1037 h 2989770"/>
                  <a:gd name="connsiteX7" fmla="*/ 512233 w 512233"/>
                  <a:gd name="connsiteY7" fmla="*/ 551370 h 2989770"/>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931333 h 2988733"/>
                  <a:gd name="connsiteX2" fmla="*/ 512233 w 512233"/>
                  <a:gd name="connsiteY2" fmla="*/ 2988733 h 2988733"/>
                  <a:gd name="connsiteX3" fmla="*/ 228600 w 512233"/>
                  <a:gd name="connsiteY3" fmla="*/ 2637367 h 2988733"/>
                  <a:gd name="connsiteX4" fmla="*/ 0 w 512233"/>
                  <a:gd name="connsiteY4" fmla="*/ 1604433 h 2988733"/>
                  <a:gd name="connsiteX5" fmla="*/ 0 w 512233"/>
                  <a:gd name="connsiteY5" fmla="*/ 613833 h 2988733"/>
                  <a:gd name="connsiteX6" fmla="*/ 283633 w 512233"/>
                  <a:gd name="connsiteY6" fmla="*/ 613833 h 2988733"/>
                  <a:gd name="connsiteX7" fmla="*/ 283633 w 512233"/>
                  <a:gd name="connsiteY7" fmla="*/ 0 h 2988733"/>
                  <a:gd name="connsiteX8" fmla="*/ 512233 w 512233"/>
                  <a:gd name="connsiteY8" fmla="*/ 550333 h 2988733"/>
                  <a:gd name="connsiteX0" fmla="*/ 512233 w 512233"/>
                  <a:gd name="connsiteY0" fmla="*/ 550333 h 2988733"/>
                  <a:gd name="connsiteX1" fmla="*/ 512233 w 512233"/>
                  <a:gd name="connsiteY1" fmla="*/ 931333 h 2988733"/>
                  <a:gd name="connsiteX2" fmla="*/ 512233 w 512233"/>
                  <a:gd name="connsiteY2" fmla="*/ 2988733 h 2988733"/>
                  <a:gd name="connsiteX3" fmla="*/ 228600 w 512233"/>
                  <a:gd name="connsiteY3" fmla="*/ 2637367 h 2988733"/>
                  <a:gd name="connsiteX4" fmla="*/ 0 w 512233"/>
                  <a:gd name="connsiteY4" fmla="*/ 1604433 h 2988733"/>
                  <a:gd name="connsiteX5" fmla="*/ 0 w 512233"/>
                  <a:gd name="connsiteY5" fmla="*/ 918633 h 2988733"/>
                  <a:gd name="connsiteX6" fmla="*/ 0 w 512233"/>
                  <a:gd name="connsiteY6" fmla="*/ 613833 h 2988733"/>
                  <a:gd name="connsiteX7" fmla="*/ 283633 w 512233"/>
                  <a:gd name="connsiteY7" fmla="*/ 613833 h 2988733"/>
                  <a:gd name="connsiteX8" fmla="*/ 283633 w 512233"/>
                  <a:gd name="connsiteY8" fmla="*/ 0 h 2988733"/>
                  <a:gd name="connsiteX9" fmla="*/ 512233 w 512233"/>
                  <a:gd name="connsiteY9" fmla="*/ 550333 h 2988733"/>
                  <a:gd name="connsiteX0" fmla="*/ 512233 w 512233"/>
                  <a:gd name="connsiteY0" fmla="*/ 550333 h 2988733"/>
                  <a:gd name="connsiteX1" fmla="*/ 512233 w 512233"/>
                  <a:gd name="connsiteY1" fmla="*/ 931333 h 2988733"/>
                  <a:gd name="connsiteX2" fmla="*/ 512233 w 512233"/>
                  <a:gd name="connsiteY2" fmla="*/ 2988733 h 2988733"/>
                  <a:gd name="connsiteX3" fmla="*/ 228600 w 512233"/>
                  <a:gd name="connsiteY3" fmla="*/ 2637367 h 2988733"/>
                  <a:gd name="connsiteX4" fmla="*/ 0 w 512233"/>
                  <a:gd name="connsiteY4" fmla="*/ 1604433 h 2988733"/>
                  <a:gd name="connsiteX5" fmla="*/ 0 w 512233"/>
                  <a:gd name="connsiteY5" fmla="*/ 918633 h 2988733"/>
                  <a:gd name="connsiteX6" fmla="*/ 0 w 512233"/>
                  <a:gd name="connsiteY6" fmla="*/ 918633 h 2988733"/>
                  <a:gd name="connsiteX7" fmla="*/ 0 w 512233"/>
                  <a:gd name="connsiteY7" fmla="*/ 613833 h 2988733"/>
                  <a:gd name="connsiteX8" fmla="*/ 283633 w 512233"/>
                  <a:gd name="connsiteY8" fmla="*/ 613833 h 2988733"/>
                  <a:gd name="connsiteX9" fmla="*/ 283633 w 512233"/>
                  <a:gd name="connsiteY9" fmla="*/ 0 h 2988733"/>
                  <a:gd name="connsiteX10" fmla="*/ 512233 w 512233"/>
                  <a:gd name="connsiteY10" fmla="*/ 550333 h 2988733"/>
                  <a:gd name="connsiteX0" fmla="*/ 512233 w 512233"/>
                  <a:gd name="connsiteY0" fmla="*/ 550333 h 2637367"/>
                  <a:gd name="connsiteX1" fmla="*/ 512233 w 512233"/>
                  <a:gd name="connsiteY1" fmla="*/ 931333 h 2637367"/>
                  <a:gd name="connsiteX2" fmla="*/ 228600 w 512233"/>
                  <a:gd name="connsiteY2" fmla="*/ 2637367 h 2637367"/>
                  <a:gd name="connsiteX3" fmla="*/ 0 w 512233"/>
                  <a:gd name="connsiteY3" fmla="*/ 1604433 h 2637367"/>
                  <a:gd name="connsiteX4" fmla="*/ 0 w 512233"/>
                  <a:gd name="connsiteY4" fmla="*/ 918633 h 2637367"/>
                  <a:gd name="connsiteX5" fmla="*/ 0 w 512233"/>
                  <a:gd name="connsiteY5" fmla="*/ 918633 h 2637367"/>
                  <a:gd name="connsiteX6" fmla="*/ 0 w 512233"/>
                  <a:gd name="connsiteY6" fmla="*/ 613833 h 2637367"/>
                  <a:gd name="connsiteX7" fmla="*/ 283633 w 512233"/>
                  <a:gd name="connsiteY7" fmla="*/ 613833 h 2637367"/>
                  <a:gd name="connsiteX8" fmla="*/ 283633 w 512233"/>
                  <a:gd name="connsiteY8" fmla="*/ 0 h 2637367"/>
                  <a:gd name="connsiteX9" fmla="*/ 512233 w 512233"/>
                  <a:gd name="connsiteY9" fmla="*/ 550333 h 2637367"/>
                  <a:gd name="connsiteX0" fmla="*/ 512233 w 512233"/>
                  <a:gd name="connsiteY0" fmla="*/ 550333 h 1604433"/>
                  <a:gd name="connsiteX1" fmla="*/ 512233 w 512233"/>
                  <a:gd name="connsiteY1" fmla="*/ 931333 h 1604433"/>
                  <a:gd name="connsiteX2" fmla="*/ 0 w 512233"/>
                  <a:gd name="connsiteY2" fmla="*/ 1604433 h 1604433"/>
                  <a:gd name="connsiteX3" fmla="*/ 0 w 512233"/>
                  <a:gd name="connsiteY3" fmla="*/ 918633 h 1604433"/>
                  <a:gd name="connsiteX4" fmla="*/ 0 w 512233"/>
                  <a:gd name="connsiteY4" fmla="*/ 918633 h 1604433"/>
                  <a:gd name="connsiteX5" fmla="*/ 0 w 512233"/>
                  <a:gd name="connsiteY5" fmla="*/ 613833 h 1604433"/>
                  <a:gd name="connsiteX6" fmla="*/ 283633 w 512233"/>
                  <a:gd name="connsiteY6" fmla="*/ 613833 h 1604433"/>
                  <a:gd name="connsiteX7" fmla="*/ 283633 w 512233"/>
                  <a:gd name="connsiteY7" fmla="*/ 0 h 1604433"/>
                  <a:gd name="connsiteX8" fmla="*/ 512233 w 512233"/>
                  <a:gd name="connsiteY8" fmla="*/ 550333 h 1604433"/>
                  <a:gd name="connsiteX0" fmla="*/ 512233 w 512233"/>
                  <a:gd name="connsiteY0" fmla="*/ 550333 h 931333"/>
                  <a:gd name="connsiteX1" fmla="*/ 512233 w 512233"/>
                  <a:gd name="connsiteY1" fmla="*/ 931333 h 931333"/>
                  <a:gd name="connsiteX2" fmla="*/ 0 w 512233"/>
                  <a:gd name="connsiteY2" fmla="*/ 918633 h 931333"/>
                  <a:gd name="connsiteX3" fmla="*/ 0 w 512233"/>
                  <a:gd name="connsiteY3" fmla="*/ 918633 h 931333"/>
                  <a:gd name="connsiteX4" fmla="*/ 0 w 512233"/>
                  <a:gd name="connsiteY4" fmla="*/ 613833 h 931333"/>
                  <a:gd name="connsiteX5" fmla="*/ 283633 w 512233"/>
                  <a:gd name="connsiteY5" fmla="*/ 613833 h 931333"/>
                  <a:gd name="connsiteX6" fmla="*/ 283633 w 512233"/>
                  <a:gd name="connsiteY6" fmla="*/ 0 h 931333"/>
                  <a:gd name="connsiteX7" fmla="*/ 512233 w 512233"/>
                  <a:gd name="connsiteY7" fmla="*/ 550333 h 931333"/>
                  <a:gd name="connsiteX0" fmla="*/ 512233 w 514350"/>
                  <a:gd name="connsiteY0" fmla="*/ 550333 h 931333"/>
                  <a:gd name="connsiteX1" fmla="*/ 514350 w 514350"/>
                  <a:gd name="connsiteY1" fmla="*/ 827617 h 931333"/>
                  <a:gd name="connsiteX2" fmla="*/ 512233 w 514350"/>
                  <a:gd name="connsiteY2" fmla="*/ 931333 h 931333"/>
                  <a:gd name="connsiteX3" fmla="*/ 0 w 514350"/>
                  <a:gd name="connsiteY3" fmla="*/ 918633 h 931333"/>
                  <a:gd name="connsiteX4" fmla="*/ 0 w 514350"/>
                  <a:gd name="connsiteY4" fmla="*/ 918633 h 931333"/>
                  <a:gd name="connsiteX5" fmla="*/ 0 w 514350"/>
                  <a:gd name="connsiteY5" fmla="*/ 613833 h 931333"/>
                  <a:gd name="connsiteX6" fmla="*/ 283633 w 514350"/>
                  <a:gd name="connsiteY6" fmla="*/ 613833 h 931333"/>
                  <a:gd name="connsiteX7" fmla="*/ 283633 w 514350"/>
                  <a:gd name="connsiteY7" fmla="*/ 0 h 931333"/>
                  <a:gd name="connsiteX8" fmla="*/ 512233 w 514350"/>
                  <a:gd name="connsiteY8" fmla="*/ 550333 h 931333"/>
                  <a:gd name="connsiteX0" fmla="*/ 512233 w 514350"/>
                  <a:gd name="connsiteY0" fmla="*/ 550333 h 931333"/>
                  <a:gd name="connsiteX1" fmla="*/ 514350 w 514350"/>
                  <a:gd name="connsiteY1" fmla="*/ 827617 h 931333"/>
                  <a:gd name="connsiteX2" fmla="*/ 512233 w 514350"/>
                  <a:gd name="connsiteY2" fmla="*/ 931333 h 931333"/>
                  <a:gd name="connsiteX3" fmla="*/ 0 w 514350"/>
                  <a:gd name="connsiteY3" fmla="*/ 918633 h 931333"/>
                  <a:gd name="connsiteX4" fmla="*/ 0 w 514350"/>
                  <a:gd name="connsiteY4" fmla="*/ 918633 h 931333"/>
                  <a:gd name="connsiteX5" fmla="*/ 0 w 514350"/>
                  <a:gd name="connsiteY5" fmla="*/ 823383 h 931333"/>
                  <a:gd name="connsiteX6" fmla="*/ 0 w 514350"/>
                  <a:gd name="connsiteY6" fmla="*/ 613833 h 931333"/>
                  <a:gd name="connsiteX7" fmla="*/ 283633 w 514350"/>
                  <a:gd name="connsiteY7" fmla="*/ 613833 h 931333"/>
                  <a:gd name="connsiteX8" fmla="*/ 283633 w 514350"/>
                  <a:gd name="connsiteY8" fmla="*/ 0 h 931333"/>
                  <a:gd name="connsiteX9" fmla="*/ 512233 w 514350"/>
                  <a:gd name="connsiteY9" fmla="*/ 550333 h 931333"/>
                  <a:gd name="connsiteX0" fmla="*/ 512233 w 514350"/>
                  <a:gd name="connsiteY0" fmla="*/ 550333 h 918633"/>
                  <a:gd name="connsiteX1" fmla="*/ 514350 w 514350"/>
                  <a:gd name="connsiteY1" fmla="*/ 827617 h 918633"/>
                  <a:gd name="connsiteX2" fmla="*/ 0 w 514350"/>
                  <a:gd name="connsiteY2" fmla="*/ 918633 h 918633"/>
                  <a:gd name="connsiteX3" fmla="*/ 0 w 514350"/>
                  <a:gd name="connsiteY3" fmla="*/ 918633 h 918633"/>
                  <a:gd name="connsiteX4" fmla="*/ 0 w 514350"/>
                  <a:gd name="connsiteY4" fmla="*/ 823383 h 918633"/>
                  <a:gd name="connsiteX5" fmla="*/ 0 w 514350"/>
                  <a:gd name="connsiteY5" fmla="*/ 613833 h 918633"/>
                  <a:gd name="connsiteX6" fmla="*/ 283633 w 514350"/>
                  <a:gd name="connsiteY6" fmla="*/ 613833 h 918633"/>
                  <a:gd name="connsiteX7" fmla="*/ 283633 w 514350"/>
                  <a:gd name="connsiteY7" fmla="*/ 0 h 918633"/>
                  <a:gd name="connsiteX8" fmla="*/ 512233 w 514350"/>
                  <a:gd name="connsiteY8" fmla="*/ 550333 h 918633"/>
                  <a:gd name="connsiteX0" fmla="*/ 512233 w 514350"/>
                  <a:gd name="connsiteY0" fmla="*/ 550333 h 918633"/>
                  <a:gd name="connsiteX1" fmla="*/ 514350 w 514350"/>
                  <a:gd name="connsiteY1" fmla="*/ 827617 h 918633"/>
                  <a:gd name="connsiteX2" fmla="*/ 0 w 514350"/>
                  <a:gd name="connsiteY2" fmla="*/ 918633 h 918633"/>
                  <a:gd name="connsiteX3" fmla="*/ 0 w 514350"/>
                  <a:gd name="connsiteY3" fmla="*/ 823383 h 918633"/>
                  <a:gd name="connsiteX4" fmla="*/ 0 w 514350"/>
                  <a:gd name="connsiteY4" fmla="*/ 613833 h 918633"/>
                  <a:gd name="connsiteX5" fmla="*/ 283633 w 514350"/>
                  <a:gd name="connsiteY5" fmla="*/ 613833 h 918633"/>
                  <a:gd name="connsiteX6" fmla="*/ 283633 w 514350"/>
                  <a:gd name="connsiteY6" fmla="*/ 0 h 918633"/>
                  <a:gd name="connsiteX7" fmla="*/ 512233 w 514350"/>
                  <a:gd name="connsiteY7" fmla="*/ 550333 h 918633"/>
                  <a:gd name="connsiteX0" fmla="*/ 512233 w 514350"/>
                  <a:gd name="connsiteY0" fmla="*/ 550333 h 856309"/>
                  <a:gd name="connsiteX1" fmla="*/ 514350 w 514350"/>
                  <a:gd name="connsiteY1" fmla="*/ 827617 h 856309"/>
                  <a:gd name="connsiteX2" fmla="*/ 0 w 514350"/>
                  <a:gd name="connsiteY2" fmla="*/ 823383 h 856309"/>
                  <a:gd name="connsiteX3" fmla="*/ 0 w 514350"/>
                  <a:gd name="connsiteY3" fmla="*/ 613833 h 856309"/>
                  <a:gd name="connsiteX4" fmla="*/ 283633 w 514350"/>
                  <a:gd name="connsiteY4" fmla="*/ 613833 h 856309"/>
                  <a:gd name="connsiteX5" fmla="*/ 283633 w 514350"/>
                  <a:gd name="connsiteY5" fmla="*/ 0 h 856309"/>
                  <a:gd name="connsiteX6" fmla="*/ 512233 w 514350"/>
                  <a:gd name="connsiteY6" fmla="*/ 550333 h 856309"/>
                  <a:gd name="connsiteX0" fmla="*/ 512233 w 514350"/>
                  <a:gd name="connsiteY0" fmla="*/ 550333 h 827617"/>
                  <a:gd name="connsiteX1" fmla="*/ 514350 w 514350"/>
                  <a:gd name="connsiteY1" fmla="*/ 827617 h 827617"/>
                  <a:gd name="connsiteX2" fmla="*/ 0 w 514350"/>
                  <a:gd name="connsiteY2" fmla="*/ 823383 h 827617"/>
                  <a:gd name="connsiteX3" fmla="*/ 0 w 514350"/>
                  <a:gd name="connsiteY3" fmla="*/ 613833 h 827617"/>
                  <a:gd name="connsiteX4" fmla="*/ 283633 w 514350"/>
                  <a:gd name="connsiteY4" fmla="*/ 613833 h 827617"/>
                  <a:gd name="connsiteX5" fmla="*/ 283633 w 514350"/>
                  <a:gd name="connsiteY5" fmla="*/ 0 h 827617"/>
                  <a:gd name="connsiteX6" fmla="*/ 512233 w 514350"/>
                  <a:gd name="connsiteY6" fmla="*/ 550333 h 827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4350" h="827617">
                    <a:moveTo>
                      <a:pt x="512233" y="550333"/>
                    </a:moveTo>
                    <a:cubicBezTo>
                      <a:pt x="512939" y="642761"/>
                      <a:pt x="513644" y="735189"/>
                      <a:pt x="514350" y="827617"/>
                    </a:cubicBezTo>
                    <a:lnTo>
                      <a:pt x="0" y="823383"/>
                    </a:lnTo>
                    <a:lnTo>
                      <a:pt x="0" y="613833"/>
                    </a:lnTo>
                    <a:lnTo>
                      <a:pt x="283633" y="613833"/>
                    </a:lnTo>
                    <a:lnTo>
                      <a:pt x="283633" y="0"/>
                    </a:lnTo>
                    <a:cubicBezTo>
                      <a:pt x="368300" y="112184"/>
                      <a:pt x="512233" y="221544"/>
                      <a:pt x="512233" y="550333"/>
                    </a:cubicBezTo>
                    <a:close/>
                  </a:path>
                </a:pathLst>
              </a:custGeom>
              <a:solidFill>
                <a:schemeClr val="bg2">
                  <a:lumMod val="9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endParaRPr lang="ja-JP" altLang="en-US"/>
              </a:p>
            </p:txBody>
          </p:sp>
          <p:sp>
            <p:nvSpPr>
              <p:cNvPr id="28" name="フリーフォーム: 図形 27">
                <a:extLst>
                  <a:ext uri="{FF2B5EF4-FFF2-40B4-BE49-F238E27FC236}">
                    <a16:creationId xmlns:a16="http://schemas.microsoft.com/office/drawing/2014/main" id="{1C26BA23-1CFD-7D2D-A928-E8E8C3CA339B}"/>
                  </a:ext>
                </a:extLst>
              </p:cNvPr>
              <p:cNvSpPr/>
              <p:nvPr/>
            </p:nvSpPr>
            <p:spPr bwMode="auto">
              <a:xfrm flipH="1">
                <a:off x="1896247" y="2401232"/>
                <a:ext cx="503767" cy="1350434"/>
              </a:xfrm>
              <a:custGeom>
                <a:avLst/>
                <a:gdLst>
                  <a:gd name="connsiteX0" fmla="*/ 512233 w 512233"/>
                  <a:gd name="connsiteY0" fmla="*/ 550333 h 2988733"/>
                  <a:gd name="connsiteX1" fmla="*/ 512233 w 512233"/>
                  <a:gd name="connsiteY1" fmla="*/ 2988733 h 2988733"/>
                  <a:gd name="connsiteX2" fmla="*/ 283633 w 512233"/>
                  <a:gd name="connsiteY2" fmla="*/ 2870200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469900 w 512233"/>
                  <a:gd name="connsiteY7" fmla="*/ 275167 h 2988733"/>
                  <a:gd name="connsiteX8" fmla="*/ 512233 w 512233"/>
                  <a:gd name="connsiteY8" fmla="*/ 550333 h 2988733"/>
                  <a:gd name="connsiteX0" fmla="*/ 512233 w 512233"/>
                  <a:gd name="connsiteY0" fmla="*/ 558828 h 2997228"/>
                  <a:gd name="connsiteX1" fmla="*/ 512233 w 512233"/>
                  <a:gd name="connsiteY1" fmla="*/ 2997228 h 2997228"/>
                  <a:gd name="connsiteX2" fmla="*/ 283633 w 512233"/>
                  <a:gd name="connsiteY2" fmla="*/ 2878695 h 2997228"/>
                  <a:gd name="connsiteX3" fmla="*/ 0 w 512233"/>
                  <a:gd name="connsiteY3" fmla="*/ 1612928 h 2997228"/>
                  <a:gd name="connsiteX4" fmla="*/ 0 w 512233"/>
                  <a:gd name="connsiteY4" fmla="*/ 622328 h 2997228"/>
                  <a:gd name="connsiteX5" fmla="*/ 283633 w 512233"/>
                  <a:gd name="connsiteY5" fmla="*/ 622328 h 2997228"/>
                  <a:gd name="connsiteX6" fmla="*/ 283633 w 512233"/>
                  <a:gd name="connsiteY6" fmla="*/ 8495 h 2997228"/>
                  <a:gd name="connsiteX7" fmla="*/ 469900 w 512233"/>
                  <a:gd name="connsiteY7" fmla="*/ 283662 h 2997228"/>
                  <a:gd name="connsiteX8" fmla="*/ 512233 w 512233"/>
                  <a:gd name="connsiteY8" fmla="*/ 558828 h 2997228"/>
                  <a:gd name="connsiteX0" fmla="*/ 512233 w 512233"/>
                  <a:gd name="connsiteY0" fmla="*/ 558828 h 2997228"/>
                  <a:gd name="connsiteX1" fmla="*/ 512233 w 512233"/>
                  <a:gd name="connsiteY1" fmla="*/ 2997228 h 2997228"/>
                  <a:gd name="connsiteX2" fmla="*/ 283633 w 512233"/>
                  <a:gd name="connsiteY2" fmla="*/ 2878695 h 2997228"/>
                  <a:gd name="connsiteX3" fmla="*/ 0 w 512233"/>
                  <a:gd name="connsiteY3" fmla="*/ 1612928 h 2997228"/>
                  <a:gd name="connsiteX4" fmla="*/ 0 w 512233"/>
                  <a:gd name="connsiteY4" fmla="*/ 622328 h 2997228"/>
                  <a:gd name="connsiteX5" fmla="*/ 283633 w 512233"/>
                  <a:gd name="connsiteY5" fmla="*/ 622328 h 2997228"/>
                  <a:gd name="connsiteX6" fmla="*/ 283633 w 512233"/>
                  <a:gd name="connsiteY6" fmla="*/ 8495 h 2997228"/>
                  <a:gd name="connsiteX7" fmla="*/ 469900 w 512233"/>
                  <a:gd name="connsiteY7" fmla="*/ 283662 h 2997228"/>
                  <a:gd name="connsiteX8" fmla="*/ 512233 w 512233"/>
                  <a:gd name="connsiteY8" fmla="*/ 558828 h 2997228"/>
                  <a:gd name="connsiteX0" fmla="*/ 512233 w 512233"/>
                  <a:gd name="connsiteY0" fmla="*/ 551370 h 2989770"/>
                  <a:gd name="connsiteX1" fmla="*/ 512233 w 512233"/>
                  <a:gd name="connsiteY1" fmla="*/ 2989770 h 2989770"/>
                  <a:gd name="connsiteX2" fmla="*/ 283633 w 512233"/>
                  <a:gd name="connsiteY2" fmla="*/ 2871237 h 2989770"/>
                  <a:gd name="connsiteX3" fmla="*/ 0 w 512233"/>
                  <a:gd name="connsiteY3" fmla="*/ 1605470 h 2989770"/>
                  <a:gd name="connsiteX4" fmla="*/ 0 w 512233"/>
                  <a:gd name="connsiteY4" fmla="*/ 614870 h 2989770"/>
                  <a:gd name="connsiteX5" fmla="*/ 283633 w 512233"/>
                  <a:gd name="connsiteY5" fmla="*/ 614870 h 2989770"/>
                  <a:gd name="connsiteX6" fmla="*/ 283633 w 512233"/>
                  <a:gd name="connsiteY6" fmla="*/ 1037 h 2989770"/>
                  <a:gd name="connsiteX7" fmla="*/ 512233 w 512233"/>
                  <a:gd name="connsiteY7" fmla="*/ 551370 h 2989770"/>
                  <a:gd name="connsiteX0" fmla="*/ 512233 w 512233"/>
                  <a:gd name="connsiteY0" fmla="*/ 551370 h 2989770"/>
                  <a:gd name="connsiteX1" fmla="*/ 512233 w 512233"/>
                  <a:gd name="connsiteY1" fmla="*/ 2989770 h 2989770"/>
                  <a:gd name="connsiteX2" fmla="*/ 283633 w 512233"/>
                  <a:gd name="connsiteY2" fmla="*/ 2871237 h 2989770"/>
                  <a:gd name="connsiteX3" fmla="*/ 0 w 512233"/>
                  <a:gd name="connsiteY3" fmla="*/ 1605470 h 2989770"/>
                  <a:gd name="connsiteX4" fmla="*/ 0 w 512233"/>
                  <a:gd name="connsiteY4" fmla="*/ 614870 h 2989770"/>
                  <a:gd name="connsiteX5" fmla="*/ 283633 w 512233"/>
                  <a:gd name="connsiteY5" fmla="*/ 614870 h 2989770"/>
                  <a:gd name="connsiteX6" fmla="*/ 283633 w 512233"/>
                  <a:gd name="connsiteY6" fmla="*/ 1037 h 2989770"/>
                  <a:gd name="connsiteX7" fmla="*/ 512233 w 512233"/>
                  <a:gd name="connsiteY7" fmla="*/ 551370 h 2989770"/>
                  <a:gd name="connsiteX0" fmla="*/ 512233 w 512233"/>
                  <a:gd name="connsiteY0" fmla="*/ 551370 h 2989770"/>
                  <a:gd name="connsiteX1" fmla="*/ 512233 w 512233"/>
                  <a:gd name="connsiteY1" fmla="*/ 2989770 h 2989770"/>
                  <a:gd name="connsiteX2" fmla="*/ 0 w 512233"/>
                  <a:gd name="connsiteY2" fmla="*/ 1605470 h 2989770"/>
                  <a:gd name="connsiteX3" fmla="*/ 0 w 512233"/>
                  <a:gd name="connsiteY3" fmla="*/ 614870 h 2989770"/>
                  <a:gd name="connsiteX4" fmla="*/ 283633 w 512233"/>
                  <a:gd name="connsiteY4" fmla="*/ 614870 h 2989770"/>
                  <a:gd name="connsiteX5" fmla="*/ 283633 w 512233"/>
                  <a:gd name="connsiteY5" fmla="*/ 1037 h 2989770"/>
                  <a:gd name="connsiteX6" fmla="*/ 512233 w 512233"/>
                  <a:gd name="connsiteY6" fmla="*/ 551370 h 2989770"/>
                  <a:gd name="connsiteX0" fmla="*/ 512233 w 512233"/>
                  <a:gd name="connsiteY0" fmla="*/ 551370 h 3007692"/>
                  <a:gd name="connsiteX1" fmla="*/ 512233 w 512233"/>
                  <a:gd name="connsiteY1" fmla="*/ 2989770 h 3007692"/>
                  <a:gd name="connsiteX2" fmla="*/ 0 w 512233"/>
                  <a:gd name="connsiteY2" fmla="*/ 1605470 h 3007692"/>
                  <a:gd name="connsiteX3" fmla="*/ 0 w 512233"/>
                  <a:gd name="connsiteY3" fmla="*/ 614870 h 3007692"/>
                  <a:gd name="connsiteX4" fmla="*/ 283633 w 512233"/>
                  <a:gd name="connsiteY4" fmla="*/ 614870 h 3007692"/>
                  <a:gd name="connsiteX5" fmla="*/ 283633 w 512233"/>
                  <a:gd name="connsiteY5" fmla="*/ 1037 h 3007692"/>
                  <a:gd name="connsiteX6" fmla="*/ 512233 w 512233"/>
                  <a:gd name="connsiteY6" fmla="*/ 551370 h 3007692"/>
                  <a:gd name="connsiteX0" fmla="*/ 512233 w 512233"/>
                  <a:gd name="connsiteY0" fmla="*/ 551370 h 2989770"/>
                  <a:gd name="connsiteX1" fmla="*/ 512233 w 512233"/>
                  <a:gd name="connsiteY1" fmla="*/ 2989770 h 2989770"/>
                  <a:gd name="connsiteX2" fmla="*/ 0 w 512233"/>
                  <a:gd name="connsiteY2" fmla="*/ 1605470 h 2989770"/>
                  <a:gd name="connsiteX3" fmla="*/ 0 w 512233"/>
                  <a:gd name="connsiteY3" fmla="*/ 614870 h 2989770"/>
                  <a:gd name="connsiteX4" fmla="*/ 283633 w 512233"/>
                  <a:gd name="connsiteY4" fmla="*/ 614870 h 2989770"/>
                  <a:gd name="connsiteX5" fmla="*/ 283633 w 512233"/>
                  <a:gd name="connsiteY5" fmla="*/ 1037 h 2989770"/>
                  <a:gd name="connsiteX6" fmla="*/ 512233 w 512233"/>
                  <a:gd name="connsiteY6" fmla="*/ 551370 h 2989770"/>
                  <a:gd name="connsiteX0" fmla="*/ 512233 w 512233"/>
                  <a:gd name="connsiteY0" fmla="*/ 551370 h 3114100"/>
                  <a:gd name="connsiteX1" fmla="*/ 512233 w 512233"/>
                  <a:gd name="connsiteY1" fmla="*/ 2989770 h 3114100"/>
                  <a:gd name="connsiteX2" fmla="*/ 228600 w 512233"/>
                  <a:gd name="connsiteY2" fmla="*/ 2638404 h 3114100"/>
                  <a:gd name="connsiteX3" fmla="*/ 0 w 512233"/>
                  <a:gd name="connsiteY3" fmla="*/ 1605470 h 3114100"/>
                  <a:gd name="connsiteX4" fmla="*/ 0 w 512233"/>
                  <a:gd name="connsiteY4" fmla="*/ 614870 h 3114100"/>
                  <a:gd name="connsiteX5" fmla="*/ 283633 w 512233"/>
                  <a:gd name="connsiteY5" fmla="*/ 614870 h 3114100"/>
                  <a:gd name="connsiteX6" fmla="*/ 283633 w 512233"/>
                  <a:gd name="connsiteY6" fmla="*/ 1037 h 3114100"/>
                  <a:gd name="connsiteX7" fmla="*/ 512233 w 512233"/>
                  <a:gd name="connsiteY7" fmla="*/ 551370 h 3114100"/>
                  <a:gd name="connsiteX0" fmla="*/ 512233 w 512233"/>
                  <a:gd name="connsiteY0" fmla="*/ 551370 h 3114100"/>
                  <a:gd name="connsiteX1" fmla="*/ 512233 w 512233"/>
                  <a:gd name="connsiteY1" fmla="*/ 2989770 h 3114100"/>
                  <a:gd name="connsiteX2" fmla="*/ 228600 w 512233"/>
                  <a:gd name="connsiteY2" fmla="*/ 2638404 h 3114100"/>
                  <a:gd name="connsiteX3" fmla="*/ 0 w 512233"/>
                  <a:gd name="connsiteY3" fmla="*/ 1605470 h 3114100"/>
                  <a:gd name="connsiteX4" fmla="*/ 0 w 512233"/>
                  <a:gd name="connsiteY4" fmla="*/ 614870 h 3114100"/>
                  <a:gd name="connsiteX5" fmla="*/ 283633 w 512233"/>
                  <a:gd name="connsiteY5" fmla="*/ 614870 h 3114100"/>
                  <a:gd name="connsiteX6" fmla="*/ 283633 w 512233"/>
                  <a:gd name="connsiteY6" fmla="*/ 1037 h 3114100"/>
                  <a:gd name="connsiteX7" fmla="*/ 512233 w 512233"/>
                  <a:gd name="connsiteY7" fmla="*/ 551370 h 3114100"/>
                  <a:gd name="connsiteX0" fmla="*/ 512233 w 512233"/>
                  <a:gd name="connsiteY0" fmla="*/ 551370 h 2989770"/>
                  <a:gd name="connsiteX1" fmla="*/ 512233 w 512233"/>
                  <a:gd name="connsiteY1" fmla="*/ 2989770 h 2989770"/>
                  <a:gd name="connsiteX2" fmla="*/ 228600 w 512233"/>
                  <a:gd name="connsiteY2" fmla="*/ 2638404 h 2989770"/>
                  <a:gd name="connsiteX3" fmla="*/ 0 w 512233"/>
                  <a:gd name="connsiteY3" fmla="*/ 1605470 h 2989770"/>
                  <a:gd name="connsiteX4" fmla="*/ 0 w 512233"/>
                  <a:gd name="connsiteY4" fmla="*/ 614870 h 2989770"/>
                  <a:gd name="connsiteX5" fmla="*/ 283633 w 512233"/>
                  <a:gd name="connsiteY5" fmla="*/ 614870 h 2989770"/>
                  <a:gd name="connsiteX6" fmla="*/ 283633 w 512233"/>
                  <a:gd name="connsiteY6" fmla="*/ 1037 h 2989770"/>
                  <a:gd name="connsiteX7" fmla="*/ 512233 w 512233"/>
                  <a:gd name="connsiteY7" fmla="*/ 551370 h 2989770"/>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6466"/>
                  <a:gd name="connsiteY0" fmla="*/ 550333 h 2988733"/>
                  <a:gd name="connsiteX1" fmla="*/ 516466 w 516466"/>
                  <a:gd name="connsiteY1" fmla="*/ 745067 h 2988733"/>
                  <a:gd name="connsiteX2" fmla="*/ 512233 w 516466"/>
                  <a:gd name="connsiteY2" fmla="*/ 2988733 h 2988733"/>
                  <a:gd name="connsiteX3" fmla="*/ 228600 w 516466"/>
                  <a:gd name="connsiteY3" fmla="*/ 2637367 h 2988733"/>
                  <a:gd name="connsiteX4" fmla="*/ 0 w 516466"/>
                  <a:gd name="connsiteY4" fmla="*/ 1604433 h 2988733"/>
                  <a:gd name="connsiteX5" fmla="*/ 0 w 516466"/>
                  <a:gd name="connsiteY5" fmla="*/ 613833 h 2988733"/>
                  <a:gd name="connsiteX6" fmla="*/ 283633 w 516466"/>
                  <a:gd name="connsiteY6" fmla="*/ 613833 h 2988733"/>
                  <a:gd name="connsiteX7" fmla="*/ 283633 w 516466"/>
                  <a:gd name="connsiteY7" fmla="*/ 0 h 2988733"/>
                  <a:gd name="connsiteX8" fmla="*/ 512233 w 516466"/>
                  <a:gd name="connsiteY8" fmla="*/ 550333 h 2988733"/>
                  <a:gd name="connsiteX0" fmla="*/ 512233 w 516466"/>
                  <a:gd name="connsiteY0" fmla="*/ 550333 h 2988733"/>
                  <a:gd name="connsiteX1" fmla="*/ 516466 w 516466"/>
                  <a:gd name="connsiteY1" fmla="*/ 745067 h 2988733"/>
                  <a:gd name="connsiteX2" fmla="*/ 512233 w 516466"/>
                  <a:gd name="connsiteY2" fmla="*/ 2988733 h 2988733"/>
                  <a:gd name="connsiteX3" fmla="*/ 228600 w 516466"/>
                  <a:gd name="connsiteY3" fmla="*/ 2637367 h 2988733"/>
                  <a:gd name="connsiteX4" fmla="*/ 0 w 516466"/>
                  <a:gd name="connsiteY4" fmla="*/ 1604433 h 2988733"/>
                  <a:gd name="connsiteX5" fmla="*/ 4233 w 516466"/>
                  <a:gd name="connsiteY5" fmla="*/ 736600 h 2988733"/>
                  <a:gd name="connsiteX6" fmla="*/ 0 w 516466"/>
                  <a:gd name="connsiteY6" fmla="*/ 613833 h 2988733"/>
                  <a:gd name="connsiteX7" fmla="*/ 283633 w 516466"/>
                  <a:gd name="connsiteY7" fmla="*/ 613833 h 2988733"/>
                  <a:gd name="connsiteX8" fmla="*/ 283633 w 516466"/>
                  <a:gd name="connsiteY8" fmla="*/ 0 h 2988733"/>
                  <a:gd name="connsiteX9" fmla="*/ 512233 w 516466"/>
                  <a:gd name="connsiteY9" fmla="*/ 550333 h 2988733"/>
                  <a:gd name="connsiteX0" fmla="*/ 512233 w 516466"/>
                  <a:gd name="connsiteY0" fmla="*/ 0 h 2438400"/>
                  <a:gd name="connsiteX1" fmla="*/ 516466 w 516466"/>
                  <a:gd name="connsiteY1" fmla="*/ 194734 h 2438400"/>
                  <a:gd name="connsiteX2" fmla="*/ 512233 w 516466"/>
                  <a:gd name="connsiteY2" fmla="*/ 2438400 h 2438400"/>
                  <a:gd name="connsiteX3" fmla="*/ 228600 w 516466"/>
                  <a:gd name="connsiteY3" fmla="*/ 2087034 h 2438400"/>
                  <a:gd name="connsiteX4" fmla="*/ 0 w 516466"/>
                  <a:gd name="connsiteY4" fmla="*/ 1054100 h 2438400"/>
                  <a:gd name="connsiteX5" fmla="*/ 4233 w 516466"/>
                  <a:gd name="connsiteY5" fmla="*/ 186267 h 2438400"/>
                  <a:gd name="connsiteX6" fmla="*/ 0 w 516466"/>
                  <a:gd name="connsiteY6" fmla="*/ 63500 h 2438400"/>
                  <a:gd name="connsiteX7" fmla="*/ 283633 w 516466"/>
                  <a:gd name="connsiteY7" fmla="*/ 63500 h 2438400"/>
                  <a:gd name="connsiteX8" fmla="*/ 512233 w 516466"/>
                  <a:gd name="connsiteY8" fmla="*/ 0 h 2438400"/>
                  <a:gd name="connsiteX0" fmla="*/ 283633 w 516466"/>
                  <a:gd name="connsiteY0" fmla="*/ 0 h 2374900"/>
                  <a:gd name="connsiteX1" fmla="*/ 516466 w 516466"/>
                  <a:gd name="connsiteY1" fmla="*/ 131234 h 2374900"/>
                  <a:gd name="connsiteX2" fmla="*/ 512233 w 516466"/>
                  <a:gd name="connsiteY2" fmla="*/ 2374900 h 2374900"/>
                  <a:gd name="connsiteX3" fmla="*/ 228600 w 516466"/>
                  <a:gd name="connsiteY3" fmla="*/ 2023534 h 2374900"/>
                  <a:gd name="connsiteX4" fmla="*/ 0 w 516466"/>
                  <a:gd name="connsiteY4" fmla="*/ 990600 h 2374900"/>
                  <a:gd name="connsiteX5" fmla="*/ 4233 w 516466"/>
                  <a:gd name="connsiteY5" fmla="*/ 122767 h 2374900"/>
                  <a:gd name="connsiteX6" fmla="*/ 0 w 516466"/>
                  <a:gd name="connsiteY6" fmla="*/ 0 h 2374900"/>
                  <a:gd name="connsiteX7" fmla="*/ 283633 w 516466"/>
                  <a:gd name="connsiteY7" fmla="*/ 0 h 2374900"/>
                  <a:gd name="connsiteX0" fmla="*/ 0 w 516466"/>
                  <a:gd name="connsiteY0" fmla="*/ 0 h 2374900"/>
                  <a:gd name="connsiteX1" fmla="*/ 516466 w 516466"/>
                  <a:gd name="connsiteY1" fmla="*/ 131234 h 2374900"/>
                  <a:gd name="connsiteX2" fmla="*/ 512233 w 516466"/>
                  <a:gd name="connsiteY2" fmla="*/ 2374900 h 2374900"/>
                  <a:gd name="connsiteX3" fmla="*/ 228600 w 516466"/>
                  <a:gd name="connsiteY3" fmla="*/ 2023534 h 2374900"/>
                  <a:gd name="connsiteX4" fmla="*/ 0 w 516466"/>
                  <a:gd name="connsiteY4" fmla="*/ 990600 h 2374900"/>
                  <a:gd name="connsiteX5" fmla="*/ 4233 w 516466"/>
                  <a:gd name="connsiteY5" fmla="*/ 122767 h 2374900"/>
                  <a:gd name="connsiteX6" fmla="*/ 0 w 516466"/>
                  <a:gd name="connsiteY6" fmla="*/ 0 h 2374900"/>
                  <a:gd name="connsiteX0" fmla="*/ 4233 w 516466"/>
                  <a:gd name="connsiteY0" fmla="*/ 0 h 2252133"/>
                  <a:gd name="connsiteX1" fmla="*/ 516466 w 516466"/>
                  <a:gd name="connsiteY1" fmla="*/ 8467 h 2252133"/>
                  <a:gd name="connsiteX2" fmla="*/ 512233 w 516466"/>
                  <a:gd name="connsiteY2" fmla="*/ 2252133 h 2252133"/>
                  <a:gd name="connsiteX3" fmla="*/ 228600 w 516466"/>
                  <a:gd name="connsiteY3" fmla="*/ 1900767 h 2252133"/>
                  <a:gd name="connsiteX4" fmla="*/ 0 w 516466"/>
                  <a:gd name="connsiteY4" fmla="*/ 867833 h 2252133"/>
                  <a:gd name="connsiteX5" fmla="*/ 4233 w 516466"/>
                  <a:gd name="connsiteY5" fmla="*/ 0 h 2252133"/>
                  <a:gd name="connsiteX0" fmla="*/ 4233 w 516466"/>
                  <a:gd name="connsiteY0" fmla="*/ 0 h 2252133"/>
                  <a:gd name="connsiteX1" fmla="*/ 516466 w 516466"/>
                  <a:gd name="connsiteY1" fmla="*/ 8467 h 2252133"/>
                  <a:gd name="connsiteX2" fmla="*/ 514773 w 516466"/>
                  <a:gd name="connsiteY2" fmla="*/ 901699 h 2252133"/>
                  <a:gd name="connsiteX3" fmla="*/ 512233 w 516466"/>
                  <a:gd name="connsiteY3" fmla="*/ 2252133 h 2252133"/>
                  <a:gd name="connsiteX4" fmla="*/ 228600 w 516466"/>
                  <a:gd name="connsiteY4" fmla="*/ 1900767 h 2252133"/>
                  <a:gd name="connsiteX5" fmla="*/ 0 w 516466"/>
                  <a:gd name="connsiteY5" fmla="*/ 867833 h 2252133"/>
                  <a:gd name="connsiteX6" fmla="*/ 4233 w 516466"/>
                  <a:gd name="connsiteY6" fmla="*/ 0 h 2252133"/>
                  <a:gd name="connsiteX0" fmla="*/ 4233 w 516466"/>
                  <a:gd name="connsiteY0" fmla="*/ 0 h 2252133"/>
                  <a:gd name="connsiteX1" fmla="*/ 516466 w 516466"/>
                  <a:gd name="connsiteY1" fmla="*/ 8467 h 2252133"/>
                  <a:gd name="connsiteX2" fmla="*/ 514773 w 516466"/>
                  <a:gd name="connsiteY2" fmla="*/ 901699 h 2252133"/>
                  <a:gd name="connsiteX3" fmla="*/ 512233 w 516466"/>
                  <a:gd name="connsiteY3" fmla="*/ 2252133 h 2252133"/>
                  <a:gd name="connsiteX4" fmla="*/ 228600 w 516466"/>
                  <a:gd name="connsiteY4" fmla="*/ 1900767 h 2252133"/>
                  <a:gd name="connsiteX5" fmla="*/ 11006 w 516466"/>
                  <a:gd name="connsiteY5" fmla="*/ 905932 h 2252133"/>
                  <a:gd name="connsiteX6" fmla="*/ 0 w 516466"/>
                  <a:gd name="connsiteY6" fmla="*/ 867833 h 2252133"/>
                  <a:gd name="connsiteX7" fmla="*/ 4233 w 516466"/>
                  <a:gd name="connsiteY7" fmla="*/ 0 h 2252133"/>
                  <a:gd name="connsiteX0" fmla="*/ 4233 w 514773"/>
                  <a:gd name="connsiteY0" fmla="*/ 0 h 2252133"/>
                  <a:gd name="connsiteX1" fmla="*/ 514773 w 514773"/>
                  <a:gd name="connsiteY1" fmla="*/ 901699 h 2252133"/>
                  <a:gd name="connsiteX2" fmla="*/ 512233 w 514773"/>
                  <a:gd name="connsiteY2" fmla="*/ 2252133 h 2252133"/>
                  <a:gd name="connsiteX3" fmla="*/ 228600 w 514773"/>
                  <a:gd name="connsiteY3" fmla="*/ 1900767 h 2252133"/>
                  <a:gd name="connsiteX4" fmla="*/ 11006 w 514773"/>
                  <a:gd name="connsiteY4" fmla="*/ 905932 h 2252133"/>
                  <a:gd name="connsiteX5" fmla="*/ 0 w 514773"/>
                  <a:gd name="connsiteY5" fmla="*/ 867833 h 2252133"/>
                  <a:gd name="connsiteX6" fmla="*/ 4233 w 514773"/>
                  <a:gd name="connsiteY6" fmla="*/ 0 h 2252133"/>
                  <a:gd name="connsiteX0" fmla="*/ 0 w 514773"/>
                  <a:gd name="connsiteY0" fmla="*/ 0 h 1384300"/>
                  <a:gd name="connsiteX1" fmla="*/ 514773 w 514773"/>
                  <a:gd name="connsiteY1" fmla="*/ 33866 h 1384300"/>
                  <a:gd name="connsiteX2" fmla="*/ 512233 w 514773"/>
                  <a:gd name="connsiteY2" fmla="*/ 1384300 h 1384300"/>
                  <a:gd name="connsiteX3" fmla="*/ 228600 w 514773"/>
                  <a:gd name="connsiteY3" fmla="*/ 1032934 h 1384300"/>
                  <a:gd name="connsiteX4" fmla="*/ 11006 w 514773"/>
                  <a:gd name="connsiteY4" fmla="*/ 38099 h 1384300"/>
                  <a:gd name="connsiteX5" fmla="*/ 0 w 514773"/>
                  <a:gd name="connsiteY5" fmla="*/ 0 h 1384300"/>
                  <a:gd name="connsiteX0" fmla="*/ 0 w 503767"/>
                  <a:gd name="connsiteY0" fmla="*/ 4233 h 1350434"/>
                  <a:gd name="connsiteX1" fmla="*/ 503767 w 503767"/>
                  <a:gd name="connsiteY1" fmla="*/ 0 h 1350434"/>
                  <a:gd name="connsiteX2" fmla="*/ 501227 w 503767"/>
                  <a:gd name="connsiteY2" fmla="*/ 1350434 h 1350434"/>
                  <a:gd name="connsiteX3" fmla="*/ 217594 w 503767"/>
                  <a:gd name="connsiteY3" fmla="*/ 999068 h 1350434"/>
                  <a:gd name="connsiteX4" fmla="*/ 0 w 503767"/>
                  <a:gd name="connsiteY4" fmla="*/ 4233 h 1350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3767" h="1350434">
                    <a:moveTo>
                      <a:pt x="0" y="4233"/>
                    </a:moveTo>
                    <a:lnTo>
                      <a:pt x="503767" y="0"/>
                    </a:lnTo>
                    <a:cubicBezTo>
                      <a:pt x="502920" y="450145"/>
                      <a:pt x="502074" y="900289"/>
                      <a:pt x="501227" y="1350434"/>
                    </a:cubicBezTo>
                    <a:cubicBezTo>
                      <a:pt x="301555" y="1342673"/>
                      <a:pt x="302966" y="1229784"/>
                      <a:pt x="217594" y="999068"/>
                    </a:cubicBezTo>
                    <a:lnTo>
                      <a:pt x="0" y="4233"/>
                    </a:lnTo>
                    <a:close/>
                  </a:path>
                </a:pathLst>
              </a:custGeom>
              <a:solidFill>
                <a:schemeClr val="bg2">
                  <a:lumMod val="9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endParaRPr lang="ja-JP" altLang="en-US"/>
              </a:p>
            </p:txBody>
          </p:sp>
          <p:sp>
            <p:nvSpPr>
              <p:cNvPr id="29" name="正方形/長方形 28">
                <a:extLst>
                  <a:ext uri="{FF2B5EF4-FFF2-40B4-BE49-F238E27FC236}">
                    <a16:creationId xmlns:a16="http://schemas.microsoft.com/office/drawing/2014/main" id="{A4697395-6295-FE75-DB9E-3E588275EA6A}"/>
                  </a:ext>
                </a:extLst>
              </p:cNvPr>
              <p:cNvSpPr/>
              <p:nvPr/>
            </p:nvSpPr>
            <p:spPr bwMode="auto">
              <a:xfrm>
                <a:off x="1892014" y="2129535"/>
                <a:ext cx="2127250" cy="412497"/>
              </a:xfrm>
              <a:prstGeom prst="rect">
                <a:avLst/>
              </a:prstGeom>
              <a:solidFill>
                <a:schemeClr val="bg2">
                  <a:lumMod val="9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0" name="テキスト ボックス 29">
                <a:extLst>
                  <a:ext uri="{FF2B5EF4-FFF2-40B4-BE49-F238E27FC236}">
                    <a16:creationId xmlns:a16="http://schemas.microsoft.com/office/drawing/2014/main" id="{C7903865-8E5E-93B4-E286-A98BE9D8B031}"/>
                  </a:ext>
                </a:extLst>
              </p:cNvPr>
              <p:cNvSpPr txBox="1"/>
              <p:nvPr/>
            </p:nvSpPr>
            <p:spPr>
              <a:xfrm>
                <a:off x="1898558" y="2232375"/>
                <a:ext cx="1685985" cy="195814"/>
              </a:xfrm>
              <a:prstGeom prst="rect">
                <a:avLst/>
              </a:prstGeom>
              <a:noFill/>
            </p:spPr>
            <p:txBody>
              <a:bodyPr wrap="square" lIns="36000" tIns="36000" rIns="36000" bIns="36000" rtlCol="0">
                <a:spAutoFit/>
              </a:bodyPr>
              <a:lstStyle/>
              <a:p>
                <a:r>
                  <a:rPr kumimoji="1" lang="en-US" altLang="ja-JP" sz="800" dirty="0">
                    <a:latin typeface="+mj-lt"/>
                    <a:ea typeface="+mj-ea"/>
                  </a:rPr>
                  <a:t>0</a:t>
                </a:r>
                <a:r>
                  <a:rPr kumimoji="1" lang="en-US" altLang="ja-JP" sz="500" dirty="0">
                    <a:latin typeface="+mj-lt"/>
                    <a:ea typeface="+mj-ea"/>
                  </a:rPr>
                  <a:t> </a:t>
                </a:r>
                <a:r>
                  <a:rPr kumimoji="1" lang="en-US" altLang="ja-JP" sz="400" dirty="0">
                    <a:latin typeface="+mj-lt"/>
                    <a:ea typeface="+mj-ea"/>
                  </a:rPr>
                  <a:t> </a:t>
                </a:r>
                <a:r>
                  <a:rPr kumimoji="1" lang="en-US" altLang="ja-JP" sz="700" dirty="0">
                    <a:latin typeface="+mj-lt"/>
                    <a:ea typeface="+mj-ea"/>
                  </a:rPr>
                  <a:t> </a:t>
                </a:r>
                <a:r>
                  <a:rPr kumimoji="1" lang="en-US" altLang="ja-JP" sz="800" dirty="0">
                    <a:latin typeface="+mj-lt"/>
                    <a:ea typeface="+mj-ea"/>
                  </a:rPr>
                  <a:t> 1</a:t>
                </a:r>
                <a:r>
                  <a:rPr kumimoji="1" lang="en-US" altLang="ja-JP" sz="600" dirty="0">
                    <a:latin typeface="+mj-lt"/>
                    <a:ea typeface="+mj-ea"/>
                  </a:rPr>
                  <a:t> </a:t>
                </a:r>
                <a:r>
                  <a:rPr kumimoji="1" lang="en-US" altLang="ja-JP" sz="500" dirty="0">
                    <a:latin typeface="+mj-lt"/>
                    <a:ea typeface="+mj-ea"/>
                  </a:rPr>
                  <a:t>   </a:t>
                </a:r>
                <a:r>
                  <a:rPr kumimoji="1" lang="en-US" altLang="ja-JP" sz="700" dirty="0">
                    <a:latin typeface="+mj-lt"/>
                    <a:ea typeface="+mj-ea"/>
                  </a:rPr>
                  <a:t> </a:t>
                </a:r>
                <a:r>
                  <a:rPr kumimoji="1" lang="en-US" altLang="ja-JP" sz="800" dirty="0">
                    <a:latin typeface="+mj-lt"/>
                    <a:ea typeface="+mj-ea"/>
                  </a:rPr>
                  <a:t>2 </a:t>
                </a:r>
                <a:r>
                  <a:rPr kumimoji="1" lang="en-US" altLang="ja-JP" sz="500" dirty="0">
                    <a:latin typeface="+mj-lt"/>
                    <a:ea typeface="+mj-ea"/>
                  </a:rPr>
                  <a:t> </a:t>
                </a:r>
                <a:r>
                  <a:rPr kumimoji="1" lang="en-US" altLang="ja-JP" sz="600" dirty="0">
                    <a:latin typeface="+mj-lt"/>
                    <a:ea typeface="+mj-ea"/>
                  </a:rPr>
                  <a:t> </a:t>
                </a:r>
                <a:r>
                  <a:rPr kumimoji="1" lang="en-US" altLang="ja-JP" sz="400" dirty="0">
                    <a:latin typeface="+mj-lt"/>
                    <a:ea typeface="+mj-ea"/>
                  </a:rPr>
                  <a:t> </a:t>
                </a:r>
                <a:r>
                  <a:rPr kumimoji="1" lang="en-US" altLang="ja-JP" sz="500" dirty="0">
                    <a:latin typeface="+mj-lt"/>
                    <a:ea typeface="+mj-ea"/>
                  </a:rPr>
                  <a:t> </a:t>
                </a:r>
                <a:r>
                  <a:rPr kumimoji="1" lang="en-US" altLang="ja-JP" sz="800" dirty="0">
                    <a:latin typeface="+mj-lt"/>
                    <a:ea typeface="+mj-ea"/>
                  </a:rPr>
                  <a:t>3 </a:t>
                </a:r>
                <a:r>
                  <a:rPr kumimoji="1" lang="en-US" altLang="ja-JP" sz="100" dirty="0">
                    <a:latin typeface="+mj-lt"/>
                    <a:ea typeface="+mj-ea"/>
                  </a:rPr>
                  <a:t> </a:t>
                </a:r>
                <a:r>
                  <a:rPr kumimoji="1" lang="en-US" altLang="ja-JP" sz="600" dirty="0">
                    <a:latin typeface="+mj-lt"/>
                    <a:ea typeface="+mj-ea"/>
                  </a:rPr>
                  <a:t>   </a:t>
                </a:r>
                <a:r>
                  <a:rPr kumimoji="1" lang="en-US" altLang="ja-JP" sz="800" dirty="0">
                    <a:latin typeface="+mj-lt"/>
                    <a:ea typeface="+mj-ea"/>
                  </a:rPr>
                  <a:t>4</a:t>
                </a:r>
                <a:r>
                  <a:rPr lang="ja-JP" altLang="en-US" sz="600" dirty="0">
                    <a:latin typeface="+mj-lt"/>
                    <a:ea typeface="+mj-ea"/>
                  </a:rPr>
                  <a:t>  </a:t>
                </a:r>
                <a:r>
                  <a:rPr lang="ja-JP" altLang="en-US" sz="400" dirty="0">
                    <a:latin typeface="+mj-lt"/>
                    <a:ea typeface="+mj-ea"/>
                  </a:rPr>
                  <a:t>  </a:t>
                </a:r>
                <a:r>
                  <a:rPr lang="ja-JP" altLang="en-US" sz="800" dirty="0">
                    <a:latin typeface="+mj-lt"/>
                    <a:ea typeface="+mj-ea"/>
                  </a:rPr>
                  <a:t> </a:t>
                </a:r>
                <a:r>
                  <a:rPr lang="en-US" altLang="ja-JP" sz="800" dirty="0">
                    <a:latin typeface="+mj-lt"/>
                    <a:ea typeface="+mj-ea"/>
                  </a:rPr>
                  <a:t>5</a:t>
                </a:r>
                <a:r>
                  <a:rPr lang="ja-JP" altLang="en-US" sz="800" dirty="0">
                    <a:latin typeface="+mj-lt"/>
                    <a:ea typeface="+mj-ea"/>
                  </a:rPr>
                  <a:t> </a:t>
                </a:r>
                <a:r>
                  <a:rPr lang="ja-JP" altLang="en-US" sz="500" dirty="0">
                    <a:latin typeface="+mj-lt"/>
                    <a:ea typeface="+mj-ea"/>
                  </a:rPr>
                  <a:t> </a:t>
                </a:r>
                <a:r>
                  <a:rPr lang="ja-JP" altLang="en-US" sz="300" dirty="0">
                    <a:latin typeface="+mj-lt"/>
                    <a:ea typeface="+mj-ea"/>
                  </a:rPr>
                  <a:t>  </a:t>
                </a:r>
                <a:r>
                  <a:rPr lang="ja-JP" altLang="en-US" sz="800" dirty="0">
                    <a:latin typeface="+mj-lt"/>
                    <a:ea typeface="+mj-ea"/>
                  </a:rPr>
                  <a:t> </a:t>
                </a:r>
                <a:r>
                  <a:rPr lang="en-US" altLang="ja-JP" sz="800" dirty="0">
                    <a:latin typeface="+mj-lt"/>
                    <a:ea typeface="+mj-ea"/>
                  </a:rPr>
                  <a:t>6</a:t>
                </a:r>
                <a:r>
                  <a:rPr lang="ja-JP" altLang="en-US" sz="600" dirty="0">
                    <a:latin typeface="+mj-lt"/>
                    <a:ea typeface="+mj-ea"/>
                  </a:rPr>
                  <a:t>  </a:t>
                </a:r>
                <a:r>
                  <a:rPr lang="ja-JP" altLang="en-US" sz="300" dirty="0">
                    <a:latin typeface="+mj-lt"/>
                    <a:ea typeface="+mj-ea"/>
                  </a:rPr>
                  <a:t> </a:t>
                </a:r>
                <a:r>
                  <a:rPr lang="ja-JP" altLang="en-US" sz="200" dirty="0">
                    <a:latin typeface="+mj-lt"/>
                    <a:ea typeface="+mj-ea"/>
                  </a:rPr>
                  <a:t>  </a:t>
                </a:r>
                <a:r>
                  <a:rPr lang="ja-JP" altLang="en-US" sz="800" dirty="0">
                    <a:latin typeface="+mj-lt"/>
                    <a:ea typeface="+mj-ea"/>
                  </a:rPr>
                  <a:t> </a:t>
                </a:r>
                <a:r>
                  <a:rPr lang="en-US" altLang="ja-JP" sz="800" dirty="0">
                    <a:latin typeface="+mj-lt"/>
                    <a:ea typeface="+mj-ea"/>
                  </a:rPr>
                  <a:t>7 </a:t>
                </a:r>
                <a:r>
                  <a:rPr lang="ja-JP" altLang="en-US" sz="100" dirty="0">
                    <a:latin typeface="+mj-lt"/>
                    <a:ea typeface="+mj-ea"/>
                  </a:rPr>
                  <a:t>  </a:t>
                </a:r>
                <a:r>
                  <a:rPr lang="ja-JP" altLang="en-US" sz="500" dirty="0">
                    <a:latin typeface="+mj-lt"/>
                    <a:ea typeface="+mj-ea"/>
                  </a:rPr>
                  <a:t>  </a:t>
                </a:r>
                <a:r>
                  <a:rPr lang="ja-JP" altLang="en-US" sz="400" dirty="0">
                    <a:latin typeface="+mj-lt"/>
                    <a:ea typeface="+mj-ea"/>
                  </a:rPr>
                  <a:t>  </a:t>
                </a:r>
                <a:r>
                  <a:rPr lang="en-US" altLang="ja-JP" sz="800" dirty="0">
                    <a:latin typeface="+mj-lt"/>
                    <a:ea typeface="+mj-ea"/>
                  </a:rPr>
                  <a:t>8 </a:t>
                </a:r>
                <a:r>
                  <a:rPr lang="ja-JP" altLang="en-US" sz="800" dirty="0">
                    <a:latin typeface="+mj-lt"/>
                    <a:ea typeface="+mj-ea"/>
                  </a:rPr>
                  <a:t> </a:t>
                </a:r>
                <a:r>
                  <a:rPr lang="ja-JP" altLang="en-US" sz="400" dirty="0">
                    <a:latin typeface="+mj-lt"/>
                    <a:ea typeface="+mj-ea"/>
                  </a:rPr>
                  <a:t> </a:t>
                </a:r>
                <a:r>
                  <a:rPr lang="ja-JP" altLang="en-US" sz="800" dirty="0">
                    <a:latin typeface="+mj-lt"/>
                    <a:ea typeface="+mj-ea"/>
                  </a:rPr>
                  <a:t> </a:t>
                </a:r>
                <a:r>
                  <a:rPr lang="en-US" altLang="ja-JP" sz="800" dirty="0">
                    <a:latin typeface="+mj-lt"/>
                    <a:ea typeface="+mj-ea"/>
                  </a:rPr>
                  <a:t>9</a:t>
                </a:r>
                <a:r>
                  <a:rPr lang="ja-JP" altLang="en-US" sz="400" dirty="0">
                    <a:latin typeface="+mj-lt"/>
                    <a:ea typeface="+mj-ea"/>
                  </a:rPr>
                  <a:t>   </a:t>
                </a:r>
                <a:r>
                  <a:rPr lang="ja-JP" altLang="en-US" sz="300" dirty="0">
                    <a:latin typeface="+mj-lt"/>
                    <a:ea typeface="+mj-ea"/>
                  </a:rPr>
                  <a:t> </a:t>
                </a:r>
                <a:r>
                  <a:rPr lang="en-US" altLang="ja-JP" sz="800" dirty="0">
                    <a:latin typeface="+mj-lt"/>
                    <a:ea typeface="+mj-ea"/>
                  </a:rPr>
                  <a:t>10</a:t>
                </a:r>
                <a:endParaRPr kumimoji="1" lang="ja-JP" altLang="en-US" sz="800" dirty="0">
                  <a:latin typeface="+mj-lt"/>
                  <a:ea typeface="+mj-ea"/>
                </a:endParaRPr>
              </a:p>
            </p:txBody>
          </p:sp>
          <p:grpSp>
            <p:nvGrpSpPr>
              <p:cNvPr id="31" name="グループ化 30">
                <a:extLst>
                  <a:ext uri="{FF2B5EF4-FFF2-40B4-BE49-F238E27FC236}">
                    <a16:creationId xmlns:a16="http://schemas.microsoft.com/office/drawing/2014/main" id="{2B64AEB5-FBD5-3ABD-3DF9-F1AFDC4715B5}"/>
                  </a:ext>
                </a:extLst>
              </p:cNvPr>
              <p:cNvGrpSpPr/>
              <p:nvPr/>
            </p:nvGrpSpPr>
            <p:grpSpPr>
              <a:xfrm>
                <a:off x="1957512" y="2140008"/>
                <a:ext cx="1531782" cy="117798"/>
                <a:chOff x="1709829" y="4999256"/>
                <a:chExt cx="2052000" cy="360000"/>
              </a:xfrm>
            </p:grpSpPr>
            <p:cxnSp>
              <p:nvCxnSpPr>
                <p:cNvPr id="34" name="直線コネクタ 33">
                  <a:extLst>
                    <a:ext uri="{FF2B5EF4-FFF2-40B4-BE49-F238E27FC236}">
                      <a16:creationId xmlns:a16="http://schemas.microsoft.com/office/drawing/2014/main" id="{F637BA47-2CE2-DB53-BEDD-ED304C4B4F98}"/>
                    </a:ext>
                  </a:extLst>
                </p:cNvPr>
                <p:cNvCxnSpPr>
                  <a:cxnSpLocks/>
                </p:cNvCxnSpPr>
                <p:nvPr/>
              </p:nvCxnSpPr>
              <p:spPr bwMode="auto">
                <a:xfrm>
                  <a:off x="1709829"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35" name="直線コネクタ 34">
                  <a:extLst>
                    <a:ext uri="{FF2B5EF4-FFF2-40B4-BE49-F238E27FC236}">
                      <a16:creationId xmlns:a16="http://schemas.microsoft.com/office/drawing/2014/main" id="{74570BCC-B486-548B-DC64-5E8A69F2F413}"/>
                    </a:ext>
                  </a:extLst>
                </p:cNvPr>
                <p:cNvCxnSpPr>
                  <a:cxnSpLocks/>
                </p:cNvCxnSpPr>
                <p:nvPr/>
              </p:nvCxnSpPr>
              <p:spPr bwMode="auto">
                <a:xfrm>
                  <a:off x="1812429"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36" name="直線コネクタ 35">
                  <a:extLst>
                    <a:ext uri="{FF2B5EF4-FFF2-40B4-BE49-F238E27FC236}">
                      <a16:creationId xmlns:a16="http://schemas.microsoft.com/office/drawing/2014/main" id="{A01BF87A-A6C7-1DE6-F8F5-A614E65372DB}"/>
                    </a:ext>
                  </a:extLst>
                </p:cNvPr>
                <p:cNvCxnSpPr>
                  <a:cxnSpLocks/>
                </p:cNvCxnSpPr>
                <p:nvPr/>
              </p:nvCxnSpPr>
              <p:spPr bwMode="auto">
                <a:xfrm>
                  <a:off x="1915029"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37" name="直線コネクタ 36">
                  <a:extLst>
                    <a:ext uri="{FF2B5EF4-FFF2-40B4-BE49-F238E27FC236}">
                      <a16:creationId xmlns:a16="http://schemas.microsoft.com/office/drawing/2014/main" id="{A7C6FBC9-A580-4C82-1F29-5D85D4EC11E2}"/>
                    </a:ext>
                  </a:extLst>
                </p:cNvPr>
                <p:cNvCxnSpPr>
                  <a:cxnSpLocks/>
                </p:cNvCxnSpPr>
                <p:nvPr/>
              </p:nvCxnSpPr>
              <p:spPr bwMode="auto">
                <a:xfrm>
                  <a:off x="2017629"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38" name="直線コネクタ 37">
                  <a:extLst>
                    <a:ext uri="{FF2B5EF4-FFF2-40B4-BE49-F238E27FC236}">
                      <a16:creationId xmlns:a16="http://schemas.microsoft.com/office/drawing/2014/main" id="{166671FC-F843-3699-FE01-0336C673C145}"/>
                    </a:ext>
                  </a:extLst>
                </p:cNvPr>
                <p:cNvCxnSpPr>
                  <a:cxnSpLocks/>
                </p:cNvCxnSpPr>
                <p:nvPr/>
              </p:nvCxnSpPr>
              <p:spPr bwMode="auto">
                <a:xfrm>
                  <a:off x="2120229"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39" name="直線コネクタ 38">
                  <a:extLst>
                    <a:ext uri="{FF2B5EF4-FFF2-40B4-BE49-F238E27FC236}">
                      <a16:creationId xmlns:a16="http://schemas.microsoft.com/office/drawing/2014/main" id="{A88690F3-3FE2-2B6C-614C-2614E358D59C}"/>
                    </a:ext>
                  </a:extLst>
                </p:cNvPr>
                <p:cNvCxnSpPr>
                  <a:cxnSpLocks/>
                </p:cNvCxnSpPr>
                <p:nvPr/>
              </p:nvCxnSpPr>
              <p:spPr bwMode="auto">
                <a:xfrm>
                  <a:off x="2222829"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40" name="直線コネクタ 39">
                  <a:extLst>
                    <a:ext uri="{FF2B5EF4-FFF2-40B4-BE49-F238E27FC236}">
                      <a16:creationId xmlns:a16="http://schemas.microsoft.com/office/drawing/2014/main" id="{BBC21055-4DC8-846E-FF8E-30DD0923359D}"/>
                    </a:ext>
                  </a:extLst>
                </p:cNvPr>
                <p:cNvCxnSpPr>
                  <a:cxnSpLocks/>
                </p:cNvCxnSpPr>
                <p:nvPr/>
              </p:nvCxnSpPr>
              <p:spPr bwMode="auto">
                <a:xfrm>
                  <a:off x="2325429"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41" name="直線コネクタ 40">
                  <a:extLst>
                    <a:ext uri="{FF2B5EF4-FFF2-40B4-BE49-F238E27FC236}">
                      <a16:creationId xmlns:a16="http://schemas.microsoft.com/office/drawing/2014/main" id="{CA711581-EF81-7D7B-782B-81230B790DC4}"/>
                    </a:ext>
                  </a:extLst>
                </p:cNvPr>
                <p:cNvCxnSpPr>
                  <a:cxnSpLocks/>
                </p:cNvCxnSpPr>
                <p:nvPr/>
              </p:nvCxnSpPr>
              <p:spPr bwMode="auto">
                <a:xfrm>
                  <a:off x="2428029"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42" name="直線コネクタ 41">
                  <a:extLst>
                    <a:ext uri="{FF2B5EF4-FFF2-40B4-BE49-F238E27FC236}">
                      <a16:creationId xmlns:a16="http://schemas.microsoft.com/office/drawing/2014/main" id="{4CB969D1-ABFB-3EB1-DA62-4FFDCE7BE82E}"/>
                    </a:ext>
                  </a:extLst>
                </p:cNvPr>
                <p:cNvCxnSpPr>
                  <a:cxnSpLocks/>
                </p:cNvCxnSpPr>
                <p:nvPr/>
              </p:nvCxnSpPr>
              <p:spPr bwMode="auto">
                <a:xfrm>
                  <a:off x="2530629"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43" name="直線コネクタ 42">
                  <a:extLst>
                    <a:ext uri="{FF2B5EF4-FFF2-40B4-BE49-F238E27FC236}">
                      <a16:creationId xmlns:a16="http://schemas.microsoft.com/office/drawing/2014/main" id="{6577B96D-0E71-31DA-5129-4D7C15F8F5A3}"/>
                    </a:ext>
                  </a:extLst>
                </p:cNvPr>
                <p:cNvCxnSpPr>
                  <a:cxnSpLocks/>
                </p:cNvCxnSpPr>
                <p:nvPr/>
              </p:nvCxnSpPr>
              <p:spPr bwMode="auto">
                <a:xfrm>
                  <a:off x="2633229"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44" name="直線コネクタ 43">
                  <a:extLst>
                    <a:ext uri="{FF2B5EF4-FFF2-40B4-BE49-F238E27FC236}">
                      <a16:creationId xmlns:a16="http://schemas.microsoft.com/office/drawing/2014/main" id="{E34F0ED0-8FF2-D47C-BCFB-68BB8F9FA619}"/>
                    </a:ext>
                  </a:extLst>
                </p:cNvPr>
                <p:cNvCxnSpPr>
                  <a:cxnSpLocks/>
                </p:cNvCxnSpPr>
                <p:nvPr/>
              </p:nvCxnSpPr>
              <p:spPr bwMode="auto">
                <a:xfrm>
                  <a:off x="2735829"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45" name="直線コネクタ 44">
                  <a:extLst>
                    <a:ext uri="{FF2B5EF4-FFF2-40B4-BE49-F238E27FC236}">
                      <a16:creationId xmlns:a16="http://schemas.microsoft.com/office/drawing/2014/main" id="{7DA2086D-C393-73E1-B2E8-4772AD55D024}"/>
                    </a:ext>
                  </a:extLst>
                </p:cNvPr>
                <p:cNvCxnSpPr>
                  <a:cxnSpLocks/>
                </p:cNvCxnSpPr>
                <p:nvPr/>
              </p:nvCxnSpPr>
              <p:spPr bwMode="auto">
                <a:xfrm>
                  <a:off x="2838428"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46" name="直線コネクタ 45">
                  <a:extLst>
                    <a:ext uri="{FF2B5EF4-FFF2-40B4-BE49-F238E27FC236}">
                      <a16:creationId xmlns:a16="http://schemas.microsoft.com/office/drawing/2014/main" id="{5AF8AC29-750A-4F21-4162-4C5FE4AF06CE}"/>
                    </a:ext>
                  </a:extLst>
                </p:cNvPr>
                <p:cNvCxnSpPr>
                  <a:cxnSpLocks/>
                </p:cNvCxnSpPr>
                <p:nvPr/>
              </p:nvCxnSpPr>
              <p:spPr bwMode="auto">
                <a:xfrm>
                  <a:off x="2941028"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47" name="直線コネクタ 46">
                  <a:extLst>
                    <a:ext uri="{FF2B5EF4-FFF2-40B4-BE49-F238E27FC236}">
                      <a16:creationId xmlns:a16="http://schemas.microsoft.com/office/drawing/2014/main" id="{8DE058BF-A965-9B43-406A-6BEF2F8901B3}"/>
                    </a:ext>
                  </a:extLst>
                </p:cNvPr>
                <p:cNvCxnSpPr>
                  <a:cxnSpLocks/>
                </p:cNvCxnSpPr>
                <p:nvPr/>
              </p:nvCxnSpPr>
              <p:spPr bwMode="auto">
                <a:xfrm>
                  <a:off x="3043628"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48" name="直線コネクタ 47">
                  <a:extLst>
                    <a:ext uri="{FF2B5EF4-FFF2-40B4-BE49-F238E27FC236}">
                      <a16:creationId xmlns:a16="http://schemas.microsoft.com/office/drawing/2014/main" id="{FEB8B350-5B08-F4A8-4A6E-B25957EBB3A7}"/>
                    </a:ext>
                  </a:extLst>
                </p:cNvPr>
                <p:cNvCxnSpPr>
                  <a:cxnSpLocks/>
                </p:cNvCxnSpPr>
                <p:nvPr/>
              </p:nvCxnSpPr>
              <p:spPr bwMode="auto">
                <a:xfrm>
                  <a:off x="3146228"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49" name="直線コネクタ 48">
                  <a:extLst>
                    <a:ext uri="{FF2B5EF4-FFF2-40B4-BE49-F238E27FC236}">
                      <a16:creationId xmlns:a16="http://schemas.microsoft.com/office/drawing/2014/main" id="{EC90DB8F-5DB5-2BAB-9982-CE79E23A5299}"/>
                    </a:ext>
                  </a:extLst>
                </p:cNvPr>
                <p:cNvCxnSpPr>
                  <a:cxnSpLocks/>
                </p:cNvCxnSpPr>
                <p:nvPr/>
              </p:nvCxnSpPr>
              <p:spPr bwMode="auto">
                <a:xfrm>
                  <a:off x="3248828"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50" name="直線コネクタ 49">
                  <a:extLst>
                    <a:ext uri="{FF2B5EF4-FFF2-40B4-BE49-F238E27FC236}">
                      <a16:creationId xmlns:a16="http://schemas.microsoft.com/office/drawing/2014/main" id="{09D2961D-B7BC-9879-739D-C571C0D6DC2B}"/>
                    </a:ext>
                  </a:extLst>
                </p:cNvPr>
                <p:cNvCxnSpPr>
                  <a:cxnSpLocks/>
                </p:cNvCxnSpPr>
                <p:nvPr/>
              </p:nvCxnSpPr>
              <p:spPr bwMode="auto">
                <a:xfrm>
                  <a:off x="3351428"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51" name="直線コネクタ 50">
                  <a:extLst>
                    <a:ext uri="{FF2B5EF4-FFF2-40B4-BE49-F238E27FC236}">
                      <a16:creationId xmlns:a16="http://schemas.microsoft.com/office/drawing/2014/main" id="{7C96F0DF-6B4D-DBE8-B043-7E42D82BDFFF}"/>
                    </a:ext>
                  </a:extLst>
                </p:cNvPr>
                <p:cNvCxnSpPr>
                  <a:cxnSpLocks/>
                </p:cNvCxnSpPr>
                <p:nvPr/>
              </p:nvCxnSpPr>
              <p:spPr bwMode="auto">
                <a:xfrm>
                  <a:off x="3454028"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52" name="直線コネクタ 51">
                  <a:extLst>
                    <a:ext uri="{FF2B5EF4-FFF2-40B4-BE49-F238E27FC236}">
                      <a16:creationId xmlns:a16="http://schemas.microsoft.com/office/drawing/2014/main" id="{52156EAF-9D0B-69F9-1254-EFDD133F2044}"/>
                    </a:ext>
                  </a:extLst>
                </p:cNvPr>
                <p:cNvCxnSpPr>
                  <a:cxnSpLocks/>
                </p:cNvCxnSpPr>
                <p:nvPr/>
              </p:nvCxnSpPr>
              <p:spPr bwMode="auto">
                <a:xfrm>
                  <a:off x="3556628"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53" name="直線コネクタ 52">
                  <a:extLst>
                    <a:ext uri="{FF2B5EF4-FFF2-40B4-BE49-F238E27FC236}">
                      <a16:creationId xmlns:a16="http://schemas.microsoft.com/office/drawing/2014/main" id="{6D97974D-50A1-FDDC-62EF-574CC66B2FE5}"/>
                    </a:ext>
                  </a:extLst>
                </p:cNvPr>
                <p:cNvCxnSpPr>
                  <a:cxnSpLocks/>
                </p:cNvCxnSpPr>
                <p:nvPr/>
              </p:nvCxnSpPr>
              <p:spPr bwMode="auto">
                <a:xfrm>
                  <a:off x="3659228"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54" name="直線コネクタ 53">
                  <a:extLst>
                    <a:ext uri="{FF2B5EF4-FFF2-40B4-BE49-F238E27FC236}">
                      <a16:creationId xmlns:a16="http://schemas.microsoft.com/office/drawing/2014/main" id="{5489A497-C943-AC8F-426D-8061AC16074C}"/>
                    </a:ext>
                  </a:extLst>
                </p:cNvPr>
                <p:cNvCxnSpPr>
                  <a:cxnSpLocks/>
                </p:cNvCxnSpPr>
                <p:nvPr/>
              </p:nvCxnSpPr>
              <p:spPr bwMode="auto">
                <a:xfrm>
                  <a:off x="3761829" y="4999256"/>
                  <a:ext cx="0" cy="360000"/>
                </a:xfrm>
                <a:prstGeom prst="line">
                  <a:avLst/>
                </a:prstGeom>
                <a:noFill/>
                <a:ln w="6350" cap="flat" cmpd="sng" algn="ctr">
                  <a:solidFill>
                    <a:schemeClr val="tx1"/>
                  </a:solidFill>
                  <a:prstDash val="solid"/>
                  <a:round/>
                  <a:headEnd type="none" w="lg" len="lg"/>
                  <a:tailEnd type="none" w="lg" len="lg"/>
                </a:ln>
                <a:effectLst/>
              </p:spPr>
            </p:cxnSp>
          </p:grpSp>
          <p:sp>
            <p:nvSpPr>
              <p:cNvPr id="32" name="テキスト ボックス 31">
                <a:extLst>
                  <a:ext uri="{FF2B5EF4-FFF2-40B4-BE49-F238E27FC236}">
                    <a16:creationId xmlns:a16="http://schemas.microsoft.com/office/drawing/2014/main" id="{FB78D0F2-BC0D-6225-FE57-ADDB5901F0CA}"/>
                  </a:ext>
                </a:extLst>
              </p:cNvPr>
              <p:cNvSpPr txBox="1"/>
              <p:nvPr/>
            </p:nvSpPr>
            <p:spPr>
              <a:xfrm>
                <a:off x="3593374" y="2157445"/>
                <a:ext cx="384234" cy="165036"/>
              </a:xfrm>
              <a:prstGeom prst="rect">
                <a:avLst/>
              </a:prstGeom>
              <a:noFill/>
            </p:spPr>
            <p:txBody>
              <a:bodyPr wrap="square" lIns="36000" tIns="36000" rIns="36000" bIns="36000" rtlCol="0">
                <a:spAutoFit/>
              </a:bodyPr>
              <a:lstStyle/>
              <a:p>
                <a:r>
                  <a:rPr kumimoji="1" lang="en-US" altLang="ja-JP" sz="600" dirty="0">
                    <a:latin typeface="+mj-lt"/>
                    <a:ea typeface="+mj-ea"/>
                  </a:rPr>
                  <a:t>0.05 mm</a:t>
                </a:r>
                <a:endParaRPr kumimoji="1" lang="ja-JP" altLang="en-US" sz="600" dirty="0">
                  <a:latin typeface="+mj-lt"/>
                  <a:ea typeface="+mj-ea"/>
                </a:endParaRPr>
              </a:p>
            </p:txBody>
          </p:sp>
          <p:sp>
            <p:nvSpPr>
              <p:cNvPr id="33" name="テキスト ボックス 32">
                <a:extLst>
                  <a:ext uri="{FF2B5EF4-FFF2-40B4-BE49-F238E27FC236}">
                    <a16:creationId xmlns:a16="http://schemas.microsoft.com/office/drawing/2014/main" id="{66B1F655-9F64-E5AA-EE06-0766ADE4F8B2}"/>
                  </a:ext>
                </a:extLst>
              </p:cNvPr>
              <p:cNvSpPr txBox="1"/>
              <p:nvPr/>
            </p:nvSpPr>
            <p:spPr>
              <a:xfrm>
                <a:off x="2329688" y="1375009"/>
                <a:ext cx="1327912" cy="261610"/>
              </a:xfrm>
              <a:prstGeom prst="rect">
                <a:avLst/>
              </a:prstGeom>
              <a:noFill/>
            </p:spPr>
            <p:txBody>
              <a:bodyPr wrap="square">
                <a:spAutoFit/>
              </a:bodyPr>
              <a:lstStyle/>
              <a:p>
                <a:r>
                  <a:rPr lang="en-US" altLang="ja-JP" sz="1100" dirty="0"/>
                  <a:t>takamasu-lab</a:t>
                </a:r>
                <a:endParaRPr lang="ja-JP" altLang="en-US" sz="1100" dirty="0"/>
              </a:p>
            </p:txBody>
          </p:sp>
        </p:grpSp>
      </p:grpSp>
      <p:grpSp>
        <p:nvGrpSpPr>
          <p:cNvPr id="14" name="グループ化 13">
            <a:extLst>
              <a:ext uri="{FF2B5EF4-FFF2-40B4-BE49-F238E27FC236}">
                <a16:creationId xmlns:a16="http://schemas.microsoft.com/office/drawing/2014/main" id="{28E573D0-67E7-914E-1724-23EEC2584F2C}"/>
              </a:ext>
            </a:extLst>
          </p:cNvPr>
          <p:cNvGrpSpPr/>
          <p:nvPr/>
        </p:nvGrpSpPr>
        <p:grpSpPr>
          <a:xfrm>
            <a:off x="-645233" y="1737147"/>
            <a:ext cx="4396670" cy="4445563"/>
            <a:chOff x="-645233" y="1651422"/>
            <a:chExt cx="4396670" cy="4445563"/>
          </a:xfrm>
        </p:grpSpPr>
        <p:grpSp>
          <p:nvGrpSpPr>
            <p:cNvPr id="210" name="グループ化 209">
              <a:extLst>
                <a:ext uri="{FF2B5EF4-FFF2-40B4-BE49-F238E27FC236}">
                  <a16:creationId xmlns:a16="http://schemas.microsoft.com/office/drawing/2014/main" id="{24128133-4B1F-D230-A216-0D809700C631}"/>
                </a:ext>
              </a:extLst>
            </p:cNvPr>
            <p:cNvGrpSpPr>
              <a:grpSpLocks noChangeAspect="1"/>
            </p:cNvGrpSpPr>
            <p:nvPr/>
          </p:nvGrpSpPr>
          <p:grpSpPr>
            <a:xfrm>
              <a:off x="-645233" y="1971864"/>
              <a:ext cx="4330360" cy="4125121"/>
              <a:chOff x="1947736" y="3033746"/>
              <a:chExt cx="5412953" cy="5156401"/>
            </a:xfrm>
          </p:grpSpPr>
          <p:grpSp>
            <p:nvGrpSpPr>
              <p:cNvPr id="7" name="グループ化 6"/>
              <p:cNvGrpSpPr/>
              <p:nvPr/>
            </p:nvGrpSpPr>
            <p:grpSpPr>
              <a:xfrm flipV="1">
                <a:off x="1947736" y="3033746"/>
                <a:ext cx="5412953" cy="5156401"/>
                <a:chOff x="1859246" y="915706"/>
                <a:chExt cx="5412953" cy="5156401"/>
              </a:xfrm>
            </p:grpSpPr>
            <p:sp>
              <p:nvSpPr>
                <p:cNvPr id="2" name="二等辺三角形 1"/>
                <p:cNvSpPr/>
                <p:nvPr/>
              </p:nvSpPr>
              <p:spPr bwMode="auto">
                <a:xfrm>
                  <a:off x="3672198" y="2715706"/>
                  <a:ext cx="1787234" cy="1561094"/>
                </a:xfrm>
                <a:prstGeom prst="triangle">
                  <a:avLst/>
                </a:prstGeom>
                <a:noFill/>
                <a:ln w="9525"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 name="円弧 2"/>
                <p:cNvSpPr/>
                <p:nvPr/>
              </p:nvSpPr>
              <p:spPr bwMode="auto">
                <a:xfrm rot="5400000">
                  <a:off x="2761398" y="915706"/>
                  <a:ext cx="3600000" cy="3600000"/>
                </a:xfrm>
                <a:prstGeom prst="arc">
                  <a:avLst>
                    <a:gd name="adj1" fmla="val 19816137"/>
                    <a:gd name="adj2" fmla="val 1799873"/>
                  </a:avLst>
                </a:prstGeom>
                <a:solidFill>
                  <a:schemeClr val="accent3">
                    <a:lumMod val="20000"/>
                    <a:lumOff val="80000"/>
                  </a:schemeClr>
                </a:solidFill>
                <a:ln w="28575"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sp>
              <p:nvSpPr>
                <p:cNvPr id="5" name="円弧 4"/>
                <p:cNvSpPr/>
                <p:nvPr/>
              </p:nvSpPr>
              <p:spPr bwMode="auto">
                <a:xfrm rot="19800000">
                  <a:off x="1859246" y="2472107"/>
                  <a:ext cx="3600000" cy="3600000"/>
                </a:xfrm>
                <a:prstGeom prst="arc">
                  <a:avLst>
                    <a:gd name="adj1" fmla="val 19816137"/>
                    <a:gd name="adj2" fmla="val 1799873"/>
                  </a:avLst>
                </a:prstGeom>
                <a:solidFill>
                  <a:schemeClr val="accent3">
                    <a:lumMod val="20000"/>
                    <a:lumOff val="80000"/>
                  </a:schemeClr>
                </a:solidFill>
                <a:ln w="28575"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sp>
              <p:nvSpPr>
                <p:cNvPr id="6" name="円弧 5"/>
                <p:cNvSpPr/>
                <p:nvPr/>
              </p:nvSpPr>
              <p:spPr bwMode="auto">
                <a:xfrm rot="1800000" flipH="1">
                  <a:off x="3672199" y="2472107"/>
                  <a:ext cx="3600000" cy="3600000"/>
                </a:xfrm>
                <a:prstGeom prst="arc">
                  <a:avLst>
                    <a:gd name="adj1" fmla="val 19816137"/>
                    <a:gd name="adj2" fmla="val 1799873"/>
                  </a:avLst>
                </a:prstGeom>
                <a:solidFill>
                  <a:schemeClr val="accent3">
                    <a:lumMod val="20000"/>
                    <a:lumOff val="80000"/>
                  </a:schemeClr>
                </a:solidFill>
                <a:ln w="28575"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sp>
            <p:nvSpPr>
              <p:cNvPr id="4" name="二等辺三角形 3">
                <a:extLst>
                  <a:ext uri="{FF2B5EF4-FFF2-40B4-BE49-F238E27FC236}">
                    <a16:creationId xmlns:a16="http://schemas.microsoft.com/office/drawing/2014/main" id="{1B8B6B1D-FCDF-4517-3273-8955457CD2FA}"/>
                  </a:ext>
                </a:extLst>
              </p:cNvPr>
              <p:cNvSpPr/>
              <p:nvPr/>
            </p:nvSpPr>
            <p:spPr bwMode="auto">
              <a:xfrm flipV="1">
                <a:off x="3769241" y="4832497"/>
                <a:ext cx="1772094" cy="1559442"/>
              </a:xfrm>
              <a:prstGeom prst="triangle">
                <a:avLst>
                  <a:gd name="adj" fmla="val 49602"/>
                </a:avLst>
              </a:prstGeom>
              <a:noFill/>
              <a:ln w="19050" cap="flat" cmpd="sng" algn="ctr">
                <a:solidFill>
                  <a:schemeClr val="tx1"/>
                </a:solidFill>
                <a:prstDash val="lgDashDot"/>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8" name="グループ化 7">
              <a:extLst>
                <a:ext uri="{FF2B5EF4-FFF2-40B4-BE49-F238E27FC236}">
                  <a16:creationId xmlns:a16="http://schemas.microsoft.com/office/drawing/2014/main" id="{46EB2D1D-68C2-D91C-DEBF-6AB6BCF8CB63}"/>
                </a:ext>
              </a:extLst>
            </p:cNvPr>
            <p:cNvGrpSpPr>
              <a:grpSpLocks noChangeAspect="1"/>
            </p:cNvGrpSpPr>
            <p:nvPr/>
          </p:nvGrpSpPr>
          <p:grpSpPr>
            <a:xfrm>
              <a:off x="-487715" y="1651422"/>
              <a:ext cx="4183016" cy="4315397"/>
              <a:chOff x="3518819" y="1650733"/>
              <a:chExt cx="5228775" cy="5394246"/>
            </a:xfrm>
          </p:grpSpPr>
          <p:sp>
            <p:nvSpPr>
              <p:cNvPr id="215" name="円弧 214">
                <a:extLst>
                  <a:ext uri="{FF2B5EF4-FFF2-40B4-BE49-F238E27FC236}">
                    <a16:creationId xmlns:a16="http://schemas.microsoft.com/office/drawing/2014/main" id="{36A93D0F-B50D-5101-F4D1-6C351A85DC8F}"/>
                  </a:ext>
                </a:extLst>
              </p:cNvPr>
              <p:cNvSpPr/>
              <p:nvPr/>
            </p:nvSpPr>
            <p:spPr bwMode="auto">
              <a:xfrm rot="18254851" flipV="1">
                <a:off x="3518819" y="3444979"/>
                <a:ext cx="3600000" cy="3600000"/>
              </a:xfrm>
              <a:prstGeom prst="arc">
                <a:avLst>
                  <a:gd name="adj1" fmla="val 19816137"/>
                  <a:gd name="adj2" fmla="val 1799873"/>
                </a:avLst>
              </a:prstGeom>
              <a:noFill/>
              <a:ln w="38100" cap="flat" cmpd="sng" algn="ctr">
                <a:solidFill>
                  <a:schemeClr val="tx2">
                    <a:lumMod val="25000"/>
                    <a:lumOff val="75000"/>
                  </a:schemeClr>
                </a:solidFill>
                <a:prstDash val="solid"/>
                <a:round/>
                <a:headEnd type="none" w="lg" len="lg"/>
                <a:tailEnd type="none" w="lg" len="lg"/>
              </a:ln>
              <a:effectLst/>
            </p:spPr>
            <p:txBody>
              <a:bodyPr rtlCol="0" anchor="ctr"/>
              <a:lstStyle/>
              <a:p>
                <a:pPr algn="ctr"/>
                <a:endParaRPr kumimoji="1" lang="ja-JP" altLang="en-US"/>
              </a:p>
            </p:txBody>
          </p:sp>
          <p:sp>
            <p:nvSpPr>
              <p:cNvPr id="216" name="円弧 215">
                <a:extLst>
                  <a:ext uri="{FF2B5EF4-FFF2-40B4-BE49-F238E27FC236}">
                    <a16:creationId xmlns:a16="http://schemas.microsoft.com/office/drawing/2014/main" id="{92450E07-748D-0C45-35B9-224C34A7C448}"/>
                  </a:ext>
                </a:extLst>
              </p:cNvPr>
              <p:cNvSpPr/>
              <p:nvPr/>
            </p:nvSpPr>
            <p:spPr bwMode="auto">
              <a:xfrm rot="3854851" flipV="1">
                <a:off x="3648981" y="1650733"/>
                <a:ext cx="3600000" cy="3600000"/>
              </a:xfrm>
              <a:prstGeom prst="arc">
                <a:avLst>
                  <a:gd name="adj1" fmla="val 19816137"/>
                  <a:gd name="adj2" fmla="val 1799873"/>
                </a:avLst>
              </a:prstGeom>
              <a:noFill/>
              <a:ln w="38100" cap="flat" cmpd="sng" algn="ctr">
                <a:solidFill>
                  <a:schemeClr val="tx2">
                    <a:lumMod val="25000"/>
                    <a:lumOff val="75000"/>
                  </a:schemeClr>
                </a:solidFill>
                <a:prstDash val="solid"/>
                <a:round/>
                <a:headEnd type="none" w="lg" len="lg"/>
                <a:tailEnd type="none" w="lg" len="lg"/>
              </a:ln>
              <a:effectLst/>
            </p:spPr>
            <p:txBody>
              <a:bodyPr rtlCol="0" anchor="ctr"/>
              <a:lstStyle/>
              <a:p>
                <a:pPr algn="ctr"/>
                <a:endParaRPr kumimoji="1" lang="ja-JP" altLang="en-US"/>
              </a:p>
            </p:txBody>
          </p:sp>
          <p:sp>
            <p:nvSpPr>
              <p:cNvPr id="217" name="円弧 216">
                <a:extLst>
                  <a:ext uri="{FF2B5EF4-FFF2-40B4-BE49-F238E27FC236}">
                    <a16:creationId xmlns:a16="http://schemas.microsoft.com/office/drawing/2014/main" id="{AF42A67E-2B87-9677-F2EE-F981598DCDEE}"/>
                  </a:ext>
                </a:extLst>
              </p:cNvPr>
              <p:cNvSpPr/>
              <p:nvPr/>
            </p:nvSpPr>
            <p:spPr bwMode="auto">
              <a:xfrm rot="254851" flipH="1" flipV="1">
                <a:off x="5147594" y="2671007"/>
                <a:ext cx="3600000" cy="3600000"/>
              </a:xfrm>
              <a:prstGeom prst="arc">
                <a:avLst>
                  <a:gd name="adj1" fmla="val 19816137"/>
                  <a:gd name="adj2" fmla="val 1799873"/>
                </a:avLst>
              </a:prstGeom>
              <a:noFill/>
              <a:ln w="38100" cap="flat" cmpd="sng" algn="ctr">
                <a:solidFill>
                  <a:schemeClr val="tx2">
                    <a:lumMod val="25000"/>
                    <a:lumOff val="75000"/>
                  </a:schemeClr>
                </a:solidFill>
                <a:prstDash val="solid"/>
                <a:round/>
                <a:headEnd type="none" w="lg" len="lg"/>
                <a:tailEnd type="none" w="lg" len="lg"/>
              </a:ln>
              <a:effectLst/>
            </p:spPr>
            <p:txBody>
              <a:bodyPr rtlCol="0" anchor="ctr"/>
              <a:lstStyle/>
              <a:p>
                <a:pPr algn="ctr"/>
                <a:endParaRPr kumimoji="1" lang="ja-JP" altLang="en-US"/>
              </a:p>
            </p:txBody>
          </p:sp>
        </p:grpSp>
        <p:grpSp>
          <p:nvGrpSpPr>
            <p:cNvPr id="218" name="グループ化 217">
              <a:extLst>
                <a:ext uri="{FF2B5EF4-FFF2-40B4-BE49-F238E27FC236}">
                  <a16:creationId xmlns:a16="http://schemas.microsoft.com/office/drawing/2014/main" id="{739F1653-25BB-B113-623D-D9F1BD79385F}"/>
                </a:ext>
              </a:extLst>
            </p:cNvPr>
            <p:cNvGrpSpPr>
              <a:grpSpLocks noChangeAspect="1"/>
            </p:cNvGrpSpPr>
            <p:nvPr/>
          </p:nvGrpSpPr>
          <p:grpSpPr>
            <a:xfrm rot="1104474">
              <a:off x="-431581" y="1710030"/>
              <a:ext cx="4183018" cy="4315397"/>
              <a:chOff x="3518819" y="1650733"/>
              <a:chExt cx="5228775" cy="5394246"/>
            </a:xfrm>
          </p:grpSpPr>
          <p:sp>
            <p:nvSpPr>
              <p:cNvPr id="219" name="円弧 218">
                <a:extLst>
                  <a:ext uri="{FF2B5EF4-FFF2-40B4-BE49-F238E27FC236}">
                    <a16:creationId xmlns:a16="http://schemas.microsoft.com/office/drawing/2014/main" id="{967885BC-E337-9363-9CD9-311D1F80975C}"/>
                  </a:ext>
                </a:extLst>
              </p:cNvPr>
              <p:cNvSpPr/>
              <p:nvPr/>
            </p:nvSpPr>
            <p:spPr bwMode="auto">
              <a:xfrm rot="18254851" flipV="1">
                <a:off x="3518819" y="3444979"/>
                <a:ext cx="3600000" cy="3600000"/>
              </a:xfrm>
              <a:prstGeom prst="arc">
                <a:avLst>
                  <a:gd name="adj1" fmla="val 19816137"/>
                  <a:gd name="adj2" fmla="val 1799873"/>
                </a:avLst>
              </a:prstGeom>
              <a:noFill/>
              <a:ln w="38100" cap="flat" cmpd="sng" algn="ctr">
                <a:solidFill>
                  <a:schemeClr val="tx2">
                    <a:lumMod val="25000"/>
                    <a:lumOff val="75000"/>
                  </a:schemeClr>
                </a:solidFill>
                <a:prstDash val="solid"/>
                <a:round/>
                <a:headEnd type="none" w="lg" len="lg"/>
                <a:tailEnd type="none" w="lg" len="lg"/>
              </a:ln>
              <a:effectLst/>
            </p:spPr>
            <p:txBody>
              <a:bodyPr rtlCol="0" anchor="ctr"/>
              <a:lstStyle/>
              <a:p>
                <a:pPr algn="ctr"/>
                <a:endParaRPr kumimoji="1" lang="ja-JP" altLang="en-US"/>
              </a:p>
            </p:txBody>
          </p:sp>
          <p:sp>
            <p:nvSpPr>
              <p:cNvPr id="220" name="円弧 219">
                <a:extLst>
                  <a:ext uri="{FF2B5EF4-FFF2-40B4-BE49-F238E27FC236}">
                    <a16:creationId xmlns:a16="http://schemas.microsoft.com/office/drawing/2014/main" id="{E6B3A72B-7A69-A1FC-6273-B5982A1FF598}"/>
                  </a:ext>
                </a:extLst>
              </p:cNvPr>
              <p:cNvSpPr/>
              <p:nvPr/>
            </p:nvSpPr>
            <p:spPr bwMode="auto">
              <a:xfrm rot="3854851" flipV="1">
                <a:off x="3648981" y="1650733"/>
                <a:ext cx="3600000" cy="3600000"/>
              </a:xfrm>
              <a:prstGeom prst="arc">
                <a:avLst>
                  <a:gd name="adj1" fmla="val 19816137"/>
                  <a:gd name="adj2" fmla="val 1799873"/>
                </a:avLst>
              </a:prstGeom>
              <a:noFill/>
              <a:ln w="38100" cap="flat" cmpd="sng" algn="ctr">
                <a:solidFill>
                  <a:schemeClr val="tx2">
                    <a:lumMod val="25000"/>
                    <a:lumOff val="75000"/>
                  </a:schemeClr>
                </a:solidFill>
                <a:prstDash val="solid"/>
                <a:round/>
                <a:headEnd type="none" w="lg" len="lg"/>
                <a:tailEnd type="none" w="lg" len="lg"/>
              </a:ln>
              <a:effectLst/>
            </p:spPr>
            <p:txBody>
              <a:bodyPr rtlCol="0" anchor="ctr"/>
              <a:lstStyle/>
              <a:p>
                <a:pPr algn="ctr"/>
                <a:endParaRPr kumimoji="1" lang="ja-JP" altLang="en-US"/>
              </a:p>
            </p:txBody>
          </p:sp>
          <p:sp>
            <p:nvSpPr>
              <p:cNvPr id="221" name="円弧 220">
                <a:extLst>
                  <a:ext uri="{FF2B5EF4-FFF2-40B4-BE49-F238E27FC236}">
                    <a16:creationId xmlns:a16="http://schemas.microsoft.com/office/drawing/2014/main" id="{251534EE-4101-A50E-0104-100F973D3993}"/>
                  </a:ext>
                </a:extLst>
              </p:cNvPr>
              <p:cNvSpPr/>
              <p:nvPr/>
            </p:nvSpPr>
            <p:spPr bwMode="auto">
              <a:xfrm rot="254851" flipH="1" flipV="1">
                <a:off x="5147594" y="2671007"/>
                <a:ext cx="3600000" cy="3600000"/>
              </a:xfrm>
              <a:prstGeom prst="arc">
                <a:avLst>
                  <a:gd name="adj1" fmla="val 19816137"/>
                  <a:gd name="adj2" fmla="val 1799873"/>
                </a:avLst>
              </a:prstGeom>
              <a:noFill/>
              <a:ln w="38100" cap="flat" cmpd="sng" algn="ctr">
                <a:solidFill>
                  <a:schemeClr val="tx2">
                    <a:lumMod val="25000"/>
                    <a:lumOff val="75000"/>
                  </a:schemeClr>
                </a:solidFill>
                <a:prstDash val="solid"/>
                <a:round/>
                <a:headEnd type="none" w="lg" len="lg"/>
                <a:tailEnd type="none" w="lg" len="lg"/>
              </a:ln>
              <a:effectLst/>
            </p:spPr>
            <p:txBody>
              <a:bodyPr rtlCol="0" anchor="ctr"/>
              <a:lstStyle/>
              <a:p>
                <a:pPr algn="ctr"/>
                <a:endParaRPr kumimoji="1" lang="ja-JP" altLang="en-US"/>
              </a:p>
            </p:txBody>
          </p:sp>
        </p:grpSp>
      </p:grpSp>
      <p:sp>
        <p:nvSpPr>
          <p:cNvPr id="9" name="テキスト ボックス 8">
            <a:extLst>
              <a:ext uri="{FF2B5EF4-FFF2-40B4-BE49-F238E27FC236}">
                <a16:creationId xmlns:a16="http://schemas.microsoft.com/office/drawing/2014/main" id="{986D74F8-3B50-3B96-E6EB-E133B36E7762}"/>
              </a:ext>
            </a:extLst>
          </p:cNvPr>
          <p:cNvSpPr txBox="1"/>
          <p:nvPr/>
        </p:nvSpPr>
        <p:spPr>
          <a:xfrm>
            <a:off x="7655772" y="6046284"/>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10" name="タイトル 9">
            <a:extLst>
              <a:ext uri="{FF2B5EF4-FFF2-40B4-BE49-F238E27FC236}">
                <a16:creationId xmlns:a16="http://schemas.microsoft.com/office/drawing/2014/main" id="{5291245F-8438-46CA-05DB-6A54B1F58414}"/>
              </a:ext>
            </a:extLst>
          </p:cNvPr>
          <p:cNvSpPr>
            <a:spLocks noGrp="1"/>
          </p:cNvSpPr>
          <p:nvPr>
            <p:ph type="title"/>
          </p:nvPr>
        </p:nvSpPr>
        <p:spPr/>
        <p:txBody>
          <a:bodyPr/>
          <a:lstStyle/>
          <a:p>
            <a:r>
              <a:rPr lang="ja-JP" altLang="en-US" dirty="0"/>
              <a:t>メモ作画：等径歪み円の測定</a:t>
            </a:r>
          </a:p>
        </p:txBody>
      </p:sp>
      <p:sp>
        <p:nvSpPr>
          <p:cNvPr id="11" name="日付プレースホルダー 10">
            <a:extLst>
              <a:ext uri="{FF2B5EF4-FFF2-40B4-BE49-F238E27FC236}">
                <a16:creationId xmlns:a16="http://schemas.microsoft.com/office/drawing/2014/main" id="{69272366-F7AD-285D-108E-05F965822E5A}"/>
              </a:ext>
            </a:extLst>
          </p:cNvPr>
          <p:cNvSpPr>
            <a:spLocks noGrp="1"/>
          </p:cNvSpPr>
          <p:nvPr>
            <p:ph type="dt" sz="half" idx="10"/>
          </p:nvPr>
        </p:nvSpPr>
        <p:spPr/>
        <p:txBody>
          <a:bodyPr/>
          <a:lstStyle/>
          <a:p>
            <a:pPr>
              <a:defRPr/>
            </a:pPr>
            <a:r>
              <a:rPr lang="en-US" altLang="ja-JP"/>
              <a:t>2022-8-21</a:t>
            </a:r>
          </a:p>
        </p:txBody>
      </p:sp>
      <p:sp>
        <p:nvSpPr>
          <p:cNvPr id="12" name="フッター プレースホルダー 11">
            <a:extLst>
              <a:ext uri="{FF2B5EF4-FFF2-40B4-BE49-F238E27FC236}">
                <a16:creationId xmlns:a16="http://schemas.microsoft.com/office/drawing/2014/main" id="{43BE3C69-0373-FB14-93DD-A436A7AE2C04}"/>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13" name="スライド番号プレースホルダー 12">
            <a:extLst>
              <a:ext uri="{FF2B5EF4-FFF2-40B4-BE49-F238E27FC236}">
                <a16:creationId xmlns:a16="http://schemas.microsoft.com/office/drawing/2014/main" id="{EFB96FA4-68C6-A767-3985-E40D9768522C}"/>
              </a:ext>
            </a:extLst>
          </p:cNvPr>
          <p:cNvSpPr>
            <a:spLocks noGrp="1"/>
          </p:cNvSpPr>
          <p:nvPr>
            <p:ph type="sldNum" sz="quarter" idx="12"/>
          </p:nvPr>
        </p:nvSpPr>
        <p:spPr/>
        <p:txBody>
          <a:bodyPr/>
          <a:lstStyle/>
          <a:p>
            <a:pPr>
              <a:defRPr/>
            </a:pPr>
            <a:fld id="{8C219623-F44D-4BE7-BAB0-D5E5D6A8EB78}" type="slidenum">
              <a:rPr lang="en-US" altLang="ja-JP" smtClean="0"/>
              <a:pPr>
                <a:defRPr/>
              </a:pPr>
              <a:t>31</a:t>
            </a:fld>
            <a:endParaRPr lang="en-US" altLang="ja-JP"/>
          </a:p>
        </p:txBody>
      </p:sp>
    </p:spTree>
    <p:extLst>
      <p:ext uri="{BB962C8B-B14F-4D97-AF65-F5344CB8AC3E}">
        <p14:creationId xmlns:p14="http://schemas.microsoft.com/office/powerpoint/2010/main" val="36161948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BDA8A5F0-C36E-791D-ECF9-EDF451700BA4}"/>
              </a:ext>
            </a:extLst>
          </p:cNvPr>
          <p:cNvSpPr>
            <a:spLocks noGrp="1"/>
          </p:cNvSpPr>
          <p:nvPr>
            <p:ph type="title"/>
          </p:nvPr>
        </p:nvSpPr>
        <p:spPr/>
        <p:txBody>
          <a:bodyPr/>
          <a:lstStyle/>
          <a:p>
            <a:r>
              <a:rPr lang="ja-JP" altLang="en-US" dirty="0"/>
              <a:t>メモ作画：サイズの定義，</a:t>
            </a:r>
            <a:r>
              <a:rPr lang="en-US" altLang="ja-JP" dirty="0"/>
              <a:t>2</a:t>
            </a:r>
            <a:r>
              <a:rPr lang="ja-JP" altLang="en-US" dirty="0"/>
              <a:t>点間サイズ</a:t>
            </a:r>
          </a:p>
        </p:txBody>
      </p:sp>
      <p:sp>
        <p:nvSpPr>
          <p:cNvPr id="4" name="日付プレースホルダー 3">
            <a:extLst>
              <a:ext uri="{FF2B5EF4-FFF2-40B4-BE49-F238E27FC236}">
                <a16:creationId xmlns:a16="http://schemas.microsoft.com/office/drawing/2014/main" id="{DF9B0DDF-8072-4D50-5CD6-DCBEC983B0F0}"/>
              </a:ext>
            </a:extLst>
          </p:cNvPr>
          <p:cNvSpPr>
            <a:spLocks noGrp="1"/>
          </p:cNvSpPr>
          <p:nvPr>
            <p:ph type="dt" sz="half" idx="10"/>
          </p:nvPr>
        </p:nvSpPr>
        <p:spPr/>
        <p:txBody>
          <a:bodyPr/>
          <a:lstStyle/>
          <a:p>
            <a:pPr>
              <a:defRPr/>
            </a:pPr>
            <a:r>
              <a:rPr lang="en-US" altLang="ja-JP"/>
              <a:t>2022-8-21</a:t>
            </a:r>
          </a:p>
        </p:txBody>
      </p:sp>
      <p:sp>
        <p:nvSpPr>
          <p:cNvPr id="5" name="フッター プレースホルダー 4">
            <a:extLst>
              <a:ext uri="{FF2B5EF4-FFF2-40B4-BE49-F238E27FC236}">
                <a16:creationId xmlns:a16="http://schemas.microsoft.com/office/drawing/2014/main" id="{48CDCE91-7C48-AA6E-D5C8-D28BB4EC3928}"/>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85DB3F73-45C9-A3B5-AFC1-E4B95A166B73}"/>
              </a:ext>
            </a:extLst>
          </p:cNvPr>
          <p:cNvSpPr>
            <a:spLocks noGrp="1"/>
          </p:cNvSpPr>
          <p:nvPr>
            <p:ph type="sldNum" sz="quarter" idx="12"/>
          </p:nvPr>
        </p:nvSpPr>
        <p:spPr/>
        <p:txBody>
          <a:bodyPr/>
          <a:lstStyle/>
          <a:p>
            <a:pPr>
              <a:defRPr/>
            </a:pPr>
            <a:fld id="{3B27AA76-F2AF-42F9-A7BC-8CF9816996DD}" type="slidenum">
              <a:rPr lang="en-US" altLang="ja-JP" smtClean="0"/>
              <a:pPr>
                <a:defRPr/>
              </a:pPr>
              <a:t>32</a:t>
            </a:fld>
            <a:endParaRPr lang="en-US" altLang="ja-JP"/>
          </a:p>
        </p:txBody>
      </p:sp>
      <p:grpSp>
        <p:nvGrpSpPr>
          <p:cNvPr id="23" name="グループ化 22">
            <a:extLst>
              <a:ext uri="{FF2B5EF4-FFF2-40B4-BE49-F238E27FC236}">
                <a16:creationId xmlns:a16="http://schemas.microsoft.com/office/drawing/2014/main" id="{C355666F-3C37-4561-D550-9BCF40816646}"/>
              </a:ext>
            </a:extLst>
          </p:cNvPr>
          <p:cNvGrpSpPr/>
          <p:nvPr/>
        </p:nvGrpSpPr>
        <p:grpSpPr>
          <a:xfrm>
            <a:off x="6053592" y="813744"/>
            <a:ext cx="2880856" cy="2704106"/>
            <a:chOff x="5653548" y="1946784"/>
            <a:chExt cx="2880856" cy="2704106"/>
          </a:xfrm>
        </p:grpSpPr>
        <p:sp>
          <p:nvSpPr>
            <p:cNvPr id="10" name="正方形/長方形 9">
              <a:extLst>
                <a:ext uri="{FF2B5EF4-FFF2-40B4-BE49-F238E27FC236}">
                  <a16:creationId xmlns:a16="http://schemas.microsoft.com/office/drawing/2014/main" id="{F65DD0B4-0284-EDD8-E3A5-779416A132AB}"/>
                </a:ext>
              </a:extLst>
            </p:cNvPr>
            <p:cNvSpPr/>
            <p:nvPr/>
          </p:nvSpPr>
          <p:spPr bwMode="auto">
            <a:xfrm>
              <a:off x="5663380" y="2688890"/>
              <a:ext cx="1260000" cy="180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2" name="直線コネクタ 11">
              <a:extLst>
                <a:ext uri="{FF2B5EF4-FFF2-40B4-BE49-F238E27FC236}">
                  <a16:creationId xmlns:a16="http://schemas.microsoft.com/office/drawing/2014/main" id="{FE0B4B92-CFE6-294C-91D4-6C49D837D770}"/>
                </a:ext>
              </a:extLst>
            </p:cNvPr>
            <p:cNvCxnSpPr>
              <a:cxnSpLocks/>
            </p:cNvCxnSpPr>
            <p:nvPr/>
          </p:nvCxnSpPr>
          <p:spPr bwMode="auto">
            <a:xfrm>
              <a:off x="6293380" y="2526890"/>
              <a:ext cx="0" cy="2124000"/>
            </a:xfrm>
            <a:prstGeom prst="line">
              <a:avLst/>
            </a:prstGeom>
            <a:noFill/>
            <a:ln w="12700" cap="flat" cmpd="sng" algn="ctr">
              <a:solidFill>
                <a:schemeClr val="tx1"/>
              </a:solidFill>
              <a:prstDash val="lgDashDot"/>
              <a:round/>
              <a:headEnd type="none" w="lg" len="lg"/>
              <a:tailEnd type="none" w="lg" len="lg"/>
            </a:ln>
            <a:effectLst/>
          </p:spPr>
        </p:cxnSp>
        <p:cxnSp>
          <p:nvCxnSpPr>
            <p:cNvPr id="15" name="直線コネクタ 14">
              <a:extLst>
                <a:ext uri="{FF2B5EF4-FFF2-40B4-BE49-F238E27FC236}">
                  <a16:creationId xmlns:a16="http://schemas.microsoft.com/office/drawing/2014/main" id="{324BC706-9B92-FCE6-0B07-316B7BE4E969}"/>
                </a:ext>
              </a:extLst>
            </p:cNvPr>
            <p:cNvCxnSpPr>
              <a:cxnSpLocks/>
            </p:cNvCxnSpPr>
            <p:nvPr/>
          </p:nvCxnSpPr>
          <p:spPr bwMode="auto">
            <a:xfrm>
              <a:off x="5663380" y="2310577"/>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16" name="直線コネクタ 15">
              <a:extLst>
                <a:ext uri="{FF2B5EF4-FFF2-40B4-BE49-F238E27FC236}">
                  <a16:creationId xmlns:a16="http://schemas.microsoft.com/office/drawing/2014/main" id="{0638EDAD-18B2-46FC-EA26-B6E6EA71CAE3}"/>
                </a:ext>
              </a:extLst>
            </p:cNvPr>
            <p:cNvCxnSpPr>
              <a:cxnSpLocks/>
            </p:cNvCxnSpPr>
            <p:nvPr/>
          </p:nvCxnSpPr>
          <p:spPr bwMode="auto">
            <a:xfrm>
              <a:off x="6923380" y="2310577"/>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18" name="直線コネクタ 17">
              <a:extLst>
                <a:ext uri="{FF2B5EF4-FFF2-40B4-BE49-F238E27FC236}">
                  <a16:creationId xmlns:a16="http://schemas.microsoft.com/office/drawing/2014/main" id="{DC3A38CC-F670-255C-F06A-6837D2B05B27}"/>
                </a:ext>
              </a:extLst>
            </p:cNvPr>
            <p:cNvCxnSpPr>
              <a:cxnSpLocks/>
            </p:cNvCxnSpPr>
            <p:nvPr/>
          </p:nvCxnSpPr>
          <p:spPr bwMode="auto">
            <a:xfrm>
              <a:off x="5653548" y="2421193"/>
              <a:ext cx="1260000" cy="0"/>
            </a:xfrm>
            <a:prstGeom prst="line">
              <a:avLst/>
            </a:prstGeom>
            <a:noFill/>
            <a:ln w="12700" cap="flat" cmpd="sng" algn="ctr">
              <a:solidFill>
                <a:schemeClr val="tx1"/>
              </a:solidFill>
              <a:prstDash val="solid"/>
              <a:round/>
              <a:headEnd type="arrow" w="sm" len="lg"/>
              <a:tailEnd type="arrow" w="sm" len="lg"/>
            </a:ln>
            <a:effectLst/>
          </p:spPr>
        </p:cxnSp>
        <p:cxnSp>
          <p:nvCxnSpPr>
            <p:cNvPr id="19" name="直線コネクタ 18">
              <a:extLst>
                <a:ext uri="{FF2B5EF4-FFF2-40B4-BE49-F238E27FC236}">
                  <a16:creationId xmlns:a16="http://schemas.microsoft.com/office/drawing/2014/main" id="{B4C37276-093D-8687-225C-F73F58F81BF9}"/>
                </a:ext>
              </a:extLst>
            </p:cNvPr>
            <p:cNvCxnSpPr>
              <a:cxnSpLocks/>
            </p:cNvCxnSpPr>
            <p:nvPr/>
          </p:nvCxnSpPr>
          <p:spPr bwMode="auto">
            <a:xfrm>
              <a:off x="6916994" y="2421193"/>
              <a:ext cx="1479754" cy="0"/>
            </a:xfrm>
            <a:prstGeom prst="line">
              <a:avLst/>
            </a:prstGeom>
            <a:noFill/>
            <a:ln w="12700" cap="flat" cmpd="sng" algn="ctr">
              <a:solidFill>
                <a:schemeClr val="tx1"/>
              </a:solidFill>
              <a:prstDash val="solid"/>
              <a:round/>
              <a:headEnd type="arrow" w="sm" len="lg"/>
              <a:tailEnd type="none" w="sm" len="lg"/>
            </a:ln>
            <a:effectLst/>
          </p:spPr>
        </p:cxnSp>
        <p:sp>
          <p:nvSpPr>
            <p:cNvPr id="20" name="テキスト ボックス 19">
              <a:extLst>
                <a:ext uri="{FF2B5EF4-FFF2-40B4-BE49-F238E27FC236}">
                  <a16:creationId xmlns:a16="http://schemas.microsoft.com/office/drawing/2014/main" id="{7A96148F-A987-DF16-B15A-06A989FE2A89}"/>
                </a:ext>
              </a:extLst>
            </p:cNvPr>
            <p:cNvSpPr txBox="1"/>
            <p:nvPr/>
          </p:nvSpPr>
          <p:spPr>
            <a:xfrm>
              <a:off x="7108726" y="1946784"/>
              <a:ext cx="1425678" cy="484354"/>
            </a:xfrm>
            <a:prstGeom prst="rect">
              <a:avLst/>
            </a:prstGeom>
            <a:noFill/>
          </p:spPr>
          <p:txBody>
            <a:bodyPr wrap="square" lIns="36000" tIns="36000" rIns="36000" bIns="36000" rtlCol="0">
              <a:spAutoFit/>
            </a:bodyPr>
            <a:lstStyle/>
            <a:p>
              <a:pPr>
                <a:lnSpc>
                  <a:spcPts val="1600"/>
                </a:lnSpc>
              </a:pPr>
              <a:r>
                <a:rPr kumimoji="1" lang="en-US" altLang="ja-JP" i="1" dirty="0">
                  <a:latin typeface="+mj-lt"/>
                  <a:ea typeface="+mj-ea"/>
                </a:rPr>
                <a:t>         0</a:t>
              </a:r>
            </a:p>
            <a:p>
              <a:pPr>
                <a:lnSpc>
                  <a:spcPts val="1600"/>
                </a:lnSpc>
              </a:pPr>
              <a:r>
                <a:rPr lang="el-GR" altLang="ja-JP" i="1" dirty="0">
                  <a:latin typeface="+mj-lt"/>
                  <a:ea typeface="+mj-ea"/>
                </a:rPr>
                <a:t>ϕ</a:t>
              </a:r>
              <a:r>
                <a:rPr lang="en-US" altLang="ja-JP" i="1" dirty="0">
                  <a:latin typeface="+mj-lt"/>
                  <a:ea typeface="+mj-ea"/>
                </a:rPr>
                <a:t>20</a:t>
              </a:r>
              <a:r>
                <a:rPr lang="el-GR" altLang="ja-JP" dirty="0">
                  <a:latin typeface="+mj-lt"/>
                  <a:ea typeface="+mj-ea"/>
                </a:rPr>
                <a:t> −</a:t>
              </a:r>
              <a:r>
                <a:rPr lang="en-US" altLang="ja-JP" i="1" dirty="0">
                  <a:latin typeface="+mj-lt"/>
                  <a:ea typeface="+mj-ea"/>
                </a:rPr>
                <a:t>0.013</a:t>
              </a:r>
              <a:endParaRPr kumimoji="1" lang="ja-JP" altLang="en-US" i="1" dirty="0">
                <a:latin typeface="+mj-lt"/>
                <a:ea typeface="+mj-ea"/>
              </a:endParaRPr>
            </a:p>
          </p:txBody>
        </p:sp>
      </p:grpSp>
      <p:grpSp>
        <p:nvGrpSpPr>
          <p:cNvPr id="3" name="グループ化 2">
            <a:extLst>
              <a:ext uri="{FF2B5EF4-FFF2-40B4-BE49-F238E27FC236}">
                <a16:creationId xmlns:a16="http://schemas.microsoft.com/office/drawing/2014/main" id="{E5AE6089-9025-43D8-1DC5-9249B99956E4}"/>
              </a:ext>
            </a:extLst>
          </p:cNvPr>
          <p:cNvGrpSpPr/>
          <p:nvPr/>
        </p:nvGrpSpPr>
        <p:grpSpPr>
          <a:xfrm>
            <a:off x="668790" y="3046454"/>
            <a:ext cx="7926133" cy="3196965"/>
            <a:chOff x="926382" y="3574957"/>
            <a:chExt cx="7926133" cy="3196965"/>
          </a:xfrm>
        </p:grpSpPr>
        <p:grpSp>
          <p:nvGrpSpPr>
            <p:cNvPr id="411" name="グループ化 410">
              <a:extLst>
                <a:ext uri="{FF2B5EF4-FFF2-40B4-BE49-F238E27FC236}">
                  <a16:creationId xmlns:a16="http://schemas.microsoft.com/office/drawing/2014/main" id="{DACF60BF-B85E-954E-D67D-CE9205CADAF3}"/>
                </a:ext>
              </a:extLst>
            </p:cNvPr>
            <p:cNvGrpSpPr/>
            <p:nvPr/>
          </p:nvGrpSpPr>
          <p:grpSpPr>
            <a:xfrm>
              <a:off x="926382" y="3574957"/>
              <a:ext cx="7926133" cy="2988735"/>
              <a:chOff x="887053" y="2650725"/>
              <a:chExt cx="7926133" cy="2988735"/>
            </a:xfrm>
          </p:grpSpPr>
          <p:sp>
            <p:nvSpPr>
              <p:cNvPr id="221" name="フリーフォーム: 図形 220">
                <a:extLst>
                  <a:ext uri="{FF2B5EF4-FFF2-40B4-BE49-F238E27FC236}">
                    <a16:creationId xmlns:a16="http://schemas.microsoft.com/office/drawing/2014/main" id="{482D3B01-5377-FB39-5C3E-7A31178C1163}"/>
                  </a:ext>
                </a:extLst>
              </p:cNvPr>
              <p:cNvSpPr/>
              <p:nvPr/>
            </p:nvSpPr>
            <p:spPr bwMode="auto">
              <a:xfrm>
                <a:off x="887053" y="2650725"/>
                <a:ext cx="7131050" cy="2988733"/>
              </a:xfrm>
              <a:custGeom>
                <a:avLst/>
                <a:gdLst>
                  <a:gd name="connsiteX0" fmla="*/ 285750 w 7131050"/>
                  <a:gd name="connsiteY0" fmla="*/ 0 h 2988733"/>
                  <a:gd name="connsiteX1" fmla="*/ 514350 w 7131050"/>
                  <a:gd name="connsiteY1" fmla="*/ 550333 h 2988733"/>
                  <a:gd name="connsiteX2" fmla="*/ 514350 w 7131050"/>
                  <a:gd name="connsiteY2" fmla="*/ 825500 h 2988733"/>
                  <a:gd name="connsiteX3" fmla="*/ 7131050 w 7131050"/>
                  <a:gd name="connsiteY3" fmla="*/ 825500 h 2988733"/>
                  <a:gd name="connsiteX4" fmla="*/ 7131050 w 7131050"/>
                  <a:gd name="connsiteY4" fmla="*/ 1460500 h 2988733"/>
                  <a:gd name="connsiteX5" fmla="*/ 514350 w 7131050"/>
                  <a:gd name="connsiteY5" fmla="*/ 1460500 h 2988733"/>
                  <a:gd name="connsiteX6" fmla="*/ 514350 w 7131050"/>
                  <a:gd name="connsiteY6" fmla="*/ 2988733 h 2988733"/>
                  <a:gd name="connsiteX7" fmla="*/ 230717 w 7131050"/>
                  <a:gd name="connsiteY7" fmla="*/ 2637367 h 2988733"/>
                  <a:gd name="connsiteX8" fmla="*/ 2117 w 7131050"/>
                  <a:gd name="connsiteY8" fmla="*/ 1604433 h 2988733"/>
                  <a:gd name="connsiteX9" fmla="*/ 2117 w 7131050"/>
                  <a:gd name="connsiteY9" fmla="*/ 1460500 h 2988733"/>
                  <a:gd name="connsiteX10" fmla="*/ 0 w 7131050"/>
                  <a:gd name="connsiteY10" fmla="*/ 1460500 h 2988733"/>
                  <a:gd name="connsiteX11" fmla="*/ 0 w 7131050"/>
                  <a:gd name="connsiteY11" fmla="*/ 825500 h 2988733"/>
                  <a:gd name="connsiteX12" fmla="*/ 2117 w 7131050"/>
                  <a:gd name="connsiteY12" fmla="*/ 825500 h 2988733"/>
                  <a:gd name="connsiteX13" fmla="*/ 2117 w 7131050"/>
                  <a:gd name="connsiteY13" fmla="*/ 613833 h 2988733"/>
                  <a:gd name="connsiteX14" fmla="*/ 285750 w 7131050"/>
                  <a:gd name="connsiteY14" fmla="*/ 613833 h 2988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131050" h="2988733">
                    <a:moveTo>
                      <a:pt x="285750" y="0"/>
                    </a:moveTo>
                    <a:cubicBezTo>
                      <a:pt x="370417" y="112184"/>
                      <a:pt x="514350" y="221544"/>
                      <a:pt x="514350" y="550333"/>
                    </a:cubicBezTo>
                    <a:lnTo>
                      <a:pt x="514350" y="825500"/>
                    </a:lnTo>
                    <a:lnTo>
                      <a:pt x="7131050" y="825500"/>
                    </a:lnTo>
                    <a:lnTo>
                      <a:pt x="7131050" y="1460500"/>
                    </a:lnTo>
                    <a:lnTo>
                      <a:pt x="514350" y="1460500"/>
                    </a:lnTo>
                    <a:lnTo>
                      <a:pt x="514350" y="2988733"/>
                    </a:lnTo>
                    <a:cubicBezTo>
                      <a:pt x="314678" y="2980972"/>
                      <a:pt x="316089" y="2868083"/>
                      <a:pt x="230717" y="2637367"/>
                    </a:cubicBezTo>
                    <a:lnTo>
                      <a:pt x="2117" y="1604433"/>
                    </a:lnTo>
                    <a:lnTo>
                      <a:pt x="2117" y="1460500"/>
                    </a:lnTo>
                    <a:lnTo>
                      <a:pt x="0" y="1460500"/>
                    </a:lnTo>
                    <a:lnTo>
                      <a:pt x="0" y="825500"/>
                    </a:lnTo>
                    <a:lnTo>
                      <a:pt x="2117" y="825500"/>
                    </a:lnTo>
                    <a:lnTo>
                      <a:pt x="2117" y="613833"/>
                    </a:lnTo>
                    <a:lnTo>
                      <a:pt x="285750" y="613833"/>
                    </a:lnTo>
                    <a:close/>
                  </a:path>
                </a:pathLst>
              </a:custGeom>
              <a:solidFill>
                <a:schemeClr val="bg2">
                  <a:lumMod val="85000"/>
                </a:schemeClr>
              </a:solidFill>
              <a:ln w="1905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222" name="グループ化 221">
                <a:extLst>
                  <a:ext uri="{FF2B5EF4-FFF2-40B4-BE49-F238E27FC236}">
                    <a16:creationId xmlns:a16="http://schemas.microsoft.com/office/drawing/2014/main" id="{B020C799-A84F-B821-3EDB-D2DAEE200F41}"/>
                  </a:ext>
                </a:extLst>
              </p:cNvPr>
              <p:cNvGrpSpPr/>
              <p:nvPr/>
            </p:nvGrpSpPr>
            <p:grpSpPr>
              <a:xfrm>
                <a:off x="1492992" y="3850642"/>
                <a:ext cx="5891698" cy="198121"/>
                <a:chOff x="2513697" y="3175007"/>
                <a:chExt cx="3020546" cy="112467"/>
              </a:xfrm>
            </p:grpSpPr>
            <p:grpSp>
              <p:nvGrpSpPr>
                <p:cNvPr id="256" name="グループ化 255">
                  <a:extLst>
                    <a:ext uri="{FF2B5EF4-FFF2-40B4-BE49-F238E27FC236}">
                      <a16:creationId xmlns:a16="http://schemas.microsoft.com/office/drawing/2014/main" id="{2E13AEA1-9458-6694-33AB-F53825A91642}"/>
                    </a:ext>
                  </a:extLst>
                </p:cNvPr>
                <p:cNvGrpSpPr/>
                <p:nvPr/>
              </p:nvGrpSpPr>
              <p:grpSpPr>
                <a:xfrm>
                  <a:off x="2513697" y="3175007"/>
                  <a:ext cx="804649" cy="112467"/>
                  <a:chOff x="3019944" y="5444380"/>
                  <a:chExt cx="4320000" cy="432000"/>
                </a:xfrm>
              </p:grpSpPr>
              <p:cxnSp>
                <p:nvCxnSpPr>
                  <p:cNvPr id="370" name="直線コネクタ 369">
                    <a:extLst>
                      <a:ext uri="{FF2B5EF4-FFF2-40B4-BE49-F238E27FC236}">
                        <a16:creationId xmlns:a16="http://schemas.microsoft.com/office/drawing/2014/main" id="{8F2DA384-335E-CCCB-E0AB-86D2A5401273}"/>
                      </a:ext>
                    </a:extLst>
                  </p:cNvPr>
                  <p:cNvCxnSpPr>
                    <a:cxnSpLocks/>
                  </p:cNvCxnSpPr>
                  <p:nvPr/>
                </p:nvCxnSpPr>
                <p:spPr bwMode="auto">
                  <a:xfrm>
                    <a:off x="3019944"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371" name="直線コネクタ 370">
                    <a:extLst>
                      <a:ext uri="{FF2B5EF4-FFF2-40B4-BE49-F238E27FC236}">
                        <a16:creationId xmlns:a16="http://schemas.microsoft.com/office/drawing/2014/main" id="{619313D4-3EE0-4AD9-3C3C-0DFCCB90A6D9}"/>
                      </a:ext>
                    </a:extLst>
                  </p:cNvPr>
                  <p:cNvCxnSpPr>
                    <a:cxnSpLocks/>
                  </p:cNvCxnSpPr>
                  <p:nvPr/>
                </p:nvCxnSpPr>
                <p:spPr bwMode="auto">
                  <a:xfrm>
                    <a:off x="312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72" name="直線コネクタ 371">
                    <a:extLst>
                      <a:ext uri="{FF2B5EF4-FFF2-40B4-BE49-F238E27FC236}">
                        <a16:creationId xmlns:a16="http://schemas.microsoft.com/office/drawing/2014/main" id="{467FF645-4320-7C56-7A8D-2162F2297A9A}"/>
                      </a:ext>
                    </a:extLst>
                  </p:cNvPr>
                  <p:cNvCxnSpPr>
                    <a:cxnSpLocks/>
                  </p:cNvCxnSpPr>
                  <p:nvPr/>
                </p:nvCxnSpPr>
                <p:spPr bwMode="auto">
                  <a:xfrm>
                    <a:off x="323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73" name="直線コネクタ 372">
                    <a:extLst>
                      <a:ext uri="{FF2B5EF4-FFF2-40B4-BE49-F238E27FC236}">
                        <a16:creationId xmlns:a16="http://schemas.microsoft.com/office/drawing/2014/main" id="{C9B5F28B-5E91-249F-33A8-59CAAE89B811}"/>
                      </a:ext>
                    </a:extLst>
                  </p:cNvPr>
                  <p:cNvCxnSpPr>
                    <a:cxnSpLocks/>
                  </p:cNvCxnSpPr>
                  <p:nvPr/>
                </p:nvCxnSpPr>
                <p:spPr bwMode="auto">
                  <a:xfrm>
                    <a:off x="334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74" name="直線コネクタ 373">
                    <a:extLst>
                      <a:ext uri="{FF2B5EF4-FFF2-40B4-BE49-F238E27FC236}">
                        <a16:creationId xmlns:a16="http://schemas.microsoft.com/office/drawing/2014/main" id="{D78EDA63-4187-5A7E-4D33-554815E4EACD}"/>
                      </a:ext>
                    </a:extLst>
                  </p:cNvPr>
                  <p:cNvCxnSpPr>
                    <a:cxnSpLocks/>
                  </p:cNvCxnSpPr>
                  <p:nvPr/>
                </p:nvCxnSpPr>
                <p:spPr bwMode="auto">
                  <a:xfrm>
                    <a:off x="345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75" name="直線コネクタ 374">
                    <a:extLst>
                      <a:ext uri="{FF2B5EF4-FFF2-40B4-BE49-F238E27FC236}">
                        <a16:creationId xmlns:a16="http://schemas.microsoft.com/office/drawing/2014/main" id="{29BB501C-7396-1CA1-B6C6-F9CAE0B7E123}"/>
                      </a:ext>
                    </a:extLst>
                  </p:cNvPr>
                  <p:cNvCxnSpPr>
                    <a:cxnSpLocks/>
                  </p:cNvCxnSpPr>
                  <p:nvPr/>
                </p:nvCxnSpPr>
                <p:spPr bwMode="auto">
                  <a:xfrm>
                    <a:off x="3559944"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376" name="直線コネクタ 375">
                    <a:extLst>
                      <a:ext uri="{FF2B5EF4-FFF2-40B4-BE49-F238E27FC236}">
                        <a16:creationId xmlns:a16="http://schemas.microsoft.com/office/drawing/2014/main" id="{A2D4E193-89C3-47C8-4ED7-36D83FFBC654}"/>
                      </a:ext>
                    </a:extLst>
                  </p:cNvPr>
                  <p:cNvCxnSpPr>
                    <a:cxnSpLocks/>
                  </p:cNvCxnSpPr>
                  <p:nvPr/>
                </p:nvCxnSpPr>
                <p:spPr bwMode="auto">
                  <a:xfrm>
                    <a:off x="366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77" name="直線コネクタ 376">
                    <a:extLst>
                      <a:ext uri="{FF2B5EF4-FFF2-40B4-BE49-F238E27FC236}">
                        <a16:creationId xmlns:a16="http://schemas.microsoft.com/office/drawing/2014/main" id="{769033AE-8AEA-8504-8B7B-608E30D677F4}"/>
                      </a:ext>
                    </a:extLst>
                  </p:cNvPr>
                  <p:cNvCxnSpPr>
                    <a:cxnSpLocks/>
                  </p:cNvCxnSpPr>
                  <p:nvPr/>
                </p:nvCxnSpPr>
                <p:spPr bwMode="auto">
                  <a:xfrm>
                    <a:off x="377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78" name="直線コネクタ 377">
                    <a:extLst>
                      <a:ext uri="{FF2B5EF4-FFF2-40B4-BE49-F238E27FC236}">
                        <a16:creationId xmlns:a16="http://schemas.microsoft.com/office/drawing/2014/main" id="{72D043D0-C433-96B5-BBBD-19585E8D477A}"/>
                      </a:ext>
                    </a:extLst>
                  </p:cNvPr>
                  <p:cNvCxnSpPr>
                    <a:cxnSpLocks/>
                  </p:cNvCxnSpPr>
                  <p:nvPr/>
                </p:nvCxnSpPr>
                <p:spPr bwMode="auto">
                  <a:xfrm>
                    <a:off x="388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79" name="直線コネクタ 378">
                    <a:extLst>
                      <a:ext uri="{FF2B5EF4-FFF2-40B4-BE49-F238E27FC236}">
                        <a16:creationId xmlns:a16="http://schemas.microsoft.com/office/drawing/2014/main" id="{78DFB91D-6DEE-6AFA-B77E-222B038CE285}"/>
                      </a:ext>
                    </a:extLst>
                  </p:cNvPr>
                  <p:cNvCxnSpPr>
                    <a:cxnSpLocks/>
                  </p:cNvCxnSpPr>
                  <p:nvPr/>
                </p:nvCxnSpPr>
                <p:spPr bwMode="auto">
                  <a:xfrm>
                    <a:off x="399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80" name="直線コネクタ 379">
                    <a:extLst>
                      <a:ext uri="{FF2B5EF4-FFF2-40B4-BE49-F238E27FC236}">
                        <a16:creationId xmlns:a16="http://schemas.microsoft.com/office/drawing/2014/main" id="{44AA83CD-6026-78AE-E936-D7FF471467B1}"/>
                      </a:ext>
                    </a:extLst>
                  </p:cNvPr>
                  <p:cNvCxnSpPr>
                    <a:cxnSpLocks/>
                  </p:cNvCxnSpPr>
                  <p:nvPr/>
                </p:nvCxnSpPr>
                <p:spPr bwMode="auto">
                  <a:xfrm>
                    <a:off x="4099944"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381" name="直線コネクタ 380">
                    <a:extLst>
                      <a:ext uri="{FF2B5EF4-FFF2-40B4-BE49-F238E27FC236}">
                        <a16:creationId xmlns:a16="http://schemas.microsoft.com/office/drawing/2014/main" id="{F76FA73C-D51E-D96E-2E12-8B1FB35EE501}"/>
                      </a:ext>
                    </a:extLst>
                  </p:cNvPr>
                  <p:cNvCxnSpPr>
                    <a:cxnSpLocks/>
                  </p:cNvCxnSpPr>
                  <p:nvPr/>
                </p:nvCxnSpPr>
                <p:spPr bwMode="auto">
                  <a:xfrm>
                    <a:off x="420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82" name="直線コネクタ 381">
                    <a:extLst>
                      <a:ext uri="{FF2B5EF4-FFF2-40B4-BE49-F238E27FC236}">
                        <a16:creationId xmlns:a16="http://schemas.microsoft.com/office/drawing/2014/main" id="{E9396F14-35A3-45B2-5580-24C0756E89EB}"/>
                      </a:ext>
                    </a:extLst>
                  </p:cNvPr>
                  <p:cNvCxnSpPr>
                    <a:cxnSpLocks/>
                  </p:cNvCxnSpPr>
                  <p:nvPr/>
                </p:nvCxnSpPr>
                <p:spPr bwMode="auto">
                  <a:xfrm>
                    <a:off x="431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83" name="直線コネクタ 382">
                    <a:extLst>
                      <a:ext uri="{FF2B5EF4-FFF2-40B4-BE49-F238E27FC236}">
                        <a16:creationId xmlns:a16="http://schemas.microsoft.com/office/drawing/2014/main" id="{D0B95D7D-C6BD-BE59-E9C1-554A3B3F930F}"/>
                      </a:ext>
                    </a:extLst>
                  </p:cNvPr>
                  <p:cNvCxnSpPr>
                    <a:cxnSpLocks/>
                  </p:cNvCxnSpPr>
                  <p:nvPr/>
                </p:nvCxnSpPr>
                <p:spPr bwMode="auto">
                  <a:xfrm>
                    <a:off x="442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84" name="直線コネクタ 383">
                    <a:extLst>
                      <a:ext uri="{FF2B5EF4-FFF2-40B4-BE49-F238E27FC236}">
                        <a16:creationId xmlns:a16="http://schemas.microsoft.com/office/drawing/2014/main" id="{6F083EAA-217B-E453-3CD8-29F7C8094FB3}"/>
                      </a:ext>
                    </a:extLst>
                  </p:cNvPr>
                  <p:cNvCxnSpPr>
                    <a:cxnSpLocks/>
                  </p:cNvCxnSpPr>
                  <p:nvPr/>
                </p:nvCxnSpPr>
                <p:spPr bwMode="auto">
                  <a:xfrm>
                    <a:off x="453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85" name="直線コネクタ 384">
                    <a:extLst>
                      <a:ext uri="{FF2B5EF4-FFF2-40B4-BE49-F238E27FC236}">
                        <a16:creationId xmlns:a16="http://schemas.microsoft.com/office/drawing/2014/main" id="{51FDBCD6-EE7E-9360-23A1-C6EDA64B51ED}"/>
                      </a:ext>
                    </a:extLst>
                  </p:cNvPr>
                  <p:cNvCxnSpPr>
                    <a:cxnSpLocks/>
                  </p:cNvCxnSpPr>
                  <p:nvPr/>
                </p:nvCxnSpPr>
                <p:spPr bwMode="auto">
                  <a:xfrm>
                    <a:off x="4639944"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386" name="直線コネクタ 385">
                    <a:extLst>
                      <a:ext uri="{FF2B5EF4-FFF2-40B4-BE49-F238E27FC236}">
                        <a16:creationId xmlns:a16="http://schemas.microsoft.com/office/drawing/2014/main" id="{29CD7D6D-BCDB-A594-BB90-D100082DA7D0}"/>
                      </a:ext>
                    </a:extLst>
                  </p:cNvPr>
                  <p:cNvCxnSpPr>
                    <a:cxnSpLocks/>
                  </p:cNvCxnSpPr>
                  <p:nvPr/>
                </p:nvCxnSpPr>
                <p:spPr bwMode="auto">
                  <a:xfrm>
                    <a:off x="474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87" name="直線コネクタ 386">
                    <a:extLst>
                      <a:ext uri="{FF2B5EF4-FFF2-40B4-BE49-F238E27FC236}">
                        <a16:creationId xmlns:a16="http://schemas.microsoft.com/office/drawing/2014/main" id="{85986DDC-C815-1B83-EBD6-AC3695BE79A1}"/>
                      </a:ext>
                    </a:extLst>
                  </p:cNvPr>
                  <p:cNvCxnSpPr>
                    <a:cxnSpLocks/>
                  </p:cNvCxnSpPr>
                  <p:nvPr/>
                </p:nvCxnSpPr>
                <p:spPr bwMode="auto">
                  <a:xfrm>
                    <a:off x="485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88" name="直線コネクタ 387">
                    <a:extLst>
                      <a:ext uri="{FF2B5EF4-FFF2-40B4-BE49-F238E27FC236}">
                        <a16:creationId xmlns:a16="http://schemas.microsoft.com/office/drawing/2014/main" id="{3753DE6E-AB32-CDAE-24E9-928D9980B43D}"/>
                      </a:ext>
                    </a:extLst>
                  </p:cNvPr>
                  <p:cNvCxnSpPr>
                    <a:cxnSpLocks/>
                  </p:cNvCxnSpPr>
                  <p:nvPr/>
                </p:nvCxnSpPr>
                <p:spPr bwMode="auto">
                  <a:xfrm>
                    <a:off x="496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89" name="直線コネクタ 388">
                    <a:extLst>
                      <a:ext uri="{FF2B5EF4-FFF2-40B4-BE49-F238E27FC236}">
                        <a16:creationId xmlns:a16="http://schemas.microsoft.com/office/drawing/2014/main" id="{9E6C71BD-1F07-A54A-B8B5-3715E494B7F0}"/>
                      </a:ext>
                    </a:extLst>
                  </p:cNvPr>
                  <p:cNvCxnSpPr>
                    <a:cxnSpLocks/>
                  </p:cNvCxnSpPr>
                  <p:nvPr/>
                </p:nvCxnSpPr>
                <p:spPr bwMode="auto">
                  <a:xfrm>
                    <a:off x="507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90" name="直線コネクタ 389">
                    <a:extLst>
                      <a:ext uri="{FF2B5EF4-FFF2-40B4-BE49-F238E27FC236}">
                        <a16:creationId xmlns:a16="http://schemas.microsoft.com/office/drawing/2014/main" id="{56B0621D-CD82-D45A-A56B-04D0CCAC7ED4}"/>
                      </a:ext>
                    </a:extLst>
                  </p:cNvPr>
                  <p:cNvCxnSpPr>
                    <a:cxnSpLocks/>
                  </p:cNvCxnSpPr>
                  <p:nvPr/>
                </p:nvCxnSpPr>
                <p:spPr bwMode="auto">
                  <a:xfrm>
                    <a:off x="5179945"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391" name="直線コネクタ 390">
                    <a:extLst>
                      <a:ext uri="{FF2B5EF4-FFF2-40B4-BE49-F238E27FC236}">
                        <a16:creationId xmlns:a16="http://schemas.microsoft.com/office/drawing/2014/main" id="{2537F8B9-6BBF-0154-CF8B-1A3632BDCCDF}"/>
                      </a:ext>
                    </a:extLst>
                  </p:cNvPr>
                  <p:cNvCxnSpPr>
                    <a:cxnSpLocks/>
                  </p:cNvCxnSpPr>
                  <p:nvPr/>
                </p:nvCxnSpPr>
                <p:spPr bwMode="auto">
                  <a:xfrm>
                    <a:off x="528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92" name="直線コネクタ 391">
                    <a:extLst>
                      <a:ext uri="{FF2B5EF4-FFF2-40B4-BE49-F238E27FC236}">
                        <a16:creationId xmlns:a16="http://schemas.microsoft.com/office/drawing/2014/main" id="{CA16C7E4-C02E-3B10-4897-8A389987A564}"/>
                      </a:ext>
                    </a:extLst>
                  </p:cNvPr>
                  <p:cNvCxnSpPr>
                    <a:cxnSpLocks/>
                  </p:cNvCxnSpPr>
                  <p:nvPr/>
                </p:nvCxnSpPr>
                <p:spPr bwMode="auto">
                  <a:xfrm>
                    <a:off x="539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93" name="直線コネクタ 392">
                    <a:extLst>
                      <a:ext uri="{FF2B5EF4-FFF2-40B4-BE49-F238E27FC236}">
                        <a16:creationId xmlns:a16="http://schemas.microsoft.com/office/drawing/2014/main" id="{0F511791-FFA5-2931-39A2-991665AA5050}"/>
                      </a:ext>
                    </a:extLst>
                  </p:cNvPr>
                  <p:cNvCxnSpPr>
                    <a:cxnSpLocks/>
                  </p:cNvCxnSpPr>
                  <p:nvPr/>
                </p:nvCxnSpPr>
                <p:spPr bwMode="auto">
                  <a:xfrm>
                    <a:off x="550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94" name="直線コネクタ 393">
                    <a:extLst>
                      <a:ext uri="{FF2B5EF4-FFF2-40B4-BE49-F238E27FC236}">
                        <a16:creationId xmlns:a16="http://schemas.microsoft.com/office/drawing/2014/main" id="{6E9C116F-4253-1DC4-E9C0-8A53029EBF46}"/>
                      </a:ext>
                    </a:extLst>
                  </p:cNvPr>
                  <p:cNvCxnSpPr>
                    <a:cxnSpLocks/>
                  </p:cNvCxnSpPr>
                  <p:nvPr/>
                </p:nvCxnSpPr>
                <p:spPr bwMode="auto">
                  <a:xfrm>
                    <a:off x="561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95" name="直線コネクタ 394">
                    <a:extLst>
                      <a:ext uri="{FF2B5EF4-FFF2-40B4-BE49-F238E27FC236}">
                        <a16:creationId xmlns:a16="http://schemas.microsoft.com/office/drawing/2014/main" id="{2E0385DC-47AE-4BAB-C368-C25335F93CE4}"/>
                      </a:ext>
                    </a:extLst>
                  </p:cNvPr>
                  <p:cNvCxnSpPr>
                    <a:cxnSpLocks/>
                  </p:cNvCxnSpPr>
                  <p:nvPr/>
                </p:nvCxnSpPr>
                <p:spPr bwMode="auto">
                  <a:xfrm>
                    <a:off x="5719945"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396" name="直線コネクタ 395">
                    <a:extLst>
                      <a:ext uri="{FF2B5EF4-FFF2-40B4-BE49-F238E27FC236}">
                        <a16:creationId xmlns:a16="http://schemas.microsoft.com/office/drawing/2014/main" id="{F077908A-0828-C4D2-5163-A88148648831}"/>
                      </a:ext>
                    </a:extLst>
                  </p:cNvPr>
                  <p:cNvCxnSpPr>
                    <a:cxnSpLocks/>
                  </p:cNvCxnSpPr>
                  <p:nvPr/>
                </p:nvCxnSpPr>
                <p:spPr bwMode="auto">
                  <a:xfrm>
                    <a:off x="582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97" name="直線コネクタ 396">
                    <a:extLst>
                      <a:ext uri="{FF2B5EF4-FFF2-40B4-BE49-F238E27FC236}">
                        <a16:creationId xmlns:a16="http://schemas.microsoft.com/office/drawing/2014/main" id="{A3B4DA18-D462-B833-0C67-2CADBDEA40CE}"/>
                      </a:ext>
                    </a:extLst>
                  </p:cNvPr>
                  <p:cNvCxnSpPr>
                    <a:cxnSpLocks/>
                  </p:cNvCxnSpPr>
                  <p:nvPr/>
                </p:nvCxnSpPr>
                <p:spPr bwMode="auto">
                  <a:xfrm>
                    <a:off x="593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98" name="直線コネクタ 397">
                    <a:extLst>
                      <a:ext uri="{FF2B5EF4-FFF2-40B4-BE49-F238E27FC236}">
                        <a16:creationId xmlns:a16="http://schemas.microsoft.com/office/drawing/2014/main" id="{0387532A-9004-E420-A9E9-91BEA7266DDC}"/>
                      </a:ext>
                    </a:extLst>
                  </p:cNvPr>
                  <p:cNvCxnSpPr>
                    <a:cxnSpLocks/>
                  </p:cNvCxnSpPr>
                  <p:nvPr/>
                </p:nvCxnSpPr>
                <p:spPr bwMode="auto">
                  <a:xfrm>
                    <a:off x="604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99" name="直線コネクタ 398">
                    <a:extLst>
                      <a:ext uri="{FF2B5EF4-FFF2-40B4-BE49-F238E27FC236}">
                        <a16:creationId xmlns:a16="http://schemas.microsoft.com/office/drawing/2014/main" id="{9BEEA5D8-2138-5D65-31DF-8911184954F6}"/>
                      </a:ext>
                    </a:extLst>
                  </p:cNvPr>
                  <p:cNvCxnSpPr>
                    <a:cxnSpLocks/>
                  </p:cNvCxnSpPr>
                  <p:nvPr/>
                </p:nvCxnSpPr>
                <p:spPr bwMode="auto">
                  <a:xfrm>
                    <a:off x="615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400" name="直線コネクタ 399">
                    <a:extLst>
                      <a:ext uri="{FF2B5EF4-FFF2-40B4-BE49-F238E27FC236}">
                        <a16:creationId xmlns:a16="http://schemas.microsoft.com/office/drawing/2014/main" id="{64DFE8B2-ECBD-6D6F-E79A-52E7C18D9E61}"/>
                      </a:ext>
                    </a:extLst>
                  </p:cNvPr>
                  <p:cNvCxnSpPr>
                    <a:cxnSpLocks/>
                  </p:cNvCxnSpPr>
                  <p:nvPr/>
                </p:nvCxnSpPr>
                <p:spPr bwMode="auto">
                  <a:xfrm>
                    <a:off x="6259945"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401" name="直線コネクタ 400">
                    <a:extLst>
                      <a:ext uri="{FF2B5EF4-FFF2-40B4-BE49-F238E27FC236}">
                        <a16:creationId xmlns:a16="http://schemas.microsoft.com/office/drawing/2014/main" id="{A525D814-E692-7E65-0D3B-74E9FCA68016}"/>
                      </a:ext>
                    </a:extLst>
                  </p:cNvPr>
                  <p:cNvCxnSpPr>
                    <a:cxnSpLocks/>
                  </p:cNvCxnSpPr>
                  <p:nvPr/>
                </p:nvCxnSpPr>
                <p:spPr bwMode="auto">
                  <a:xfrm>
                    <a:off x="636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402" name="直線コネクタ 401">
                    <a:extLst>
                      <a:ext uri="{FF2B5EF4-FFF2-40B4-BE49-F238E27FC236}">
                        <a16:creationId xmlns:a16="http://schemas.microsoft.com/office/drawing/2014/main" id="{38CD6DB9-D2FF-E07B-9BA9-ED6202D9EE83}"/>
                      </a:ext>
                    </a:extLst>
                  </p:cNvPr>
                  <p:cNvCxnSpPr>
                    <a:cxnSpLocks/>
                  </p:cNvCxnSpPr>
                  <p:nvPr/>
                </p:nvCxnSpPr>
                <p:spPr bwMode="auto">
                  <a:xfrm>
                    <a:off x="647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403" name="直線コネクタ 402">
                    <a:extLst>
                      <a:ext uri="{FF2B5EF4-FFF2-40B4-BE49-F238E27FC236}">
                        <a16:creationId xmlns:a16="http://schemas.microsoft.com/office/drawing/2014/main" id="{070E3C8C-9682-5E9E-64D8-272EE61E8854}"/>
                      </a:ext>
                    </a:extLst>
                  </p:cNvPr>
                  <p:cNvCxnSpPr>
                    <a:cxnSpLocks/>
                  </p:cNvCxnSpPr>
                  <p:nvPr/>
                </p:nvCxnSpPr>
                <p:spPr bwMode="auto">
                  <a:xfrm>
                    <a:off x="658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404" name="直線コネクタ 403">
                    <a:extLst>
                      <a:ext uri="{FF2B5EF4-FFF2-40B4-BE49-F238E27FC236}">
                        <a16:creationId xmlns:a16="http://schemas.microsoft.com/office/drawing/2014/main" id="{B908F77D-0B61-F1BA-FAC6-DCFF5C058561}"/>
                      </a:ext>
                    </a:extLst>
                  </p:cNvPr>
                  <p:cNvCxnSpPr>
                    <a:cxnSpLocks/>
                  </p:cNvCxnSpPr>
                  <p:nvPr/>
                </p:nvCxnSpPr>
                <p:spPr bwMode="auto">
                  <a:xfrm>
                    <a:off x="669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405" name="直線コネクタ 404">
                    <a:extLst>
                      <a:ext uri="{FF2B5EF4-FFF2-40B4-BE49-F238E27FC236}">
                        <a16:creationId xmlns:a16="http://schemas.microsoft.com/office/drawing/2014/main" id="{E10B1665-9014-32F6-D0F0-0C52CFBEDFE5}"/>
                      </a:ext>
                    </a:extLst>
                  </p:cNvPr>
                  <p:cNvCxnSpPr>
                    <a:cxnSpLocks/>
                  </p:cNvCxnSpPr>
                  <p:nvPr/>
                </p:nvCxnSpPr>
                <p:spPr bwMode="auto">
                  <a:xfrm>
                    <a:off x="6799945"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406" name="直線コネクタ 405">
                    <a:extLst>
                      <a:ext uri="{FF2B5EF4-FFF2-40B4-BE49-F238E27FC236}">
                        <a16:creationId xmlns:a16="http://schemas.microsoft.com/office/drawing/2014/main" id="{5103997D-D27A-25FB-B00F-491D68D8E6E3}"/>
                      </a:ext>
                    </a:extLst>
                  </p:cNvPr>
                  <p:cNvCxnSpPr>
                    <a:cxnSpLocks/>
                  </p:cNvCxnSpPr>
                  <p:nvPr/>
                </p:nvCxnSpPr>
                <p:spPr bwMode="auto">
                  <a:xfrm>
                    <a:off x="690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407" name="直線コネクタ 406">
                    <a:extLst>
                      <a:ext uri="{FF2B5EF4-FFF2-40B4-BE49-F238E27FC236}">
                        <a16:creationId xmlns:a16="http://schemas.microsoft.com/office/drawing/2014/main" id="{A0954A0D-A2E6-B747-38B0-726A663392BB}"/>
                      </a:ext>
                    </a:extLst>
                  </p:cNvPr>
                  <p:cNvCxnSpPr>
                    <a:cxnSpLocks/>
                  </p:cNvCxnSpPr>
                  <p:nvPr/>
                </p:nvCxnSpPr>
                <p:spPr bwMode="auto">
                  <a:xfrm>
                    <a:off x="701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408" name="直線コネクタ 407">
                    <a:extLst>
                      <a:ext uri="{FF2B5EF4-FFF2-40B4-BE49-F238E27FC236}">
                        <a16:creationId xmlns:a16="http://schemas.microsoft.com/office/drawing/2014/main" id="{E269DA36-9B01-A7B8-42F5-733213AC83FE}"/>
                      </a:ext>
                    </a:extLst>
                  </p:cNvPr>
                  <p:cNvCxnSpPr>
                    <a:cxnSpLocks/>
                  </p:cNvCxnSpPr>
                  <p:nvPr/>
                </p:nvCxnSpPr>
                <p:spPr bwMode="auto">
                  <a:xfrm>
                    <a:off x="712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409" name="直線コネクタ 408">
                    <a:extLst>
                      <a:ext uri="{FF2B5EF4-FFF2-40B4-BE49-F238E27FC236}">
                        <a16:creationId xmlns:a16="http://schemas.microsoft.com/office/drawing/2014/main" id="{33C765F5-92D8-AC34-26A3-C044A44553DC}"/>
                      </a:ext>
                    </a:extLst>
                  </p:cNvPr>
                  <p:cNvCxnSpPr>
                    <a:cxnSpLocks/>
                  </p:cNvCxnSpPr>
                  <p:nvPr/>
                </p:nvCxnSpPr>
                <p:spPr bwMode="auto">
                  <a:xfrm>
                    <a:off x="723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410" name="直線コネクタ 409">
                    <a:extLst>
                      <a:ext uri="{FF2B5EF4-FFF2-40B4-BE49-F238E27FC236}">
                        <a16:creationId xmlns:a16="http://schemas.microsoft.com/office/drawing/2014/main" id="{0CC5521D-40E7-8F53-0870-B03960CB6609}"/>
                      </a:ext>
                    </a:extLst>
                  </p:cNvPr>
                  <p:cNvCxnSpPr>
                    <a:cxnSpLocks/>
                  </p:cNvCxnSpPr>
                  <p:nvPr/>
                </p:nvCxnSpPr>
                <p:spPr bwMode="auto">
                  <a:xfrm>
                    <a:off x="7339944" y="5444380"/>
                    <a:ext cx="0" cy="432000"/>
                  </a:xfrm>
                  <a:prstGeom prst="line">
                    <a:avLst/>
                  </a:prstGeom>
                  <a:noFill/>
                  <a:ln w="9525" cap="flat" cmpd="sng" algn="ctr">
                    <a:solidFill>
                      <a:schemeClr val="tx1"/>
                    </a:solidFill>
                    <a:prstDash val="solid"/>
                    <a:round/>
                    <a:headEnd type="none" w="lg" len="lg"/>
                    <a:tailEnd type="none" w="lg" len="lg"/>
                  </a:ln>
                  <a:effectLst/>
                </p:spPr>
              </p:cxnSp>
            </p:grpSp>
            <p:grpSp>
              <p:nvGrpSpPr>
                <p:cNvPr id="257" name="グループ化 256">
                  <a:extLst>
                    <a:ext uri="{FF2B5EF4-FFF2-40B4-BE49-F238E27FC236}">
                      <a16:creationId xmlns:a16="http://schemas.microsoft.com/office/drawing/2014/main" id="{D806BDE5-C1BF-6D2A-B561-8F9918888B68}"/>
                    </a:ext>
                  </a:extLst>
                </p:cNvPr>
                <p:cNvGrpSpPr/>
                <p:nvPr/>
              </p:nvGrpSpPr>
              <p:grpSpPr>
                <a:xfrm>
                  <a:off x="3335570" y="3175007"/>
                  <a:ext cx="784533" cy="112467"/>
                  <a:chOff x="3127944" y="5444380"/>
                  <a:chExt cx="4212000" cy="432000"/>
                </a:xfrm>
              </p:grpSpPr>
              <p:cxnSp>
                <p:nvCxnSpPr>
                  <p:cNvPr id="330" name="直線コネクタ 329">
                    <a:extLst>
                      <a:ext uri="{FF2B5EF4-FFF2-40B4-BE49-F238E27FC236}">
                        <a16:creationId xmlns:a16="http://schemas.microsoft.com/office/drawing/2014/main" id="{C7940D1B-DB3E-B413-7C22-165A07268C44}"/>
                      </a:ext>
                    </a:extLst>
                  </p:cNvPr>
                  <p:cNvCxnSpPr>
                    <a:cxnSpLocks/>
                  </p:cNvCxnSpPr>
                  <p:nvPr/>
                </p:nvCxnSpPr>
                <p:spPr bwMode="auto">
                  <a:xfrm>
                    <a:off x="312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31" name="直線コネクタ 330">
                    <a:extLst>
                      <a:ext uri="{FF2B5EF4-FFF2-40B4-BE49-F238E27FC236}">
                        <a16:creationId xmlns:a16="http://schemas.microsoft.com/office/drawing/2014/main" id="{5C166D32-451E-59FA-28F2-17818F4B6B65}"/>
                      </a:ext>
                    </a:extLst>
                  </p:cNvPr>
                  <p:cNvCxnSpPr>
                    <a:cxnSpLocks/>
                  </p:cNvCxnSpPr>
                  <p:nvPr/>
                </p:nvCxnSpPr>
                <p:spPr bwMode="auto">
                  <a:xfrm>
                    <a:off x="323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32" name="直線コネクタ 331">
                    <a:extLst>
                      <a:ext uri="{FF2B5EF4-FFF2-40B4-BE49-F238E27FC236}">
                        <a16:creationId xmlns:a16="http://schemas.microsoft.com/office/drawing/2014/main" id="{0F06148E-F089-6B4B-4D4F-4119CE02C5AD}"/>
                      </a:ext>
                    </a:extLst>
                  </p:cNvPr>
                  <p:cNvCxnSpPr>
                    <a:cxnSpLocks/>
                  </p:cNvCxnSpPr>
                  <p:nvPr/>
                </p:nvCxnSpPr>
                <p:spPr bwMode="auto">
                  <a:xfrm>
                    <a:off x="334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33" name="直線コネクタ 332">
                    <a:extLst>
                      <a:ext uri="{FF2B5EF4-FFF2-40B4-BE49-F238E27FC236}">
                        <a16:creationId xmlns:a16="http://schemas.microsoft.com/office/drawing/2014/main" id="{46122383-E934-4C5E-AB90-628BA11C46CA}"/>
                      </a:ext>
                    </a:extLst>
                  </p:cNvPr>
                  <p:cNvCxnSpPr>
                    <a:cxnSpLocks/>
                  </p:cNvCxnSpPr>
                  <p:nvPr/>
                </p:nvCxnSpPr>
                <p:spPr bwMode="auto">
                  <a:xfrm>
                    <a:off x="345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34" name="直線コネクタ 333">
                    <a:extLst>
                      <a:ext uri="{FF2B5EF4-FFF2-40B4-BE49-F238E27FC236}">
                        <a16:creationId xmlns:a16="http://schemas.microsoft.com/office/drawing/2014/main" id="{09E72AA0-1D81-DB02-2AB2-EE20C9936C50}"/>
                      </a:ext>
                    </a:extLst>
                  </p:cNvPr>
                  <p:cNvCxnSpPr>
                    <a:cxnSpLocks/>
                  </p:cNvCxnSpPr>
                  <p:nvPr/>
                </p:nvCxnSpPr>
                <p:spPr bwMode="auto">
                  <a:xfrm>
                    <a:off x="3559944"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335" name="直線コネクタ 334">
                    <a:extLst>
                      <a:ext uri="{FF2B5EF4-FFF2-40B4-BE49-F238E27FC236}">
                        <a16:creationId xmlns:a16="http://schemas.microsoft.com/office/drawing/2014/main" id="{ED257A24-4263-D8BC-0DEE-283EAF8074C1}"/>
                      </a:ext>
                    </a:extLst>
                  </p:cNvPr>
                  <p:cNvCxnSpPr>
                    <a:cxnSpLocks/>
                  </p:cNvCxnSpPr>
                  <p:nvPr/>
                </p:nvCxnSpPr>
                <p:spPr bwMode="auto">
                  <a:xfrm>
                    <a:off x="366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36" name="直線コネクタ 335">
                    <a:extLst>
                      <a:ext uri="{FF2B5EF4-FFF2-40B4-BE49-F238E27FC236}">
                        <a16:creationId xmlns:a16="http://schemas.microsoft.com/office/drawing/2014/main" id="{192DFA96-8315-5BFA-82DF-73C4A4D9D008}"/>
                      </a:ext>
                    </a:extLst>
                  </p:cNvPr>
                  <p:cNvCxnSpPr>
                    <a:cxnSpLocks/>
                  </p:cNvCxnSpPr>
                  <p:nvPr/>
                </p:nvCxnSpPr>
                <p:spPr bwMode="auto">
                  <a:xfrm>
                    <a:off x="377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37" name="直線コネクタ 336">
                    <a:extLst>
                      <a:ext uri="{FF2B5EF4-FFF2-40B4-BE49-F238E27FC236}">
                        <a16:creationId xmlns:a16="http://schemas.microsoft.com/office/drawing/2014/main" id="{2EE71A94-9C09-B526-6B59-2B83FD006A71}"/>
                      </a:ext>
                    </a:extLst>
                  </p:cNvPr>
                  <p:cNvCxnSpPr>
                    <a:cxnSpLocks/>
                  </p:cNvCxnSpPr>
                  <p:nvPr/>
                </p:nvCxnSpPr>
                <p:spPr bwMode="auto">
                  <a:xfrm>
                    <a:off x="388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38" name="直線コネクタ 337">
                    <a:extLst>
                      <a:ext uri="{FF2B5EF4-FFF2-40B4-BE49-F238E27FC236}">
                        <a16:creationId xmlns:a16="http://schemas.microsoft.com/office/drawing/2014/main" id="{8CD9571C-1DC2-3EAA-B7D5-720662CFA1B0}"/>
                      </a:ext>
                    </a:extLst>
                  </p:cNvPr>
                  <p:cNvCxnSpPr>
                    <a:cxnSpLocks/>
                  </p:cNvCxnSpPr>
                  <p:nvPr/>
                </p:nvCxnSpPr>
                <p:spPr bwMode="auto">
                  <a:xfrm>
                    <a:off x="399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39" name="直線コネクタ 338">
                    <a:extLst>
                      <a:ext uri="{FF2B5EF4-FFF2-40B4-BE49-F238E27FC236}">
                        <a16:creationId xmlns:a16="http://schemas.microsoft.com/office/drawing/2014/main" id="{A9F3A936-4ACD-F763-44D1-F41499220693}"/>
                      </a:ext>
                    </a:extLst>
                  </p:cNvPr>
                  <p:cNvCxnSpPr>
                    <a:cxnSpLocks/>
                  </p:cNvCxnSpPr>
                  <p:nvPr/>
                </p:nvCxnSpPr>
                <p:spPr bwMode="auto">
                  <a:xfrm>
                    <a:off x="4099944"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340" name="直線コネクタ 339">
                    <a:extLst>
                      <a:ext uri="{FF2B5EF4-FFF2-40B4-BE49-F238E27FC236}">
                        <a16:creationId xmlns:a16="http://schemas.microsoft.com/office/drawing/2014/main" id="{B3889692-695E-7DA5-520F-F1E505286651}"/>
                      </a:ext>
                    </a:extLst>
                  </p:cNvPr>
                  <p:cNvCxnSpPr>
                    <a:cxnSpLocks/>
                  </p:cNvCxnSpPr>
                  <p:nvPr/>
                </p:nvCxnSpPr>
                <p:spPr bwMode="auto">
                  <a:xfrm>
                    <a:off x="420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41" name="直線コネクタ 340">
                    <a:extLst>
                      <a:ext uri="{FF2B5EF4-FFF2-40B4-BE49-F238E27FC236}">
                        <a16:creationId xmlns:a16="http://schemas.microsoft.com/office/drawing/2014/main" id="{1AC86D5B-67C6-F4C3-1492-1BE2973C81BE}"/>
                      </a:ext>
                    </a:extLst>
                  </p:cNvPr>
                  <p:cNvCxnSpPr>
                    <a:cxnSpLocks/>
                  </p:cNvCxnSpPr>
                  <p:nvPr/>
                </p:nvCxnSpPr>
                <p:spPr bwMode="auto">
                  <a:xfrm>
                    <a:off x="431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42" name="直線コネクタ 341">
                    <a:extLst>
                      <a:ext uri="{FF2B5EF4-FFF2-40B4-BE49-F238E27FC236}">
                        <a16:creationId xmlns:a16="http://schemas.microsoft.com/office/drawing/2014/main" id="{163A2541-2313-340D-8EB0-F03CF563DE2A}"/>
                      </a:ext>
                    </a:extLst>
                  </p:cNvPr>
                  <p:cNvCxnSpPr>
                    <a:cxnSpLocks/>
                  </p:cNvCxnSpPr>
                  <p:nvPr/>
                </p:nvCxnSpPr>
                <p:spPr bwMode="auto">
                  <a:xfrm>
                    <a:off x="442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43" name="直線コネクタ 342">
                    <a:extLst>
                      <a:ext uri="{FF2B5EF4-FFF2-40B4-BE49-F238E27FC236}">
                        <a16:creationId xmlns:a16="http://schemas.microsoft.com/office/drawing/2014/main" id="{F09CF1A5-7F2B-58E3-F996-1F9E03554AC7}"/>
                      </a:ext>
                    </a:extLst>
                  </p:cNvPr>
                  <p:cNvCxnSpPr>
                    <a:cxnSpLocks/>
                  </p:cNvCxnSpPr>
                  <p:nvPr/>
                </p:nvCxnSpPr>
                <p:spPr bwMode="auto">
                  <a:xfrm>
                    <a:off x="453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44" name="直線コネクタ 343">
                    <a:extLst>
                      <a:ext uri="{FF2B5EF4-FFF2-40B4-BE49-F238E27FC236}">
                        <a16:creationId xmlns:a16="http://schemas.microsoft.com/office/drawing/2014/main" id="{805E1F5B-00F7-1AEC-DA47-2F8CFC4BDA10}"/>
                      </a:ext>
                    </a:extLst>
                  </p:cNvPr>
                  <p:cNvCxnSpPr>
                    <a:cxnSpLocks/>
                  </p:cNvCxnSpPr>
                  <p:nvPr/>
                </p:nvCxnSpPr>
                <p:spPr bwMode="auto">
                  <a:xfrm>
                    <a:off x="4639944"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345" name="直線コネクタ 344">
                    <a:extLst>
                      <a:ext uri="{FF2B5EF4-FFF2-40B4-BE49-F238E27FC236}">
                        <a16:creationId xmlns:a16="http://schemas.microsoft.com/office/drawing/2014/main" id="{E950912E-C733-FAEA-A04B-C8BF6BFAA9FA}"/>
                      </a:ext>
                    </a:extLst>
                  </p:cNvPr>
                  <p:cNvCxnSpPr>
                    <a:cxnSpLocks/>
                  </p:cNvCxnSpPr>
                  <p:nvPr/>
                </p:nvCxnSpPr>
                <p:spPr bwMode="auto">
                  <a:xfrm>
                    <a:off x="474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46" name="直線コネクタ 345">
                    <a:extLst>
                      <a:ext uri="{FF2B5EF4-FFF2-40B4-BE49-F238E27FC236}">
                        <a16:creationId xmlns:a16="http://schemas.microsoft.com/office/drawing/2014/main" id="{AB341ABB-BD23-9205-6C2D-5B804734A9AF}"/>
                      </a:ext>
                    </a:extLst>
                  </p:cNvPr>
                  <p:cNvCxnSpPr>
                    <a:cxnSpLocks/>
                  </p:cNvCxnSpPr>
                  <p:nvPr/>
                </p:nvCxnSpPr>
                <p:spPr bwMode="auto">
                  <a:xfrm>
                    <a:off x="485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47" name="直線コネクタ 346">
                    <a:extLst>
                      <a:ext uri="{FF2B5EF4-FFF2-40B4-BE49-F238E27FC236}">
                        <a16:creationId xmlns:a16="http://schemas.microsoft.com/office/drawing/2014/main" id="{8FAB78C5-AC71-0CF4-3567-D2409D5EB2C9}"/>
                      </a:ext>
                    </a:extLst>
                  </p:cNvPr>
                  <p:cNvCxnSpPr>
                    <a:cxnSpLocks/>
                  </p:cNvCxnSpPr>
                  <p:nvPr/>
                </p:nvCxnSpPr>
                <p:spPr bwMode="auto">
                  <a:xfrm>
                    <a:off x="496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48" name="直線コネクタ 347">
                    <a:extLst>
                      <a:ext uri="{FF2B5EF4-FFF2-40B4-BE49-F238E27FC236}">
                        <a16:creationId xmlns:a16="http://schemas.microsoft.com/office/drawing/2014/main" id="{FC831A17-951B-7D6F-9174-5B2A3539627C}"/>
                      </a:ext>
                    </a:extLst>
                  </p:cNvPr>
                  <p:cNvCxnSpPr>
                    <a:cxnSpLocks/>
                  </p:cNvCxnSpPr>
                  <p:nvPr/>
                </p:nvCxnSpPr>
                <p:spPr bwMode="auto">
                  <a:xfrm>
                    <a:off x="507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49" name="直線コネクタ 348">
                    <a:extLst>
                      <a:ext uri="{FF2B5EF4-FFF2-40B4-BE49-F238E27FC236}">
                        <a16:creationId xmlns:a16="http://schemas.microsoft.com/office/drawing/2014/main" id="{AC1FE157-13FB-E609-9286-751BB13D2262}"/>
                      </a:ext>
                    </a:extLst>
                  </p:cNvPr>
                  <p:cNvCxnSpPr>
                    <a:cxnSpLocks/>
                  </p:cNvCxnSpPr>
                  <p:nvPr/>
                </p:nvCxnSpPr>
                <p:spPr bwMode="auto">
                  <a:xfrm>
                    <a:off x="5179945"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350" name="直線コネクタ 349">
                    <a:extLst>
                      <a:ext uri="{FF2B5EF4-FFF2-40B4-BE49-F238E27FC236}">
                        <a16:creationId xmlns:a16="http://schemas.microsoft.com/office/drawing/2014/main" id="{C2A0E348-A4BF-4401-C60B-21ACD67A19CF}"/>
                      </a:ext>
                    </a:extLst>
                  </p:cNvPr>
                  <p:cNvCxnSpPr>
                    <a:cxnSpLocks/>
                  </p:cNvCxnSpPr>
                  <p:nvPr/>
                </p:nvCxnSpPr>
                <p:spPr bwMode="auto">
                  <a:xfrm>
                    <a:off x="528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51" name="直線コネクタ 350">
                    <a:extLst>
                      <a:ext uri="{FF2B5EF4-FFF2-40B4-BE49-F238E27FC236}">
                        <a16:creationId xmlns:a16="http://schemas.microsoft.com/office/drawing/2014/main" id="{E730F315-EE93-6CD7-0561-5EA9534F6F56}"/>
                      </a:ext>
                    </a:extLst>
                  </p:cNvPr>
                  <p:cNvCxnSpPr>
                    <a:cxnSpLocks/>
                  </p:cNvCxnSpPr>
                  <p:nvPr/>
                </p:nvCxnSpPr>
                <p:spPr bwMode="auto">
                  <a:xfrm>
                    <a:off x="539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52" name="直線コネクタ 351">
                    <a:extLst>
                      <a:ext uri="{FF2B5EF4-FFF2-40B4-BE49-F238E27FC236}">
                        <a16:creationId xmlns:a16="http://schemas.microsoft.com/office/drawing/2014/main" id="{0FC1D863-EC1B-7DE4-2715-AD839433FD48}"/>
                      </a:ext>
                    </a:extLst>
                  </p:cNvPr>
                  <p:cNvCxnSpPr>
                    <a:cxnSpLocks/>
                  </p:cNvCxnSpPr>
                  <p:nvPr/>
                </p:nvCxnSpPr>
                <p:spPr bwMode="auto">
                  <a:xfrm>
                    <a:off x="550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53" name="直線コネクタ 352">
                    <a:extLst>
                      <a:ext uri="{FF2B5EF4-FFF2-40B4-BE49-F238E27FC236}">
                        <a16:creationId xmlns:a16="http://schemas.microsoft.com/office/drawing/2014/main" id="{DD1C6CBE-8C59-90DF-60CA-0369E456D8F5}"/>
                      </a:ext>
                    </a:extLst>
                  </p:cNvPr>
                  <p:cNvCxnSpPr>
                    <a:cxnSpLocks/>
                  </p:cNvCxnSpPr>
                  <p:nvPr/>
                </p:nvCxnSpPr>
                <p:spPr bwMode="auto">
                  <a:xfrm>
                    <a:off x="561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54" name="直線コネクタ 353">
                    <a:extLst>
                      <a:ext uri="{FF2B5EF4-FFF2-40B4-BE49-F238E27FC236}">
                        <a16:creationId xmlns:a16="http://schemas.microsoft.com/office/drawing/2014/main" id="{65B7729C-4C36-B18B-99BF-156AA2F70271}"/>
                      </a:ext>
                    </a:extLst>
                  </p:cNvPr>
                  <p:cNvCxnSpPr>
                    <a:cxnSpLocks/>
                  </p:cNvCxnSpPr>
                  <p:nvPr/>
                </p:nvCxnSpPr>
                <p:spPr bwMode="auto">
                  <a:xfrm>
                    <a:off x="5719945"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355" name="直線コネクタ 354">
                    <a:extLst>
                      <a:ext uri="{FF2B5EF4-FFF2-40B4-BE49-F238E27FC236}">
                        <a16:creationId xmlns:a16="http://schemas.microsoft.com/office/drawing/2014/main" id="{AE831171-B662-A6BB-4FA8-45D70DBB6B5A}"/>
                      </a:ext>
                    </a:extLst>
                  </p:cNvPr>
                  <p:cNvCxnSpPr>
                    <a:cxnSpLocks/>
                  </p:cNvCxnSpPr>
                  <p:nvPr/>
                </p:nvCxnSpPr>
                <p:spPr bwMode="auto">
                  <a:xfrm>
                    <a:off x="582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56" name="直線コネクタ 355">
                    <a:extLst>
                      <a:ext uri="{FF2B5EF4-FFF2-40B4-BE49-F238E27FC236}">
                        <a16:creationId xmlns:a16="http://schemas.microsoft.com/office/drawing/2014/main" id="{CC848C48-5663-1785-2E6E-D719EAA793B1}"/>
                      </a:ext>
                    </a:extLst>
                  </p:cNvPr>
                  <p:cNvCxnSpPr>
                    <a:cxnSpLocks/>
                  </p:cNvCxnSpPr>
                  <p:nvPr/>
                </p:nvCxnSpPr>
                <p:spPr bwMode="auto">
                  <a:xfrm>
                    <a:off x="593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57" name="直線コネクタ 356">
                    <a:extLst>
                      <a:ext uri="{FF2B5EF4-FFF2-40B4-BE49-F238E27FC236}">
                        <a16:creationId xmlns:a16="http://schemas.microsoft.com/office/drawing/2014/main" id="{6840DD22-2C62-EF2F-11A2-15F08215B184}"/>
                      </a:ext>
                    </a:extLst>
                  </p:cNvPr>
                  <p:cNvCxnSpPr>
                    <a:cxnSpLocks/>
                  </p:cNvCxnSpPr>
                  <p:nvPr/>
                </p:nvCxnSpPr>
                <p:spPr bwMode="auto">
                  <a:xfrm>
                    <a:off x="604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58" name="直線コネクタ 357">
                    <a:extLst>
                      <a:ext uri="{FF2B5EF4-FFF2-40B4-BE49-F238E27FC236}">
                        <a16:creationId xmlns:a16="http://schemas.microsoft.com/office/drawing/2014/main" id="{42F9E377-5F84-73D2-8AD4-09E3FC212BD2}"/>
                      </a:ext>
                    </a:extLst>
                  </p:cNvPr>
                  <p:cNvCxnSpPr>
                    <a:cxnSpLocks/>
                  </p:cNvCxnSpPr>
                  <p:nvPr/>
                </p:nvCxnSpPr>
                <p:spPr bwMode="auto">
                  <a:xfrm>
                    <a:off x="615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59" name="直線コネクタ 358">
                    <a:extLst>
                      <a:ext uri="{FF2B5EF4-FFF2-40B4-BE49-F238E27FC236}">
                        <a16:creationId xmlns:a16="http://schemas.microsoft.com/office/drawing/2014/main" id="{43BE71F8-0CE0-56EE-C481-4768AA72AA34}"/>
                      </a:ext>
                    </a:extLst>
                  </p:cNvPr>
                  <p:cNvCxnSpPr>
                    <a:cxnSpLocks/>
                  </p:cNvCxnSpPr>
                  <p:nvPr/>
                </p:nvCxnSpPr>
                <p:spPr bwMode="auto">
                  <a:xfrm>
                    <a:off x="6259945"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360" name="直線コネクタ 359">
                    <a:extLst>
                      <a:ext uri="{FF2B5EF4-FFF2-40B4-BE49-F238E27FC236}">
                        <a16:creationId xmlns:a16="http://schemas.microsoft.com/office/drawing/2014/main" id="{5BFB43F2-4F7C-6641-393C-669BB5248DBD}"/>
                      </a:ext>
                    </a:extLst>
                  </p:cNvPr>
                  <p:cNvCxnSpPr>
                    <a:cxnSpLocks/>
                  </p:cNvCxnSpPr>
                  <p:nvPr/>
                </p:nvCxnSpPr>
                <p:spPr bwMode="auto">
                  <a:xfrm>
                    <a:off x="636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61" name="直線コネクタ 360">
                    <a:extLst>
                      <a:ext uri="{FF2B5EF4-FFF2-40B4-BE49-F238E27FC236}">
                        <a16:creationId xmlns:a16="http://schemas.microsoft.com/office/drawing/2014/main" id="{B13AAC25-031A-ADEB-93A7-68592A0A77E4}"/>
                      </a:ext>
                    </a:extLst>
                  </p:cNvPr>
                  <p:cNvCxnSpPr>
                    <a:cxnSpLocks/>
                  </p:cNvCxnSpPr>
                  <p:nvPr/>
                </p:nvCxnSpPr>
                <p:spPr bwMode="auto">
                  <a:xfrm>
                    <a:off x="647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62" name="直線コネクタ 361">
                    <a:extLst>
                      <a:ext uri="{FF2B5EF4-FFF2-40B4-BE49-F238E27FC236}">
                        <a16:creationId xmlns:a16="http://schemas.microsoft.com/office/drawing/2014/main" id="{D5E3B89C-8C50-417C-84A8-27BD7ED4F70F}"/>
                      </a:ext>
                    </a:extLst>
                  </p:cNvPr>
                  <p:cNvCxnSpPr>
                    <a:cxnSpLocks/>
                  </p:cNvCxnSpPr>
                  <p:nvPr/>
                </p:nvCxnSpPr>
                <p:spPr bwMode="auto">
                  <a:xfrm>
                    <a:off x="658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63" name="直線コネクタ 362">
                    <a:extLst>
                      <a:ext uri="{FF2B5EF4-FFF2-40B4-BE49-F238E27FC236}">
                        <a16:creationId xmlns:a16="http://schemas.microsoft.com/office/drawing/2014/main" id="{AEE415AA-6E5D-F91C-8815-27B2864CB19C}"/>
                      </a:ext>
                    </a:extLst>
                  </p:cNvPr>
                  <p:cNvCxnSpPr>
                    <a:cxnSpLocks/>
                  </p:cNvCxnSpPr>
                  <p:nvPr/>
                </p:nvCxnSpPr>
                <p:spPr bwMode="auto">
                  <a:xfrm>
                    <a:off x="669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64" name="直線コネクタ 363">
                    <a:extLst>
                      <a:ext uri="{FF2B5EF4-FFF2-40B4-BE49-F238E27FC236}">
                        <a16:creationId xmlns:a16="http://schemas.microsoft.com/office/drawing/2014/main" id="{C8C27415-4EB9-6B7F-349D-7E37D26E0B88}"/>
                      </a:ext>
                    </a:extLst>
                  </p:cNvPr>
                  <p:cNvCxnSpPr>
                    <a:cxnSpLocks/>
                  </p:cNvCxnSpPr>
                  <p:nvPr/>
                </p:nvCxnSpPr>
                <p:spPr bwMode="auto">
                  <a:xfrm>
                    <a:off x="6799945"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365" name="直線コネクタ 364">
                    <a:extLst>
                      <a:ext uri="{FF2B5EF4-FFF2-40B4-BE49-F238E27FC236}">
                        <a16:creationId xmlns:a16="http://schemas.microsoft.com/office/drawing/2014/main" id="{58B63FA6-EA1C-C612-BB0B-5E840564ACD4}"/>
                      </a:ext>
                    </a:extLst>
                  </p:cNvPr>
                  <p:cNvCxnSpPr>
                    <a:cxnSpLocks/>
                  </p:cNvCxnSpPr>
                  <p:nvPr/>
                </p:nvCxnSpPr>
                <p:spPr bwMode="auto">
                  <a:xfrm>
                    <a:off x="690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66" name="直線コネクタ 365">
                    <a:extLst>
                      <a:ext uri="{FF2B5EF4-FFF2-40B4-BE49-F238E27FC236}">
                        <a16:creationId xmlns:a16="http://schemas.microsoft.com/office/drawing/2014/main" id="{6CDB08E4-6A67-9C4F-1FEE-2AEA6D5B5841}"/>
                      </a:ext>
                    </a:extLst>
                  </p:cNvPr>
                  <p:cNvCxnSpPr>
                    <a:cxnSpLocks/>
                  </p:cNvCxnSpPr>
                  <p:nvPr/>
                </p:nvCxnSpPr>
                <p:spPr bwMode="auto">
                  <a:xfrm>
                    <a:off x="701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67" name="直線コネクタ 366">
                    <a:extLst>
                      <a:ext uri="{FF2B5EF4-FFF2-40B4-BE49-F238E27FC236}">
                        <a16:creationId xmlns:a16="http://schemas.microsoft.com/office/drawing/2014/main" id="{6EA9B54B-FACC-BE5C-DA01-52DAA3A40485}"/>
                      </a:ext>
                    </a:extLst>
                  </p:cNvPr>
                  <p:cNvCxnSpPr>
                    <a:cxnSpLocks/>
                  </p:cNvCxnSpPr>
                  <p:nvPr/>
                </p:nvCxnSpPr>
                <p:spPr bwMode="auto">
                  <a:xfrm>
                    <a:off x="712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68" name="直線コネクタ 367">
                    <a:extLst>
                      <a:ext uri="{FF2B5EF4-FFF2-40B4-BE49-F238E27FC236}">
                        <a16:creationId xmlns:a16="http://schemas.microsoft.com/office/drawing/2014/main" id="{58268BAD-1D52-C14B-58B8-8F06AE70C3D1}"/>
                      </a:ext>
                    </a:extLst>
                  </p:cNvPr>
                  <p:cNvCxnSpPr>
                    <a:cxnSpLocks/>
                  </p:cNvCxnSpPr>
                  <p:nvPr/>
                </p:nvCxnSpPr>
                <p:spPr bwMode="auto">
                  <a:xfrm>
                    <a:off x="723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69" name="直線コネクタ 368">
                    <a:extLst>
                      <a:ext uri="{FF2B5EF4-FFF2-40B4-BE49-F238E27FC236}">
                        <a16:creationId xmlns:a16="http://schemas.microsoft.com/office/drawing/2014/main" id="{44193224-05EB-AD6A-78C7-91DD66B941C9}"/>
                      </a:ext>
                    </a:extLst>
                  </p:cNvPr>
                  <p:cNvCxnSpPr>
                    <a:cxnSpLocks/>
                  </p:cNvCxnSpPr>
                  <p:nvPr/>
                </p:nvCxnSpPr>
                <p:spPr bwMode="auto">
                  <a:xfrm>
                    <a:off x="7339944" y="5444380"/>
                    <a:ext cx="0" cy="432000"/>
                  </a:xfrm>
                  <a:prstGeom prst="line">
                    <a:avLst/>
                  </a:prstGeom>
                  <a:noFill/>
                  <a:ln w="9525" cap="flat" cmpd="sng" algn="ctr">
                    <a:solidFill>
                      <a:schemeClr val="tx1"/>
                    </a:solidFill>
                    <a:prstDash val="solid"/>
                    <a:round/>
                    <a:headEnd type="none" w="lg" len="lg"/>
                    <a:tailEnd type="none" w="lg" len="lg"/>
                  </a:ln>
                  <a:effectLst/>
                </p:spPr>
              </p:cxnSp>
            </p:grpSp>
            <p:grpSp>
              <p:nvGrpSpPr>
                <p:cNvPr id="258" name="グループ化 257">
                  <a:extLst>
                    <a:ext uri="{FF2B5EF4-FFF2-40B4-BE49-F238E27FC236}">
                      <a16:creationId xmlns:a16="http://schemas.microsoft.com/office/drawing/2014/main" id="{CB604B53-3E27-C33B-6976-ABB58864F94A}"/>
                    </a:ext>
                  </a:extLst>
                </p:cNvPr>
                <p:cNvGrpSpPr/>
                <p:nvPr/>
              </p:nvGrpSpPr>
              <p:grpSpPr>
                <a:xfrm>
                  <a:off x="4143221" y="3175007"/>
                  <a:ext cx="784533" cy="112467"/>
                  <a:chOff x="3127944" y="5444380"/>
                  <a:chExt cx="4212000" cy="432000"/>
                </a:xfrm>
              </p:grpSpPr>
              <p:cxnSp>
                <p:nvCxnSpPr>
                  <p:cNvPr id="290" name="直線コネクタ 289">
                    <a:extLst>
                      <a:ext uri="{FF2B5EF4-FFF2-40B4-BE49-F238E27FC236}">
                        <a16:creationId xmlns:a16="http://schemas.microsoft.com/office/drawing/2014/main" id="{12AF72E0-408D-2111-6B71-EE7518998FC2}"/>
                      </a:ext>
                    </a:extLst>
                  </p:cNvPr>
                  <p:cNvCxnSpPr>
                    <a:cxnSpLocks/>
                  </p:cNvCxnSpPr>
                  <p:nvPr/>
                </p:nvCxnSpPr>
                <p:spPr bwMode="auto">
                  <a:xfrm>
                    <a:off x="312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91" name="直線コネクタ 290">
                    <a:extLst>
                      <a:ext uri="{FF2B5EF4-FFF2-40B4-BE49-F238E27FC236}">
                        <a16:creationId xmlns:a16="http://schemas.microsoft.com/office/drawing/2014/main" id="{238A56A7-146D-625E-562C-D71C754A57FF}"/>
                      </a:ext>
                    </a:extLst>
                  </p:cNvPr>
                  <p:cNvCxnSpPr>
                    <a:cxnSpLocks/>
                  </p:cNvCxnSpPr>
                  <p:nvPr/>
                </p:nvCxnSpPr>
                <p:spPr bwMode="auto">
                  <a:xfrm>
                    <a:off x="323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92" name="直線コネクタ 291">
                    <a:extLst>
                      <a:ext uri="{FF2B5EF4-FFF2-40B4-BE49-F238E27FC236}">
                        <a16:creationId xmlns:a16="http://schemas.microsoft.com/office/drawing/2014/main" id="{70926FDB-C71F-CF21-A6EE-B448BD961CFA}"/>
                      </a:ext>
                    </a:extLst>
                  </p:cNvPr>
                  <p:cNvCxnSpPr>
                    <a:cxnSpLocks/>
                  </p:cNvCxnSpPr>
                  <p:nvPr/>
                </p:nvCxnSpPr>
                <p:spPr bwMode="auto">
                  <a:xfrm>
                    <a:off x="334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93" name="直線コネクタ 292">
                    <a:extLst>
                      <a:ext uri="{FF2B5EF4-FFF2-40B4-BE49-F238E27FC236}">
                        <a16:creationId xmlns:a16="http://schemas.microsoft.com/office/drawing/2014/main" id="{4D96F644-A4C1-3CE3-133C-0404AC28D70E}"/>
                      </a:ext>
                    </a:extLst>
                  </p:cNvPr>
                  <p:cNvCxnSpPr>
                    <a:cxnSpLocks/>
                  </p:cNvCxnSpPr>
                  <p:nvPr/>
                </p:nvCxnSpPr>
                <p:spPr bwMode="auto">
                  <a:xfrm>
                    <a:off x="345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94" name="直線コネクタ 293">
                    <a:extLst>
                      <a:ext uri="{FF2B5EF4-FFF2-40B4-BE49-F238E27FC236}">
                        <a16:creationId xmlns:a16="http://schemas.microsoft.com/office/drawing/2014/main" id="{8A739AB8-8F63-86C6-E48C-F12B9B50B063}"/>
                      </a:ext>
                    </a:extLst>
                  </p:cNvPr>
                  <p:cNvCxnSpPr>
                    <a:cxnSpLocks/>
                  </p:cNvCxnSpPr>
                  <p:nvPr/>
                </p:nvCxnSpPr>
                <p:spPr bwMode="auto">
                  <a:xfrm>
                    <a:off x="3559944"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295" name="直線コネクタ 294">
                    <a:extLst>
                      <a:ext uri="{FF2B5EF4-FFF2-40B4-BE49-F238E27FC236}">
                        <a16:creationId xmlns:a16="http://schemas.microsoft.com/office/drawing/2014/main" id="{2465EEC0-47A7-6CB4-D9E9-8A36135104D0}"/>
                      </a:ext>
                    </a:extLst>
                  </p:cNvPr>
                  <p:cNvCxnSpPr>
                    <a:cxnSpLocks/>
                  </p:cNvCxnSpPr>
                  <p:nvPr/>
                </p:nvCxnSpPr>
                <p:spPr bwMode="auto">
                  <a:xfrm>
                    <a:off x="366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96" name="直線コネクタ 295">
                    <a:extLst>
                      <a:ext uri="{FF2B5EF4-FFF2-40B4-BE49-F238E27FC236}">
                        <a16:creationId xmlns:a16="http://schemas.microsoft.com/office/drawing/2014/main" id="{504BAD5D-58D6-D1D2-0491-64429B9CDEDB}"/>
                      </a:ext>
                    </a:extLst>
                  </p:cNvPr>
                  <p:cNvCxnSpPr>
                    <a:cxnSpLocks/>
                  </p:cNvCxnSpPr>
                  <p:nvPr/>
                </p:nvCxnSpPr>
                <p:spPr bwMode="auto">
                  <a:xfrm>
                    <a:off x="377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97" name="直線コネクタ 296">
                    <a:extLst>
                      <a:ext uri="{FF2B5EF4-FFF2-40B4-BE49-F238E27FC236}">
                        <a16:creationId xmlns:a16="http://schemas.microsoft.com/office/drawing/2014/main" id="{E49FEDAE-47D5-4830-E7CC-96160E23753A}"/>
                      </a:ext>
                    </a:extLst>
                  </p:cNvPr>
                  <p:cNvCxnSpPr>
                    <a:cxnSpLocks/>
                  </p:cNvCxnSpPr>
                  <p:nvPr/>
                </p:nvCxnSpPr>
                <p:spPr bwMode="auto">
                  <a:xfrm>
                    <a:off x="388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98" name="直線コネクタ 297">
                    <a:extLst>
                      <a:ext uri="{FF2B5EF4-FFF2-40B4-BE49-F238E27FC236}">
                        <a16:creationId xmlns:a16="http://schemas.microsoft.com/office/drawing/2014/main" id="{8722B06A-6D24-FB37-2C50-AA20AA4B1D2D}"/>
                      </a:ext>
                    </a:extLst>
                  </p:cNvPr>
                  <p:cNvCxnSpPr>
                    <a:cxnSpLocks/>
                  </p:cNvCxnSpPr>
                  <p:nvPr/>
                </p:nvCxnSpPr>
                <p:spPr bwMode="auto">
                  <a:xfrm>
                    <a:off x="399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99" name="直線コネクタ 298">
                    <a:extLst>
                      <a:ext uri="{FF2B5EF4-FFF2-40B4-BE49-F238E27FC236}">
                        <a16:creationId xmlns:a16="http://schemas.microsoft.com/office/drawing/2014/main" id="{5A2FB077-4034-82F8-DE1A-C19364B189ED}"/>
                      </a:ext>
                    </a:extLst>
                  </p:cNvPr>
                  <p:cNvCxnSpPr>
                    <a:cxnSpLocks/>
                  </p:cNvCxnSpPr>
                  <p:nvPr/>
                </p:nvCxnSpPr>
                <p:spPr bwMode="auto">
                  <a:xfrm>
                    <a:off x="4099944"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300" name="直線コネクタ 299">
                    <a:extLst>
                      <a:ext uri="{FF2B5EF4-FFF2-40B4-BE49-F238E27FC236}">
                        <a16:creationId xmlns:a16="http://schemas.microsoft.com/office/drawing/2014/main" id="{423D4B94-0607-92DB-3CF7-9EF7BBEC20D0}"/>
                      </a:ext>
                    </a:extLst>
                  </p:cNvPr>
                  <p:cNvCxnSpPr>
                    <a:cxnSpLocks/>
                  </p:cNvCxnSpPr>
                  <p:nvPr/>
                </p:nvCxnSpPr>
                <p:spPr bwMode="auto">
                  <a:xfrm>
                    <a:off x="420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01" name="直線コネクタ 300">
                    <a:extLst>
                      <a:ext uri="{FF2B5EF4-FFF2-40B4-BE49-F238E27FC236}">
                        <a16:creationId xmlns:a16="http://schemas.microsoft.com/office/drawing/2014/main" id="{6B07005A-AD63-EA0C-B285-84176F9AE3F5}"/>
                      </a:ext>
                    </a:extLst>
                  </p:cNvPr>
                  <p:cNvCxnSpPr>
                    <a:cxnSpLocks/>
                  </p:cNvCxnSpPr>
                  <p:nvPr/>
                </p:nvCxnSpPr>
                <p:spPr bwMode="auto">
                  <a:xfrm>
                    <a:off x="431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02" name="直線コネクタ 301">
                    <a:extLst>
                      <a:ext uri="{FF2B5EF4-FFF2-40B4-BE49-F238E27FC236}">
                        <a16:creationId xmlns:a16="http://schemas.microsoft.com/office/drawing/2014/main" id="{E8566386-CF07-D053-07D3-FCD75D3C0E90}"/>
                      </a:ext>
                    </a:extLst>
                  </p:cNvPr>
                  <p:cNvCxnSpPr>
                    <a:cxnSpLocks/>
                  </p:cNvCxnSpPr>
                  <p:nvPr/>
                </p:nvCxnSpPr>
                <p:spPr bwMode="auto">
                  <a:xfrm>
                    <a:off x="442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03" name="直線コネクタ 302">
                    <a:extLst>
                      <a:ext uri="{FF2B5EF4-FFF2-40B4-BE49-F238E27FC236}">
                        <a16:creationId xmlns:a16="http://schemas.microsoft.com/office/drawing/2014/main" id="{AE0BAEBF-E719-DE0A-F189-EFFEB12FFB08}"/>
                      </a:ext>
                    </a:extLst>
                  </p:cNvPr>
                  <p:cNvCxnSpPr>
                    <a:cxnSpLocks/>
                  </p:cNvCxnSpPr>
                  <p:nvPr/>
                </p:nvCxnSpPr>
                <p:spPr bwMode="auto">
                  <a:xfrm>
                    <a:off x="453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04" name="直線コネクタ 303">
                    <a:extLst>
                      <a:ext uri="{FF2B5EF4-FFF2-40B4-BE49-F238E27FC236}">
                        <a16:creationId xmlns:a16="http://schemas.microsoft.com/office/drawing/2014/main" id="{9135CF3D-B30F-291C-619C-370D1B67BCE4}"/>
                      </a:ext>
                    </a:extLst>
                  </p:cNvPr>
                  <p:cNvCxnSpPr>
                    <a:cxnSpLocks/>
                  </p:cNvCxnSpPr>
                  <p:nvPr/>
                </p:nvCxnSpPr>
                <p:spPr bwMode="auto">
                  <a:xfrm>
                    <a:off x="4639944"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305" name="直線コネクタ 304">
                    <a:extLst>
                      <a:ext uri="{FF2B5EF4-FFF2-40B4-BE49-F238E27FC236}">
                        <a16:creationId xmlns:a16="http://schemas.microsoft.com/office/drawing/2014/main" id="{B32C6F02-7100-F51E-040A-38C5022EBA7B}"/>
                      </a:ext>
                    </a:extLst>
                  </p:cNvPr>
                  <p:cNvCxnSpPr>
                    <a:cxnSpLocks/>
                  </p:cNvCxnSpPr>
                  <p:nvPr/>
                </p:nvCxnSpPr>
                <p:spPr bwMode="auto">
                  <a:xfrm>
                    <a:off x="474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06" name="直線コネクタ 305">
                    <a:extLst>
                      <a:ext uri="{FF2B5EF4-FFF2-40B4-BE49-F238E27FC236}">
                        <a16:creationId xmlns:a16="http://schemas.microsoft.com/office/drawing/2014/main" id="{5FC8EB35-FC9F-F932-47BD-A40A3228D57B}"/>
                      </a:ext>
                    </a:extLst>
                  </p:cNvPr>
                  <p:cNvCxnSpPr>
                    <a:cxnSpLocks/>
                  </p:cNvCxnSpPr>
                  <p:nvPr/>
                </p:nvCxnSpPr>
                <p:spPr bwMode="auto">
                  <a:xfrm>
                    <a:off x="485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07" name="直線コネクタ 306">
                    <a:extLst>
                      <a:ext uri="{FF2B5EF4-FFF2-40B4-BE49-F238E27FC236}">
                        <a16:creationId xmlns:a16="http://schemas.microsoft.com/office/drawing/2014/main" id="{1DC8F540-5990-B4B4-47FE-EFED22F77240}"/>
                      </a:ext>
                    </a:extLst>
                  </p:cNvPr>
                  <p:cNvCxnSpPr>
                    <a:cxnSpLocks/>
                  </p:cNvCxnSpPr>
                  <p:nvPr/>
                </p:nvCxnSpPr>
                <p:spPr bwMode="auto">
                  <a:xfrm>
                    <a:off x="496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08" name="直線コネクタ 307">
                    <a:extLst>
                      <a:ext uri="{FF2B5EF4-FFF2-40B4-BE49-F238E27FC236}">
                        <a16:creationId xmlns:a16="http://schemas.microsoft.com/office/drawing/2014/main" id="{F8DB734F-F826-7C8E-64F9-2FCF3596A9F1}"/>
                      </a:ext>
                    </a:extLst>
                  </p:cNvPr>
                  <p:cNvCxnSpPr>
                    <a:cxnSpLocks/>
                  </p:cNvCxnSpPr>
                  <p:nvPr/>
                </p:nvCxnSpPr>
                <p:spPr bwMode="auto">
                  <a:xfrm>
                    <a:off x="507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09" name="直線コネクタ 308">
                    <a:extLst>
                      <a:ext uri="{FF2B5EF4-FFF2-40B4-BE49-F238E27FC236}">
                        <a16:creationId xmlns:a16="http://schemas.microsoft.com/office/drawing/2014/main" id="{19402CBD-948D-F39B-2318-11AECA5DA212}"/>
                      </a:ext>
                    </a:extLst>
                  </p:cNvPr>
                  <p:cNvCxnSpPr>
                    <a:cxnSpLocks/>
                  </p:cNvCxnSpPr>
                  <p:nvPr/>
                </p:nvCxnSpPr>
                <p:spPr bwMode="auto">
                  <a:xfrm>
                    <a:off x="5179945"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310" name="直線コネクタ 309">
                    <a:extLst>
                      <a:ext uri="{FF2B5EF4-FFF2-40B4-BE49-F238E27FC236}">
                        <a16:creationId xmlns:a16="http://schemas.microsoft.com/office/drawing/2014/main" id="{200DB695-2A0A-2BBD-D8C1-A6FD7B66C19B}"/>
                      </a:ext>
                    </a:extLst>
                  </p:cNvPr>
                  <p:cNvCxnSpPr>
                    <a:cxnSpLocks/>
                  </p:cNvCxnSpPr>
                  <p:nvPr/>
                </p:nvCxnSpPr>
                <p:spPr bwMode="auto">
                  <a:xfrm>
                    <a:off x="528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11" name="直線コネクタ 310">
                    <a:extLst>
                      <a:ext uri="{FF2B5EF4-FFF2-40B4-BE49-F238E27FC236}">
                        <a16:creationId xmlns:a16="http://schemas.microsoft.com/office/drawing/2014/main" id="{8886147B-3C39-7DDF-5820-755EAC26253A}"/>
                      </a:ext>
                    </a:extLst>
                  </p:cNvPr>
                  <p:cNvCxnSpPr>
                    <a:cxnSpLocks/>
                  </p:cNvCxnSpPr>
                  <p:nvPr/>
                </p:nvCxnSpPr>
                <p:spPr bwMode="auto">
                  <a:xfrm>
                    <a:off x="539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12" name="直線コネクタ 311">
                    <a:extLst>
                      <a:ext uri="{FF2B5EF4-FFF2-40B4-BE49-F238E27FC236}">
                        <a16:creationId xmlns:a16="http://schemas.microsoft.com/office/drawing/2014/main" id="{10906AAB-0C03-8B84-0F1A-9DC2CE85CDF6}"/>
                      </a:ext>
                    </a:extLst>
                  </p:cNvPr>
                  <p:cNvCxnSpPr>
                    <a:cxnSpLocks/>
                  </p:cNvCxnSpPr>
                  <p:nvPr/>
                </p:nvCxnSpPr>
                <p:spPr bwMode="auto">
                  <a:xfrm>
                    <a:off x="550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13" name="直線コネクタ 312">
                    <a:extLst>
                      <a:ext uri="{FF2B5EF4-FFF2-40B4-BE49-F238E27FC236}">
                        <a16:creationId xmlns:a16="http://schemas.microsoft.com/office/drawing/2014/main" id="{0F3C87C7-4F09-0D06-E696-6F3114361BE7}"/>
                      </a:ext>
                    </a:extLst>
                  </p:cNvPr>
                  <p:cNvCxnSpPr>
                    <a:cxnSpLocks/>
                  </p:cNvCxnSpPr>
                  <p:nvPr/>
                </p:nvCxnSpPr>
                <p:spPr bwMode="auto">
                  <a:xfrm>
                    <a:off x="561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14" name="直線コネクタ 313">
                    <a:extLst>
                      <a:ext uri="{FF2B5EF4-FFF2-40B4-BE49-F238E27FC236}">
                        <a16:creationId xmlns:a16="http://schemas.microsoft.com/office/drawing/2014/main" id="{D0FF8267-A08D-3761-E68F-0B33AE9FDD46}"/>
                      </a:ext>
                    </a:extLst>
                  </p:cNvPr>
                  <p:cNvCxnSpPr>
                    <a:cxnSpLocks/>
                  </p:cNvCxnSpPr>
                  <p:nvPr/>
                </p:nvCxnSpPr>
                <p:spPr bwMode="auto">
                  <a:xfrm>
                    <a:off x="5719945"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315" name="直線コネクタ 314">
                    <a:extLst>
                      <a:ext uri="{FF2B5EF4-FFF2-40B4-BE49-F238E27FC236}">
                        <a16:creationId xmlns:a16="http://schemas.microsoft.com/office/drawing/2014/main" id="{659BD2FC-F261-6127-C931-032F9698D84C}"/>
                      </a:ext>
                    </a:extLst>
                  </p:cNvPr>
                  <p:cNvCxnSpPr>
                    <a:cxnSpLocks/>
                  </p:cNvCxnSpPr>
                  <p:nvPr/>
                </p:nvCxnSpPr>
                <p:spPr bwMode="auto">
                  <a:xfrm>
                    <a:off x="582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16" name="直線コネクタ 315">
                    <a:extLst>
                      <a:ext uri="{FF2B5EF4-FFF2-40B4-BE49-F238E27FC236}">
                        <a16:creationId xmlns:a16="http://schemas.microsoft.com/office/drawing/2014/main" id="{2435ADD3-0166-B4F5-637D-E355C2841C1F}"/>
                      </a:ext>
                    </a:extLst>
                  </p:cNvPr>
                  <p:cNvCxnSpPr>
                    <a:cxnSpLocks/>
                  </p:cNvCxnSpPr>
                  <p:nvPr/>
                </p:nvCxnSpPr>
                <p:spPr bwMode="auto">
                  <a:xfrm>
                    <a:off x="593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17" name="直線コネクタ 316">
                    <a:extLst>
                      <a:ext uri="{FF2B5EF4-FFF2-40B4-BE49-F238E27FC236}">
                        <a16:creationId xmlns:a16="http://schemas.microsoft.com/office/drawing/2014/main" id="{A6475574-9538-3A6F-C7E8-F01A4B492FDF}"/>
                      </a:ext>
                    </a:extLst>
                  </p:cNvPr>
                  <p:cNvCxnSpPr>
                    <a:cxnSpLocks/>
                  </p:cNvCxnSpPr>
                  <p:nvPr/>
                </p:nvCxnSpPr>
                <p:spPr bwMode="auto">
                  <a:xfrm>
                    <a:off x="604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18" name="直線コネクタ 317">
                    <a:extLst>
                      <a:ext uri="{FF2B5EF4-FFF2-40B4-BE49-F238E27FC236}">
                        <a16:creationId xmlns:a16="http://schemas.microsoft.com/office/drawing/2014/main" id="{829164B6-6C6F-5C8D-1E4F-BAFFEACDA1BB}"/>
                      </a:ext>
                    </a:extLst>
                  </p:cNvPr>
                  <p:cNvCxnSpPr>
                    <a:cxnSpLocks/>
                  </p:cNvCxnSpPr>
                  <p:nvPr/>
                </p:nvCxnSpPr>
                <p:spPr bwMode="auto">
                  <a:xfrm>
                    <a:off x="615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19" name="直線コネクタ 318">
                    <a:extLst>
                      <a:ext uri="{FF2B5EF4-FFF2-40B4-BE49-F238E27FC236}">
                        <a16:creationId xmlns:a16="http://schemas.microsoft.com/office/drawing/2014/main" id="{29D07CC7-FB2A-4714-C546-09BCC61F73E3}"/>
                      </a:ext>
                    </a:extLst>
                  </p:cNvPr>
                  <p:cNvCxnSpPr>
                    <a:cxnSpLocks/>
                  </p:cNvCxnSpPr>
                  <p:nvPr/>
                </p:nvCxnSpPr>
                <p:spPr bwMode="auto">
                  <a:xfrm>
                    <a:off x="6259945"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320" name="直線コネクタ 319">
                    <a:extLst>
                      <a:ext uri="{FF2B5EF4-FFF2-40B4-BE49-F238E27FC236}">
                        <a16:creationId xmlns:a16="http://schemas.microsoft.com/office/drawing/2014/main" id="{18EBEBAF-A5D8-C7A4-FBCA-561DDB298543}"/>
                      </a:ext>
                    </a:extLst>
                  </p:cNvPr>
                  <p:cNvCxnSpPr>
                    <a:cxnSpLocks/>
                  </p:cNvCxnSpPr>
                  <p:nvPr/>
                </p:nvCxnSpPr>
                <p:spPr bwMode="auto">
                  <a:xfrm>
                    <a:off x="636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21" name="直線コネクタ 320">
                    <a:extLst>
                      <a:ext uri="{FF2B5EF4-FFF2-40B4-BE49-F238E27FC236}">
                        <a16:creationId xmlns:a16="http://schemas.microsoft.com/office/drawing/2014/main" id="{D5CE1854-2597-24DB-F531-D9445F9E8EE1}"/>
                      </a:ext>
                    </a:extLst>
                  </p:cNvPr>
                  <p:cNvCxnSpPr>
                    <a:cxnSpLocks/>
                  </p:cNvCxnSpPr>
                  <p:nvPr/>
                </p:nvCxnSpPr>
                <p:spPr bwMode="auto">
                  <a:xfrm>
                    <a:off x="647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22" name="直線コネクタ 321">
                    <a:extLst>
                      <a:ext uri="{FF2B5EF4-FFF2-40B4-BE49-F238E27FC236}">
                        <a16:creationId xmlns:a16="http://schemas.microsoft.com/office/drawing/2014/main" id="{605262B0-F9AA-04A3-9029-9ADE3A536D29}"/>
                      </a:ext>
                    </a:extLst>
                  </p:cNvPr>
                  <p:cNvCxnSpPr>
                    <a:cxnSpLocks/>
                  </p:cNvCxnSpPr>
                  <p:nvPr/>
                </p:nvCxnSpPr>
                <p:spPr bwMode="auto">
                  <a:xfrm>
                    <a:off x="658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23" name="直線コネクタ 322">
                    <a:extLst>
                      <a:ext uri="{FF2B5EF4-FFF2-40B4-BE49-F238E27FC236}">
                        <a16:creationId xmlns:a16="http://schemas.microsoft.com/office/drawing/2014/main" id="{4F899A36-B659-487B-4B57-86F789782024}"/>
                      </a:ext>
                    </a:extLst>
                  </p:cNvPr>
                  <p:cNvCxnSpPr>
                    <a:cxnSpLocks/>
                  </p:cNvCxnSpPr>
                  <p:nvPr/>
                </p:nvCxnSpPr>
                <p:spPr bwMode="auto">
                  <a:xfrm>
                    <a:off x="669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24" name="直線コネクタ 323">
                    <a:extLst>
                      <a:ext uri="{FF2B5EF4-FFF2-40B4-BE49-F238E27FC236}">
                        <a16:creationId xmlns:a16="http://schemas.microsoft.com/office/drawing/2014/main" id="{AAA217C9-9169-BF5D-5DB9-7F5E4DADFBAB}"/>
                      </a:ext>
                    </a:extLst>
                  </p:cNvPr>
                  <p:cNvCxnSpPr>
                    <a:cxnSpLocks/>
                  </p:cNvCxnSpPr>
                  <p:nvPr/>
                </p:nvCxnSpPr>
                <p:spPr bwMode="auto">
                  <a:xfrm>
                    <a:off x="6799945"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325" name="直線コネクタ 324">
                    <a:extLst>
                      <a:ext uri="{FF2B5EF4-FFF2-40B4-BE49-F238E27FC236}">
                        <a16:creationId xmlns:a16="http://schemas.microsoft.com/office/drawing/2014/main" id="{3711695B-0D7F-D47F-0030-D2775739840A}"/>
                      </a:ext>
                    </a:extLst>
                  </p:cNvPr>
                  <p:cNvCxnSpPr>
                    <a:cxnSpLocks/>
                  </p:cNvCxnSpPr>
                  <p:nvPr/>
                </p:nvCxnSpPr>
                <p:spPr bwMode="auto">
                  <a:xfrm>
                    <a:off x="690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26" name="直線コネクタ 325">
                    <a:extLst>
                      <a:ext uri="{FF2B5EF4-FFF2-40B4-BE49-F238E27FC236}">
                        <a16:creationId xmlns:a16="http://schemas.microsoft.com/office/drawing/2014/main" id="{81EE1777-794E-F819-98F8-EB16127DA280}"/>
                      </a:ext>
                    </a:extLst>
                  </p:cNvPr>
                  <p:cNvCxnSpPr>
                    <a:cxnSpLocks/>
                  </p:cNvCxnSpPr>
                  <p:nvPr/>
                </p:nvCxnSpPr>
                <p:spPr bwMode="auto">
                  <a:xfrm>
                    <a:off x="701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27" name="直線コネクタ 326">
                    <a:extLst>
                      <a:ext uri="{FF2B5EF4-FFF2-40B4-BE49-F238E27FC236}">
                        <a16:creationId xmlns:a16="http://schemas.microsoft.com/office/drawing/2014/main" id="{DC9444E9-CFAF-7991-FAFC-B6F3B08A08DE}"/>
                      </a:ext>
                    </a:extLst>
                  </p:cNvPr>
                  <p:cNvCxnSpPr>
                    <a:cxnSpLocks/>
                  </p:cNvCxnSpPr>
                  <p:nvPr/>
                </p:nvCxnSpPr>
                <p:spPr bwMode="auto">
                  <a:xfrm>
                    <a:off x="712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28" name="直線コネクタ 327">
                    <a:extLst>
                      <a:ext uri="{FF2B5EF4-FFF2-40B4-BE49-F238E27FC236}">
                        <a16:creationId xmlns:a16="http://schemas.microsoft.com/office/drawing/2014/main" id="{BC9A8E16-7A69-5F4B-3B2F-586205252E2A}"/>
                      </a:ext>
                    </a:extLst>
                  </p:cNvPr>
                  <p:cNvCxnSpPr>
                    <a:cxnSpLocks/>
                  </p:cNvCxnSpPr>
                  <p:nvPr/>
                </p:nvCxnSpPr>
                <p:spPr bwMode="auto">
                  <a:xfrm>
                    <a:off x="723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329" name="直線コネクタ 328">
                    <a:extLst>
                      <a:ext uri="{FF2B5EF4-FFF2-40B4-BE49-F238E27FC236}">
                        <a16:creationId xmlns:a16="http://schemas.microsoft.com/office/drawing/2014/main" id="{EB50981D-BCA3-9982-38E5-72BED30EFB5C}"/>
                      </a:ext>
                    </a:extLst>
                  </p:cNvPr>
                  <p:cNvCxnSpPr>
                    <a:cxnSpLocks/>
                  </p:cNvCxnSpPr>
                  <p:nvPr/>
                </p:nvCxnSpPr>
                <p:spPr bwMode="auto">
                  <a:xfrm>
                    <a:off x="7339944" y="5444380"/>
                    <a:ext cx="0" cy="432000"/>
                  </a:xfrm>
                  <a:prstGeom prst="line">
                    <a:avLst/>
                  </a:prstGeom>
                  <a:noFill/>
                  <a:ln w="9525" cap="flat" cmpd="sng" algn="ctr">
                    <a:solidFill>
                      <a:schemeClr val="tx1"/>
                    </a:solidFill>
                    <a:prstDash val="solid"/>
                    <a:round/>
                    <a:headEnd type="none" w="lg" len="lg"/>
                    <a:tailEnd type="none" w="lg" len="lg"/>
                  </a:ln>
                  <a:effectLst/>
                </p:spPr>
              </p:cxnSp>
            </p:grpSp>
            <p:grpSp>
              <p:nvGrpSpPr>
                <p:cNvPr id="259" name="グループ化 258">
                  <a:extLst>
                    <a:ext uri="{FF2B5EF4-FFF2-40B4-BE49-F238E27FC236}">
                      <a16:creationId xmlns:a16="http://schemas.microsoft.com/office/drawing/2014/main" id="{F7BFB9F5-B874-6B32-8A02-7BE262C6433C}"/>
                    </a:ext>
                  </a:extLst>
                </p:cNvPr>
                <p:cNvGrpSpPr/>
                <p:nvPr/>
              </p:nvGrpSpPr>
              <p:grpSpPr>
                <a:xfrm>
                  <a:off x="4950872" y="3175007"/>
                  <a:ext cx="583371" cy="112467"/>
                  <a:chOff x="3127944" y="5444380"/>
                  <a:chExt cx="3132001" cy="432000"/>
                </a:xfrm>
              </p:grpSpPr>
              <p:cxnSp>
                <p:nvCxnSpPr>
                  <p:cNvPr id="260" name="直線コネクタ 259">
                    <a:extLst>
                      <a:ext uri="{FF2B5EF4-FFF2-40B4-BE49-F238E27FC236}">
                        <a16:creationId xmlns:a16="http://schemas.microsoft.com/office/drawing/2014/main" id="{6208044C-17A0-9915-2729-B4E214BE2D57}"/>
                      </a:ext>
                    </a:extLst>
                  </p:cNvPr>
                  <p:cNvCxnSpPr>
                    <a:cxnSpLocks/>
                  </p:cNvCxnSpPr>
                  <p:nvPr/>
                </p:nvCxnSpPr>
                <p:spPr bwMode="auto">
                  <a:xfrm>
                    <a:off x="312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61" name="直線コネクタ 260">
                    <a:extLst>
                      <a:ext uri="{FF2B5EF4-FFF2-40B4-BE49-F238E27FC236}">
                        <a16:creationId xmlns:a16="http://schemas.microsoft.com/office/drawing/2014/main" id="{6A129DAE-A71D-F814-7BA0-B225D68D6BD2}"/>
                      </a:ext>
                    </a:extLst>
                  </p:cNvPr>
                  <p:cNvCxnSpPr>
                    <a:cxnSpLocks/>
                  </p:cNvCxnSpPr>
                  <p:nvPr/>
                </p:nvCxnSpPr>
                <p:spPr bwMode="auto">
                  <a:xfrm>
                    <a:off x="323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62" name="直線コネクタ 261">
                    <a:extLst>
                      <a:ext uri="{FF2B5EF4-FFF2-40B4-BE49-F238E27FC236}">
                        <a16:creationId xmlns:a16="http://schemas.microsoft.com/office/drawing/2014/main" id="{0D1DCDE1-A346-EC38-0818-661AD53128C3}"/>
                      </a:ext>
                    </a:extLst>
                  </p:cNvPr>
                  <p:cNvCxnSpPr>
                    <a:cxnSpLocks/>
                  </p:cNvCxnSpPr>
                  <p:nvPr/>
                </p:nvCxnSpPr>
                <p:spPr bwMode="auto">
                  <a:xfrm>
                    <a:off x="334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63" name="直線コネクタ 262">
                    <a:extLst>
                      <a:ext uri="{FF2B5EF4-FFF2-40B4-BE49-F238E27FC236}">
                        <a16:creationId xmlns:a16="http://schemas.microsoft.com/office/drawing/2014/main" id="{E02A5700-76AA-537F-399A-FD5B9083C0C1}"/>
                      </a:ext>
                    </a:extLst>
                  </p:cNvPr>
                  <p:cNvCxnSpPr>
                    <a:cxnSpLocks/>
                  </p:cNvCxnSpPr>
                  <p:nvPr/>
                </p:nvCxnSpPr>
                <p:spPr bwMode="auto">
                  <a:xfrm>
                    <a:off x="345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64" name="直線コネクタ 263">
                    <a:extLst>
                      <a:ext uri="{FF2B5EF4-FFF2-40B4-BE49-F238E27FC236}">
                        <a16:creationId xmlns:a16="http://schemas.microsoft.com/office/drawing/2014/main" id="{B971443A-5BC6-4599-9C79-364E8B7E1066}"/>
                      </a:ext>
                    </a:extLst>
                  </p:cNvPr>
                  <p:cNvCxnSpPr>
                    <a:cxnSpLocks/>
                  </p:cNvCxnSpPr>
                  <p:nvPr/>
                </p:nvCxnSpPr>
                <p:spPr bwMode="auto">
                  <a:xfrm>
                    <a:off x="3559944"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265" name="直線コネクタ 264">
                    <a:extLst>
                      <a:ext uri="{FF2B5EF4-FFF2-40B4-BE49-F238E27FC236}">
                        <a16:creationId xmlns:a16="http://schemas.microsoft.com/office/drawing/2014/main" id="{5355EFFC-160B-3F1B-EBF2-36F1272BC257}"/>
                      </a:ext>
                    </a:extLst>
                  </p:cNvPr>
                  <p:cNvCxnSpPr>
                    <a:cxnSpLocks/>
                  </p:cNvCxnSpPr>
                  <p:nvPr/>
                </p:nvCxnSpPr>
                <p:spPr bwMode="auto">
                  <a:xfrm>
                    <a:off x="366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66" name="直線コネクタ 265">
                    <a:extLst>
                      <a:ext uri="{FF2B5EF4-FFF2-40B4-BE49-F238E27FC236}">
                        <a16:creationId xmlns:a16="http://schemas.microsoft.com/office/drawing/2014/main" id="{1DCFD92E-0838-731F-06AD-EA789E69B00D}"/>
                      </a:ext>
                    </a:extLst>
                  </p:cNvPr>
                  <p:cNvCxnSpPr>
                    <a:cxnSpLocks/>
                  </p:cNvCxnSpPr>
                  <p:nvPr/>
                </p:nvCxnSpPr>
                <p:spPr bwMode="auto">
                  <a:xfrm>
                    <a:off x="377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67" name="直線コネクタ 266">
                    <a:extLst>
                      <a:ext uri="{FF2B5EF4-FFF2-40B4-BE49-F238E27FC236}">
                        <a16:creationId xmlns:a16="http://schemas.microsoft.com/office/drawing/2014/main" id="{C52D8C50-5B07-2C86-B024-6C945072F6F1}"/>
                      </a:ext>
                    </a:extLst>
                  </p:cNvPr>
                  <p:cNvCxnSpPr>
                    <a:cxnSpLocks/>
                  </p:cNvCxnSpPr>
                  <p:nvPr/>
                </p:nvCxnSpPr>
                <p:spPr bwMode="auto">
                  <a:xfrm>
                    <a:off x="388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68" name="直線コネクタ 267">
                    <a:extLst>
                      <a:ext uri="{FF2B5EF4-FFF2-40B4-BE49-F238E27FC236}">
                        <a16:creationId xmlns:a16="http://schemas.microsoft.com/office/drawing/2014/main" id="{3A63904B-370B-4043-D547-E5A1B0F3512F}"/>
                      </a:ext>
                    </a:extLst>
                  </p:cNvPr>
                  <p:cNvCxnSpPr>
                    <a:cxnSpLocks/>
                  </p:cNvCxnSpPr>
                  <p:nvPr/>
                </p:nvCxnSpPr>
                <p:spPr bwMode="auto">
                  <a:xfrm>
                    <a:off x="399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69" name="直線コネクタ 268">
                    <a:extLst>
                      <a:ext uri="{FF2B5EF4-FFF2-40B4-BE49-F238E27FC236}">
                        <a16:creationId xmlns:a16="http://schemas.microsoft.com/office/drawing/2014/main" id="{909CC0C2-AB6C-0F32-B24B-2DAB33510252}"/>
                      </a:ext>
                    </a:extLst>
                  </p:cNvPr>
                  <p:cNvCxnSpPr>
                    <a:cxnSpLocks/>
                  </p:cNvCxnSpPr>
                  <p:nvPr/>
                </p:nvCxnSpPr>
                <p:spPr bwMode="auto">
                  <a:xfrm>
                    <a:off x="4099944"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270" name="直線コネクタ 269">
                    <a:extLst>
                      <a:ext uri="{FF2B5EF4-FFF2-40B4-BE49-F238E27FC236}">
                        <a16:creationId xmlns:a16="http://schemas.microsoft.com/office/drawing/2014/main" id="{9F4FDB51-EEBC-A0B3-88EB-9198D8049584}"/>
                      </a:ext>
                    </a:extLst>
                  </p:cNvPr>
                  <p:cNvCxnSpPr>
                    <a:cxnSpLocks/>
                  </p:cNvCxnSpPr>
                  <p:nvPr/>
                </p:nvCxnSpPr>
                <p:spPr bwMode="auto">
                  <a:xfrm>
                    <a:off x="420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71" name="直線コネクタ 270">
                    <a:extLst>
                      <a:ext uri="{FF2B5EF4-FFF2-40B4-BE49-F238E27FC236}">
                        <a16:creationId xmlns:a16="http://schemas.microsoft.com/office/drawing/2014/main" id="{CF0DB616-B5FC-A085-7CBE-36E310BBC6ED}"/>
                      </a:ext>
                    </a:extLst>
                  </p:cNvPr>
                  <p:cNvCxnSpPr>
                    <a:cxnSpLocks/>
                  </p:cNvCxnSpPr>
                  <p:nvPr/>
                </p:nvCxnSpPr>
                <p:spPr bwMode="auto">
                  <a:xfrm>
                    <a:off x="431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72" name="直線コネクタ 271">
                    <a:extLst>
                      <a:ext uri="{FF2B5EF4-FFF2-40B4-BE49-F238E27FC236}">
                        <a16:creationId xmlns:a16="http://schemas.microsoft.com/office/drawing/2014/main" id="{3A0691E5-C8A2-B422-A827-D0D4AEC4D252}"/>
                      </a:ext>
                    </a:extLst>
                  </p:cNvPr>
                  <p:cNvCxnSpPr>
                    <a:cxnSpLocks/>
                  </p:cNvCxnSpPr>
                  <p:nvPr/>
                </p:nvCxnSpPr>
                <p:spPr bwMode="auto">
                  <a:xfrm>
                    <a:off x="442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73" name="直線コネクタ 272">
                    <a:extLst>
                      <a:ext uri="{FF2B5EF4-FFF2-40B4-BE49-F238E27FC236}">
                        <a16:creationId xmlns:a16="http://schemas.microsoft.com/office/drawing/2014/main" id="{8C8906CE-BB13-9046-A0C2-60FBAB21C8E2}"/>
                      </a:ext>
                    </a:extLst>
                  </p:cNvPr>
                  <p:cNvCxnSpPr>
                    <a:cxnSpLocks/>
                  </p:cNvCxnSpPr>
                  <p:nvPr/>
                </p:nvCxnSpPr>
                <p:spPr bwMode="auto">
                  <a:xfrm>
                    <a:off x="453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74" name="直線コネクタ 273">
                    <a:extLst>
                      <a:ext uri="{FF2B5EF4-FFF2-40B4-BE49-F238E27FC236}">
                        <a16:creationId xmlns:a16="http://schemas.microsoft.com/office/drawing/2014/main" id="{56356137-CE4C-C08E-A461-202B4D3F6B6E}"/>
                      </a:ext>
                    </a:extLst>
                  </p:cNvPr>
                  <p:cNvCxnSpPr>
                    <a:cxnSpLocks/>
                  </p:cNvCxnSpPr>
                  <p:nvPr/>
                </p:nvCxnSpPr>
                <p:spPr bwMode="auto">
                  <a:xfrm>
                    <a:off x="4639944"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275" name="直線コネクタ 274">
                    <a:extLst>
                      <a:ext uri="{FF2B5EF4-FFF2-40B4-BE49-F238E27FC236}">
                        <a16:creationId xmlns:a16="http://schemas.microsoft.com/office/drawing/2014/main" id="{5F983069-631D-0A0D-8B7D-A5A710C8C11B}"/>
                      </a:ext>
                    </a:extLst>
                  </p:cNvPr>
                  <p:cNvCxnSpPr>
                    <a:cxnSpLocks/>
                  </p:cNvCxnSpPr>
                  <p:nvPr/>
                </p:nvCxnSpPr>
                <p:spPr bwMode="auto">
                  <a:xfrm>
                    <a:off x="4747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76" name="直線コネクタ 275">
                    <a:extLst>
                      <a:ext uri="{FF2B5EF4-FFF2-40B4-BE49-F238E27FC236}">
                        <a16:creationId xmlns:a16="http://schemas.microsoft.com/office/drawing/2014/main" id="{48DE8DC7-5A51-0E43-D5D4-1F0812E0A316}"/>
                      </a:ext>
                    </a:extLst>
                  </p:cNvPr>
                  <p:cNvCxnSpPr>
                    <a:cxnSpLocks/>
                  </p:cNvCxnSpPr>
                  <p:nvPr/>
                </p:nvCxnSpPr>
                <p:spPr bwMode="auto">
                  <a:xfrm>
                    <a:off x="4855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77" name="直線コネクタ 276">
                    <a:extLst>
                      <a:ext uri="{FF2B5EF4-FFF2-40B4-BE49-F238E27FC236}">
                        <a16:creationId xmlns:a16="http://schemas.microsoft.com/office/drawing/2014/main" id="{A66EBD43-567A-FDF0-D0CA-012C6353949D}"/>
                      </a:ext>
                    </a:extLst>
                  </p:cNvPr>
                  <p:cNvCxnSpPr>
                    <a:cxnSpLocks/>
                  </p:cNvCxnSpPr>
                  <p:nvPr/>
                </p:nvCxnSpPr>
                <p:spPr bwMode="auto">
                  <a:xfrm>
                    <a:off x="4963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78" name="直線コネクタ 277">
                    <a:extLst>
                      <a:ext uri="{FF2B5EF4-FFF2-40B4-BE49-F238E27FC236}">
                        <a16:creationId xmlns:a16="http://schemas.microsoft.com/office/drawing/2014/main" id="{653B1737-EA80-A2BF-AA82-62408B6D70F4}"/>
                      </a:ext>
                    </a:extLst>
                  </p:cNvPr>
                  <p:cNvCxnSpPr>
                    <a:cxnSpLocks/>
                  </p:cNvCxnSpPr>
                  <p:nvPr/>
                </p:nvCxnSpPr>
                <p:spPr bwMode="auto">
                  <a:xfrm>
                    <a:off x="5071944"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79" name="直線コネクタ 278">
                    <a:extLst>
                      <a:ext uri="{FF2B5EF4-FFF2-40B4-BE49-F238E27FC236}">
                        <a16:creationId xmlns:a16="http://schemas.microsoft.com/office/drawing/2014/main" id="{1B75E8E1-FF4C-8D46-FC2F-65C9BA2E9A17}"/>
                      </a:ext>
                    </a:extLst>
                  </p:cNvPr>
                  <p:cNvCxnSpPr>
                    <a:cxnSpLocks/>
                  </p:cNvCxnSpPr>
                  <p:nvPr/>
                </p:nvCxnSpPr>
                <p:spPr bwMode="auto">
                  <a:xfrm>
                    <a:off x="5179945" y="5444380"/>
                    <a:ext cx="0" cy="432000"/>
                  </a:xfrm>
                  <a:prstGeom prst="line">
                    <a:avLst/>
                  </a:prstGeom>
                  <a:noFill/>
                  <a:ln w="9525" cap="flat" cmpd="sng" algn="ctr">
                    <a:solidFill>
                      <a:schemeClr val="tx1"/>
                    </a:solidFill>
                    <a:prstDash val="solid"/>
                    <a:round/>
                    <a:headEnd type="none" w="lg" len="lg"/>
                    <a:tailEnd type="none" w="lg" len="lg"/>
                  </a:ln>
                  <a:effectLst/>
                </p:spPr>
              </p:cxnSp>
              <p:cxnSp>
                <p:nvCxnSpPr>
                  <p:cNvPr id="280" name="直線コネクタ 279">
                    <a:extLst>
                      <a:ext uri="{FF2B5EF4-FFF2-40B4-BE49-F238E27FC236}">
                        <a16:creationId xmlns:a16="http://schemas.microsoft.com/office/drawing/2014/main" id="{534A74D0-BECF-F9C2-9441-ABA05ED9818E}"/>
                      </a:ext>
                    </a:extLst>
                  </p:cNvPr>
                  <p:cNvCxnSpPr>
                    <a:cxnSpLocks/>
                  </p:cNvCxnSpPr>
                  <p:nvPr/>
                </p:nvCxnSpPr>
                <p:spPr bwMode="auto">
                  <a:xfrm>
                    <a:off x="528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81" name="直線コネクタ 280">
                    <a:extLst>
                      <a:ext uri="{FF2B5EF4-FFF2-40B4-BE49-F238E27FC236}">
                        <a16:creationId xmlns:a16="http://schemas.microsoft.com/office/drawing/2014/main" id="{0B990EF7-C608-7D3F-52DC-42C29214A762}"/>
                      </a:ext>
                    </a:extLst>
                  </p:cNvPr>
                  <p:cNvCxnSpPr>
                    <a:cxnSpLocks/>
                  </p:cNvCxnSpPr>
                  <p:nvPr/>
                </p:nvCxnSpPr>
                <p:spPr bwMode="auto">
                  <a:xfrm>
                    <a:off x="539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82" name="直線コネクタ 281">
                    <a:extLst>
                      <a:ext uri="{FF2B5EF4-FFF2-40B4-BE49-F238E27FC236}">
                        <a16:creationId xmlns:a16="http://schemas.microsoft.com/office/drawing/2014/main" id="{83FC8073-4A2D-4715-3425-9502A674CD65}"/>
                      </a:ext>
                    </a:extLst>
                  </p:cNvPr>
                  <p:cNvCxnSpPr>
                    <a:cxnSpLocks/>
                  </p:cNvCxnSpPr>
                  <p:nvPr/>
                </p:nvCxnSpPr>
                <p:spPr bwMode="auto">
                  <a:xfrm>
                    <a:off x="550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83" name="直線コネクタ 282">
                    <a:extLst>
                      <a:ext uri="{FF2B5EF4-FFF2-40B4-BE49-F238E27FC236}">
                        <a16:creationId xmlns:a16="http://schemas.microsoft.com/office/drawing/2014/main" id="{1E328263-A741-19BD-885D-01DC765504EF}"/>
                      </a:ext>
                    </a:extLst>
                  </p:cNvPr>
                  <p:cNvCxnSpPr>
                    <a:cxnSpLocks/>
                  </p:cNvCxnSpPr>
                  <p:nvPr/>
                </p:nvCxnSpPr>
                <p:spPr bwMode="auto">
                  <a:xfrm>
                    <a:off x="561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84" name="直線コネクタ 283">
                    <a:extLst>
                      <a:ext uri="{FF2B5EF4-FFF2-40B4-BE49-F238E27FC236}">
                        <a16:creationId xmlns:a16="http://schemas.microsoft.com/office/drawing/2014/main" id="{B09B8B3C-0E8E-57F6-42EF-C08A3298F72E}"/>
                      </a:ext>
                    </a:extLst>
                  </p:cNvPr>
                  <p:cNvCxnSpPr>
                    <a:cxnSpLocks/>
                  </p:cNvCxnSpPr>
                  <p:nvPr/>
                </p:nvCxnSpPr>
                <p:spPr bwMode="auto">
                  <a:xfrm>
                    <a:off x="5719945" y="5516380"/>
                    <a:ext cx="0" cy="360000"/>
                  </a:xfrm>
                  <a:prstGeom prst="line">
                    <a:avLst/>
                  </a:prstGeom>
                  <a:noFill/>
                  <a:ln w="9525" cap="flat" cmpd="sng" algn="ctr">
                    <a:solidFill>
                      <a:schemeClr val="tx1"/>
                    </a:solidFill>
                    <a:prstDash val="solid"/>
                    <a:round/>
                    <a:headEnd type="none" w="lg" len="lg"/>
                    <a:tailEnd type="none" w="lg" len="lg"/>
                  </a:ln>
                  <a:effectLst/>
                </p:spPr>
              </p:cxnSp>
              <p:cxnSp>
                <p:nvCxnSpPr>
                  <p:cNvPr id="285" name="直線コネクタ 284">
                    <a:extLst>
                      <a:ext uri="{FF2B5EF4-FFF2-40B4-BE49-F238E27FC236}">
                        <a16:creationId xmlns:a16="http://schemas.microsoft.com/office/drawing/2014/main" id="{0E60C317-858D-2AE8-4C36-1FE4F434A0B2}"/>
                      </a:ext>
                    </a:extLst>
                  </p:cNvPr>
                  <p:cNvCxnSpPr>
                    <a:cxnSpLocks/>
                  </p:cNvCxnSpPr>
                  <p:nvPr/>
                </p:nvCxnSpPr>
                <p:spPr bwMode="auto">
                  <a:xfrm>
                    <a:off x="5827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86" name="直線コネクタ 285">
                    <a:extLst>
                      <a:ext uri="{FF2B5EF4-FFF2-40B4-BE49-F238E27FC236}">
                        <a16:creationId xmlns:a16="http://schemas.microsoft.com/office/drawing/2014/main" id="{39AD3610-C887-1A1B-5781-616B6B9CF915}"/>
                      </a:ext>
                    </a:extLst>
                  </p:cNvPr>
                  <p:cNvCxnSpPr>
                    <a:cxnSpLocks/>
                  </p:cNvCxnSpPr>
                  <p:nvPr/>
                </p:nvCxnSpPr>
                <p:spPr bwMode="auto">
                  <a:xfrm>
                    <a:off x="5935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87" name="直線コネクタ 286">
                    <a:extLst>
                      <a:ext uri="{FF2B5EF4-FFF2-40B4-BE49-F238E27FC236}">
                        <a16:creationId xmlns:a16="http://schemas.microsoft.com/office/drawing/2014/main" id="{E6F0A74C-B95F-7F3B-5E2A-96D9CB6C01DF}"/>
                      </a:ext>
                    </a:extLst>
                  </p:cNvPr>
                  <p:cNvCxnSpPr>
                    <a:cxnSpLocks/>
                  </p:cNvCxnSpPr>
                  <p:nvPr/>
                </p:nvCxnSpPr>
                <p:spPr bwMode="auto">
                  <a:xfrm>
                    <a:off x="6043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88" name="直線コネクタ 287">
                    <a:extLst>
                      <a:ext uri="{FF2B5EF4-FFF2-40B4-BE49-F238E27FC236}">
                        <a16:creationId xmlns:a16="http://schemas.microsoft.com/office/drawing/2014/main" id="{92C58158-1A53-E173-3A80-0057B969F197}"/>
                      </a:ext>
                    </a:extLst>
                  </p:cNvPr>
                  <p:cNvCxnSpPr>
                    <a:cxnSpLocks/>
                  </p:cNvCxnSpPr>
                  <p:nvPr/>
                </p:nvCxnSpPr>
                <p:spPr bwMode="auto">
                  <a:xfrm>
                    <a:off x="6151945" y="5624380"/>
                    <a:ext cx="0" cy="252000"/>
                  </a:xfrm>
                  <a:prstGeom prst="line">
                    <a:avLst/>
                  </a:prstGeom>
                  <a:noFill/>
                  <a:ln w="9525" cap="flat" cmpd="sng" algn="ctr">
                    <a:solidFill>
                      <a:schemeClr val="tx1"/>
                    </a:solidFill>
                    <a:prstDash val="solid"/>
                    <a:round/>
                    <a:headEnd type="none" w="lg" len="lg"/>
                    <a:tailEnd type="none" w="lg" len="lg"/>
                  </a:ln>
                  <a:effectLst/>
                </p:spPr>
              </p:cxnSp>
              <p:cxnSp>
                <p:nvCxnSpPr>
                  <p:cNvPr id="289" name="直線コネクタ 288">
                    <a:extLst>
                      <a:ext uri="{FF2B5EF4-FFF2-40B4-BE49-F238E27FC236}">
                        <a16:creationId xmlns:a16="http://schemas.microsoft.com/office/drawing/2014/main" id="{8E0C6DBB-5723-2CA1-904A-F4176663936F}"/>
                      </a:ext>
                    </a:extLst>
                  </p:cNvPr>
                  <p:cNvCxnSpPr>
                    <a:cxnSpLocks/>
                  </p:cNvCxnSpPr>
                  <p:nvPr/>
                </p:nvCxnSpPr>
                <p:spPr bwMode="auto">
                  <a:xfrm>
                    <a:off x="6259945" y="5444380"/>
                    <a:ext cx="0" cy="432000"/>
                  </a:xfrm>
                  <a:prstGeom prst="line">
                    <a:avLst/>
                  </a:prstGeom>
                  <a:noFill/>
                  <a:ln w="9525" cap="flat" cmpd="sng" algn="ctr">
                    <a:solidFill>
                      <a:schemeClr val="tx1"/>
                    </a:solidFill>
                    <a:prstDash val="solid"/>
                    <a:round/>
                    <a:headEnd type="none" w="lg" len="lg"/>
                    <a:tailEnd type="none" w="lg" len="lg"/>
                  </a:ln>
                  <a:effectLst/>
                </p:spPr>
              </p:cxnSp>
            </p:grpSp>
          </p:grpSp>
          <p:sp>
            <p:nvSpPr>
              <p:cNvPr id="223" name="テキスト ボックス 222">
                <a:extLst>
                  <a:ext uri="{FF2B5EF4-FFF2-40B4-BE49-F238E27FC236}">
                    <a16:creationId xmlns:a16="http://schemas.microsoft.com/office/drawing/2014/main" id="{D5FE130E-40DA-3F3C-FEAA-826DC050C089}"/>
                  </a:ext>
                </a:extLst>
              </p:cNvPr>
              <p:cNvSpPr txBox="1"/>
              <p:nvPr/>
            </p:nvSpPr>
            <p:spPr>
              <a:xfrm>
                <a:off x="1425215" y="3662438"/>
                <a:ext cx="4445636" cy="211203"/>
              </a:xfrm>
              <a:prstGeom prst="rect">
                <a:avLst/>
              </a:prstGeom>
              <a:noFill/>
            </p:spPr>
            <p:txBody>
              <a:bodyPr wrap="square" lIns="36000" tIns="36000" rIns="36000" bIns="36000" rtlCol="0">
                <a:spAutoFit/>
              </a:bodyPr>
              <a:lstStyle/>
              <a:p>
                <a:r>
                  <a:rPr kumimoji="1" lang="en-US" altLang="ja-JP" sz="900" dirty="0">
                    <a:latin typeface="+mj-lt"/>
                    <a:ea typeface="+mj-ea"/>
                  </a:rPr>
                  <a:t>0   </a:t>
                </a:r>
                <a:r>
                  <a:rPr kumimoji="1" lang="en-US" altLang="ja-JP" sz="800" dirty="0">
                    <a:latin typeface="+mj-lt"/>
                    <a:ea typeface="+mj-ea"/>
                  </a:rPr>
                  <a:t>   </a:t>
                </a:r>
                <a:r>
                  <a:rPr kumimoji="1" lang="en-US" altLang="ja-JP" sz="700" dirty="0">
                    <a:latin typeface="+mj-lt"/>
                    <a:ea typeface="+mj-ea"/>
                  </a:rPr>
                  <a:t> </a:t>
                </a:r>
                <a:r>
                  <a:rPr kumimoji="1" lang="en-US" altLang="ja-JP" sz="800" dirty="0">
                    <a:latin typeface="+mj-lt"/>
                    <a:ea typeface="+mj-ea"/>
                  </a:rPr>
                  <a:t> </a:t>
                </a:r>
                <a:r>
                  <a:rPr kumimoji="1" lang="en-US" altLang="ja-JP" sz="900" dirty="0">
                    <a:latin typeface="+mj-lt"/>
                    <a:ea typeface="+mj-ea"/>
                  </a:rPr>
                  <a:t>  10   </a:t>
                </a:r>
                <a:r>
                  <a:rPr kumimoji="1" lang="en-US" altLang="ja-JP" sz="700" dirty="0">
                    <a:latin typeface="+mj-lt"/>
                    <a:ea typeface="+mj-ea"/>
                  </a:rPr>
                  <a:t>  </a:t>
                </a:r>
                <a:r>
                  <a:rPr kumimoji="1" lang="en-US" altLang="ja-JP" sz="800" dirty="0">
                    <a:latin typeface="+mj-lt"/>
                    <a:ea typeface="+mj-ea"/>
                  </a:rPr>
                  <a:t>  </a:t>
                </a:r>
                <a:r>
                  <a:rPr kumimoji="1" lang="en-US" altLang="ja-JP" sz="900" dirty="0">
                    <a:latin typeface="+mj-lt"/>
                    <a:ea typeface="+mj-ea"/>
                  </a:rPr>
                  <a:t>  20    </a:t>
                </a:r>
                <a:r>
                  <a:rPr kumimoji="1" lang="en-US" altLang="ja-JP" sz="600" dirty="0">
                    <a:latin typeface="+mj-lt"/>
                    <a:ea typeface="+mj-ea"/>
                  </a:rPr>
                  <a:t> </a:t>
                </a:r>
                <a:r>
                  <a:rPr kumimoji="1" lang="en-US" altLang="ja-JP" sz="900" dirty="0">
                    <a:latin typeface="+mj-lt"/>
                    <a:ea typeface="+mj-ea"/>
                  </a:rPr>
                  <a:t>    30   </a:t>
                </a:r>
                <a:r>
                  <a:rPr kumimoji="1" lang="en-US" altLang="ja-JP" sz="700" dirty="0">
                    <a:latin typeface="+mj-lt"/>
                    <a:ea typeface="+mj-ea"/>
                  </a:rPr>
                  <a:t> </a:t>
                </a:r>
                <a:r>
                  <a:rPr kumimoji="1" lang="en-US" altLang="ja-JP" sz="500" dirty="0">
                    <a:latin typeface="+mj-lt"/>
                    <a:ea typeface="+mj-ea"/>
                  </a:rPr>
                  <a:t> </a:t>
                </a:r>
                <a:r>
                  <a:rPr kumimoji="1" lang="en-US" altLang="ja-JP" sz="700" dirty="0">
                    <a:latin typeface="+mj-lt"/>
                    <a:ea typeface="+mj-ea"/>
                  </a:rPr>
                  <a:t>  </a:t>
                </a:r>
                <a:r>
                  <a:rPr kumimoji="1" lang="en-US" altLang="ja-JP" sz="900" dirty="0">
                    <a:latin typeface="+mj-lt"/>
                    <a:ea typeface="+mj-ea"/>
                  </a:rPr>
                  <a:t>  40</a:t>
                </a:r>
                <a:r>
                  <a:rPr lang="ja-JP" altLang="en-US" sz="900" dirty="0">
                    <a:latin typeface="+mj-lt"/>
                    <a:ea typeface="+mj-ea"/>
                  </a:rPr>
                  <a:t>  </a:t>
                </a:r>
                <a:r>
                  <a:rPr lang="ja-JP" altLang="en-US" sz="800" dirty="0">
                    <a:latin typeface="+mj-lt"/>
                    <a:ea typeface="+mj-ea"/>
                  </a:rPr>
                  <a:t>  </a:t>
                </a:r>
                <a:r>
                  <a:rPr lang="ja-JP" altLang="en-US" sz="600" dirty="0">
                    <a:latin typeface="+mj-lt"/>
                    <a:ea typeface="+mj-ea"/>
                  </a:rPr>
                  <a:t>  </a:t>
                </a:r>
                <a:r>
                  <a:rPr lang="ja-JP" altLang="en-US" sz="900" dirty="0">
                    <a:latin typeface="+mj-lt"/>
                    <a:ea typeface="+mj-ea"/>
                  </a:rPr>
                  <a:t>   </a:t>
                </a:r>
                <a:r>
                  <a:rPr lang="en-US" altLang="ja-JP" sz="900" dirty="0">
                    <a:latin typeface="+mj-lt"/>
                    <a:ea typeface="+mj-ea"/>
                  </a:rPr>
                  <a:t>50</a:t>
                </a:r>
                <a:r>
                  <a:rPr lang="ja-JP" altLang="en-US" sz="900" dirty="0">
                    <a:latin typeface="+mj-lt"/>
                    <a:ea typeface="+mj-ea"/>
                  </a:rPr>
                  <a:t>  </a:t>
                </a:r>
                <a:r>
                  <a:rPr lang="ja-JP" altLang="en-US" sz="700" dirty="0">
                    <a:latin typeface="+mj-lt"/>
                    <a:ea typeface="+mj-ea"/>
                  </a:rPr>
                  <a:t> </a:t>
                </a:r>
                <a:r>
                  <a:rPr lang="ja-JP" altLang="en-US" sz="600" dirty="0">
                    <a:latin typeface="+mj-lt"/>
                    <a:ea typeface="+mj-ea"/>
                  </a:rPr>
                  <a:t>   </a:t>
                </a:r>
                <a:r>
                  <a:rPr lang="ja-JP" altLang="en-US" sz="900" dirty="0">
                    <a:latin typeface="+mj-lt"/>
                    <a:ea typeface="+mj-ea"/>
                  </a:rPr>
                  <a:t>    </a:t>
                </a:r>
                <a:r>
                  <a:rPr lang="en-US" altLang="ja-JP" sz="900" dirty="0">
                    <a:latin typeface="+mj-lt"/>
                    <a:ea typeface="+mj-ea"/>
                  </a:rPr>
                  <a:t>60</a:t>
                </a:r>
                <a:r>
                  <a:rPr lang="ja-JP" altLang="en-US" sz="700" dirty="0">
                    <a:latin typeface="+mj-lt"/>
                    <a:ea typeface="+mj-ea"/>
                  </a:rPr>
                  <a:t>  </a:t>
                </a:r>
                <a:r>
                  <a:rPr lang="ja-JP" altLang="en-US" sz="900" dirty="0">
                    <a:latin typeface="+mj-lt"/>
                    <a:ea typeface="+mj-ea"/>
                  </a:rPr>
                  <a:t> </a:t>
                </a:r>
                <a:r>
                  <a:rPr lang="ja-JP" altLang="en-US" sz="700" dirty="0">
                    <a:latin typeface="+mj-lt"/>
                    <a:ea typeface="+mj-ea"/>
                  </a:rPr>
                  <a:t>  </a:t>
                </a:r>
                <a:r>
                  <a:rPr lang="ja-JP" altLang="en-US" sz="900" dirty="0">
                    <a:latin typeface="+mj-lt"/>
                    <a:ea typeface="+mj-ea"/>
                  </a:rPr>
                  <a:t>    </a:t>
                </a:r>
                <a:r>
                  <a:rPr lang="en-US" altLang="ja-JP" sz="900" dirty="0">
                    <a:latin typeface="+mj-lt"/>
                    <a:ea typeface="+mj-ea"/>
                  </a:rPr>
                  <a:t>70</a:t>
                </a:r>
                <a:r>
                  <a:rPr lang="ja-JP" altLang="en-US" sz="900" dirty="0">
                    <a:latin typeface="+mj-lt"/>
                    <a:ea typeface="+mj-ea"/>
                  </a:rPr>
                  <a:t>  </a:t>
                </a:r>
                <a:r>
                  <a:rPr lang="ja-JP" altLang="en-US" sz="800" dirty="0">
                    <a:latin typeface="+mj-lt"/>
                    <a:ea typeface="+mj-ea"/>
                  </a:rPr>
                  <a:t> </a:t>
                </a:r>
                <a:r>
                  <a:rPr lang="ja-JP" altLang="en-US" sz="700" dirty="0">
                    <a:latin typeface="+mj-lt"/>
                    <a:ea typeface="+mj-ea"/>
                  </a:rPr>
                  <a:t> </a:t>
                </a:r>
                <a:r>
                  <a:rPr lang="ja-JP" altLang="en-US" sz="600" dirty="0">
                    <a:latin typeface="+mj-lt"/>
                    <a:ea typeface="+mj-ea"/>
                  </a:rPr>
                  <a:t> </a:t>
                </a:r>
                <a:r>
                  <a:rPr lang="ja-JP" altLang="en-US" sz="900" dirty="0">
                    <a:latin typeface="+mj-lt"/>
                    <a:ea typeface="+mj-ea"/>
                  </a:rPr>
                  <a:t>    </a:t>
                </a:r>
                <a:r>
                  <a:rPr lang="en-US" altLang="ja-JP" sz="900" dirty="0">
                    <a:latin typeface="+mj-lt"/>
                    <a:ea typeface="+mj-ea"/>
                  </a:rPr>
                  <a:t>80</a:t>
                </a:r>
                <a:r>
                  <a:rPr lang="ja-JP" altLang="en-US" sz="900" dirty="0">
                    <a:latin typeface="+mj-lt"/>
                    <a:ea typeface="+mj-ea"/>
                  </a:rPr>
                  <a:t>  </a:t>
                </a:r>
                <a:r>
                  <a:rPr lang="ja-JP" altLang="en-US" sz="700" dirty="0">
                    <a:latin typeface="+mj-lt"/>
                    <a:ea typeface="+mj-ea"/>
                  </a:rPr>
                  <a:t> </a:t>
                </a:r>
                <a:r>
                  <a:rPr lang="ja-JP" altLang="en-US" sz="400" dirty="0">
                    <a:latin typeface="+mj-lt"/>
                    <a:ea typeface="+mj-ea"/>
                  </a:rPr>
                  <a:t>   </a:t>
                </a:r>
                <a:r>
                  <a:rPr lang="ja-JP" altLang="en-US" sz="900" dirty="0">
                    <a:latin typeface="+mj-lt"/>
                    <a:ea typeface="+mj-ea"/>
                  </a:rPr>
                  <a:t>    </a:t>
                </a:r>
                <a:r>
                  <a:rPr lang="en-US" altLang="ja-JP" sz="900" dirty="0">
                    <a:latin typeface="+mj-lt"/>
                    <a:ea typeface="+mj-ea"/>
                  </a:rPr>
                  <a:t>90</a:t>
                </a:r>
                <a:r>
                  <a:rPr lang="ja-JP" altLang="en-US" sz="900" dirty="0">
                    <a:latin typeface="+mj-lt"/>
                    <a:ea typeface="+mj-ea"/>
                  </a:rPr>
                  <a:t>    </a:t>
                </a:r>
                <a:r>
                  <a:rPr lang="ja-JP" altLang="en-US" sz="600" dirty="0">
                    <a:latin typeface="+mj-lt"/>
                    <a:ea typeface="+mj-ea"/>
                  </a:rPr>
                  <a:t> </a:t>
                </a:r>
                <a:r>
                  <a:rPr lang="ja-JP" altLang="en-US" sz="500" dirty="0">
                    <a:latin typeface="+mj-lt"/>
                    <a:ea typeface="+mj-ea"/>
                  </a:rPr>
                  <a:t> </a:t>
                </a:r>
                <a:r>
                  <a:rPr lang="ja-JP" altLang="en-US" sz="800" dirty="0">
                    <a:latin typeface="+mj-lt"/>
                    <a:ea typeface="+mj-ea"/>
                  </a:rPr>
                  <a:t> </a:t>
                </a:r>
                <a:r>
                  <a:rPr lang="ja-JP" altLang="en-US" sz="900" dirty="0">
                    <a:latin typeface="+mj-lt"/>
                    <a:ea typeface="+mj-ea"/>
                  </a:rPr>
                  <a:t> </a:t>
                </a:r>
                <a:r>
                  <a:rPr lang="en-US" altLang="ja-JP" sz="900" dirty="0">
                    <a:latin typeface="+mj-lt"/>
                    <a:ea typeface="+mj-ea"/>
                  </a:rPr>
                  <a:t>100</a:t>
                </a:r>
                <a:endParaRPr kumimoji="1" lang="ja-JP" altLang="en-US" sz="900" dirty="0">
                  <a:latin typeface="+mj-lt"/>
                  <a:ea typeface="+mj-ea"/>
                </a:endParaRPr>
              </a:p>
            </p:txBody>
          </p:sp>
          <p:sp>
            <p:nvSpPr>
              <p:cNvPr id="224" name="正方形/長方形 223">
                <a:extLst>
                  <a:ext uri="{FF2B5EF4-FFF2-40B4-BE49-F238E27FC236}">
                    <a16:creationId xmlns:a16="http://schemas.microsoft.com/office/drawing/2014/main" id="{809D92B7-E455-2956-EB0C-8E708B45A9F6}"/>
                  </a:ext>
                </a:extLst>
              </p:cNvPr>
              <p:cNvSpPr/>
              <p:nvPr/>
            </p:nvSpPr>
            <p:spPr bwMode="auto">
              <a:xfrm>
                <a:off x="8019436" y="3793725"/>
                <a:ext cx="793750" cy="88900"/>
              </a:xfrm>
              <a:prstGeom prst="rect">
                <a:avLst/>
              </a:prstGeom>
              <a:solidFill>
                <a:schemeClr val="bg2">
                  <a:lumMod val="9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endParaRPr lang="ja-JP" altLang="en-US"/>
              </a:p>
            </p:txBody>
          </p:sp>
          <p:sp>
            <p:nvSpPr>
              <p:cNvPr id="225" name="テキスト ボックス 224">
                <a:extLst>
                  <a:ext uri="{FF2B5EF4-FFF2-40B4-BE49-F238E27FC236}">
                    <a16:creationId xmlns:a16="http://schemas.microsoft.com/office/drawing/2014/main" id="{64173016-EC72-42F4-8548-C5A480F8AD40}"/>
                  </a:ext>
                </a:extLst>
              </p:cNvPr>
              <p:cNvSpPr txBox="1"/>
              <p:nvPr/>
            </p:nvSpPr>
            <p:spPr>
              <a:xfrm>
                <a:off x="6944925" y="3672598"/>
                <a:ext cx="619696" cy="211203"/>
              </a:xfrm>
              <a:prstGeom prst="rect">
                <a:avLst/>
              </a:prstGeom>
              <a:noFill/>
            </p:spPr>
            <p:txBody>
              <a:bodyPr wrap="square" lIns="36000" tIns="36000" rIns="36000" bIns="36000" rtlCol="0">
                <a:spAutoFit/>
              </a:bodyPr>
              <a:lstStyle/>
              <a:p>
                <a:r>
                  <a:rPr lang="en-US" altLang="ja-JP" sz="900" dirty="0">
                    <a:latin typeface="+mj-lt"/>
                    <a:ea typeface="+mj-ea"/>
                  </a:rPr>
                  <a:t>100 </a:t>
                </a:r>
                <a:r>
                  <a:rPr kumimoji="1" lang="en-US" altLang="ja-JP" sz="900" dirty="0">
                    <a:latin typeface="+mj-lt"/>
                    <a:ea typeface="+mj-ea"/>
                  </a:rPr>
                  <a:t>mm</a:t>
                </a:r>
                <a:endParaRPr kumimoji="1" lang="ja-JP" altLang="en-US" sz="900" dirty="0">
                  <a:latin typeface="+mj-lt"/>
                  <a:ea typeface="+mj-ea"/>
                </a:endParaRPr>
              </a:p>
            </p:txBody>
          </p:sp>
          <p:grpSp>
            <p:nvGrpSpPr>
              <p:cNvPr id="226" name="グループ化 225">
                <a:extLst>
                  <a:ext uri="{FF2B5EF4-FFF2-40B4-BE49-F238E27FC236}">
                    <a16:creationId xmlns:a16="http://schemas.microsoft.com/office/drawing/2014/main" id="{DDF7BAF3-5F0B-0FA4-1C60-1582FFC80F54}"/>
                  </a:ext>
                </a:extLst>
              </p:cNvPr>
              <p:cNvGrpSpPr/>
              <p:nvPr/>
            </p:nvGrpSpPr>
            <p:grpSpPr>
              <a:xfrm>
                <a:off x="2058630" y="2650725"/>
                <a:ext cx="2639060" cy="2988735"/>
                <a:chOff x="1380204" y="762931"/>
                <a:chExt cx="2639060" cy="2988735"/>
              </a:xfrm>
            </p:grpSpPr>
            <p:sp>
              <p:nvSpPr>
                <p:cNvPr id="227" name="正方形/長方形 226">
                  <a:extLst>
                    <a:ext uri="{FF2B5EF4-FFF2-40B4-BE49-F238E27FC236}">
                      <a16:creationId xmlns:a16="http://schemas.microsoft.com/office/drawing/2014/main" id="{B7688F7C-7AD7-EE3A-D811-8F932BD58F58}"/>
                    </a:ext>
                  </a:extLst>
                </p:cNvPr>
                <p:cNvSpPr/>
                <p:nvPr/>
              </p:nvSpPr>
              <p:spPr bwMode="auto">
                <a:xfrm>
                  <a:off x="1882181" y="1355377"/>
                  <a:ext cx="2127250" cy="371771"/>
                </a:xfrm>
                <a:prstGeom prst="rect">
                  <a:avLst/>
                </a:prstGeom>
                <a:solidFill>
                  <a:schemeClr val="bg2">
                    <a:lumMod val="9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endParaRPr lang="ja-JP" altLang="en-US"/>
                </a:p>
              </p:txBody>
            </p:sp>
            <p:sp>
              <p:nvSpPr>
                <p:cNvPr id="228" name="フリーフォーム: 図形 227">
                  <a:extLst>
                    <a:ext uri="{FF2B5EF4-FFF2-40B4-BE49-F238E27FC236}">
                      <a16:creationId xmlns:a16="http://schemas.microsoft.com/office/drawing/2014/main" id="{990ADAFC-F359-5800-5D13-A561F2D558E6}"/>
                    </a:ext>
                  </a:extLst>
                </p:cNvPr>
                <p:cNvSpPr/>
                <p:nvPr/>
              </p:nvSpPr>
              <p:spPr bwMode="auto">
                <a:xfrm flipH="1">
                  <a:off x="1380204" y="762931"/>
                  <a:ext cx="514350" cy="827617"/>
                </a:xfrm>
                <a:custGeom>
                  <a:avLst/>
                  <a:gdLst>
                    <a:gd name="connsiteX0" fmla="*/ 512233 w 512233"/>
                    <a:gd name="connsiteY0" fmla="*/ 550333 h 2988733"/>
                    <a:gd name="connsiteX1" fmla="*/ 512233 w 512233"/>
                    <a:gd name="connsiteY1" fmla="*/ 2988733 h 2988733"/>
                    <a:gd name="connsiteX2" fmla="*/ 283633 w 512233"/>
                    <a:gd name="connsiteY2" fmla="*/ 2870200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469900 w 512233"/>
                    <a:gd name="connsiteY7" fmla="*/ 275167 h 2988733"/>
                    <a:gd name="connsiteX8" fmla="*/ 512233 w 512233"/>
                    <a:gd name="connsiteY8" fmla="*/ 550333 h 2988733"/>
                    <a:gd name="connsiteX0" fmla="*/ 512233 w 512233"/>
                    <a:gd name="connsiteY0" fmla="*/ 558828 h 2997228"/>
                    <a:gd name="connsiteX1" fmla="*/ 512233 w 512233"/>
                    <a:gd name="connsiteY1" fmla="*/ 2997228 h 2997228"/>
                    <a:gd name="connsiteX2" fmla="*/ 283633 w 512233"/>
                    <a:gd name="connsiteY2" fmla="*/ 2878695 h 2997228"/>
                    <a:gd name="connsiteX3" fmla="*/ 0 w 512233"/>
                    <a:gd name="connsiteY3" fmla="*/ 1612928 h 2997228"/>
                    <a:gd name="connsiteX4" fmla="*/ 0 w 512233"/>
                    <a:gd name="connsiteY4" fmla="*/ 622328 h 2997228"/>
                    <a:gd name="connsiteX5" fmla="*/ 283633 w 512233"/>
                    <a:gd name="connsiteY5" fmla="*/ 622328 h 2997228"/>
                    <a:gd name="connsiteX6" fmla="*/ 283633 w 512233"/>
                    <a:gd name="connsiteY6" fmla="*/ 8495 h 2997228"/>
                    <a:gd name="connsiteX7" fmla="*/ 469900 w 512233"/>
                    <a:gd name="connsiteY7" fmla="*/ 283662 h 2997228"/>
                    <a:gd name="connsiteX8" fmla="*/ 512233 w 512233"/>
                    <a:gd name="connsiteY8" fmla="*/ 558828 h 2997228"/>
                    <a:gd name="connsiteX0" fmla="*/ 512233 w 512233"/>
                    <a:gd name="connsiteY0" fmla="*/ 558828 h 2997228"/>
                    <a:gd name="connsiteX1" fmla="*/ 512233 w 512233"/>
                    <a:gd name="connsiteY1" fmla="*/ 2997228 h 2997228"/>
                    <a:gd name="connsiteX2" fmla="*/ 283633 w 512233"/>
                    <a:gd name="connsiteY2" fmla="*/ 2878695 h 2997228"/>
                    <a:gd name="connsiteX3" fmla="*/ 0 w 512233"/>
                    <a:gd name="connsiteY3" fmla="*/ 1612928 h 2997228"/>
                    <a:gd name="connsiteX4" fmla="*/ 0 w 512233"/>
                    <a:gd name="connsiteY4" fmla="*/ 622328 h 2997228"/>
                    <a:gd name="connsiteX5" fmla="*/ 283633 w 512233"/>
                    <a:gd name="connsiteY5" fmla="*/ 622328 h 2997228"/>
                    <a:gd name="connsiteX6" fmla="*/ 283633 w 512233"/>
                    <a:gd name="connsiteY6" fmla="*/ 8495 h 2997228"/>
                    <a:gd name="connsiteX7" fmla="*/ 469900 w 512233"/>
                    <a:gd name="connsiteY7" fmla="*/ 283662 h 2997228"/>
                    <a:gd name="connsiteX8" fmla="*/ 512233 w 512233"/>
                    <a:gd name="connsiteY8" fmla="*/ 558828 h 2997228"/>
                    <a:gd name="connsiteX0" fmla="*/ 512233 w 512233"/>
                    <a:gd name="connsiteY0" fmla="*/ 551370 h 2989770"/>
                    <a:gd name="connsiteX1" fmla="*/ 512233 w 512233"/>
                    <a:gd name="connsiteY1" fmla="*/ 2989770 h 2989770"/>
                    <a:gd name="connsiteX2" fmla="*/ 283633 w 512233"/>
                    <a:gd name="connsiteY2" fmla="*/ 2871237 h 2989770"/>
                    <a:gd name="connsiteX3" fmla="*/ 0 w 512233"/>
                    <a:gd name="connsiteY3" fmla="*/ 1605470 h 2989770"/>
                    <a:gd name="connsiteX4" fmla="*/ 0 w 512233"/>
                    <a:gd name="connsiteY4" fmla="*/ 614870 h 2989770"/>
                    <a:gd name="connsiteX5" fmla="*/ 283633 w 512233"/>
                    <a:gd name="connsiteY5" fmla="*/ 614870 h 2989770"/>
                    <a:gd name="connsiteX6" fmla="*/ 283633 w 512233"/>
                    <a:gd name="connsiteY6" fmla="*/ 1037 h 2989770"/>
                    <a:gd name="connsiteX7" fmla="*/ 512233 w 512233"/>
                    <a:gd name="connsiteY7" fmla="*/ 551370 h 2989770"/>
                    <a:gd name="connsiteX0" fmla="*/ 512233 w 512233"/>
                    <a:gd name="connsiteY0" fmla="*/ 551370 h 2989770"/>
                    <a:gd name="connsiteX1" fmla="*/ 512233 w 512233"/>
                    <a:gd name="connsiteY1" fmla="*/ 2989770 h 2989770"/>
                    <a:gd name="connsiteX2" fmla="*/ 283633 w 512233"/>
                    <a:gd name="connsiteY2" fmla="*/ 2871237 h 2989770"/>
                    <a:gd name="connsiteX3" fmla="*/ 0 w 512233"/>
                    <a:gd name="connsiteY3" fmla="*/ 1605470 h 2989770"/>
                    <a:gd name="connsiteX4" fmla="*/ 0 w 512233"/>
                    <a:gd name="connsiteY4" fmla="*/ 614870 h 2989770"/>
                    <a:gd name="connsiteX5" fmla="*/ 283633 w 512233"/>
                    <a:gd name="connsiteY5" fmla="*/ 614870 h 2989770"/>
                    <a:gd name="connsiteX6" fmla="*/ 283633 w 512233"/>
                    <a:gd name="connsiteY6" fmla="*/ 1037 h 2989770"/>
                    <a:gd name="connsiteX7" fmla="*/ 512233 w 512233"/>
                    <a:gd name="connsiteY7" fmla="*/ 551370 h 2989770"/>
                    <a:gd name="connsiteX0" fmla="*/ 512233 w 512233"/>
                    <a:gd name="connsiteY0" fmla="*/ 551370 h 2989770"/>
                    <a:gd name="connsiteX1" fmla="*/ 512233 w 512233"/>
                    <a:gd name="connsiteY1" fmla="*/ 2989770 h 2989770"/>
                    <a:gd name="connsiteX2" fmla="*/ 0 w 512233"/>
                    <a:gd name="connsiteY2" fmla="*/ 1605470 h 2989770"/>
                    <a:gd name="connsiteX3" fmla="*/ 0 w 512233"/>
                    <a:gd name="connsiteY3" fmla="*/ 614870 h 2989770"/>
                    <a:gd name="connsiteX4" fmla="*/ 283633 w 512233"/>
                    <a:gd name="connsiteY4" fmla="*/ 614870 h 2989770"/>
                    <a:gd name="connsiteX5" fmla="*/ 283633 w 512233"/>
                    <a:gd name="connsiteY5" fmla="*/ 1037 h 2989770"/>
                    <a:gd name="connsiteX6" fmla="*/ 512233 w 512233"/>
                    <a:gd name="connsiteY6" fmla="*/ 551370 h 2989770"/>
                    <a:gd name="connsiteX0" fmla="*/ 512233 w 512233"/>
                    <a:gd name="connsiteY0" fmla="*/ 551370 h 3007692"/>
                    <a:gd name="connsiteX1" fmla="*/ 512233 w 512233"/>
                    <a:gd name="connsiteY1" fmla="*/ 2989770 h 3007692"/>
                    <a:gd name="connsiteX2" fmla="*/ 0 w 512233"/>
                    <a:gd name="connsiteY2" fmla="*/ 1605470 h 3007692"/>
                    <a:gd name="connsiteX3" fmla="*/ 0 w 512233"/>
                    <a:gd name="connsiteY3" fmla="*/ 614870 h 3007692"/>
                    <a:gd name="connsiteX4" fmla="*/ 283633 w 512233"/>
                    <a:gd name="connsiteY4" fmla="*/ 614870 h 3007692"/>
                    <a:gd name="connsiteX5" fmla="*/ 283633 w 512233"/>
                    <a:gd name="connsiteY5" fmla="*/ 1037 h 3007692"/>
                    <a:gd name="connsiteX6" fmla="*/ 512233 w 512233"/>
                    <a:gd name="connsiteY6" fmla="*/ 551370 h 3007692"/>
                    <a:gd name="connsiteX0" fmla="*/ 512233 w 512233"/>
                    <a:gd name="connsiteY0" fmla="*/ 551370 h 2989770"/>
                    <a:gd name="connsiteX1" fmla="*/ 512233 w 512233"/>
                    <a:gd name="connsiteY1" fmla="*/ 2989770 h 2989770"/>
                    <a:gd name="connsiteX2" fmla="*/ 0 w 512233"/>
                    <a:gd name="connsiteY2" fmla="*/ 1605470 h 2989770"/>
                    <a:gd name="connsiteX3" fmla="*/ 0 w 512233"/>
                    <a:gd name="connsiteY3" fmla="*/ 614870 h 2989770"/>
                    <a:gd name="connsiteX4" fmla="*/ 283633 w 512233"/>
                    <a:gd name="connsiteY4" fmla="*/ 614870 h 2989770"/>
                    <a:gd name="connsiteX5" fmla="*/ 283633 w 512233"/>
                    <a:gd name="connsiteY5" fmla="*/ 1037 h 2989770"/>
                    <a:gd name="connsiteX6" fmla="*/ 512233 w 512233"/>
                    <a:gd name="connsiteY6" fmla="*/ 551370 h 2989770"/>
                    <a:gd name="connsiteX0" fmla="*/ 512233 w 512233"/>
                    <a:gd name="connsiteY0" fmla="*/ 551370 h 3114100"/>
                    <a:gd name="connsiteX1" fmla="*/ 512233 w 512233"/>
                    <a:gd name="connsiteY1" fmla="*/ 2989770 h 3114100"/>
                    <a:gd name="connsiteX2" fmla="*/ 228600 w 512233"/>
                    <a:gd name="connsiteY2" fmla="*/ 2638404 h 3114100"/>
                    <a:gd name="connsiteX3" fmla="*/ 0 w 512233"/>
                    <a:gd name="connsiteY3" fmla="*/ 1605470 h 3114100"/>
                    <a:gd name="connsiteX4" fmla="*/ 0 w 512233"/>
                    <a:gd name="connsiteY4" fmla="*/ 614870 h 3114100"/>
                    <a:gd name="connsiteX5" fmla="*/ 283633 w 512233"/>
                    <a:gd name="connsiteY5" fmla="*/ 614870 h 3114100"/>
                    <a:gd name="connsiteX6" fmla="*/ 283633 w 512233"/>
                    <a:gd name="connsiteY6" fmla="*/ 1037 h 3114100"/>
                    <a:gd name="connsiteX7" fmla="*/ 512233 w 512233"/>
                    <a:gd name="connsiteY7" fmla="*/ 551370 h 3114100"/>
                    <a:gd name="connsiteX0" fmla="*/ 512233 w 512233"/>
                    <a:gd name="connsiteY0" fmla="*/ 551370 h 3114100"/>
                    <a:gd name="connsiteX1" fmla="*/ 512233 w 512233"/>
                    <a:gd name="connsiteY1" fmla="*/ 2989770 h 3114100"/>
                    <a:gd name="connsiteX2" fmla="*/ 228600 w 512233"/>
                    <a:gd name="connsiteY2" fmla="*/ 2638404 h 3114100"/>
                    <a:gd name="connsiteX3" fmla="*/ 0 w 512233"/>
                    <a:gd name="connsiteY3" fmla="*/ 1605470 h 3114100"/>
                    <a:gd name="connsiteX4" fmla="*/ 0 w 512233"/>
                    <a:gd name="connsiteY4" fmla="*/ 614870 h 3114100"/>
                    <a:gd name="connsiteX5" fmla="*/ 283633 w 512233"/>
                    <a:gd name="connsiteY5" fmla="*/ 614870 h 3114100"/>
                    <a:gd name="connsiteX6" fmla="*/ 283633 w 512233"/>
                    <a:gd name="connsiteY6" fmla="*/ 1037 h 3114100"/>
                    <a:gd name="connsiteX7" fmla="*/ 512233 w 512233"/>
                    <a:gd name="connsiteY7" fmla="*/ 551370 h 3114100"/>
                    <a:gd name="connsiteX0" fmla="*/ 512233 w 512233"/>
                    <a:gd name="connsiteY0" fmla="*/ 551370 h 2989770"/>
                    <a:gd name="connsiteX1" fmla="*/ 512233 w 512233"/>
                    <a:gd name="connsiteY1" fmla="*/ 2989770 h 2989770"/>
                    <a:gd name="connsiteX2" fmla="*/ 228600 w 512233"/>
                    <a:gd name="connsiteY2" fmla="*/ 2638404 h 2989770"/>
                    <a:gd name="connsiteX3" fmla="*/ 0 w 512233"/>
                    <a:gd name="connsiteY3" fmla="*/ 1605470 h 2989770"/>
                    <a:gd name="connsiteX4" fmla="*/ 0 w 512233"/>
                    <a:gd name="connsiteY4" fmla="*/ 614870 h 2989770"/>
                    <a:gd name="connsiteX5" fmla="*/ 283633 w 512233"/>
                    <a:gd name="connsiteY5" fmla="*/ 614870 h 2989770"/>
                    <a:gd name="connsiteX6" fmla="*/ 283633 w 512233"/>
                    <a:gd name="connsiteY6" fmla="*/ 1037 h 2989770"/>
                    <a:gd name="connsiteX7" fmla="*/ 512233 w 512233"/>
                    <a:gd name="connsiteY7" fmla="*/ 551370 h 2989770"/>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931333 h 2988733"/>
                    <a:gd name="connsiteX2" fmla="*/ 512233 w 512233"/>
                    <a:gd name="connsiteY2" fmla="*/ 2988733 h 2988733"/>
                    <a:gd name="connsiteX3" fmla="*/ 228600 w 512233"/>
                    <a:gd name="connsiteY3" fmla="*/ 2637367 h 2988733"/>
                    <a:gd name="connsiteX4" fmla="*/ 0 w 512233"/>
                    <a:gd name="connsiteY4" fmla="*/ 1604433 h 2988733"/>
                    <a:gd name="connsiteX5" fmla="*/ 0 w 512233"/>
                    <a:gd name="connsiteY5" fmla="*/ 613833 h 2988733"/>
                    <a:gd name="connsiteX6" fmla="*/ 283633 w 512233"/>
                    <a:gd name="connsiteY6" fmla="*/ 613833 h 2988733"/>
                    <a:gd name="connsiteX7" fmla="*/ 283633 w 512233"/>
                    <a:gd name="connsiteY7" fmla="*/ 0 h 2988733"/>
                    <a:gd name="connsiteX8" fmla="*/ 512233 w 512233"/>
                    <a:gd name="connsiteY8" fmla="*/ 550333 h 2988733"/>
                    <a:gd name="connsiteX0" fmla="*/ 512233 w 512233"/>
                    <a:gd name="connsiteY0" fmla="*/ 550333 h 2988733"/>
                    <a:gd name="connsiteX1" fmla="*/ 512233 w 512233"/>
                    <a:gd name="connsiteY1" fmla="*/ 931333 h 2988733"/>
                    <a:gd name="connsiteX2" fmla="*/ 512233 w 512233"/>
                    <a:gd name="connsiteY2" fmla="*/ 2988733 h 2988733"/>
                    <a:gd name="connsiteX3" fmla="*/ 228600 w 512233"/>
                    <a:gd name="connsiteY3" fmla="*/ 2637367 h 2988733"/>
                    <a:gd name="connsiteX4" fmla="*/ 0 w 512233"/>
                    <a:gd name="connsiteY4" fmla="*/ 1604433 h 2988733"/>
                    <a:gd name="connsiteX5" fmla="*/ 0 w 512233"/>
                    <a:gd name="connsiteY5" fmla="*/ 918633 h 2988733"/>
                    <a:gd name="connsiteX6" fmla="*/ 0 w 512233"/>
                    <a:gd name="connsiteY6" fmla="*/ 613833 h 2988733"/>
                    <a:gd name="connsiteX7" fmla="*/ 283633 w 512233"/>
                    <a:gd name="connsiteY7" fmla="*/ 613833 h 2988733"/>
                    <a:gd name="connsiteX8" fmla="*/ 283633 w 512233"/>
                    <a:gd name="connsiteY8" fmla="*/ 0 h 2988733"/>
                    <a:gd name="connsiteX9" fmla="*/ 512233 w 512233"/>
                    <a:gd name="connsiteY9" fmla="*/ 550333 h 2988733"/>
                    <a:gd name="connsiteX0" fmla="*/ 512233 w 512233"/>
                    <a:gd name="connsiteY0" fmla="*/ 550333 h 2988733"/>
                    <a:gd name="connsiteX1" fmla="*/ 512233 w 512233"/>
                    <a:gd name="connsiteY1" fmla="*/ 931333 h 2988733"/>
                    <a:gd name="connsiteX2" fmla="*/ 512233 w 512233"/>
                    <a:gd name="connsiteY2" fmla="*/ 2988733 h 2988733"/>
                    <a:gd name="connsiteX3" fmla="*/ 228600 w 512233"/>
                    <a:gd name="connsiteY3" fmla="*/ 2637367 h 2988733"/>
                    <a:gd name="connsiteX4" fmla="*/ 0 w 512233"/>
                    <a:gd name="connsiteY4" fmla="*/ 1604433 h 2988733"/>
                    <a:gd name="connsiteX5" fmla="*/ 0 w 512233"/>
                    <a:gd name="connsiteY5" fmla="*/ 918633 h 2988733"/>
                    <a:gd name="connsiteX6" fmla="*/ 0 w 512233"/>
                    <a:gd name="connsiteY6" fmla="*/ 918633 h 2988733"/>
                    <a:gd name="connsiteX7" fmla="*/ 0 w 512233"/>
                    <a:gd name="connsiteY7" fmla="*/ 613833 h 2988733"/>
                    <a:gd name="connsiteX8" fmla="*/ 283633 w 512233"/>
                    <a:gd name="connsiteY8" fmla="*/ 613833 h 2988733"/>
                    <a:gd name="connsiteX9" fmla="*/ 283633 w 512233"/>
                    <a:gd name="connsiteY9" fmla="*/ 0 h 2988733"/>
                    <a:gd name="connsiteX10" fmla="*/ 512233 w 512233"/>
                    <a:gd name="connsiteY10" fmla="*/ 550333 h 2988733"/>
                    <a:gd name="connsiteX0" fmla="*/ 512233 w 512233"/>
                    <a:gd name="connsiteY0" fmla="*/ 550333 h 2637367"/>
                    <a:gd name="connsiteX1" fmla="*/ 512233 w 512233"/>
                    <a:gd name="connsiteY1" fmla="*/ 931333 h 2637367"/>
                    <a:gd name="connsiteX2" fmla="*/ 228600 w 512233"/>
                    <a:gd name="connsiteY2" fmla="*/ 2637367 h 2637367"/>
                    <a:gd name="connsiteX3" fmla="*/ 0 w 512233"/>
                    <a:gd name="connsiteY3" fmla="*/ 1604433 h 2637367"/>
                    <a:gd name="connsiteX4" fmla="*/ 0 w 512233"/>
                    <a:gd name="connsiteY4" fmla="*/ 918633 h 2637367"/>
                    <a:gd name="connsiteX5" fmla="*/ 0 w 512233"/>
                    <a:gd name="connsiteY5" fmla="*/ 918633 h 2637367"/>
                    <a:gd name="connsiteX6" fmla="*/ 0 w 512233"/>
                    <a:gd name="connsiteY6" fmla="*/ 613833 h 2637367"/>
                    <a:gd name="connsiteX7" fmla="*/ 283633 w 512233"/>
                    <a:gd name="connsiteY7" fmla="*/ 613833 h 2637367"/>
                    <a:gd name="connsiteX8" fmla="*/ 283633 w 512233"/>
                    <a:gd name="connsiteY8" fmla="*/ 0 h 2637367"/>
                    <a:gd name="connsiteX9" fmla="*/ 512233 w 512233"/>
                    <a:gd name="connsiteY9" fmla="*/ 550333 h 2637367"/>
                    <a:gd name="connsiteX0" fmla="*/ 512233 w 512233"/>
                    <a:gd name="connsiteY0" fmla="*/ 550333 h 1604433"/>
                    <a:gd name="connsiteX1" fmla="*/ 512233 w 512233"/>
                    <a:gd name="connsiteY1" fmla="*/ 931333 h 1604433"/>
                    <a:gd name="connsiteX2" fmla="*/ 0 w 512233"/>
                    <a:gd name="connsiteY2" fmla="*/ 1604433 h 1604433"/>
                    <a:gd name="connsiteX3" fmla="*/ 0 w 512233"/>
                    <a:gd name="connsiteY3" fmla="*/ 918633 h 1604433"/>
                    <a:gd name="connsiteX4" fmla="*/ 0 w 512233"/>
                    <a:gd name="connsiteY4" fmla="*/ 918633 h 1604433"/>
                    <a:gd name="connsiteX5" fmla="*/ 0 w 512233"/>
                    <a:gd name="connsiteY5" fmla="*/ 613833 h 1604433"/>
                    <a:gd name="connsiteX6" fmla="*/ 283633 w 512233"/>
                    <a:gd name="connsiteY6" fmla="*/ 613833 h 1604433"/>
                    <a:gd name="connsiteX7" fmla="*/ 283633 w 512233"/>
                    <a:gd name="connsiteY7" fmla="*/ 0 h 1604433"/>
                    <a:gd name="connsiteX8" fmla="*/ 512233 w 512233"/>
                    <a:gd name="connsiteY8" fmla="*/ 550333 h 1604433"/>
                    <a:gd name="connsiteX0" fmla="*/ 512233 w 512233"/>
                    <a:gd name="connsiteY0" fmla="*/ 550333 h 931333"/>
                    <a:gd name="connsiteX1" fmla="*/ 512233 w 512233"/>
                    <a:gd name="connsiteY1" fmla="*/ 931333 h 931333"/>
                    <a:gd name="connsiteX2" fmla="*/ 0 w 512233"/>
                    <a:gd name="connsiteY2" fmla="*/ 918633 h 931333"/>
                    <a:gd name="connsiteX3" fmla="*/ 0 w 512233"/>
                    <a:gd name="connsiteY3" fmla="*/ 918633 h 931333"/>
                    <a:gd name="connsiteX4" fmla="*/ 0 w 512233"/>
                    <a:gd name="connsiteY4" fmla="*/ 613833 h 931333"/>
                    <a:gd name="connsiteX5" fmla="*/ 283633 w 512233"/>
                    <a:gd name="connsiteY5" fmla="*/ 613833 h 931333"/>
                    <a:gd name="connsiteX6" fmla="*/ 283633 w 512233"/>
                    <a:gd name="connsiteY6" fmla="*/ 0 h 931333"/>
                    <a:gd name="connsiteX7" fmla="*/ 512233 w 512233"/>
                    <a:gd name="connsiteY7" fmla="*/ 550333 h 931333"/>
                    <a:gd name="connsiteX0" fmla="*/ 512233 w 514350"/>
                    <a:gd name="connsiteY0" fmla="*/ 550333 h 931333"/>
                    <a:gd name="connsiteX1" fmla="*/ 514350 w 514350"/>
                    <a:gd name="connsiteY1" fmla="*/ 827617 h 931333"/>
                    <a:gd name="connsiteX2" fmla="*/ 512233 w 514350"/>
                    <a:gd name="connsiteY2" fmla="*/ 931333 h 931333"/>
                    <a:gd name="connsiteX3" fmla="*/ 0 w 514350"/>
                    <a:gd name="connsiteY3" fmla="*/ 918633 h 931333"/>
                    <a:gd name="connsiteX4" fmla="*/ 0 w 514350"/>
                    <a:gd name="connsiteY4" fmla="*/ 918633 h 931333"/>
                    <a:gd name="connsiteX5" fmla="*/ 0 w 514350"/>
                    <a:gd name="connsiteY5" fmla="*/ 613833 h 931333"/>
                    <a:gd name="connsiteX6" fmla="*/ 283633 w 514350"/>
                    <a:gd name="connsiteY6" fmla="*/ 613833 h 931333"/>
                    <a:gd name="connsiteX7" fmla="*/ 283633 w 514350"/>
                    <a:gd name="connsiteY7" fmla="*/ 0 h 931333"/>
                    <a:gd name="connsiteX8" fmla="*/ 512233 w 514350"/>
                    <a:gd name="connsiteY8" fmla="*/ 550333 h 931333"/>
                    <a:gd name="connsiteX0" fmla="*/ 512233 w 514350"/>
                    <a:gd name="connsiteY0" fmla="*/ 550333 h 931333"/>
                    <a:gd name="connsiteX1" fmla="*/ 514350 w 514350"/>
                    <a:gd name="connsiteY1" fmla="*/ 827617 h 931333"/>
                    <a:gd name="connsiteX2" fmla="*/ 512233 w 514350"/>
                    <a:gd name="connsiteY2" fmla="*/ 931333 h 931333"/>
                    <a:gd name="connsiteX3" fmla="*/ 0 w 514350"/>
                    <a:gd name="connsiteY3" fmla="*/ 918633 h 931333"/>
                    <a:gd name="connsiteX4" fmla="*/ 0 w 514350"/>
                    <a:gd name="connsiteY4" fmla="*/ 918633 h 931333"/>
                    <a:gd name="connsiteX5" fmla="*/ 0 w 514350"/>
                    <a:gd name="connsiteY5" fmla="*/ 823383 h 931333"/>
                    <a:gd name="connsiteX6" fmla="*/ 0 w 514350"/>
                    <a:gd name="connsiteY6" fmla="*/ 613833 h 931333"/>
                    <a:gd name="connsiteX7" fmla="*/ 283633 w 514350"/>
                    <a:gd name="connsiteY7" fmla="*/ 613833 h 931333"/>
                    <a:gd name="connsiteX8" fmla="*/ 283633 w 514350"/>
                    <a:gd name="connsiteY8" fmla="*/ 0 h 931333"/>
                    <a:gd name="connsiteX9" fmla="*/ 512233 w 514350"/>
                    <a:gd name="connsiteY9" fmla="*/ 550333 h 931333"/>
                    <a:gd name="connsiteX0" fmla="*/ 512233 w 514350"/>
                    <a:gd name="connsiteY0" fmla="*/ 550333 h 918633"/>
                    <a:gd name="connsiteX1" fmla="*/ 514350 w 514350"/>
                    <a:gd name="connsiteY1" fmla="*/ 827617 h 918633"/>
                    <a:gd name="connsiteX2" fmla="*/ 0 w 514350"/>
                    <a:gd name="connsiteY2" fmla="*/ 918633 h 918633"/>
                    <a:gd name="connsiteX3" fmla="*/ 0 w 514350"/>
                    <a:gd name="connsiteY3" fmla="*/ 918633 h 918633"/>
                    <a:gd name="connsiteX4" fmla="*/ 0 w 514350"/>
                    <a:gd name="connsiteY4" fmla="*/ 823383 h 918633"/>
                    <a:gd name="connsiteX5" fmla="*/ 0 w 514350"/>
                    <a:gd name="connsiteY5" fmla="*/ 613833 h 918633"/>
                    <a:gd name="connsiteX6" fmla="*/ 283633 w 514350"/>
                    <a:gd name="connsiteY6" fmla="*/ 613833 h 918633"/>
                    <a:gd name="connsiteX7" fmla="*/ 283633 w 514350"/>
                    <a:gd name="connsiteY7" fmla="*/ 0 h 918633"/>
                    <a:gd name="connsiteX8" fmla="*/ 512233 w 514350"/>
                    <a:gd name="connsiteY8" fmla="*/ 550333 h 918633"/>
                    <a:gd name="connsiteX0" fmla="*/ 512233 w 514350"/>
                    <a:gd name="connsiteY0" fmla="*/ 550333 h 918633"/>
                    <a:gd name="connsiteX1" fmla="*/ 514350 w 514350"/>
                    <a:gd name="connsiteY1" fmla="*/ 827617 h 918633"/>
                    <a:gd name="connsiteX2" fmla="*/ 0 w 514350"/>
                    <a:gd name="connsiteY2" fmla="*/ 918633 h 918633"/>
                    <a:gd name="connsiteX3" fmla="*/ 0 w 514350"/>
                    <a:gd name="connsiteY3" fmla="*/ 823383 h 918633"/>
                    <a:gd name="connsiteX4" fmla="*/ 0 w 514350"/>
                    <a:gd name="connsiteY4" fmla="*/ 613833 h 918633"/>
                    <a:gd name="connsiteX5" fmla="*/ 283633 w 514350"/>
                    <a:gd name="connsiteY5" fmla="*/ 613833 h 918633"/>
                    <a:gd name="connsiteX6" fmla="*/ 283633 w 514350"/>
                    <a:gd name="connsiteY6" fmla="*/ 0 h 918633"/>
                    <a:gd name="connsiteX7" fmla="*/ 512233 w 514350"/>
                    <a:gd name="connsiteY7" fmla="*/ 550333 h 918633"/>
                    <a:gd name="connsiteX0" fmla="*/ 512233 w 514350"/>
                    <a:gd name="connsiteY0" fmla="*/ 550333 h 856309"/>
                    <a:gd name="connsiteX1" fmla="*/ 514350 w 514350"/>
                    <a:gd name="connsiteY1" fmla="*/ 827617 h 856309"/>
                    <a:gd name="connsiteX2" fmla="*/ 0 w 514350"/>
                    <a:gd name="connsiteY2" fmla="*/ 823383 h 856309"/>
                    <a:gd name="connsiteX3" fmla="*/ 0 w 514350"/>
                    <a:gd name="connsiteY3" fmla="*/ 613833 h 856309"/>
                    <a:gd name="connsiteX4" fmla="*/ 283633 w 514350"/>
                    <a:gd name="connsiteY4" fmla="*/ 613833 h 856309"/>
                    <a:gd name="connsiteX5" fmla="*/ 283633 w 514350"/>
                    <a:gd name="connsiteY5" fmla="*/ 0 h 856309"/>
                    <a:gd name="connsiteX6" fmla="*/ 512233 w 514350"/>
                    <a:gd name="connsiteY6" fmla="*/ 550333 h 856309"/>
                    <a:gd name="connsiteX0" fmla="*/ 512233 w 514350"/>
                    <a:gd name="connsiteY0" fmla="*/ 550333 h 827617"/>
                    <a:gd name="connsiteX1" fmla="*/ 514350 w 514350"/>
                    <a:gd name="connsiteY1" fmla="*/ 827617 h 827617"/>
                    <a:gd name="connsiteX2" fmla="*/ 0 w 514350"/>
                    <a:gd name="connsiteY2" fmla="*/ 823383 h 827617"/>
                    <a:gd name="connsiteX3" fmla="*/ 0 w 514350"/>
                    <a:gd name="connsiteY3" fmla="*/ 613833 h 827617"/>
                    <a:gd name="connsiteX4" fmla="*/ 283633 w 514350"/>
                    <a:gd name="connsiteY4" fmla="*/ 613833 h 827617"/>
                    <a:gd name="connsiteX5" fmla="*/ 283633 w 514350"/>
                    <a:gd name="connsiteY5" fmla="*/ 0 h 827617"/>
                    <a:gd name="connsiteX6" fmla="*/ 512233 w 514350"/>
                    <a:gd name="connsiteY6" fmla="*/ 550333 h 827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4350" h="827617">
                      <a:moveTo>
                        <a:pt x="512233" y="550333"/>
                      </a:moveTo>
                      <a:cubicBezTo>
                        <a:pt x="512939" y="642761"/>
                        <a:pt x="513644" y="735189"/>
                        <a:pt x="514350" y="827617"/>
                      </a:cubicBezTo>
                      <a:lnTo>
                        <a:pt x="0" y="823383"/>
                      </a:lnTo>
                      <a:lnTo>
                        <a:pt x="0" y="613833"/>
                      </a:lnTo>
                      <a:lnTo>
                        <a:pt x="283633" y="613833"/>
                      </a:lnTo>
                      <a:lnTo>
                        <a:pt x="283633" y="0"/>
                      </a:lnTo>
                      <a:cubicBezTo>
                        <a:pt x="368300" y="112184"/>
                        <a:pt x="512233" y="221544"/>
                        <a:pt x="512233" y="550333"/>
                      </a:cubicBezTo>
                      <a:close/>
                    </a:path>
                  </a:pathLst>
                </a:custGeom>
                <a:solidFill>
                  <a:schemeClr val="bg2">
                    <a:lumMod val="9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endParaRPr lang="ja-JP" altLang="en-US"/>
                </a:p>
              </p:txBody>
            </p:sp>
            <p:sp>
              <p:nvSpPr>
                <p:cNvPr id="229" name="フリーフォーム: 図形 228">
                  <a:extLst>
                    <a:ext uri="{FF2B5EF4-FFF2-40B4-BE49-F238E27FC236}">
                      <a16:creationId xmlns:a16="http://schemas.microsoft.com/office/drawing/2014/main" id="{7ECECB69-BB1D-6C99-0955-35FDC4FF5285}"/>
                    </a:ext>
                  </a:extLst>
                </p:cNvPr>
                <p:cNvSpPr/>
                <p:nvPr/>
              </p:nvSpPr>
              <p:spPr bwMode="auto">
                <a:xfrm flipH="1">
                  <a:off x="1896247" y="2401232"/>
                  <a:ext cx="503767" cy="1350434"/>
                </a:xfrm>
                <a:custGeom>
                  <a:avLst/>
                  <a:gdLst>
                    <a:gd name="connsiteX0" fmla="*/ 512233 w 512233"/>
                    <a:gd name="connsiteY0" fmla="*/ 550333 h 2988733"/>
                    <a:gd name="connsiteX1" fmla="*/ 512233 w 512233"/>
                    <a:gd name="connsiteY1" fmla="*/ 2988733 h 2988733"/>
                    <a:gd name="connsiteX2" fmla="*/ 283633 w 512233"/>
                    <a:gd name="connsiteY2" fmla="*/ 2870200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469900 w 512233"/>
                    <a:gd name="connsiteY7" fmla="*/ 275167 h 2988733"/>
                    <a:gd name="connsiteX8" fmla="*/ 512233 w 512233"/>
                    <a:gd name="connsiteY8" fmla="*/ 550333 h 2988733"/>
                    <a:gd name="connsiteX0" fmla="*/ 512233 w 512233"/>
                    <a:gd name="connsiteY0" fmla="*/ 558828 h 2997228"/>
                    <a:gd name="connsiteX1" fmla="*/ 512233 w 512233"/>
                    <a:gd name="connsiteY1" fmla="*/ 2997228 h 2997228"/>
                    <a:gd name="connsiteX2" fmla="*/ 283633 w 512233"/>
                    <a:gd name="connsiteY2" fmla="*/ 2878695 h 2997228"/>
                    <a:gd name="connsiteX3" fmla="*/ 0 w 512233"/>
                    <a:gd name="connsiteY3" fmla="*/ 1612928 h 2997228"/>
                    <a:gd name="connsiteX4" fmla="*/ 0 w 512233"/>
                    <a:gd name="connsiteY4" fmla="*/ 622328 h 2997228"/>
                    <a:gd name="connsiteX5" fmla="*/ 283633 w 512233"/>
                    <a:gd name="connsiteY5" fmla="*/ 622328 h 2997228"/>
                    <a:gd name="connsiteX6" fmla="*/ 283633 w 512233"/>
                    <a:gd name="connsiteY6" fmla="*/ 8495 h 2997228"/>
                    <a:gd name="connsiteX7" fmla="*/ 469900 w 512233"/>
                    <a:gd name="connsiteY7" fmla="*/ 283662 h 2997228"/>
                    <a:gd name="connsiteX8" fmla="*/ 512233 w 512233"/>
                    <a:gd name="connsiteY8" fmla="*/ 558828 h 2997228"/>
                    <a:gd name="connsiteX0" fmla="*/ 512233 w 512233"/>
                    <a:gd name="connsiteY0" fmla="*/ 558828 h 2997228"/>
                    <a:gd name="connsiteX1" fmla="*/ 512233 w 512233"/>
                    <a:gd name="connsiteY1" fmla="*/ 2997228 h 2997228"/>
                    <a:gd name="connsiteX2" fmla="*/ 283633 w 512233"/>
                    <a:gd name="connsiteY2" fmla="*/ 2878695 h 2997228"/>
                    <a:gd name="connsiteX3" fmla="*/ 0 w 512233"/>
                    <a:gd name="connsiteY3" fmla="*/ 1612928 h 2997228"/>
                    <a:gd name="connsiteX4" fmla="*/ 0 w 512233"/>
                    <a:gd name="connsiteY4" fmla="*/ 622328 h 2997228"/>
                    <a:gd name="connsiteX5" fmla="*/ 283633 w 512233"/>
                    <a:gd name="connsiteY5" fmla="*/ 622328 h 2997228"/>
                    <a:gd name="connsiteX6" fmla="*/ 283633 w 512233"/>
                    <a:gd name="connsiteY6" fmla="*/ 8495 h 2997228"/>
                    <a:gd name="connsiteX7" fmla="*/ 469900 w 512233"/>
                    <a:gd name="connsiteY7" fmla="*/ 283662 h 2997228"/>
                    <a:gd name="connsiteX8" fmla="*/ 512233 w 512233"/>
                    <a:gd name="connsiteY8" fmla="*/ 558828 h 2997228"/>
                    <a:gd name="connsiteX0" fmla="*/ 512233 w 512233"/>
                    <a:gd name="connsiteY0" fmla="*/ 551370 h 2989770"/>
                    <a:gd name="connsiteX1" fmla="*/ 512233 w 512233"/>
                    <a:gd name="connsiteY1" fmla="*/ 2989770 h 2989770"/>
                    <a:gd name="connsiteX2" fmla="*/ 283633 w 512233"/>
                    <a:gd name="connsiteY2" fmla="*/ 2871237 h 2989770"/>
                    <a:gd name="connsiteX3" fmla="*/ 0 w 512233"/>
                    <a:gd name="connsiteY3" fmla="*/ 1605470 h 2989770"/>
                    <a:gd name="connsiteX4" fmla="*/ 0 w 512233"/>
                    <a:gd name="connsiteY4" fmla="*/ 614870 h 2989770"/>
                    <a:gd name="connsiteX5" fmla="*/ 283633 w 512233"/>
                    <a:gd name="connsiteY5" fmla="*/ 614870 h 2989770"/>
                    <a:gd name="connsiteX6" fmla="*/ 283633 w 512233"/>
                    <a:gd name="connsiteY6" fmla="*/ 1037 h 2989770"/>
                    <a:gd name="connsiteX7" fmla="*/ 512233 w 512233"/>
                    <a:gd name="connsiteY7" fmla="*/ 551370 h 2989770"/>
                    <a:gd name="connsiteX0" fmla="*/ 512233 w 512233"/>
                    <a:gd name="connsiteY0" fmla="*/ 551370 h 2989770"/>
                    <a:gd name="connsiteX1" fmla="*/ 512233 w 512233"/>
                    <a:gd name="connsiteY1" fmla="*/ 2989770 h 2989770"/>
                    <a:gd name="connsiteX2" fmla="*/ 283633 w 512233"/>
                    <a:gd name="connsiteY2" fmla="*/ 2871237 h 2989770"/>
                    <a:gd name="connsiteX3" fmla="*/ 0 w 512233"/>
                    <a:gd name="connsiteY3" fmla="*/ 1605470 h 2989770"/>
                    <a:gd name="connsiteX4" fmla="*/ 0 w 512233"/>
                    <a:gd name="connsiteY4" fmla="*/ 614870 h 2989770"/>
                    <a:gd name="connsiteX5" fmla="*/ 283633 w 512233"/>
                    <a:gd name="connsiteY5" fmla="*/ 614870 h 2989770"/>
                    <a:gd name="connsiteX6" fmla="*/ 283633 w 512233"/>
                    <a:gd name="connsiteY6" fmla="*/ 1037 h 2989770"/>
                    <a:gd name="connsiteX7" fmla="*/ 512233 w 512233"/>
                    <a:gd name="connsiteY7" fmla="*/ 551370 h 2989770"/>
                    <a:gd name="connsiteX0" fmla="*/ 512233 w 512233"/>
                    <a:gd name="connsiteY0" fmla="*/ 551370 h 2989770"/>
                    <a:gd name="connsiteX1" fmla="*/ 512233 w 512233"/>
                    <a:gd name="connsiteY1" fmla="*/ 2989770 h 2989770"/>
                    <a:gd name="connsiteX2" fmla="*/ 0 w 512233"/>
                    <a:gd name="connsiteY2" fmla="*/ 1605470 h 2989770"/>
                    <a:gd name="connsiteX3" fmla="*/ 0 w 512233"/>
                    <a:gd name="connsiteY3" fmla="*/ 614870 h 2989770"/>
                    <a:gd name="connsiteX4" fmla="*/ 283633 w 512233"/>
                    <a:gd name="connsiteY4" fmla="*/ 614870 h 2989770"/>
                    <a:gd name="connsiteX5" fmla="*/ 283633 w 512233"/>
                    <a:gd name="connsiteY5" fmla="*/ 1037 h 2989770"/>
                    <a:gd name="connsiteX6" fmla="*/ 512233 w 512233"/>
                    <a:gd name="connsiteY6" fmla="*/ 551370 h 2989770"/>
                    <a:gd name="connsiteX0" fmla="*/ 512233 w 512233"/>
                    <a:gd name="connsiteY0" fmla="*/ 551370 h 3007692"/>
                    <a:gd name="connsiteX1" fmla="*/ 512233 w 512233"/>
                    <a:gd name="connsiteY1" fmla="*/ 2989770 h 3007692"/>
                    <a:gd name="connsiteX2" fmla="*/ 0 w 512233"/>
                    <a:gd name="connsiteY2" fmla="*/ 1605470 h 3007692"/>
                    <a:gd name="connsiteX3" fmla="*/ 0 w 512233"/>
                    <a:gd name="connsiteY3" fmla="*/ 614870 h 3007692"/>
                    <a:gd name="connsiteX4" fmla="*/ 283633 w 512233"/>
                    <a:gd name="connsiteY4" fmla="*/ 614870 h 3007692"/>
                    <a:gd name="connsiteX5" fmla="*/ 283633 w 512233"/>
                    <a:gd name="connsiteY5" fmla="*/ 1037 h 3007692"/>
                    <a:gd name="connsiteX6" fmla="*/ 512233 w 512233"/>
                    <a:gd name="connsiteY6" fmla="*/ 551370 h 3007692"/>
                    <a:gd name="connsiteX0" fmla="*/ 512233 w 512233"/>
                    <a:gd name="connsiteY0" fmla="*/ 551370 h 2989770"/>
                    <a:gd name="connsiteX1" fmla="*/ 512233 w 512233"/>
                    <a:gd name="connsiteY1" fmla="*/ 2989770 h 2989770"/>
                    <a:gd name="connsiteX2" fmla="*/ 0 w 512233"/>
                    <a:gd name="connsiteY2" fmla="*/ 1605470 h 2989770"/>
                    <a:gd name="connsiteX3" fmla="*/ 0 w 512233"/>
                    <a:gd name="connsiteY3" fmla="*/ 614870 h 2989770"/>
                    <a:gd name="connsiteX4" fmla="*/ 283633 w 512233"/>
                    <a:gd name="connsiteY4" fmla="*/ 614870 h 2989770"/>
                    <a:gd name="connsiteX5" fmla="*/ 283633 w 512233"/>
                    <a:gd name="connsiteY5" fmla="*/ 1037 h 2989770"/>
                    <a:gd name="connsiteX6" fmla="*/ 512233 w 512233"/>
                    <a:gd name="connsiteY6" fmla="*/ 551370 h 2989770"/>
                    <a:gd name="connsiteX0" fmla="*/ 512233 w 512233"/>
                    <a:gd name="connsiteY0" fmla="*/ 551370 h 3114100"/>
                    <a:gd name="connsiteX1" fmla="*/ 512233 w 512233"/>
                    <a:gd name="connsiteY1" fmla="*/ 2989770 h 3114100"/>
                    <a:gd name="connsiteX2" fmla="*/ 228600 w 512233"/>
                    <a:gd name="connsiteY2" fmla="*/ 2638404 h 3114100"/>
                    <a:gd name="connsiteX3" fmla="*/ 0 w 512233"/>
                    <a:gd name="connsiteY3" fmla="*/ 1605470 h 3114100"/>
                    <a:gd name="connsiteX4" fmla="*/ 0 w 512233"/>
                    <a:gd name="connsiteY4" fmla="*/ 614870 h 3114100"/>
                    <a:gd name="connsiteX5" fmla="*/ 283633 w 512233"/>
                    <a:gd name="connsiteY5" fmla="*/ 614870 h 3114100"/>
                    <a:gd name="connsiteX6" fmla="*/ 283633 w 512233"/>
                    <a:gd name="connsiteY6" fmla="*/ 1037 h 3114100"/>
                    <a:gd name="connsiteX7" fmla="*/ 512233 w 512233"/>
                    <a:gd name="connsiteY7" fmla="*/ 551370 h 3114100"/>
                    <a:gd name="connsiteX0" fmla="*/ 512233 w 512233"/>
                    <a:gd name="connsiteY0" fmla="*/ 551370 h 3114100"/>
                    <a:gd name="connsiteX1" fmla="*/ 512233 w 512233"/>
                    <a:gd name="connsiteY1" fmla="*/ 2989770 h 3114100"/>
                    <a:gd name="connsiteX2" fmla="*/ 228600 w 512233"/>
                    <a:gd name="connsiteY2" fmla="*/ 2638404 h 3114100"/>
                    <a:gd name="connsiteX3" fmla="*/ 0 w 512233"/>
                    <a:gd name="connsiteY3" fmla="*/ 1605470 h 3114100"/>
                    <a:gd name="connsiteX4" fmla="*/ 0 w 512233"/>
                    <a:gd name="connsiteY4" fmla="*/ 614870 h 3114100"/>
                    <a:gd name="connsiteX5" fmla="*/ 283633 w 512233"/>
                    <a:gd name="connsiteY5" fmla="*/ 614870 h 3114100"/>
                    <a:gd name="connsiteX6" fmla="*/ 283633 w 512233"/>
                    <a:gd name="connsiteY6" fmla="*/ 1037 h 3114100"/>
                    <a:gd name="connsiteX7" fmla="*/ 512233 w 512233"/>
                    <a:gd name="connsiteY7" fmla="*/ 551370 h 3114100"/>
                    <a:gd name="connsiteX0" fmla="*/ 512233 w 512233"/>
                    <a:gd name="connsiteY0" fmla="*/ 551370 h 2989770"/>
                    <a:gd name="connsiteX1" fmla="*/ 512233 w 512233"/>
                    <a:gd name="connsiteY1" fmla="*/ 2989770 h 2989770"/>
                    <a:gd name="connsiteX2" fmla="*/ 228600 w 512233"/>
                    <a:gd name="connsiteY2" fmla="*/ 2638404 h 2989770"/>
                    <a:gd name="connsiteX3" fmla="*/ 0 w 512233"/>
                    <a:gd name="connsiteY3" fmla="*/ 1605470 h 2989770"/>
                    <a:gd name="connsiteX4" fmla="*/ 0 w 512233"/>
                    <a:gd name="connsiteY4" fmla="*/ 614870 h 2989770"/>
                    <a:gd name="connsiteX5" fmla="*/ 283633 w 512233"/>
                    <a:gd name="connsiteY5" fmla="*/ 614870 h 2989770"/>
                    <a:gd name="connsiteX6" fmla="*/ 283633 w 512233"/>
                    <a:gd name="connsiteY6" fmla="*/ 1037 h 2989770"/>
                    <a:gd name="connsiteX7" fmla="*/ 512233 w 512233"/>
                    <a:gd name="connsiteY7" fmla="*/ 551370 h 2989770"/>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2233"/>
                    <a:gd name="connsiteY0" fmla="*/ 550333 h 2988733"/>
                    <a:gd name="connsiteX1" fmla="*/ 512233 w 512233"/>
                    <a:gd name="connsiteY1" fmla="*/ 2988733 h 2988733"/>
                    <a:gd name="connsiteX2" fmla="*/ 228600 w 512233"/>
                    <a:gd name="connsiteY2" fmla="*/ 2637367 h 2988733"/>
                    <a:gd name="connsiteX3" fmla="*/ 0 w 512233"/>
                    <a:gd name="connsiteY3" fmla="*/ 1604433 h 2988733"/>
                    <a:gd name="connsiteX4" fmla="*/ 0 w 512233"/>
                    <a:gd name="connsiteY4" fmla="*/ 613833 h 2988733"/>
                    <a:gd name="connsiteX5" fmla="*/ 283633 w 512233"/>
                    <a:gd name="connsiteY5" fmla="*/ 613833 h 2988733"/>
                    <a:gd name="connsiteX6" fmla="*/ 283633 w 512233"/>
                    <a:gd name="connsiteY6" fmla="*/ 0 h 2988733"/>
                    <a:gd name="connsiteX7" fmla="*/ 512233 w 512233"/>
                    <a:gd name="connsiteY7" fmla="*/ 550333 h 2988733"/>
                    <a:gd name="connsiteX0" fmla="*/ 512233 w 516466"/>
                    <a:gd name="connsiteY0" fmla="*/ 550333 h 2988733"/>
                    <a:gd name="connsiteX1" fmla="*/ 516466 w 516466"/>
                    <a:gd name="connsiteY1" fmla="*/ 745067 h 2988733"/>
                    <a:gd name="connsiteX2" fmla="*/ 512233 w 516466"/>
                    <a:gd name="connsiteY2" fmla="*/ 2988733 h 2988733"/>
                    <a:gd name="connsiteX3" fmla="*/ 228600 w 516466"/>
                    <a:gd name="connsiteY3" fmla="*/ 2637367 h 2988733"/>
                    <a:gd name="connsiteX4" fmla="*/ 0 w 516466"/>
                    <a:gd name="connsiteY4" fmla="*/ 1604433 h 2988733"/>
                    <a:gd name="connsiteX5" fmla="*/ 0 w 516466"/>
                    <a:gd name="connsiteY5" fmla="*/ 613833 h 2988733"/>
                    <a:gd name="connsiteX6" fmla="*/ 283633 w 516466"/>
                    <a:gd name="connsiteY6" fmla="*/ 613833 h 2988733"/>
                    <a:gd name="connsiteX7" fmla="*/ 283633 w 516466"/>
                    <a:gd name="connsiteY7" fmla="*/ 0 h 2988733"/>
                    <a:gd name="connsiteX8" fmla="*/ 512233 w 516466"/>
                    <a:gd name="connsiteY8" fmla="*/ 550333 h 2988733"/>
                    <a:gd name="connsiteX0" fmla="*/ 512233 w 516466"/>
                    <a:gd name="connsiteY0" fmla="*/ 550333 h 2988733"/>
                    <a:gd name="connsiteX1" fmla="*/ 516466 w 516466"/>
                    <a:gd name="connsiteY1" fmla="*/ 745067 h 2988733"/>
                    <a:gd name="connsiteX2" fmla="*/ 512233 w 516466"/>
                    <a:gd name="connsiteY2" fmla="*/ 2988733 h 2988733"/>
                    <a:gd name="connsiteX3" fmla="*/ 228600 w 516466"/>
                    <a:gd name="connsiteY3" fmla="*/ 2637367 h 2988733"/>
                    <a:gd name="connsiteX4" fmla="*/ 0 w 516466"/>
                    <a:gd name="connsiteY4" fmla="*/ 1604433 h 2988733"/>
                    <a:gd name="connsiteX5" fmla="*/ 4233 w 516466"/>
                    <a:gd name="connsiteY5" fmla="*/ 736600 h 2988733"/>
                    <a:gd name="connsiteX6" fmla="*/ 0 w 516466"/>
                    <a:gd name="connsiteY6" fmla="*/ 613833 h 2988733"/>
                    <a:gd name="connsiteX7" fmla="*/ 283633 w 516466"/>
                    <a:gd name="connsiteY7" fmla="*/ 613833 h 2988733"/>
                    <a:gd name="connsiteX8" fmla="*/ 283633 w 516466"/>
                    <a:gd name="connsiteY8" fmla="*/ 0 h 2988733"/>
                    <a:gd name="connsiteX9" fmla="*/ 512233 w 516466"/>
                    <a:gd name="connsiteY9" fmla="*/ 550333 h 2988733"/>
                    <a:gd name="connsiteX0" fmla="*/ 512233 w 516466"/>
                    <a:gd name="connsiteY0" fmla="*/ 0 h 2438400"/>
                    <a:gd name="connsiteX1" fmla="*/ 516466 w 516466"/>
                    <a:gd name="connsiteY1" fmla="*/ 194734 h 2438400"/>
                    <a:gd name="connsiteX2" fmla="*/ 512233 w 516466"/>
                    <a:gd name="connsiteY2" fmla="*/ 2438400 h 2438400"/>
                    <a:gd name="connsiteX3" fmla="*/ 228600 w 516466"/>
                    <a:gd name="connsiteY3" fmla="*/ 2087034 h 2438400"/>
                    <a:gd name="connsiteX4" fmla="*/ 0 w 516466"/>
                    <a:gd name="connsiteY4" fmla="*/ 1054100 h 2438400"/>
                    <a:gd name="connsiteX5" fmla="*/ 4233 w 516466"/>
                    <a:gd name="connsiteY5" fmla="*/ 186267 h 2438400"/>
                    <a:gd name="connsiteX6" fmla="*/ 0 w 516466"/>
                    <a:gd name="connsiteY6" fmla="*/ 63500 h 2438400"/>
                    <a:gd name="connsiteX7" fmla="*/ 283633 w 516466"/>
                    <a:gd name="connsiteY7" fmla="*/ 63500 h 2438400"/>
                    <a:gd name="connsiteX8" fmla="*/ 512233 w 516466"/>
                    <a:gd name="connsiteY8" fmla="*/ 0 h 2438400"/>
                    <a:gd name="connsiteX0" fmla="*/ 283633 w 516466"/>
                    <a:gd name="connsiteY0" fmla="*/ 0 h 2374900"/>
                    <a:gd name="connsiteX1" fmla="*/ 516466 w 516466"/>
                    <a:gd name="connsiteY1" fmla="*/ 131234 h 2374900"/>
                    <a:gd name="connsiteX2" fmla="*/ 512233 w 516466"/>
                    <a:gd name="connsiteY2" fmla="*/ 2374900 h 2374900"/>
                    <a:gd name="connsiteX3" fmla="*/ 228600 w 516466"/>
                    <a:gd name="connsiteY3" fmla="*/ 2023534 h 2374900"/>
                    <a:gd name="connsiteX4" fmla="*/ 0 w 516466"/>
                    <a:gd name="connsiteY4" fmla="*/ 990600 h 2374900"/>
                    <a:gd name="connsiteX5" fmla="*/ 4233 w 516466"/>
                    <a:gd name="connsiteY5" fmla="*/ 122767 h 2374900"/>
                    <a:gd name="connsiteX6" fmla="*/ 0 w 516466"/>
                    <a:gd name="connsiteY6" fmla="*/ 0 h 2374900"/>
                    <a:gd name="connsiteX7" fmla="*/ 283633 w 516466"/>
                    <a:gd name="connsiteY7" fmla="*/ 0 h 2374900"/>
                    <a:gd name="connsiteX0" fmla="*/ 0 w 516466"/>
                    <a:gd name="connsiteY0" fmla="*/ 0 h 2374900"/>
                    <a:gd name="connsiteX1" fmla="*/ 516466 w 516466"/>
                    <a:gd name="connsiteY1" fmla="*/ 131234 h 2374900"/>
                    <a:gd name="connsiteX2" fmla="*/ 512233 w 516466"/>
                    <a:gd name="connsiteY2" fmla="*/ 2374900 h 2374900"/>
                    <a:gd name="connsiteX3" fmla="*/ 228600 w 516466"/>
                    <a:gd name="connsiteY3" fmla="*/ 2023534 h 2374900"/>
                    <a:gd name="connsiteX4" fmla="*/ 0 w 516466"/>
                    <a:gd name="connsiteY4" fmla="*/ 990600 h 2374900"/>
                    <a:gd name="connsiteX5" fmla="*/ 4233 w 516466"/>
                    <a:gd name="connsiteY5" fmla="*/ 122767 h 2374900"/>
                    <a:gd name="connsiteX6" fmla="*/ 0 w 516466"/>
                    <a:gd name="connsiteY6" fmla="*/ 0 h 2374900"/>
                    <a:gd name="connsiteX0" fmla="*/ 4233 w 516466"/>
                    <a:gd name="connsiteY0" fmla="*/ 0 h 2252133"/>
                    <a:gd name="connsiteX1" fmla="*/ 516466 w 516466"/>
                    <a:gd name="connsiteY1" fmla="*/ 8467 h 2252133"/>
                    <a:gd name="connsiteX2" fmla="*/ 512233 w 516466"/>
                    <a:gd name="connsiteY2" fmla="*/ 2252133 h 2252133"/>
                    <a:gd name="connsiteX3" fmla="*/ 228600 w 516466"/>
                    <a:gd name="connsiteY3" fmla="*/ 1900767 h 2252133"/>
                    <a:gd name="connsiteX4" fmla="*/ 0 w 516466"/>
                    <a:gd name="connsiteY4" fmla="*/ 867833 h 2252133"/>
                    <a:gd name="connsiteX5" fmla="*/ 4233 w 516466"/>
                    <a:gd name="connsiteY5" fmla="*/ 0 h 2252133"/>
                    <a:gd name="connsiteX0" fmla="*/ 4233 w 516466"/>
                    <a:gd name="connsiteY0" fmla="*/ 0 h 2252133"/>
                    <a:gd name="connsiteX1" fmla="*/ 516466 w 516466"/>
                    <a:gd name="connsiteY1" fmla="*/ 8467 h 2252133"/>
                    <a:gd name="connsiteX2" fmla="*/ 514773 w 516466"/>
                    <a:gd name="connsiteY2" fmla="*/ 901699 h 2252133"/>
                    <a:gd name="connsiteX3" fmla="*/ 512233 w 516466"/>
                    <a:gd name="connsiteY3" fmla="*/ 2252133 h 2252133"/>
                    <a:gd name="connsiteX4" fmla="*/ 228600 w 516466"/>
                    <a:gd name="connsiteY4" fmla="*/ 1900767 h 2252133"/>
                    <a:gd name="connsiteX5" fmla="*/ 0 w 516466"/>
                    <a:gd name="connsiteY5" fmla="*/ 867833 h 2252133"/>
                    <a:gd name="connsiteX6" fmla="*/ 4233 w 516466"/>
                    <a:gd name="connsiteY6" fmla="*/ 0 h 2252133"/>
                    <a:gd name="connsiteX0" fmla="*/ 4233 w 516466"/>
                    <a:gd name="connsiteY0" fmla="*/ 0 h 2252133"/>
                    <a:gd name="connsiteX1" fmla="*/ 516466 w 516466"/>
                    <a:gd name="connsiteY1" fmla="*/ 8467 h 2252133"/>
                    <a:gd name="connsiteX2" fmla="*/ 514773 w 516466"/>
                    <a:gd name="connsiteY2" fmla="*/ 901699 h 2252133"/>
                    <a:gd name="connsiteX3" fmla="*/ 512233 w 516466"/>
                    <a:gd name="connsiteY3" fmla="*/ 2252133 h 2252133"/>
                    <a:gd name="connsiteX4" fmla="*/ 228600 w 516466"/>
                    <a:gd name="connsiteY4" fmla="*/ 1900767 h 2252133"/>
                    <a:gd name="connsiteX5" fmla="*/ 11006 w 516466"/>
                    <a:gd name="connsiteY5" fmla="*/ 905932 h 2252133"/>
                    <a:gd name="connsiteX6" fmla="*/ 0 w 516466"/>
                    <a:gd name="connsiteY6" fmla="*/ 867833 h 2252133"/>
                    <a:gd name="connsiteX7" fmla="*/ 4233 w 516466"/>
                    <a:gd name="connsiteY7" fmla="*/ 0 h 2252133"/>
                    <a:gd name="connsiteX0" fmla="*/ 4233 w 514773"/>
                    <a:gd name="connsiteY0" fmla="*/ 0 h 2252133"/>
                    <a:gd name="connsiteX1" fmla="*/ 514773 w 514773"/>
                    <a:gd name="connsiteY1" fmla="*/ 901699 h 2252133"/>
                    <a:gd name="connsiteX2" fmla="*/ 512233 w 514773"/>
                    <a:gd name="connsiteY2" fmla="*/ 2252133 h 2252133"/>
                    <a:gd name="connsiteX3" fmla="*/ 228600 w 514773"/>
                    <a:gd name="connsiteY3" fmla="*/ 1900767 h 2252133"/>
                    <a:gd name="connsiteX4" fmla="*/ 11006 w 514773"/>
                    <a:gd name="connsiteY4" fmla="*/ 905932 h 2252133"/>
                    <a:gd name="connsiteX5" fmla="*/ 0 w 514773"/>
                    <a:gd name="connsiteY5" fmla="*/ 867833 h 2252133"/>
                    <a:gd name="connsiteX6" fmla="*/ 4233 w 514773"/>
                    <a:gd name="connsiteY6" fmla="*/ 0 h 2252133"/>
                    <a:gd name="connsiteX0" fmla="*/ 0 w 514773"/>
                    <a:gd name="connsiteY0" fmla="*/ 0 h 1384300"/>
                    <a:gd name="connsiteX1" fmla="*/ 514773 w 514773"/>
                    <a:gd name="connsiteY1" fmla="*/ 33866 h 1384300"/>
                    <a:gd name="connsiteX2" fmla="*/ 512233 w 514773"/>
                    <a:gd name="connsiteY2" fmla="*/ 1384300 h 1384300"/>
                    <a:gd name="connsiteX3" fmla="*/ 228600 w 514773"/>
                    <a:gd name="connsiteY3" fmla="*/ 1032934 h 1384300"/>
                    <a:gd name="connsiteX4" fmla="*/ 11006 w 514773"/>
                    <a:gd name="connsiteY4" fmla="*/ 38099 h 1384300"/>
                    <a:gd name="connsiteX5" fmla="*/ 0 w 514773"/>
                    <a:gd name="connsiteY5" fmla="*/ 0 h 1384300"/>
                    <a:gd name="connsiteX0" fmla="*/ 0 w 503767"/>
                    <a:gd name="connsiteY0" fmla="*/ 4233 h 1350434"/>
                    <a:gd name="connsiteX1" fmla="*/ 503767 w 503767"/>
                    <a:gd name="connsiteY1" fmla="*/ 0 h 1350434"/>
                    <a:gd name="connsiteX2" fmla="*/ 501227 w 503767"/>
                    <a:gd name="connsiteY2" fmla="*/ 1350434 h 1350434"/>
                    <a:gd name="connsiteX3" fmla="*/ 217594 w 503767"/>
                    <a:gd name="connsiteY3" fmla="*/ 999068 h 1350434"/>
                    <a:gd name="connsiteX4" fmla="*/ 0 w 503767"/>
                    <a:gd name="connsiteY4" fmla="*/ 4233 h 1350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3767" h="1350434">
                      <a:moveTo>
                        <a:pt x="0" y="4233"/>
                      </a:moveTo>
                      <a:lnTo>
                        <a:pt x="503767" y="0"/>
                      </a:lnTo>
                      <a:cubicBezTo>
                        <a:pt x="502920" y="450145"/>
                        <a:pt x="502074" y="900289"/>
                        <a:pt x="501227" y="1350434"/>
                      </a:cubicBezTo>
                      <a:cubicBezTo>
                        <a:pt x="301555" y="1342673"/>
                        <a:pt x="302966" y="1229784"/>
                        <a:pt x="217594" y="999068"/>
                      </a:cubicBezTo>
                      <a:lnTo>
                        <a:pt x="0" y="4233"/>
                      </a:lnTo>
                      <a:close/>
                    </a:path>
                  </a:pathLst>
                </a:custGeom>
                <a:solidFill>
                  <a:schemeClr val="bg2">
                    <a:lumMod val="9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endParaRPr lang="ja-JP" altLang="en-US"/>
                </a:p>
              </p:txBody>
            </p:sp>
            <p:sp>
              <p:nvSpPr>
                <p:cNvPr id="230" name="正方形/長方形 229">
                  <a:extLst>
                    <a:ext uri="{FF2B5EF4-FFF2-40B4-BE49-F238E27FC236}">
                      <a16:creationId xmlns:a16="http://schemas.microsoft.com/office/drawing/2014/main" id="{7A030BE0-04D5-F1B6-6401-C0F34D36B03B}"/>
                    </a:ext>
                  </a:extLst>
                </p:cNvPr>
                <p:cNvSpPr/>
                <p:nvPr/>
              </p:nvSpPr>
              <p:spPr bwMode="auto">
                <a:xfrm>
                  <a:off x="1892014" y="2129535"/>
                  <a:ext cx="2127250" cy="412497"/>
                </a:xfrm>
                <a:prstGeom prst="rect">
                  <a:avLst/>
                </a:prstGeom>
                <a:solidFill>
                  <a:schemeClr val="bg2">
                    <a:lumMod val="9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31" name="テキスト ボックス 230">
                  <a:extLst>
                    <a:ext uri="{FF2B5EF4-FFF2-40B4-BE49-F238E27FC236}">
                      <a16:creationId xmlns:a16="http://schemas.microsoft.com/office/drawing/2014/main" id="{B43E1431-9104-0A55-08A8-A762DC320EA8}"/>
                    </a:ext>
                  </a:extLst>
                </p:cNvPr>
                <p:cNvSpPr txBox="1"/>
                <p:nvPr/>
              </p:nvSpPr>
              <p:spPr>
                <a:xfrm>
                  <a:off x="1898558" y="2232375"/>
                  <a:ext cx="1685985" cy="195814"/>
                </a:xfrm>
                <a:prstGeom prst="rect">
                  <a:avLst/>
                </a:prstGeom>
                <a:noFill/>
              </p:spPr>
              <p:txBody>
                <a:bodyPr wrap="square" lIns="36000" tIns="36000" rIns="36000" bIns="36000" rtlCol="0">
                  <a:spAutoFit/>
                </a:bodyPr>
                <a:lstStyle/>
                <a:p>
                  <a:r>
                    <a:rPr kumimoji="1" lang="en-US" altLang="ja-JP" sz="800" dirty="0">
                      <a:latin typeface="+mj-lt"/>
                      <a:ea typeface="+mj-ea"/>
                    </a:rPr>
                    <a:t>0</a:t>
                  </a:r>
                  <a:r>
                    <a:rPr kumimoji="1" lang="en-US" altLang="ja-JP" sz="500" dirty="0">
                      <a:latin typeface="+mj-lt"/>
                      <a:ea typeface="+mj-ea"/>
                    </a:rPr>
                    <a:t> </a:t>
                  </a:r>
                  <a:r>
                    <a:rPr kumimoji="1" lang="en-US" altLang="ja-JP" sz="400" dirty="0">
                      <a:latin typeface="+mj-lt"/>
                      <a:ea typeface="+mj-ea"/>
                    </a:rPr>
                    <a:t> </a:t>
                  </a:r>
                  <a:r>
                    <a:rPr kumimoji="1" lang="en-US" altLang="ja-JP" sz="700" dirty="0">
                      <a:latin typeface="+mj-lt"/>
                      <a:ea typeface="+mj-ea"/>
                    </a:rPr>
                    <a:t> </a:t>
                  </a:r>
                  <a:r>
                    <a:rPr kumimoji="1" lang="en-US" altLang="ja-JP" sz="800" dirty="0">
                      <a:latin typeface="+mj-lt"/>
                      <a:ea typeface="+mj-ea"/>
                    </a:rPr>
                    <a:t> 1</a:t>
                  </a:r>
                  <a:r>
                    <a:rPr kumimoji="1" lang="en-US" altLang="ja-JP" sz="600" dirty="0">
                      <a:latin typeface="+mj-lt"/>
                      <a:ea typeface="+mj-ea"/>
                    </a:rPr>
                    <a:t> </a:t>
                  </a:r>
                  <a:r>
                    <a:rPr kumimoji="1" lang="en-US" altLang="ja-JP" sz="500" dirty="0">
                      <a:latin typeface="+mj-lt"/>
                      <a:ea typeface="+mj-ea"/>
                    </a:rPr>
                    <a:t>   </a:t>
                  </a:r>
                  <a:r>
                    <a:rPr kumimoji="1" lang="en-US" altLang="ja-JP" sz="700" dirty="0">
                      <a:latin typeface="+mj-lt"/>
                      <a:ea typeface="+mj-ea"/>
                    </a:rPr>
                    <a:t> </a:t>
                  </a:r>
                  <a:r>
                    <a:rPr kumimoji="1" lang="en-US" altLang="ja-JP" sz="800" dirty="0">
                      <a:latin typeface="+mj-lt"/>
                      <a:ea typeface="+mj-ea"/>
                    </a:rPr>
                    <a:t>2 </a:t>
                  </a:r>
                  <a:r>
                    <a:rPr kumimoji="1" lang="en-US" altLang="ja-JP" sz="500" dirty="0">
                      <a:latin typeface="+mj-lt"/>
                      <a:ea typeface="+mj-ea"/>
                    </a:rPr>
                    <a:t> </a:t>
                  </a:r>
                  <a:r>
                    <a:rPr kumimoji="1" lang="en-US" altLang="ja-JP" sz="600" dirty="0">
                      <a:latin typeface="+mj-lt"/>
                      <a:ea typeface="+mj-ea"/>
                    </a:rPr>
                    <a:t> </a:t>
                  </a:r>
                  <a:r>
                    <a:rPr kumimoji="1" lang="en-US" altLang="ja-JP" sz="400" dirty="0">
                      <a:latin typeface="+mj-lt"/>
                      <a:ea typeface="+mj-ea"/>
                    </a:rPr>
                    <a:t> </a:t>
                  </a:r>
                  <a:r>
                    <a:rPr kumimoji="1" lang="en-US" altLang="ja-JP" sz="500" dirty="0">
                      <a:latin typeface="+mj-lt"/>
                      <a:ea typeface="+mj-ea"/>
                    </a:rPr>
                    <a:t> </a:t>
                  </a:r>
                  <a:r>
                    <a:rPr kumimoji="1" lang="en-US" altLang="ja-JP" sz="800" dirty="0">
                      <a:latin typeface="+mj-lt"/>
                      <a:ea typeface="+mj-ea"/>
                    </a:rPr>
                    <a:t>3 </a:t>
                  </a:r>
                  <a:r>
                    <a:rPr kumimoji="1" lang="en-US" altLang="ja-JP" sz="100" dirty="0">
                      <a:latin typeface="+mj-lt"/>
                      <a:ea typeface="+mj-ea"/>
                    </a:rPr>
                    <a:t> </a:t>
                  </a:r>
                  <a:r>
                    <a:rPr kumimoji="1" lang="en-US" altLang="ja-JP" sz="600" dirty="0">
                      <a:latin typeface="+mj-lt"/>
                      <a:ea typeface="+mj-ea"/>
                    </a:rPr>
                    <a:t>   </a:t>
                  </a:r>
                  <a:r>
                    <a:rPr kumimoji="1" lang="en-US" altLang="ja-JP" sz="800" dirty="0">
                      <a:latin typeface="+mj-lt"/>
                      <a:ea typeface="+mj-ea"/>
                    </a:rPr>
                    <a:t>4</a:t>
                  </a:r>
                  <a:r>
                    <a:rPr lang="ja-JP" altLang="en-US" sz="600" dirty="0">
                      <a:latin typeface="+mj-lt"/>
                      <a:ea typeface="+mj-ea"/>
                    </a:rPr>
                    <a:t>  </a:t>
                  </a:r>
                  <a:r>
                    <a:rPr lang="ja-JP" altLang="en-US" sz="400" dirty="0">
                      <a:latin typeface="+mj-lt"/>
                      <a:ea typeface="+mj-ea"/>
                    </a:rPr>
                    <a:t>  </a:t>
                  </a:r>
                  <a:r>
                    <a:rPr lang="ja-JP" altLang="en-US" sz="800" dirty="0">
                      <a:latin typeface="+mj-lt"/>
                      <a:ea typeface="+mj-ea"/>
                    </a:rPr>
                    <a:t> </a:t>
                  </a:r>
                  <a:r>
                    <a:rPr lang="en-US" altLang="ja-JP" sz="800" dirty="0">
                      <a:latin typeface="+mj-lt"/>
                      <a:ea typeface="+mj-ea"/>
                    </a:rPr>
                    <a:t>5</a:t>
                  </a:r>
                  <a:r>
                    <a:rPr lang="ja-JP" altLang="en-US" sz="800" dirty="0">
                      <a:latin typeface="+mj-lt"/>
                      <a:ea typeface="+mj-ea"/>
                    </a:rPr>
                    <a:t> </a:t>
                  </a:r>
                  <a:r>
                    <a:rPr lang="ja-JP" altLang="en-US" sz="500" dirty="0">
                      <a:latin typeface="+mj-lt"/>
                      <a:ea typeface="+mj-ea"/>
                    </a:rPr>
                    <a:t> </a:t>
                  </a:r>
                  <a:r>
                    <a:rPr lang="ja-JP" altLang="en-US" sz="300" dirty="0">
                      <a:latin typeface="+mj-lt"/>
                      <a:ea typeface="+mj-ea"/>
                    </a:rPr>
                    <a:t>  </a:t>
                  </a:r>
                  <a:r>
                    <a:rPr lang="ja-JP" altLang="en-US" sz="800" dirty="0">
                      <a:latin typeface="+mj-lt"/>
                      <a:ea typeface="+mj-ea"/>
                    </a:rPr>
                    <a:t> </a:t>
                  </a:r>
                  <a:r>
                    <a:rPr lang="en-US" altLang="ja-JP" sz="800" dirty="0">
                      <a:latin typeface="+mj-lt"/>
                      <a:ea typeface="+mj-ea"/>
                    </a:rPr>
                    <a:t>6</a:t>
                  </a:r>
                  <a:r>
                    <a:rPr lang="ja-JP" altLang="en-US" sz="600" dirty="0">
                      <a:latin typeface="+mj-lt"/>
                      <a:ea typeface="+mj-ea"/>
                    </a:rPr>
                    <a:t>  </a:t>
                  </a:r>
                  <a:r>
                    <a:rPr lang="ja-JP" altLang="en-US" sz="300" dirty="0">
                      <a:latin typeface="+mj-lt"/>
                      <a:ea typeface="+mj-ea"/>
                    </a:rPr>
                    <a:t> </a:t>
                  </a:r>
                  <a:r>
                    <a:rPr lang="ja-JP" altLang="en-US" sz="200" dirty="0">
                      <a:latin typeface="+mj-lt"/>
                      <a:ea typeface="+mj-ea"/>
                    </a:rPr>
                    <a:t>  </a:t>
                  </a:r>
                  <a:r>
                    <a:rPr lang="ja-JP" altLang="en-US" sz="800" dirty="0">
                      <a:latin typeface="+mj-lt"/>
                      <a:ea typeface="+mj-ea"/>
                    </a:rPr>
                    <a:t> </a:t>
                  </a:r>
                  <a:r>
                    <a:rPr lang="en-US" altLang="ja-JP" sz="800" dirty="0">
                      <a:latin typeface="+mj-lt"/>
                      <a:ea typeface="+mj-ea"/>
                    </a:rPr>
                    <a:t>7 </a:t>
                  </a:r>
                  <a:r>
                    <a:rPr lang="ja-JP" altLang="en-US" sz="100" dirty="0">
                      <a:latin typeface="+mj-lt"/>
                      <a:ea typeface="+mj-ea"/>
                    </a:rPr>
                    <a:t>  </a:t>
                  </a:r>
                  <a:r>
                    <a:rPr lang="ja-JP" altLang="en-US" sz="500" dirty="0">
                      <a:latin typeface="+mj-lt"/>
                      <a:ea typeface="+mj-ea"/>
                    </a:rPr>
                    <a:t>  </a:t>
                  </a:r>
                  <a:r>
                    <a:rPr lang="ja-JP" altLang="en-US" sz="400" dirty="0">
                      <a:latin typeface="+mj-lt"/>
                      <a:ea typeface="+mj-ea"/>
                    </a:rPr>
                    <a:t>  </a:t>
                  </a:r>
                  <a:r>
                    <a:rPr lang="en-US" altLang="ja-JP" sz="800" dirty="0">
                      <a:latin typeface="+mj-lt"/>
                      <a:ea typeface="+mj-ea"/>
                    </a:rPr>
                    <a:t>8 </a:t>
                  </a:r>
                  <a:r>
                    <a:rPr lang="ja-JP" altLang="en-US" sz="800" dirty="0">
                      <a:latin typeface="+mj-lt"/>
                      <a:ea typeface="+mj-ea"/>
                    </a:rPr>
                    <a:t> </a:t>
                  </a:r>
                  <a:r>
                    <a:rPr lang="ja-JP" altLang="en-US" sz="400" dirty="0">
                      <a:latin typeface="+mj-lt"/>
                      <a:ea typeface="+mj-ea"/>
                    </a:rPr>
                    <a:t> </a:t>
                  </a:r>
                  <a:r>
                    <a:rPr lang="ja-JP" altLang="en-US" sz="800" dirty="0">
                      <a:latin typeface="+mj-lt"/>
                      <a:ea typeface="+mj-ea"/>
                    </a:rPr>
                    <a:t> </a:t>
                  </a:r>
                  <a:r>
                    <a:rPr lang="en-US" altLang="ja-JP" sz="800" dirty="0">
                      <a:latin typeface="+mj-lt"/>
                      <a:ea typeface="+mj-ea"/>
                    </a:rPr>
                    <a:t>9</a:t>
                  </a:r>
                  <a:r>
                    <a:rPr lang="ja-JP" altLang="en-US" sz="400" dirty="0">
                      <a:latin typeface="+mj-lt"/>
                      <a:ea typeface="+mj-ea"/>
                    </a:rPr>
                    <a:t>   </a:t>
                  </a:r>
                  <a:r>
                    <a:rPr lang="ja-JP" altLang="en-US" sz="300" dirty="0">
                      <a:latin typeface="+mj-lt"/>
                      <a:ea typeface="+mj-ea"/>
                    </a:rPr>
                    <a:t> </a:t>
                  </a:r>
                  <a:r>
                    <a:rPr lang="en-US" altLang="ja-JP" sz="800" dirty="0">
                      <a:latin typeface="+mj-lt"/>
                      <a:ea typeface="+mj-ea"/>
                    </a:rPr>
                    <a:t>10</a:t>
                  </a:r>
                  <a:endParaRPr kumimoji="1" lang="ja-JP" altLang="en-US" sz="800" dirty="0">
                    <a:latin typeface="+mj-lt"/>
                    <a:ea typeface="+mj-ea"/>
                  </a:endParaRPr>
                </a:p>
              </p:txBody>
            </p:sp>
            <p:grpSp>
              <p:nvGrpSpPr>
                <p:cNvPr id="232" name="グループ化 231">
                  <a:extLst>
                    <a:ext uri="{FF2B5EF4-FFF2-40B4-BE49-F238E27FC236}">
                      <a16:creationId xmlns:a16="http://schemas.microsoft.com/office/drawing/2014/main" id="{D2A552E4-1C09-0B4A-4614-B5D69E0B00F7}"/>
                    </a:ext>
                  </a:extLst>
                </p:cNvPr>
                <p:cNvGrpSpPr/>
                <p:nvPr/>
              </p:nvGrpSpPr>
              <p:grpSpPr>
                <a:xfrm>
                  <a:off x="1957512" y="2140008"/>
                  <a:ext cx="1531782" cy="117798"/>
                  <a:chOff x="1709829" y="4999256"/>
                  <a:chExt cx="2052000" cy="360000"/>
                </a:xfrm>
              </p:grpSpPr>
              <p:cxnSp>
                <p:nvCxnSpPr>
                  <p:cNvPr id="235" name="直線コネクタ 234">
                    <a:extLst>
                      <a:ext uri="{FF2B5EF4-FFF2-40B4-BE49-F238E27FC236}">
                        <a16:creationId xmlns:a16="http://schemas.microsoft.com/office/drawing/2014/main" id="{56F7E73D-1229-74A6-AE12-3E3EE3F11E50}"/>
                      </a:ext>
                    </a:extLst>
                  </p:cNvPr>
                  <p:cNvCxnSpPr>
                    <a:cxnSpLocks/>
                  </p:cNvCxnSpPr>
                  <p:nvPr/>
                </p:nvCxnSpPr>
                <p:spPr bwMode="auto">
                  <a:xfrm>
                    <a:off x="1709829"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236" name="直線コネクタ 235">
                    <a:extLst>
                      <a:ext uri="{FF2B5EF4-FFF2-40B4-BE49-F238E27FC236}">
                        <a16:creationId xmlns:a16="http://schemas.microsoft.com/office/drawing/2014/main" id="{590D2E19-154F-0052-34B6-8532CC321F4F}"/>
                      </a:ext>
                    </a:extLst>
                  </p:cNvPr>
                  <p:cNvCxnSpPr>
                    <a:cxnSpLocks/>
                  </p:cNvCxnSpPr>
                  <p:nvPr/>
                </p:nvCxnSpPr>
                <p:spPr bwMode="auto">
                  <a:xfrm>
                    <a:off x="1812429"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237" name="直線コネクタ 236">
                    <a:extLst>
                      <a:ext uri="{FF2B5EF4-FFF2-40B4-BE49-F238E27FC236}">
                        <a16:creationId xmlns:a16="http://schemas.microsoft.com/office/drawing/2014/main" id="{AF16975C-79BB-9594-AA3C-A56AA70EF299}"/>
                      </a:ext>
                    </a:extLst>
                  </p:cNvPr>
                  <p:cNvCxnSpPr>
                    <a:cxnSpLocks/>
                  </p:cNvCxnSpPr>
                  <p:nvPr/>
                </p:nvCxnSpPr>
                <p:spPr bwMode="auto">
                  <a:xfrm>
                    <a:off x="1915029"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238" name="直線コネクタ 237">
                    <a:extLst>
                      <a:ext uri="{FF2B5EF4-FFF2-40B4-BE49-F238E27FC236}">
                        <a16:creationId xmlns:a16="http://schemas.microsoft.com/office/drawing/2014/main" id="{4FD36C8E-A52E-66EB-6F9C-926866212D4E}"/>
                      </a:ext>
                    </a:extLst>
                  </p:cNvPr>
                  <p:cNvCxnSpPr>
                    <a:cxnSpLocks/>
                  </p:cNvCxnSpPr>
                  <p:nvPr/>
                </p:nvCxnSpPr>
                <p:spPr bwMode="auto">
                  <a:xfrm>
                    <a:off x="2017629"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239" name="直線コネクタ 238">
                    <a:extLst>
                      <a:ext uri="{FF2B5EF4-FFF2-40B4-BE49-F238E27FC236}">
                        <a16:creationId xmlns:a16="http://schemas.microsoft.com/office/drawing/2014/main" id="{A43A8249-5BB7-6A8B-5FDF-B7D7C129BC2B}"/>
                      </a:ext>
                    </a:extLst>
                  </p:cNvPr>
                  <p:cNvCxnSpPr>
                    <a:cxnSpLocks/>
                  </p:cNvCxnSpPr>
                  <p:nvPr/>
                </p:nvCxnSpPr>
                <p:spPr bwMode="auto">
                  <a:xfrm>
                    <a:off x="2120229"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240" name="直線コネクタ 239">
                    <a:extLst>
                      <a:ext uri="{FF2B5EF4-FFF2-40B4-BE49-F238E27FC236}">
                        <a16:creationId xmlns:a16="http://schemas.microsoft.com/office/drawing/2014/main" id="{3DA24597-EDFA-1293-5F00-5B9E56CE76D6}"/>
                      </a:ext>
                    </a:extLst>
                  </p:cNvPr>
                  <p:cNvCxnSpPr>
                    <a:cxnSpLocks/>
                  </p:cNvCxnSpPr>
                  <p:nvPr/>
                </p:nvCxnSpPr>
                <p:spPr bwMode="auto">
                  <a:xfrm>
                    <a:off x="2222829"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241" name="直線コネクタ 240">
                    <a:extLst>
                      <a:ext uri="{FF2B5EF4-FFF2-40B4-BE49-F238E27FC236}">
                        <a16:creationId xmlns:a16="http://schemas.microsoft.com/office/drawing/2014/main" id="{8F598B2D-1714-F53E-39A3-93CFD948AB0E}"/>
                      </a:ext>
                    </a:extLst>
                  </p:cNvPr>
                  <p:cNvCxnSpPr>
                    <a:cxnSpLocks/>
                  </p:cNvCxnSpPr>
                  <p:nvPr/>
                </p:nvCxnSpPr>
                <p:spPr bwMode="auto">
                  <a:xfrm>
                    <a:off x="2325429"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242" name="直線コネクタ 241">
                    <a:extLst>
                      <a:ext uri="{FF2B5EF4-FFF2-40B4-BE49-F238E27FC236}">
                        <a16:creationId xmlns:a16="http://schemas.microsoft.com/office/drawing/2014/main" id="{B3E6A1B9-A023-AC10-80DB-F6BE33260032}"/>
                      </a:ext>
                    </a:extLst>
                  </p:cNvPr>
                  <p:cNvCxnSpPr>
                    <a:cxnSpLocks/>
                  </p:cNvCxnSpPr>
                  <p:nvPr/>
                </p:nvCxnSpPr>
                <p:spPr bwMode="auto">
                  <a:xfrm>
                    <a:off x="2428029"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243" name="直線コネクタ 242">
                    <a:extLst>
                      <a:ext uri="{FF2B5EF4-FFF2-40B4-BE49-F238E27FC236}">
                        <a16:creationId xmlns:a16="http://schemas.microsoft.com/office/drawing/2014/main" id="{CCBC0240-4145-C2B5-2430-753F18F889AA}"/>
                      </a:ext>
                    </a:extLst>
                  </p:cNvPr>
                  <p:cNvCxnSpPr>
                    <a:cxnSpLocks/>
                  </p:cNvCxnSpPr>
                  <p:nvPr/>
                </p:nvCxnSpPr>
                <p:spPr bwMode="auto">
                  <a:xfrm>
                    <a:off x="2530629"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244" name="直線コネクタ 243">
                    <a:extLst>
                      <a:ext uri="{FF2B5EF4-FFF2-40B4-BE49-F238E27FC236}">
                        <a16:creationId xmlns:a16="http://schemas.microsoft.com/office/drawing/2014/main" id="{2720452D-FE8F-5193-AEDF-F02B57393C95}"/>
                      </a:ext>
                    </a:extLst>
                  </p:cNvPr>
                  <p:cNvCxnSpPr>
                    <a:cxnSpLocks/>
                  </p:cNvCxnSpPr>
                  <p:nvPr/>
                </p:nvCxnSpPr>
                <p:spPr bwMode="auto">
                  <a:xfrm>
                    <a:off x="2633229"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245" name="直線コネクタ 244">
                    <a:extLst>
                      <a:ext uri="{FF2B5EF4-FFF2-40B4-BE49-F238E27FC236}">
                        <a16:creationId xmlns:a16="http://schemas.microsoft.com/office/drawing/2014/main" id="{37C096FC-A9FD-CF81-CF5A-51BBA0719999}"/>
                      </a:ext>
                    </a:extLst>
                  </p:cNvPr>
                  <p:cNvCxnSpPr>
                    <a:cxnSpLocks/>
                  </p:cNvCxnSpPr>
                  <p:nvPr/>
                </p:nvCxnSpPr>
                <p:spPr bwMode="auto">
                  <a:xfrm>
                    <a:off x="2735829"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246" name="直線コネクタ 245">
                    <a:extLst>
                      <a:ext uri="{FF2B5EF4-FFF2-40B4-BE49-F238E27FC236}">
                        <a16:creationId xmlns:a16="http://schemas.microsoft.com/office/drawing/2014/main" id="{222C9DC9-C2BF-CBE0-7338-933DB095BD8D}"/>
                      </a:ext>
                    </a:extLst>
                  </p:cNvPr>
                  <p:cNvCxnSpPr>
                    <a:cxnSpLocks/>
                  </p:cNvCxnSpPr>
                  <p:nvPr/>
                </p:nvCxnSpPr>
                <p:spPr bwMode="auto">
                  <a:xfrm>
                    <a:off x="2838428"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247" name="直線コネクタ 246">
                    <a:extLst>
                      <a:ext uri="{FF2B5EF4-FFF2-40B4-BE49-F238E27FC236}">
                        <a16:creationId xmlns:a16="http://schemas.microsoft.com/office/drawing/2014/main" id="{BB8D9FF3-F4A4-1A69-BD6A-715C8BC46A94}"/>
                      </a:ext>
                    </a:extLst>
                  </p:cNvPr>
                  <p:cNvCxnSpPr>
                    <a:cxnSpLocks/>
                  </p:cNvCxnSpPr>
                  <p:nvPr/>
                </p:nvCxnSpPr>
                <p:spPr bwMode="auto">
                  <a:xfrm>
                    <a:off x="2941028"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248" name="直線コネクタ 247">
                    <a:extLst>
                      <a:ext uri="{FF2B5EF4-FFF2-40B4-BE49-F238E27FC236}">
                        <a16:creationId xmlns:a16="http://schemas.microsoft.com/office/drawing/2014/main" id="{66F6BE14-D64E-5606-BC17-971626AD70FD}"/>
                      </a:ext>
                    </a:extLst>
                  </p:cNvPr>
                  <p:cNvCxnSpPr>
                    <a:cxnSpLocks/>
                  </p:cNvCxnSpPr>
                  <p:nvPr/>
                </p:nvCxnSpPr>
                <p:spPr bwMode="auto">
                  <a:xfrm>
                    <a:off x="3043628"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249" name="直線コネクタ 248">
                    <a:extLst>
                      <a:ext uri="{FF2B5EF4-FFF2-40B4-BE49-F238E27FC236}">
                        <a16:creationId xmlns:a16="http://schemas.microsoft.com/office/drawing/2014/main" id="{F8E9A4C4-2B70-9CDE-BE38-3DCFD11105D9}"/>
                      </a:ext>
                    </a:extLst>
                  </p:cNvPr>
                  <p:cNvCxnSpPr>
                    <a:cxnSpLocks/>
                  </p:cNvCxnSpPr>
                  <p:nvPr/>
                </p:nvCxnSpPr>
                <p:spPr bwMode="auto">
                  <a:xfrm>
                    <a:off x="3146228"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250" name="直線コネクタ 249">
                    <a:extLst>
                      <a:ext uri="{FF2B5EF4-FFF2-40B4-BE49-F238E27FC236}">
                        <a16:creationId xmlns:a16="http://schemas.microsoft.com/office/drawing/2014/main" id="{6BFA79FE-2CCD-ED07-A1BB-051AA562C896}"/>
                      </a:ext>
                    </a:extLst>
                  </p:cNvPr>
                  <p:cNvCxnSpPr>
                    <a:cxnSpLocks/>
                  </p:cNvCxnSpPr>
                  <p:nvPr/>
                </p:nvCxnSpPr>
                <p:spPr bwMode="auto">
                  <a:xfrm>
                    <a:off x="3248828"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251" name="直線コネクタ 250">
                    <a:extLst>
                      <a:ext uri="{FF2B5EF4-FFF2-40B4-BE49-F238E27FC236}">
                        <a16:creationId xmlns:a16="http://schemas.microsoft.com/office/drawing/2014/main" id="{2F697AF8-ECBE-66A6-A206-8055A160C646}"/>
                      </a:ext>
                    </a:extLst>
                  </p:cNvPr>
                  <p:cNvCxnSpPr>
                    <a:cxnSpLocks/>
                  </p:cNvCxnSpPr>
                  <p:nvPr/>
                </p:nvCxnSpPr>
                <p:spPr bwMode="auto">
                  <a:xfrm>
                    <a:off x="3351428"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252" name="直線コネクタ 251">
                    <a:extLst>
                      <a:ext uri="{FF2B5EF4-FFF2-40B4-BE49-F238E27FC236}">
                        <a16:creationId xmlns:a16="http://schemas.microsoft.com/office/drawing/2014/main" id="{6C1F7B17-AF5C-991C-7D6E-0164C06083F1}"/>
                      </a:ext>
                    </a:extLst>
                  </p:cNvPr>
                  <p:cNvCxnSpPr>
                    <a:cxnSpLocks/>
                  </p:cNvCxnSpPr>
                  <p:nvPr/>
                </p:nvCxnSpPr>
                <p:spPr bwMode="auto">
                  <a:xfrm>
                    <a:off x="3454028"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253" name="直線コネクタ 252">
                    <a:extLst>
                      <a:ext uri="{FF2B5EF4-FFF2-40B4-BE49-F238E27FC236}">
                        <a16:creationId xmlns:a16="http://schemas.microsoft.com/office/drawing/2014/main" id="{5947AE23-EEC7-7A74-F336-B37F7F6D3FB6}"/>
                      </a:ext>
                    </a:extLst>
                  </p:cNvPr>
                  <p:cNvCxnSpPr>
                    <a:cxnSpLocks/>
                  </p:cNvCxnSpPr>
                  <p:nvPr/>
                </p:nvCxnSpPr>
                <p:spPr bwMode="auto">
                  <a:xfrm>
                    <a:off x="3556628" y="4999256"/>
                    <a:ext cx="0" cy="360000"/>
                  </a:xfrm>
                  <a:prstGeom prst="line">
                    <a:avLst/>
                  </a:prstGeom>
                  <a:noFill/>
                  <a:ln w="6350" cap="flat" cmpd="sng" algn="ctr">
                    <a:solidFill>
                      <a:schemeClr val="tx1"/>
                    </a:solidFill>
                    <a:prstDash val="solid"/>
                    <a:round/>
                    <a:headEnd type="none" w="lg" len="lg"/>
                    <a:tailEnd type="none" w="lg" len="lg"/>
                  </a:ln>
                  <a:effectLst/>
                </p:spPr>
              </p:cxnSp>
              <p:cxnSp>
                <p:nvCxnSpPr>
                  <p:cNvPr id="254" name="直線コネクタ 253">
                    <a:extLst>
                      <a:ext uri="{FF2B5EF4-FFF2-40B4-BE49-F238E27FC236}">
                        <a16:creationId xmlns:a16="http://schemas.microsoft.com/office/drawing/2014/main" id="{4513FD68-BC6B-B3E2-F085-4C9ABB326E69}"/>
                      </a:ext>
                    </a:extLst>
                  </p:cNvPr>
                  <p:cNvCxnSpPr>
                    <a:cxnSpLocks/>
                  </p:cNvCxnSpPr>
                  <p:nvPr/>
                </p:nvCxnSpPr>
                <p:spPr bwMode="auto">
                  <a:xfrm>
                    <a:off x="3659228" y="4999256"/>
                    <a:ext cx="0" cy="252000"/>
                  </a:xfrm>
                  <a:prstGeom prst="line">
                    <a:avLst/>
                  </a:prstGeom>
                  <a:noFill/>
                  <a:ln w="6350" cap="flat" cmpd="sng" algn="ctr">
                    <a:solidFill>
                      <a:schemeClr val="tx1"/>
                    </a:solidFill>
                    <a:prstDash val="solid"/>
                    <a:round/>
                    <a:headEnd type="none" w="lg" len="lg"/>
                    <a:tailEnd type="none" w="lg" len="lg"/>
                  </a:ln>
                  <a:effectLst/>
                </p:spPr>
              </p:cxnSp>
              <p:cxnSp>
                <p:nvCxnSpPr>
                  <p:cNvPr id="255" name="直線コネクタ 254">
                    <a:extLst>
                      <a:ext uri="{FF2B5EF4-FFF2-40B4-BE49-F238E27FC236}">
                        <a16:creationId xmlns:a16="http://schemas.microsoft.com/office/drawing/2014/main" id="{4795EFC7-C177-1E8B-A81B-F959EBD61220}"/>
                      </a:ext>
                    </a:extLst>
                  </p:cNvPr>
                  <p:cNvCxnSpPr>
                    <a:cxnSpLocks/>
                  </p:cNvCxnSpPr>
                  <p:nvPr/>
                </p:nvCxnSpPr>
                <p:spPr bwMode="auto">
                  <a:xfrm>
                    <a:off x="3761829" y="4999256"/>
                    <a:ext cx="0" cy="360000"/>
                  </a:xfrm>
                  <a:prstGeom prst="line">
                    <a:avLst/>
                  </a:prstGeom>
                  <a:noFill/>
                  <a:ln w="6350" cap="flat" cmpd="sng" algn="ctr">
                    <a:solidFill>
                      <a:schemeClr val="tx1"/>
                    </a:solidFill>
                    <a:prstDash val="solid"/>
                    <a:round/>
                    <a:headEnd type="none" w="lg" len="lg"/>
                    <a:tailEnd type="none" w="lg" len="lg"/>
                  </a:ln>
                  <a:effectLst/>
                </p:spPr>
              </p:cxnSp>
            </p:grpSp>
            <p:sp>
              <p:nvSpPr>
                <p:cNvPr id="233" name="テキスト ボックス 232">
                  <a:extLst>
                    <a:ext uri="{FF2B5EF4-FFF2-40B4-BE49-F238E27FC236}">
                      <a16:creationId xmlns:a16="http://schemas.microsoft.com/office/drawing/2014/main" id="{A066B3D4-4ADB-664D-657C-A1484A230483}"/>
                    </a:ext>
                  </a:extLst>
                </p:cNvPr>
                <p:cNvSpPr txBox="1"/>
                <p:nvPr/>
              </p:nvSpPr>
              <p:spPr>
                <a:xfrm>
                  <a:off x="3593374" y="2157445"/>
                  <a:ext cx="384234" cy="165036"/>
                </a:xfrm>
                <a:prstGeom prst="rect">
                  <a:avLst/>
                </a:prstGeom>
                <a:noFill/>
              </p:spPr>
              <p:txBody>
                <a:bodyPr wrap="square" lIns="36000" tIns="36000" rIns="36000" bIns="36000" rtlCol="0">
                  <a:spAutoFit/>
                </a:bodyPr>
                <a:lstStyle/>
                <a:p>
                  <a:r>
                    <a:rPr kumimoji="1" lang="en-US" altLang="ja-JP" sz="600" dirty="0">
                      <a:latin typeface="+mj-lt"/>
                      <a:ea typeface="+mj-ea"/>
                    </a:rPr>
                    <a:t>0.05 mm</a:t>
                  </a:r>
                  <a:endParaRPr kumimoji="1" lang="ja-JP" altLang="en-US" sz="600" dirty="0">
                    <a:latin typeface="+mj-lt"/>
                    <a:ea typeface="+mj-ea"/>
                  </a:endParaRPr>
                </a:p>
              </p:txBody>
            </p:sp>
            <p:sp>
              <p:nvSpPr>
                <p:cNvPr id="234" name="テキスト ボックス 233">
                  <a:extLst>
                    <a:ext uri="{FF2B5EF4-FFF2-40B4-BE49-F238E27FC236}">
                      <a16:creationId xmlns:a16="http://schemas.microsoft.com/office/drawing/2014/main" id="{1AEC7FC2-A6F5-B950-8BB8-E3DF3496EB1C}"/>
                    </a:ext>
                  </a:extLst>
                </p:cNvPr>
                <p:cNvSpPr txBox="1"/>
                <p:nvPr/>
              </p:nvSpPr>
              <p:spPr>
                <a:xfrm>
                  <a:off x="2329688" y="1375009"/>
                  <a:ext cx="1327912" cy="261610"/>
                </a:xfrm>
                <a:prstGeom prst="rect">
                  <a:avLst/>
                </a:prstGeom>
                <a:noFill/>
              </p:spPr>
              <p:txBody>
                <a:bodyPr wrap="square">
                  <a:spAutoFit/>
                </a:bodyPr>
                <a:lstStyle/>
                <a:p>
                  <a:r>
                    <a:rPr lang="en-US" altLang="ja-JP" sz="1100" dirty="0"/>
                    <a:t>takamasu-lab</a:t>
                  </a:r>
                  <a:endParaRPr lang="ja-JP" altLang="en-US" sz="1100" dirty="0"/>
                </a:p>
              </p:txBody>
            </p:sp>
          </p:grpSp>
        </p:grpSp>
        <p:sp>
          <p:nvSpPr>
            <p:cNvPr id="26" name="フリーフォーム: 図形 25">
              <a:extLst>
                <a:ext uri="{FF2B5EF4-FFF2-40B4-BE49-F238E27FC236}">
                  <a16:creationId xmlns:a16="http://schemas.microsoft.com/office/drawing/2014/main" id="{AC7E50DC-F07A-4FF5-44A1-788797740556}"/>
                </a:ext>
              </a:extLst>
            </p:cNvPr>
            <p:cNvSpPr/>
            <p:nvPr/>
          </p:nvSpPr>
          <p:spPr bwMode="auto">
            <a:xfrm>
              <a:off x="1435509" y="5324543"/>
              <a:ext cx="1188000" cy="1447379"/>
            </a:xfrm>
            <a:custGeom>
              <a:avLst/>
              <a:gdLst>
                <a:gd name="connsiteX0" fmla="*/ 176370 w 882296"/>
                <a:gd name="connsiteY0" fmla="*/ 148834 h 1117243"/>
                <a:gd name="connsiteX1" fmla="*/ 530332 w 882296"/>
                <a:gd name="connsiteY1" fmla="*/ 1350 h 1117243"/>
                <a:gd name="connsiteX2" fmla="*/ 815467 w 882296"/>
                <a:gd name="connsiteY2" fmla="*/ 237324 h 1117243"/>
                <a:gd name="connsiteX3" fmla="*/ 874461 w 882296"/>
                <a:gd name="connsiteY3" fmla="*/ 660112 h 1117243"/>
                <a:gd name="connsiteX4" fmla="*/ 687648 w 882296"/>
                <a:gd name="connsiteY4" fmla="*/ 1023905 h 1117243"/>
                <a:gd name="connsiteX5" fmla="*/ 176370 w 882296"/>
                <a:gd name="connsiteY5" fmla="*/ 1102563 h 1117243"/>
                <a:gd name="connsiteX6" fmla="*/ 19054 w 882296"/>
                <a:gd name="connsiteY6" fmla="*/ 787931 h 1117243"/>
                <a:gd name="connsiteX7" fmla="*/ 19054 w 882296"/>
                <a:gd name="connsiteY7" fmla="*/ 315983 h 1117243"/>
                <a:gd name="connsiteX8" fmla="*/ 176370 w 882296"/>
                <a:gd name="connsiteY8" fmla="*/ 148834 h 1117243"/>
                <a:gd name="connsiteX0" fmla="*/ 176980 w 882906"/>
                <a:gd name="connsiteY0" fmla="*/ 102863 h 1120433"/>
                <a:gd name="connsiteX1" fmla="*/ 530942 w 882906"/>
                <a:gd name="connsiteY1" fmla="*/ 4540 h 1120433"/>
                <a:gd name="connsiteX2" fmla="*/ 816077 w 882906"/>
                <a:gd name="connsiteY2" fmla="*/ 240514 h 1120433"/>
                <a:gd name="connsiteX3" fmla="*/ 875071 w 882906"/>
                <a:gd name="connsiteY3" fmla="*/ 663302 h 1120433"/>
                <a:gd name="connsiteX4" fmla="*/ 688258 w 882906"/>
                <a:gd name="connsiteY4" fmla="*/ 1027095 h 1120433"/>
                <a:gd name="connsiteX5" fmla="*/ 176980 w 882906"/>
                <a:gd name="connsiteY5" fmla="*/ 1105753 h 1120433"/>
                <a:gd name="connsiteX6" fmla="*/ 19664 w 882906"/>
                <a:gd name="connsiteY6" fmla="*/ 791121 h 1120433"/>
                <a:gd name="connsiteX7" fmla="*/ 19664 w 882906"/>
                <a:gd name="connsiteY7" fmla="*/ 319173 h 1120433"/>
                <a:gd name="connsiteX8" fmla="*/ 176980 w 882906"/>
                <a:gd name="connsiteY8" fmla="*/ 102863 h 1120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82906" h="1120433">
                  <a:moveTo>
                    <a:pt x="176980" y="102863"/>
                  </a:moveTo>
                  <a:cubicBezTo>
                    <a:pt x="262193" y="50424"/>
                    <a:pt x="424426" y="-18402"/>
                    <a:pt x="530942" y="4540"/>
                  </a:cubicBezTo>
                  <a:cubicBezTo>
                    <a:pt x="637458" y="27482"/>
                    <a:pt x="758722" y="130720"/>
                    <a:pt x="816077" y="240514"/>
                  </a:cubicBezTo>
                  <a:cubicBezTo>
                    <a:pt x="873432" y="350308"/>
                    <a:pt x="896374" y="532205"/>
                    <a:pt x="875071" y="663302"/>
                  </a:cubicBezTo>
                  <a:cubicBezTo>
                    <a:pt x="853768" y="794399"/>
                    <a:pt x="804606" y="953353"/>
                    <a:pt x="688258" y="1027095"/>
                  </a:cubicBezTo>
                  <a:cubicBezTo>
                    <a:pt x="571910" y="1100837"/>
                    <a:pt x="288412" y="1145082"/>
                    <a:pt x="176980" y="1105753"/>
                  </a:cubicBezTo>
                  <a:cubicBezTo>
                    <a:pt x="65548" y="1066424"/>
                    <a:pt x="45883" y="922218"/>
                    <a:pt x="19664" y="791121"/>
                  </a:cubicBezTo>
                  <a:cubicBezTo>
                    <a:pt x="-6555" y="660024"/>
                    <a:pt x="-6555" y="433883"/>
                    <a:pt x="19664" y="319173"/>
                  </a:cubicBezTo>
                  <a:cubicBezTo>
                    <a:pt x="45883" y="204463"/>
                    <a:pt x="91767" y="155302"/>
                    <a:pt x="176980" y="102863"/>
                  </a:cubicBezTo>
                  <a:close/>
                </a:path>
              </a:pathLst>
            </a:custGeom>
            <a:solidFill>
              <a:schemeClr val="accent3">
                <a:lumMod val="20000"/>
                <a:lumOff val="80000"/>
              </a:schemeClr>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nvGrpSpPr>
          <p:cNvPr id="2" name="グループ化 1">
            <a:extLst>
              <a:ext uri="{FF2B5EF4-FFF2-40B4-BE49-F238E27FC236}">
                <a16:creationId xmlns:a16="http://schemas.microsoft.com/office/drawing/2014/main" id="{D577F1DC-40A6-389D-054D-1075692CB416}"/>
              </a:ext>
            </a:extLst>
          </p:cNvPr>
          <p:cNvGrpSpPr/>
          <p:nvPr/>
        </p:nvGrpSpPr>
        <p:grpSpPr>
          <a:xfrm>
            <a:off x="4104586" y="1344689"/>
            <a:ext cx="1323696" cy="2231922"/>
            <a:chOff x="3970009" y="1012723"/>
            <a:chExt cx="1323696" cy="2231922"/>
          </a:xfrm>
        </p:grpSpPr>
        <p:sp>
          <p:nvSpPr>
            <p:cNvPr id="425" name="正方形/長方形 424">
              <a:extLst>
                <a:ext uri="{FF2B5EF4-FFF2-40B4-BE49-F238E27FC236}">
                  <a16:creationId xmlns:a16="http://schemas.microsoft.com/office/drawing/2014/main" id="{947F7519-544E-DEE7-A83A-9574129BEC96}"/>
                </a:ext>
              </a:extLst>
            </p:cNvPr>
            <p:cNvSpPr/>
            <p:nvPr/>
          </p:nvSpPr>
          <p:spPr bwMode="auto">
            <a:xfrm>
              <a:off x="4001857" y="1228684"/>
              <a:ext cx="1260000" cy="1800000"/>
            </a:xfrm>
            <a:prstGeom prst="rect">
              <a:avLst/>
            </a:prstGeom>
            <a:noFill/>
            <a:ln w="38100" cap="flat" cmpd="sng" algn="ctr">
              <a:solidFill>
                <a:schemeClr val="tx2">
                  <a:lumMod val="25000"/>
                  <a:lumOff val="75000"/>
                </a:schemeClr>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424" name="グループ化 423">
              <a:extLst>
                <a:ext uri="{FF2B5EF4-FFF2-40B4-BE49-F238E27FC236}">
                  <a16:creationId xmlns:a16="http://schemas.microsoft.com/office/drawing/2014/main" id="{97EE98B0-F363-FEF2-6646-D232FFF534F2}"/>
                </a:ext>
              </a:extLst>
            </p:cNvPr>
            <p:cNvGrpSpPr/>
            <p:nvPr/>
          </p:nvGrpSpPr>
          <p:grpSpPr>
            <a:xfrm>
              <a:off x="3970009" y="1012723"/>
              <a:ext cx="1323696" cy="2231922"/>
              <a:chOff x="1944564" y="1248697"/>
              <a:chExt cx="1323696" cy="2231922"/>
            </a:xfrm>
          </p:grpSpPr>
          <p:sp>
            <p:nvSpPr>
              <p:cNvPr id="415" name="正方形/長方形 414">
                <a:extLst>
                  <a:ext uri="{FF2B5EF4-FFF2-40B4-BE49-F238E27FC236}">
                    <a16:creationId xmlns:a16="http://schemas.microsoft.com/office/drawing/2014/main" id="{CE278A79-4DF8-4BFA-F87A-E765CEE38703}"/>
                  </a:ext>
                </a:extLst>
              </p:cNvPr>
              <p:cNvSpPr/>
              <p:nvPr/>
            </p:nvSpPr>
            <p:spPr bwMode="auto">
              <a:xfrm>
                <a:off x="1944564" y="1430594"/>
                <a:ext cx="1323696" cy="1868129"/>
              </a:xfrm>
              <a:custGeom>
                <a:avLst/>
                <a:gdLst>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0 w 1260000"/>
                  <a:gd name="connsiteY4" fmla="*/ 0 h 1800000"/>
                  <a:gd name="connsiteX0" fmla="*/ 4912 w 1264912"/>
                  <a:gd name="connsiteY0" fmla="*/ 0 h 1800000"/>
                  <a:gd name="connsiteX1" fmla="*/ 1264912 w 1264912"/>
                  <a:gd name="connsiteY1" fmla="*/ 0 h 1800000"/>
                  <a:gd name="connsiteX2" fmla="*/ 1264912 w 1264912"/>
                  <a:gd name="connsiteY2" fmla="*/ 1800000 h 1800000"/>
                  <a:gd name="connsiteX3" fmla="*/ 4912 w 1264912"/>
                  <a:gd name="connsiteY3" fmla="*/ 1800000 h 1800000"/>
                  <a:gd name="connsiteX4" fmla="*/ 0 w 1264912"/>
                  <a:gd name="connsiteY4" fmla="*/ 413187 h 1800000"/>
                  <a:gd name="connsiteX5" fmla="*/ 4912 w 1264912"/>
                  <a:gd name="connsiteY5" fmla="*/ 0 h 1800000"/>
                  <a:gd name="connsiteX0" fmla="*/ 4912 w 1264912"/>
                  <a:gd name="connsiteY0" fmla="*/ 0 h 1800000"/>
                  <a:gd name="connsiteX1" fmla="*/ 462116 w 1264912"/>
                  <a:gd name="connsiteY1" fmla="*/ 232 h 1800000"/>
                  <a:gd name="connsiteX2" fmla="*/ 1264912 w 1264912"/>
                  <a:gd name="connsiteY2" fmla="*/ 0 h 1800000"/>
                  <a:gd name="connsiteX3" fmla="*/ 1264912 w 1264912"/>
                  <a:gd name="connsiteY3" fmla="*/ 1800000 h 1800000"/>
                  <a:gd name="connsiteX4" fmla="*/ 4912 w 1264912"/>
                  <a:gd name="connsiteY4" fmla="*/ 1800000 h 1800000"/>
                  <a:gd name="connsiteX5" fmla="*/ 0 w 1264912"/>
                  <a:gd name="connsiteY5" fmla="*/ 413187 h 1800000"/>
                  <a:gd name="connsiteX6" fmla="*/ 4912 w 1264912"/>
                  <a:gd name="connsiteY6" fmla="*/ 0 h 1800000"/>
                  <a:gd name="connsiteX0" fmla="*/ 4912 w 1264912"/>
                  <a:gd name="connsiteY0" fmla="*/ 0 h 1800000"/>
                  <a:gd name="connsiteX1" fmla="*/ 462116 w 1264912"/>
                  <a:gd name="connsiteY1" fmla="*/ 232 h 1800000"/>
                  <a:gd name="connsiteX2" fmla="*/ 924232 w 1264912"/>
                  <a:gd name="connsiteY2" fmla="*/ 232 h 1800000"/>
                  <a:gd name="connsiteX3" fmla="*/ 1264912 w 1264912"/>
                  <a:gd name="connsiteY3" fmla="*/ 0 h 1800000"/>
                  <a:gd name="connsiteX4" fmla="*/ 1264912 w 1264912"/>
                  <a:gd name="connsiteY4" fmla="*/ 1800000 h 1800000"/>
                  <a:gd name="connsiteX5" fmla="*/ 4912 w 1264912"/>
                  <a:gd name="connsiteY5" fmla="*/ 1800000 h 1800000"/>
                  <a:gd name="connsiteX6" fmla="*/ 0 w 1264912"/>
                  <a:gd name="connsiteY6" fmla="*/ 413187 h 1800000"/>
                  <a:gd name="connsiteX7" fmla="*/ 4912 w 1264912"/>
                  <a:gd name="connsiteY7" fmla="*/ 0 h 1800000"/>
                  <a:gd name="connsiteX0" fmla="*/ 4912 w 1268361"/>
                  <a:gd name="connsiteY0" fmla="*/ 0 h 1800000"/>
                  <a:gd name="connsiteX1" fmla="*/ 462116 w 1268361"/>
                  <a:gd name="connsiteY1" fmla="*/ 232 h 1800000"/>
                  <a:gd name="connsiteX2" fmla="*/ 924232 w 1268361"/>
                  <a:gd name="connsiteY2" fmla="*/ 232 h 1800000"/>
                  <a:gd name="connsiteX3" fmla="*/ 1264912 w 1268361"/>
                  <a:gd name="connsiteY3" fmla="*/ 0 h 1800000"/>
                  <a:gd name="connsiteX4" fmla="*/ 1268361 w 1268361"/>
                  <a:gd name="connsiteY4" fmla="*/ 364026 h 1800000"/>
                  <a:gd name="connsiteX5" fmla="*/ 1264912 w 1268361"/>
                  <a:gd name="connsiteY5" fmla="*/ 1800000 h 1800000"/>
                  <a:gd name="connsiteX6" fmla="*/ 4912 w 1268361"/>
                  <a:gd name="connsiteY6" fmla="*/ 1800000 h 1800000"/>
                  <a:gd name="connsiteX7" fmla="*/ 0 w 1268361"/>
                  <a:gd name="connsiteY7" fmla="*/ 413187 h 1800000"/>
                  <a:gd name="connsiteX8" fmla="*/ 4912 w 1268361"/>
                  <a:gd name="connsiteY8" fmla="*/ 0 h 1800000"/>
                  <a:gd name="connsiteX0" fmla="*/ 94801 w 1358250"/>
                  <a:gd name="connsiteY0" fmla="*/ 0 h 1800000"/>
                  <a:gd name="connsiteX1" fmla="*/ 552005 w 1358250"/>
                  <a:gd name="connsiteY1" fmla="*/ 232 h 1800000"/>
                  <a:gd name="connsiteX2" fmla="*/ 1014121 w 1358250"/>
                  <a:gd name="connsiteY2" fmla="*/ 232 h 1800000"/>
                  <a:gd name="connsiteX3" fmla="*/ 1354801 w 1358250"/>
                  <a:gd name="connsiteY3" fmla="*/ 0 h 1800000"/>
                  <a:gd name="connsiteX4" fmla="*/ 1358250 w 1358250"/>
                  <a:gd name="connsiteY4" fmla="*/ 364026 h 1800000"/>
                  <a:gd name="connsiteX5" fmla="*/ 1354801 w 1358250"/>
                  <a:gd name="connsiteY5" fmla="*/ 1800000 h 1800000"/>
                  <a:gd name="connsiteX6" fmla="*/ 94801 w 1358250"/>
                  <a:gd name="connsiteY6" fmla="*/ 1800000 h 1800000"/>
                  <a:gd name="connsiteX7" fmla="*/ 89889 w 1358250"/>
                  <a:gd name="connsiteY7" fmla="*/ 875303 h 1800000"/>
                  <a:gd name="connsiteX8" fmla="*/ 89889 w 1358250"/>
                  <a:gd name="connsiteY8" fmla="*/ 413187 h 1800000"/>
                  <a:gd name="connsiteX9" fmla="*/ 94801 w 1358250"/>
                  <a:gd name="connsiteY9" fmla="*/ 0 h 1800000"/>
                  <a:gd name="connsiteX0" fmla="*/ 94801 w 1439795"/>
                  <a:gd name="connsiteY0" fmla="*/ 0 h 1800000"/>
                  <a:gd name="connsiteX1" fmla="*/ 552005 w 1439795"/>
                  <a:gd name="connsiteY1" fmla="*/ 232 h 1800000"/>
                  <a:gd name="connsiteX2" fmla="*/ 1014121 w 1439795"/>
                  <a:gd name="connsiteY2" fmla="*/ 232 h 1800000"/>
                  <a:gd name="connsiteX3" fmla="*/ 1354801 w 1439795"/>
                  <a:gd name="connsiteY3" fmla="*/ 0 h 1800000"/>
                  <a:gd name="connsiteX4" fmla="*/ 1358250 w 1439795"/>
                  <a:gd name="connsiteY4" fmla="*/ 364026 h 1800000"/>
                  <a:gd name="connsiteX5" fmla="*/ 1328754 w 1439795"/>
                  <a:gd name="connsiteY5" fmla="*/ 894968 h 1800000"/>
                  <a:gd name="connsiteX6" fmla="*/ 1354801 w 1439795"/>
                  <a:gd name="connsiteY6" fmla="*/ 1800000 h 1800000"/>
                  <a:gd name="connsiteX7" fmla="*/ 94801 w 1439795"/>
                  <a:gd name="connsiteY7" fmla="*/ 1800000 h 1800000"/>
                  <a:gd name="connsiteX8" fmla="*/ 89889 w 1439795"/>
                  <a:gd name="connsiteY8" fmla="*/ 875303 h 1800000"/>
                  <a:gd name="connsiteX9" fmla="*/ 89889 w 1439795"/>
                  <a:gd name="connsiteY9" fmla="*/ 413187 h 1800000"/>
                  <a:gd name="connsiteX10" fmla="*/ 94801 w 1439795"/>
                  <a:gd name="connsiteY10" fmla="*/ 0 h 1800000"/>
                  <a:gd name="connsiteX0" fmla="*/ 147661 w 1492655"/>
                  <a:gd name="connsiteY0" fmla="*/ 0 h 1800000"/>
                  <a:gd name="connsiteX1" fmla="*/ 604865 w 1492655"/>
                  <a:gd name="connsiteY1" fmla="*/ 232 h 1800000"/>
                  <a:gd name="connsiteX2" fmla="*/ 1066981 w 1492655"/>
                  <a:gd name="connsiteY2" fmla="*/ 232 h 1800000"/>
                  <a:gd name="connsiteX3" fmla="*/ 1407661 w 1492655"/>
                  <a:gd name="connsiteY3" fmla="*/ 0 h 1800000"/>
                  <a:gd name="connsiteX4" fmla="*/ 1411110 w 1492655"/>
                  <a:gd name="connsiteY4" fmla="*/ 364026 h 1800000"/>
                  <a:gd name="connsiteX5" fmla="*/ 1381614 w 1492655"/>
                  <a:gd name="connsiteY5" fmla="*/ 894968 h 1800000"/>
                  <a:gd name="connsiteX6" fmla="*/ 1407661 w 1492655"/>
                  <a:gd name="connsiteY6" fmla="*/ 1800000 h 1800000"/>
                  <a:gd name="connsiteX7" fmla="*/ 147661 w 1492655"/>
                  <a:gd name="connsiteY7" fmla="*/ 1800000 h 1800000"/>
                  <a:gd name="connsiteX8" fmla="*/ 24762 w 1492655"/>
                  <a:gd name="connsiteY8" fmla="*/ 1435742 h 1800000"/>
                  <a:gd name="connsiteX9" fmla="*/ 142749 w 1492655"/>
                  <a:gd name="connsiteY9" fmla="*/ 875303 h 1800000"/>
                  <a:gd name="connsiteX10" fmla="*/ 142749 w 1492655"/>
                  <a:gd name="connsiteY10" fmla="*/ 413187 h 1800000"/>
                  <a:gd name="connsiteX11" fmla="*/ 147661 w 1492655"/>
                  <a:gd name="connsiteY11" fmla="*/ 0 h 1800000"/>
                  <a:gd name="connsiteX0" fmla="*/ 147661 w 1521938"/>
                  <a:gd name="connsiteY0" fmla="*/ 0 h 1800000"/>
                  <a:gd name="connsiteX1" fmla="*/ 604865 w 1521938"/>
                  <a:gd name="connsiteY1" fmla="*/ 232 h 1800000"/>
                  <a:gd name="connsiteX2" fmla="*/ 1066981 w 1521938"/>
                  <a:gd name="connsiteY2" fmla="*/ 232 h 1800000"/>
                  <a:gd name="connsiteX3" fmla="*/ 1407661 w 1521938"/>
                  <a:gd name="connsiteY3" fmla="*/ 0 h 1800000"/>
                  <a:gd name="connsiteX4" fmla="*/ 1411110 w 1521938"/>
                  <a:gd name="connsiteY4" fmla="*/ 364026 h 1800000"/>
                  <a:gd name="connsiteX5" fmla="*/ 1381614 w 1521938"/>
                  <a:gd name="connsiteY5" fmla="*/ 894968 h 1800000"/>
                  <a:gd name="connsiteX6" fmla="*/ 1460272 w 1521938"/>
                  <a:gd name="connsiteY6" fmla="*/ 1425910 h 1800000"/>
                  <a:gd name="connsiteX7" fmla="*/ 1407661 w 1521938"/>
                  <a:gd name="connsiteY7" fmla="*/ 1800000 h 1800000"/>
                  <a:gd name="connsiteX8" fmla="*/ 147661 w 1521938"/>
                  <a:gd name="connsiteY8" fmla="*/ 1800000 h 1800000"/>
                  <a:gd name="connsiteX9" fmla="*/ 24762 w 1521938"/>
                  <a:gd name="connsiteY9" fmla="*/ 1435742 h 1800000"/>
                  <a:gd name="connsiteX10" fmla="*/ 142749 w 1521938"/>
                  <a:gd name="connsiteY10" fmla="*/ 875303 h 1800000"/>
                  <a:gd name="connsiteX11" fmla="*/ 142749 w 1521938"/>
                  <a:gd name="connsiteY11" fmla="*/ 413187 h 1800000"/>
                  <a:gd name="connsiteX12" fmla="*/ 147661 w 1521938"/>
                  <a:gd name="connsiteY12" fmla="*/ 0 h 1800000"/>
                  <a:gd name="connsiteX0" fmla="*/ 147661 w 1464220"/>
                  <a:gd name="connsiteY0" fmla="*/ 0 h 1800000"/>
                  <a:gd name="connsiteX1" fmla="*/ 604865 w 1464220"/>
                  <a:gd name="connsiteY1" fmla="*/ 232 h 1800000"/>
                  <a:gd name="connsiteX2" fmla="*/ 1066981 w 1464220"/>
                  <a:gd name="connsiteY2" fmla="*/ 232 h 1800000"/>
                  <a:gd name="connsiteX3" fmla="*/ 1407661 w 1464220"/>
                  <a:gd name="connsiteY3" fmla="*/ 0 h 1800000"/>
                  <a:gd name="connsiteX4" fmla="*/ 1411110 w 1464220"/>
                  <a:gd name="connsiteY4" fmla="*/ 364026 h 1800000"/>
                  <a:gd name="connsiteX5" fmla="*/ 1381614 w 1464220"/>
                  <a:gd name="connsiteY5" fmla="*/ 894968 h 1800000"/>
                  <a:gd name="connsiteX6" fmla="*/ 1460272 w 1464220"/>
                  <a:gd name="connsiteY6" fmla="*/ 1425910 h 1800000"/>
                  <a:gd name="connsiteX7" fmla="*/ 1407661 w 1464220"/>
                  <a:gd name="connsiteY7" fmla="*/ 1800000 h 1800000"/>
                  <a:gd name="connsiteX8" fmla="*/ 1037484 w 1464220"/>
                  <a:gd name="connsiteY8" fmla="*/ 1789703 h 1800000"/>
                  <a:gd name="connsiteX9" fmla="*/ 147661 w 1464220"/>
                  <a:gd name="connsiteY9" fmla="*/ 1800000 h 1800000"/>
                  <a:gd name="connsiteX10" fmla="*/ 24762 w 1464220"/>
                  <a:gd name="connsiteY10" fmla="*/ 1435742 h 1800000"/>
                  <a:gd name="connsiteX11" fmla="*/ 142749 w 1464220"/>
                  <a:gd name="connsiteY11" fmla="*/ 875303 h 1800000"/>
                  <a:gd name="connsiteX12" fmla="*/ 142749 w 1464220"/>
                  <a:gd name="connsiteY12" fmla="*/ 413187 h 1800000"/>
                  <a:gd name="connsiteX13" fmla="*/ 147661 w 1464220"/>
                  <a:gd name="connsiteY13" fmla="*/ 0 h 1800000"/>
                  <a:gd name="connsiteX0" fmla="*/ 147661 w 1464220"/>
                  <a:gd name="connsiteY0" fmla="*/ 0 h 1800000"/>
                  <a:gd name="connsiteX1" fmla="*/ 604865 w 1464220"/>
                  <a:gd name="connsiteY1" fmla="*/ 232 h 1800000"/>
                  <a:gd name="connsiteX2" fmla="*/ 1066981 w 1464220"/>
                  <a:gd name="connsiteY2" fmla="*/ 232 h 1800000"/>
                  <a:gd name="connsiteX3" fmla="*/ 1407661 w 1464220"/>
                  <a:gd name="connsiteY3" fmla="*/ 0 h 1800000"/>
                  <a:gd name="connsiteX4" fmla="*/ 1411110 w 1464220"/>
                  <a:gd name="connsiteY4" fmla="*/ 364026 h 1800000"/>
                  <a:gd name="connsiteX5" fmla="*/ 1381614 w 1464220"/>
                  <a:gd name="connsiteY5" fmla="*/ 894968 h 1800000"/>
                  <a:gd name="connsiteX6" fmla="*/ 1460272 w 1464220"/>
                  <a:gd name="connsiteY6" fmla="*/ 1425910 h 1800000"/>
                  <a:gd name="connsiteX7" fmla="*/ 1407661 w 1464220"/>
                  <a:gd name="connsiteY7" fmla="*/ 1800000 h 1800000"/>
                  <a:gd name="connsiteX8" fmla="*/ 1037484 w 1464220"/>
                  <a:gd name="connsiteY8" fmla="*/ 1789703 h 1800000"/>
                  <a:gd name="connsiteX9" fmla="*/ 457380 w 1464220"/>
                  <a:gd name="connsiteY9" fmla="*/ 1789703 h 1800000"/>
                  <a:gd name="connsiteX10" fmla="*/ 147661 w 1464220"/>
                  <a:gd name="connsiteY10" fmla="*/ 1800000 h 1800000"/>
                  <a:gd name="connsiteX11" fmla="*/ 24762 w 1464220"/>
                  <a:gd name="connsiteY11" fmla="*/ 1435742 h 1800000"/>
                  <a:gd name="connsiteX12" fmla="*/ 142749 w 1464220"/>
                  <a:gd name="connsiteY12" fmla="*/ 875303 h 1800000"/>
                  <a:gd name="connsiteX13" fmla="*/ 142749 w 1464220"/>
                  <a:gd name="connsiteY13" fmla="*/ 413187 h 1800000"/>
                  <a:gd name="connsiteX14" fmla="*/ 147661 w 1464220"/>
                  <a:gd name="connsiteY14" fmla="*/ 0 h 1800000"/>
                  <a:gd name="connsiteX0" fmla="*/ 147661 w 1464220"/>
                  <a:gd name="connsiteY0" fmla="*/ 48929 h 1848929"/>
                  <a:gd name="connsiteX1" fmla="*/ 604865 w 1464220"/>
                  <a:gd name="connsiteY1" fmla="*/ 0 h 1848929"/>
                  <a:gd name="connsiteX2" fmla="*/ 1066981 w 1464220"/>
                  <a:gd name="connsiteY2" fmla="*/ 49161 h 1848929"/>
                  <a:gd name="connsiteX3" fmla="*/ 1407661 w 1464220"/>
                  <a:gd name="connsiteY3" fmla="*/ 48929 h 1848929"/>
                  <a:gd name="connsiteX4" fmla="*/ 1411110 w 1464220"/>
                  <a:gd name="connsiteY4" fmla="*/ 412955 h 1848929"/>
                  <a:gd name="connsiteX5" fmla="*/ 1381614 w 1464220"/>
                  <a:gd name="connsiteY5" fmla="*/ 943897 h 1848929"/>
                  <a:gd name="connsiteX6" fmla="*/ 1460272 w 1464220"/>
                  <a:gd name="connsiteY6" fmla="*/ 1474839 h 1848929"/>
                  <a:gd name="connsiteX7" fmla="*/ 1407661 w 1464220"/>
                  <a:gd name="connsiteY7" fmla="*/ 1848929 h 1848929"/>
                  <a:gd name="connsiteX8" fmla="*/ 1037484 w 1464220"/>
                  <a:gd name="connsiteY8" fmla="*/ 1838632 h 1848929"/>
                  <a:gd name="connsiteX9" fmla="*/ 457380 w 1464220"/>
                  <a:gd name="connsiteY9" fmla="*/ 1838632 h 1848929"/>
                  <a:gd name="connsiteX10" fmla="*/ 147661 w 1464220"/>
                  <a:gd name="connsiteY10" fmla="*/ 1848929 h 1848929"/>
                  <a:gd name="connsiteX11" fmla="*/ 24762 w 1464220"/>
                  <a:gd name="connsiteY11" fmla="*/ 1484671 h 1848929"/>
                  <a:gd name="connsiteX12" fmla="*/ 142749 w 1464220"/>
                  <a:gd name="connsiteY12" fmla="*/ 924232 h 1848929"/>
                  <a:gd name="connsiteX13" fmla="*/ 142749 w 1464220"/>
                  <a:gd name="connsiteY13" fmla="*/ 462116 h 1848929"/>
                  <a:gd name="connsiteX14" fmla="*/ 147661 w 1464220"/>
                  <a:gd name="connsiteY14" fmla="*/ 48929 h 1848929"/>
                  <a:gd name="connsiteX0" fmla="*/ 147661 w 1464220"/>
                  <a:gd name="connsiteY0" fmla="*/ 48929 h 1848929"/>
                  <a:gd name="connsiteX1" fmla="*/ 604865 w 1464220"/>
                  <a:gd name="connsiteY1" fmla="*/ 0 h 1848929"/>
                  <a:gd name="connsiteX2" fmla="*/ 1086646 w 1464220"/>
                  <a:gd name="connsiteY2" fmla="*/ 78658 h 1848929"/>
                  <a:gd name="connsiteX3" fmla="*/ 1407661 w 1464220"/>
                  <a:gd name="connsiteY3" fmla="*/ 48929 h 1848929"/>
                  <a:gd name="connsiteX4" fmla="*/ 1411110 w 1464220"/>
                  <a:gd name="connsiteY4" fmla="*/ 412955 h 1848929"/>
                  <a:gd name="connsiteX5" fmla="*/ 1381614 w 1464220"/>
                  <a:gd name="connsiteY5" fmla="*/ 943897 h 1848929"/>
                  <a:gd name="connsiteX6" fmla="*/ 1460272 w 1464220"/>
                  <a:gd name="connsiteY6" fmla="*/ 1474839 h 1848929"/>
                  <a:gd name="connsiteX7" fmla="*/ 1407661 w 1464220"/>
                  <a:gd name="connsiteY7" fmla="*/ 1848929 h 1848929"/>
                  <a:gd name="connsiteX8" fmla="*/ 1037484 w 1464220"/>
                  <a:gd name="connsiteY8" fmla="*/ 1838632 h 1848929"/>
                  <a:gd name="connsiteX9" fmla="*/ 457380 w 1464220"/>
                  <a:gd name="connsiteY9" fmla="*/ 1838632 h 1848929"/>
                  <a:gd name="connsiteX10" fmla="*/ 147661 w 1464220"/>
                  <a:gd name="connsiteY10" fmla="*/ 1848929 h 1848929"/>
                  <a:gd name="connsiteX11" fmla="*/ 24762 w 1464220"/>
                  <a:gd name="connsiteY11" fmla="*/ 1484671 h 1848929"/>
                  <a:gd name="connsiteX12" fmla="*/ 142749 w 1464220"/>
                  <a:gd name="connsiteY12" fmla="*/ 924232 h 1848929"/>
                  <a:gd name="connsiteX13" fmla="*/ 142749 w 1464220"/>
                  <a:gd name="connsiteY13" fmla="*/ 462116 h 1848929"/>
                  <a:gd name="connsiteX14" fmla="*/ 147661 w 1464220"/>
                  <a:gd name="connsiteY14" fmla="*/ 48929 h 1848929"/>
                  <a:gd name="connsiteX0" fmla="*/ 147661 w 1464220"/>
                  <a:gd name="connsiteY0" fmla="*/ 48929 h 1848929"/>
                  <a:gd name="connsiteX1" fmla="*/ 604865 w 1464220"/>
                  <a:gd name="connsiteY1" fmla="*/ 0 h 1848929"/>
                  <a:gd name="connsiteX2" fmla="*/ 1086646 w 1464220"/>
                  <a:gd name="connsiteY2" fmla="*/ 78658 h 1848929"/>
                  <a:gd name="connsiteX3" fmla="*/ 1407661 w 1464220"/>
                  <a:gd name="connsiteY3" fmla="*/ 48929 h 1848929"/>
                  <a:gd name="connsiteX4" fmla="*/ 1381613 w 1464220"/>
                  <a:gd name="connsiteY4" fmla="*/ 501446 h 1848929"/>
                  <a:gd name="connsiteX5" fmla="*/ 1381614 w 1464220"/>
                  <a:gd name="connsiteY5" fmla="*/ 943897 h 1848929"/>
                  <a:gd name="connsiteX6" fmla="*/ 1460272 w 1464220"/>
                  <a:gd name="connsiteY6" fmla="*/ 1474839 h 1848929"/>
                  <a:gd name="connsiteX7" fmla="*/ 1407661 w 1464220"/>
                  <a:gd name="connsiteY7" fmla="*/ 1848929 h 1848929"/>
                  <a:gd name="connsiteX8" fmla="*/ 1037484 w 1464220"/>
                  <a:gd name="connsiteY8" fmla="*/ 1838632 h 1848929"/>
                  <a:gd name="connsiteX9" fmla="*/ 457380 w 1464220"/>
                  <a:gd name="connsiteY9" fmla="*/ 1838632 h 1848929"/>
                  <a:gd name="connsiteX10" fmla="*/ 147661 w 1464220"/>
                  <a:gd name="connsiteY10" fmla="*/ 1848929 h 1848929"/>
                  <a:gd name="connsiteX11" fmla="*/ 24762 w 1464220"/>
                  <a:gd name="connsiteY11" fmla="*/ 1484671 h 1848929"/>
                  <a:gd name="connsiteX12" fmla="*/ 142749 w 1464220"/>
                  <a:gd name="connsiteY12" fmla="*/ 924232 h 1848929"/>
                  <a:gd name="connsiteX13" fmla="*/ 142749 w 1464220"/>
                  <a:gd name="connsiteY13" fmla="*/ 462116 h 1848929"/>
                  <a:gd name="connsiteX14" fmla="*/ 147661 w 1464220"/>
                  <a:gd name="connsiteY14" fmla="*/ 48929 h 1848929"/>
                  <a:gd name="connsiteX0" fmla="*/ 147661 w 1464220"/>
                  <a:gd name="connsiteY0" fmla="*/ 48929 h 1848929"/>
                  <a:gd name="connsiteX1" fmla="*/ 604865 w 1464220"/>
                  <a:gd name="connsiteY1" fmla="*/ 0 h 1848929"/>
                  <a:gd name="connsiteX2" fmla="*/ 1086646 w 1464220"/>
                  <a:gd name="connsiteY2" fmla="*/ 78658 h 1848929"/>
                  <a:gd name="connsiteX3" fmla="*/ 1407661 w 1464220"/>
                  <a:gd name="connsiteY3" fmla="*/ 48929 h 1848929"/>
                  <a:gd name="connsiteX4" fmla="*/ 1381613 w 1464220"/>
                  <a:gd name="connsiteY4" fmla="*/ 501446 h 1848929"/>
                  <a:gd name="connsiteX5" fmla="*/ 1352117 w 1464220"/>
                  <a:gd name="connsiteY5" fmla="*/ 983226 h 1848929"/>
                  <a:gd name="connsiteX6" fmla="*/ 1460272 w 1464220"/>
                  <a:gd name="connsiteY6" fmla="*/ 1474839 h 1848929"/>
                  <a:gd name="connsiteX7" fmla="*/ 1407661 w 1464220"/>
                  <a:gd name="connsiteY7" fmla="*/ 1848929 h 1848929"/>
                  <a:gd name="connsiteX8" fmla="*/ 1037484 w 1464220"/>
                  <a:gd name="connsiteY8" fmla="*/ 1838632 h 1848929"/>
                  <a:gd name="connsiteX9" fmla="*/ 457380 w 1464220"/>
                  <a:gd name="connsiteY9" fmla="*/ 1838632 h 1848929"/>
                  <a:gd name="connsiteX10" fmla="*/ 147661 w 1464220"/>
                  <a:gd name="connsiteY10" fmla="*/ 1848929 h 1848929"/>
                  <a:gd name="connsiteX11" fmla="*/ 24762 w 1464220"/>
                  <a:gd name="connsiteY11" fmla="*/ 1484671 h 1848929"/>
                  <a:gd name="connsiteX12" fmla="*/ 142749 w 1464220"/>
                  <a:gd name="connsiteY12" fmla="*/ 924232 h 1848929"/>
                  <a:gd name="connsiteX13" fmla="*/ 142749 w 1464220"/>
                  <a:gd name="connsiteY13" fmla="*/ 462116 h 1848929"/>
                  <a:gd name="connsiteX14" fmla="*/ 147661 w 1464220"/>
                  <a:gd name="connsiteY14" fmla="*/ 48929 h 1848929"/>
                  <a:gd name="connsiteX0" fmla="*/ 147661 w 1464220"/>
                  <a:gd name="connsiteY0" fmla="*/ 48929 h 1868129"/>
                  <a:gd name="connsiteX1" fmla="*/ 604865 w 1464220"/>
                  <a:gd name="connsiteY1" fmla="*/ 0 h 1868129"/>
                  <a:gd name="connsiteX2" fmla="*/ 1086646 w 1464220"/>
                  <a:gd name="connsiteY2" fmla="*/ 78658 h 1868129"/>
                  <a:gd name="connsiteX3" fmla="*/ 1407661 w 1464220"/>
                  <a:gd name="connsiteY3" fmla="*/ 48929 h 1868129"/>
                  <a:gd name="connsiteX4" fmla="*/ 1381613 w 1464220"/>
                  <a:gd name="connsiteY4" fmla="*/ 501446 h 1868129"/>
                  <a:gd name="connsiteX5" fmla="*/ 1352117 w 1464220"/>
                  <a:gd name="connsiteY5" fmla="*/ 983226 h 1868129"/>
                  <a:gd name="connsiteX6" fmla="*/ 1460272 w 1464220"/>
                  <a:gd name="connsiteY6" fmla="*/ 1474839 h 1868129"/>
                  <a:gd name="connsiteX7" fmla="*/ 1407661 w 1464220"/>
                  <a:gd name="connsiteY7" fmla="*/ 1848929 h 1868129"/>
                  <a:gd name="connsiteX8" fmla="*/ 1037484 w 1464220"/>
                  <a:gd name="connsiteY8" fmla="*/ 1868129 h 1868129"/>
                  <a:gd name="connsiteX9" fmla="*/ 457380 w 1464220"/>
                  <a:gd name="connsiteY9" fmla="*/ 1838632 h 1868129"/>
                  <a:gd name="connsiteX10" fmla="*/ 147661 w 1464220"/>
                  <a:gd name="connsiteY10" fmla="*/ 1848929 h 1868129"/>
                  <a:gd name="connsiteX11" fmla="*/ 24762 w 1464220"/>
                  <a:gd name="connsiteY11" fmla="*/ 1484671 h 1868129"/>
                  <a:gd name="connsiteX12" fmla="*/ 142749 w 1464220"/>
                  <a:gd name="connsiteY12" fmla="*/ 924232 h 1868129"/>
                  <a:gd name="connsiteX13" fmla="*/ 142749 w 1464220"/>
                  <a:gd name="connsiteY13" fmla="*/ 462116 h 1868129"/>
                  <a:gd name="connsiteX14" fmla="*/ 147661 w 1464220"/>
                  <a:gd name="connsiteY14" fmla="*/ 48929 h 1868129"/>
                  <a:gd name="connsiteX0" fmla="*/ 147661 w 1464220"/>
                  <a:gd name="connsiteY0" fmla="*/ 48929 h 1868129"/>
                  <a:gd name="connsiteX1" fmla="*/ 604865 w 1464220"/>
                  <a:gd name="connsiteY1" fmla="*/ 0 h 1868129"/>
                  <a:gd name="connsiteX2" fmla="*/ 1086646 w 1464220"/>
                  <a:gd name="connsiteY2" fmla="*/ 78658 h 1868129"/>
                  <a:gd name="connsiteX3" fmla="*/ 1407661 w 1464220"/>
                  <a:gd name="connsiteY3" fmla="*/ 48929 h 1868129"/>
                  <a:gd name="connsiteX4" fmla="*/ 1381613 w 1464220"/>
                  <a:gd name="connsiteY4" fmla="*/ 501446 h 1868129"/>
                  <a:gd name="connsiteX5" fmla="*/ 1352117 w 1464220"/>
                  <a:gd name="connsiteY5" fmla="*/ 983226 h 1868129"/>
                  <a:gd name="connsiteX6" fmla="*/ 1460272 w 1464220"/>
                  <a:gd name="connsiteY6" fmla="*/ 1474839 h 1868129"/>
                  <a:gd name="connsiteX7" fmla="*/ 1407661 w 1464220"/>
                  <a:gd name="connsiteY7" fmla="*/ 1848929 h 1868129"/>
                  <a:gd name="connsiteX8" fmla="*/ 1037484 w 1464220"/>
                  <a:gd name="connsiteY8" fmla="*/ 1868129 h 1868129"/>
                  <a:gd name="connsiteX9" fmla="*/ 477044 w 1464220"/>
                  <a:gd name="connsiteY9" fmla="*/ 1828800 h 1868129"/>
                  <a:gd name="connsiteX10" fmla="*/ 147661 w 1464220"/>
                  <a:gd name="connsiteY10" fmla="*/ 1848929 h 1868129"/>
                  <a:gd name="connsiteX11" fmla="*/ 24762 w 1464220"/>
                  <a:gd name="connsiteY11" fmla="*/ 1484671 h 1868129"/>
                  <a:gd name="connsiteX12" fmla="*/ 142749 w 1464220"/>
                  <a:gd name="connsiteY12" fmla="*/ 924232 h 1868129"/>
                  <a:gd name="connsiteX13" fmla="*/ 142749 w 1464220"/>
                  <a:gd name="connsiteY13" fmla="*/ 462116 h 1868129"/>
                  <a:gd name="connsiteX14" fmla="*/ 147661 w 1464220"/>
                  <a:gd name="connsiteY14" fmla="*/ 48929 h 1868129"/>
                  <a:gd name="connsiteX0" fmla="*/ 122905 w 1439464"/>
                  <a:gd name="connsiteY0" fmla="*/ 48929 h 1868129"/>
                  <a:gd name="connsiteX1" fmla="*/ 580109 w 1439464"/>
                  <a:gd name="connsiteY1" fmla="*/ 0 h 1868129"/>
                  <a:gd name="connsiteX2" fmla="*/ 1061890 w 1439464"/>
                  <a:gd name="connsiteY2" fmla="*/ 78658 h 1868129"/>
                  <a:gd name="connsiteX3" fmla="*/ 1382905 w 1439464"/>
                  <a:gd name="connsiteY3" fmla="*/ 48929 h 1868129"/>
                  <a:gd name="connsiteX4" fmla="*/ 1356857 w 1439464"/>
                  <a:gd name="connsiteY4" fmla="*/ 501446 h 1868129"/>
                  <a:gd name="connsiteX5" fmla="*/ 1327361 w 1439464"/>
                  <a:gd name="connsiteY5" fmla="*/ 983226 h 1868129"/>
                  <a:gd name="connsiteX6" fmla="*/ 1435516 w 1439464"/>
                  <a:gd name="connsiteY6" fmla="*/ 1474839 h 1868129"/>
                  <a:gd name="connsiteX7" fmla="*/ 1382905 w 1439464"/>
                  <a:gd name="connsiteY7" fmla="*/ 1848929 h 1868129"/>
                  <a:gd name="connsiteX8" fmla="*/ 1012728 w 1439464"/>
                  <a:gd name="connsiteY8" fmla="*/ 1868129 h 1868129"/>
                  <a:gd name="connsiteX9" fmla="*/ 452288 w 1439464"/>
                  <a:gd name="connsiteY9" fmla="*/ 1828800 h 1868129"/>
                  <a:gd name="connsiteX10" fmla="*/ 122905 w 1439464"/>
                  <a:gd name="connsiteY10" fmla="*/ 1848929 h 1868129"/>
                  <a:gd name="connsiteX11" fmla="*/ 6 w 1439464"/>
                  <a:gd name="connsiteY11" fmla="*/ 1484671 h 1868129"/>
                  <a:gd name="connsiteX12" fmla="*/ 117993 w 1439464"/>
                  <a:gd name="connsiteY12" fmla="*/ 924232 h 1868129"/>
                  <a:gd name="connsiteX13" fmla="*/ 117993 w 1439464"/>
                  <a:gd name="connsiteY13" fmla="*/ 462116 h 1868129"/>
                  <a:gd name="connsiteX14" fmla="*/ 122905 w 1439464"/>
                  <a:gd name="connsiteY14" fmla="*/ 48929 h 1868129"/>
                  <a:gd name="connsiteX0" fmla="*/ 17513 w 1334072"/>
                  <a:gd name="connsiteY0" fmla="*/ 48929 h 1868129"/>
                  <a:gd name="connsiteX1" fmla="*/ 474717 w 1334072"/>
                  <a:gd name="connsiteY1" fmla="*/ 0 h 1868129"/>
                  <a:gd name="connsiteX2" fmla="*/ 956498 w 1334072"/>
                  <a:gd name="connsiteY2" fmla="*/ 78658 h 1868129"/>
                  <a:gd name="connsiteX3" fmla="*/ 1277513 w 1334072"/>
                  <a:gd name="connsiteY3" fmla="*/ 48929 h 1868129"/>
                  <a:gd name="connsiteX4" fmla="*/ 1251465 w 1334072"/>
                  <a:gd name="connsiteY4" fmla="*/ 501446 h 1868129"/>
                  <a:gd name="connsiteX5" fmla="*/ 1221969 w 1334072"/>
                  <a:gd name="connsiteY5" fmla="*/ 983226 h 1868129"/>
                  <a:gd name="connsiteX6" fmla="*/ 1330124 w 1334072"/>
                  <a:gd name="connsiteY6" fmla="*/ 1474839 h 1868129"/>
                  <a:gd name="connsiteX7" fmla="*/ 1277513 w 1334072"/>
                  <a:gd name="connsiteY7" fmla="*/ 1848929 h 1868129"/>
                  <a:gd name="connsiteX8" fmla="*/ 907336 w 1334072"/>
                  <a:gd name="connsiteY8" fmla="*/ 1868129 h 1868129"/>
                  <a:gd name="connsiteX9" fmla="*/ 346896 w 1334072"/>
                  <a:gd name="connsiteY9" fmla="*/ 1828800 h 1868129"/>
                  <a:gd name="connsiteX10" fmla="*/ 17513 w 1334072"/>
                  <a:gd name="connsiteY10" fmla="*/ 1848929 h 1868129"/>
                  <a:gd name="connsiteX11" fmla="*/ 2769 w 1334072"/>
                  <a:gd name="connsiteY11" fmla="*/ 1425677 h 1868129"/>
                  <a:gd name="connsiteX12" fmla="*/ 12601 w 1334072"/>
                  <a:gd name="connsiteY12" fmla="*/ 924232 h 1868129"/>
                  <a:gd name="connsiteX13" fmla="*/ 12601 w 1334072"/>
                  <a:gd name="connsiteY13" fmla="*/ 462116 h 1868129"/>
                  <a:gd name="connsiteX14" fmla="*/ 17513 w 1334072"/>
                  <a:gd name="connsiteY14" fmla="*/ 48929 h 1868129"/>
                  <a:gd name="connsiteX0" fmla="*/ 7318 w 1323877"/>
                  <a:gd name="connsiteY0" fmla="*/ 48929 h 1868129"/>
                  <a:gd name="connsiteX1" fmla="*/ 464522 w 1323877"/>
                  <a:gd name="connsiteY1" fmla="*/ 0 h 1868129"/>
                  <a:gd name="connsiteX2" fmla="*/ 946303 w 1323877"/>
                  <a:gd name="connsiteY2" fmla="*/ 78658 h 1868129"/>
                  <a:gd name="connsiteX3" fmla="*/ 1267318 w 1323877"/>
                  <a:gd name="connsiteY3" fmla="*/ 48929 h 1868129"/>
                  <a:gd name="connsiteX4" fmla="*/ 1241270 w 1323877"/>
                  <a:gd name="connsiteY4" fmla="*/ 501446 h 1868129"/>
                  <a:gd name="connsiteX5" fmla="*/ 1211774 w 1323877"/>
                  <a:gd name="connsiteY5" fmla="*/ 983226 h 1868129"/>
                  <a:gd name="connsiteX6" fmla="*/ 1319929 w 1323877"/>
                  <a:gd name="connsiteY6" fmla="*/ 1474839 h 1868129"/>
                  <a:gd name="connsiteX7" fmla="*/ 1267318 w 1323877"/>
                  <a:gd name="connsiteY7" fmla="*/ 1848929 h 1868129"/>
                  <a:gd name="connsiteX8" fmla="*/ 897141 w 1323877"/>
                  <a:gd name="connsiteY8" fmla="*/ 1868129 h 1868129"/>
                  <a:gd name="connsiteX9" fmla="*/ 336701 w 1323877"/>
                  <a:gd name="connsiteY9" fmla="*/ 1828800 h 1868129"/>
                  <a:gd name="connsiteX10" fmla="*/ 7318 w 1323877"/>
                  <a:gd name="connsiteY10" fmla="*/ 1848929 h 1868129"/>
                  <a:gd name="connsiteX11" fmla="*/ 90896 w 1323877"/>
                  <a:gd name="connsiteY11" fmla="*/ 1415844 h 1868129"/>
                  <a:gd name="connsiteX12" fmla="*/ 2406 w 1323877"/>
                  <a:gd name="connsiteY12" fmla="*/ 924232 h 1868129"/>
                  <a:gd name="connsiteX13" fmla="*/ 2406 w 1323877"/>
                  <a:gd name="connsiteY13" fmla="*/ 462116 h 1868129"/>
                  <a:gd name="connsiteX14" fmla="*/ 7318 w 1323877"/>
                  <a:gd name="connsiteY14" fmla="*/ 48929 h 1868129"/>
                  <a:gd name="connsiteX0" fmla="*/ 7318 w 1323877"/>
                  <a:gd name="connsiteY0" fmla="*/ 48929 h 1868129"/>
                  <a:gd name="connsiteX1" fmla="*/ 464522 w 1323877"/>
                  <a:gd name="connsiteY1" fmla="*/ 0 h 1868129"/>
                  <a:gd name="connsiteX2" fmla="*/ 946303 w 1323877"/>
                  <a:gd name="connsiteY2" fmla="*/ 78658 h 1868129"/>
                  <a:gd name="connsiteX3" fmla="*/ 1267318 w 1323877"/>
                  <a:gd name="connsiteY3" fmla="*/ 48929 h 1868129"/>
                  <a:gd name="connsiteX4" fmla="*/ 1241270 w 1323877"/>
                  <a:gd name="connsiteY4" fmla="*/ 501446 h 1868129"/>
                  <a:gd name="connsiteX5" fmla="*/ 1211774 w 1323877"/>
                  <a:gd name="connsiteY5" fmla="*/ 983226 h 1868129"/>
                  <a:gd name="connsiteX6" fmla="*/ 1319929 w 1323877"/>
                  <a:gd name="connsiteY6" fmla="*/ 1474839 h 1868129"/>
                  <a:gd name="connsiteX7" fmla="*/ 1267318 w 1323877"/>
                  <a:gd name="connsiteY7" fmla="*/ 1848929 h 1868129"/>
                  <a:gd name="connsiteX8" fmla="*/ 897141 w 1323877"/>
                  <a:gd name="connsiteY8" fmla="*/ 1868129 h 1868129"/>
                  <a:gd name="connsiteX9" fmla="*/ 336701 w 1323877"/>
                  <a:gd name="connsiteY9" fmla="*/ 1828800 h 1868129"/>
                  <a:gd name="connsiteX10" fmla="*/ 7318 w 1323877"/>
                  <a:gd name="connsiteY10" fmla="*/ 1848929 h 1868129"/>
                  <a:gd name="connsiteX11" fmla="*/ 90896 w 1323877"/>
                  <a:gd name="connsiteY11" fmla="*/ 1415844 h 1868129"/>
                  <a:gd name="connsiteX12" fmla="*/ 2406 w 1323877"/>
                  <a:gd name="connsiteY12" fmla="*/ 924232 h 1868129"/>
                  <a:gd name="connsiteX13" fmla="*/ 81064 w 1323877"/>
                  <a:gd name="connsiteY13" fmla="*/ 462116 h 1868129"/>
                  <a:gd name="connsiteX14" fmla="*/ 7318 w 1323877"/>
                  <a:gd name="connsiteY14" fmla="*/ 48929 h 1868129"/>
                  <a:gd name="connsiteX0" fmla="*/ 8479 w 1325038"/>
                  <a:gd name="connsiteY0" fmla="*/ 48929 h 1868129"/>
                  <a:gd name="connsiteX1" fmla="*/ 465683 w 1325038"/>
                  <a:gd name="connsiteY1" fmla="*/ 0 h 1868129"/>
                  <a:gd name="connsiteX2" fmla="*/ 947464 w 1325038"/>
                  <a:gd name="connsiteY2" fmla="*/ 78658 h 1868129"/>
                  <a:gd name="connsiteX3" fmla="*/ 1268479 w 1325038"/>
                  <a:gd name="connsiteY3" fmla="*/ 48929 h 1868129"/>
                  <a:gd name="connsiteX4" fmla="*/ 1242431 w 1325038"/>
                  <a:gd name="connsiteY4" fmla="*/ 501446 h 1868129"/>
                  <a:gd name="connsiteX5" fmla="*/ 1212935 w 1325038"/>
                  <a:gd name="connsiteY5" fmla="*/ 983226 h 1868129"/>
                  <a:gd name="connsiteX6" fmla="*/ 1321090 w 1325038"/>
                  <a:gd name="connsiteY6" fmla="*/ 1474839 h 1868129"/>
                  <a:gd name="connsiteX7" fmla="*/ 1268479 w 1325038"/>
                  <a:gd name="connsiteY7" fmla="*/ 1848929 h 1868129"/>
                  <a:gd name="connsiteX8" fmla="*/ 898302 w 1325038"/>
                  <a:gd name="connsiteY8" fmla="*/ 1868129 h 1868129"/>
                  <a:gd name="connsiteX9" fmla="*/ 337862 w 1325038"/>
                  <a:gd name="connsiteY9" fmla="*/ 1828800 h 1868129"/>
                  <a:gd name="connsiteX10" fmla="*/ 8479 w 1325038"/>
                  <a:gd name="connsiteY10" fmla="*/ 1848929 h 1868129"/>
                  <a:gd name="connsiteX11" fmla="*/ 52728 w 1325038"/>
                  <a:gd name="connsiteY11" fmla="*/ 1474838 h 1868129"/>
                  <a:gd name="connsiteX12" fmla="*/ 3567 w 1325038"/>
                  <a:gd name="connsiteY12" fmla="*/ 924232 h 1868129"/>
                  <a:gd name="connsiteX13" fmla="*/ 82225 w 1325038"/>
                  <a:gd name="connsiteY13" fmla="*/ 462116 h 1868129"/>
                  <a:gd name="connsiteX14" fmla="*/ 8479 w 1325038"/>
                  <a:gd name="connsiteY14" fmla="*/ 48929 h 1868129"/>
                  <a:gd name="connsiteX0" fmla="*/ 8479 w 1325038"/>
                  <a:gd name="connsiteY0" fmla="*/ 56036 h 1875236"/>
                  <a:gd name="connsiteX1" fmla="*/ 465683 w 1325038"/>
                  <a:gd name="connsiteY1" fmla="*/ 7107 h 1875236"/>
                  <a:gd name="connsiteX2" fmla="*/ 947464 w 1325038"/>
                  <a:gd name="connsiteY2" fmla="*/ 85765 h 1875236"/>
                  <a:gd name="connsiteX3" fmla="*/ 1268479 w 1325038"/>
                  <a:gd name="connsiteY3" fmla="*/ 56036 h 1875236"/>
                  <a:gd name="connsiteX4" fmla="*/ 1242431 w 1325038"/>
                  <a:gd name="connsiteY4" fmla="*/ 508553 h 1875236"/>
                  <a:gd name="connsiteX5" fmla="*/ 1212935 w 1325038"/>
                  <a:gd name="connsiteY5" fmla="*/ 990333 h 1875236"/>
                  <a:gd name="connsiteX6" fmla="*/ 1321090 w 1325038"/>
                  <a:gd name="connsiteY6" fmla="*/ 1481946 h 1875236"/>
                  <a:gd name="connsiteX7" fmla="*/ 1268479 w 1325038"/>
                  <a:gd name="connsiteY7" fmla="*/ 1856036 h 1875236"/>
                  <a:gd name="connsiteX8" fmla="*/ 898302 w 1325038"/>
                  <a:gd name="connsiteY8" fmla="*/ 1875236 h 1875236"/>
                  <a:gd name="connsiteX9" fmla="*/ 337862 w 1325038"/>
                  <a:gd name="connsiteY9" fmla="*/ 1835907 h 1875236"/>
                  <a:gd name="connsiteX10" fmla="*/ 8479 w 1325038"/>
                  <a:gd name="connsiteY10" fmla="*/ 1856036 h 1875236"/>
                  <a:gd name="connsiteX11" fmla="*/ 52728 w 1325038"/>
                  <a:gd name="connsiteY11" fmla="*/ 1481945 h 1875236"/>
                  <a:gd name="connsiteX12" fmla="*/ 3567 w 1325038"/>
                  <a:gd name="connsiteY12" fmla="*/ 931339 h 1875236"/>
                  <a:gd name="connsiteX13" fmla="*/ 82225 w 1325038"/>
                  <a:gd name="connsiteY13" fmla="*/ 469223 h 1875236"/>
                  <a:gd name="connsiteX14" fmla="*/ 8479 w 1325038"/>
                  <a:gd name="connsiteY14" fmla="*/ 56036 h 1875236"/>
                  <a:gd name="connsiteX0" fmla="*/ 8479 w 1325038"/>
                  <a:gd name="connsiteY0" fmla="*/ 56036 h 1875236"/>
                  <a:gd name="connsiteX1" fmla="*/ 465683 w 1325038"/>
                  <a:gd name="connsiteY1" fmla="*/ 7107 h 1875236"/>
                  <a:gd name="connsiteX2" fmla="*/ 947464 w 1325038"/>
                  <a:gd name="connsiteY2" fmla="*/ 85765 h 1875236"/>
                  <a:gd name="connsiteX3" fmla="*/ 1268479 w 1325038"/>
                  <a:gd name="connsiteY3" fmla="*/ 56036 h 1875236"/>
                  <a:gd name="connsiteX4" fmla="*/ 1242431 w 1325038"/>
                  <a:gd name="connsiteY4" fmla="*/ 508553 h 1875236"/>
                  <a:gd name="connsiteX5" fmla="*/ 1212935 w 1325038"/>
                  <a:gd name="connsiteY5" fmla="*/ 990333 h 1875236"/>
                  <a:gd name="connsiteX6" fmla="*/ 1321090 w 1325038"/>
                  <a:gd name="connsiteY6" fmla="*/ 1481946 h 1875236"/>
                  <a:gd name="connsiteX7" fmla="*/ 1268479 w 1325038"/>
                  <a:gd name="connsiteY7" fmla="*/ 1856036 h 1875236"/>
                  <a:gd name="connsiteX8" fmla="*/ 898302 w 1325038"/>
                  <a:gd name="connsiteY8" fmla="*/ 1875236 h 1875236"/>
                  <a:gd name="connsiteX9" fmla="*/ 337862 w 1325038"/>
                  <a:gd name="connsiteY9" fmla="*/ 1835907 h 1875236"/>
                  <a:gd name="connsiteX10" fmla="*/ 8479 w 1325038"/>
                  <a:gd name="connsiteY10" fmla="*/ 1856036 h 1875236"/>
                  <a:gd name="connsiteX11" fmla="*/ 52728 w 1325038"/>
                  <a:gd name="connsiteY11" fmla="*/ 1481945 h 1875236"/>
                  <a:gd name="connsiteX12" fmla="*/ 3567 w 1325038"/>
                  <a:gd name="connsiteY12" fmla="*/ 931339 h 1875236"/>
                  <a:gd name="connsiteX13" fmla="*/ 82225 w 1325038"/>
                  <a:gd name="connsiteY13" fmla="*/ 469223 h 1875236"/>
                  <a:gd name="connsiteX14" fmla="*/ 8479 w 1325038"/>
                  <a:gd name="connsiteY14" fmla="*/ 56036 h 1875236"/>
                  <a:gd name="connsiteX0" fmla="*/ 8479 w 1325038"/>
                  <a:gd name="connsiteY0" fmla="*/ 56036 h 1875236"/>
                  <a:gd name="connsiteX1" fmla="*/ 465683 w 1325038"/>
                  <a:gd name="connsiteY1" fmla="*/ 7107 h 1875236"/>
                  <a:gd name="connsiteX2" fmla="*/ 947464 w 1325038"/>
                  <a:gd name="connsiteY2" fmla="*/ 85765 h 1875236"/>
                  <a:gd name="connsiteX3" fmla="*/ 1268479 w 1325038"/>
                  <a:gd name="connsiteY3" fmla="*/ 56036 h 1875236"/>
                  <a:gd name="connsiteX4" fmla="*/ 1242431 w 1325038"/>
                  <a:gd name="connsiteY4" fmla="*/ 508553 h 1875236"/>
                  <a:gd name="connsiteX5" fmla="*/ 1212935 w 1325038"/>
                  <a:gd name="connsiteY5" fmla="*/ 990333 h 1875236"/>
                  <a:gd name="connsiteX6" fmla="*/ 1321090 w 1325038"/>
                  <a:gd name="connsiteY6" fmla="*/ 1481946 h 1875236"/>
                  <a:gd name="connsiteX7" fmla="*/ 1268479 w 1325038"/>
                  <a:gd name="connsiteY7" fmla="*/ 1856036 h 1875236"/>
                  <a:gd name="connsiteX8" fmla="*/ 898302 w 1325038"/>
                  <a:gd name="connsiteY8" fmla="*/ 1875236 h 1875236"/>
                  <a:gd name="connsiteX9" fmla="*/ 337862 w 1325038"/>
                  <a:gd name="connsiteY9" fmla="*/ 1835907 h 1875236"/>
                  <a:gd name="connsiteX10" fmla="*/ 8479 w 1325038"/>
                  <a:gd name="connsiteY10" fmla="*/ 1856036 h 1875236"/>
                  <a:gd name="connsiteX11" fmla="*/ 52728 w 1325038"/>
                  <a:gd name="connsiteY11" fmla="*/ 1481945 h 1875236"/>
                  <a:gd name="connsiteX12" fmla="*/ 3567 w 1325038"/>
                  <a:gd name="connsiteY12" fmla="*/ 931339 h 1875236"/>
                  <a:gd name="connsiteX13" fmla="*/ 82225 w 1325038"/>
                  <a:gd name="connsiteY13" fmla="*/ 469223 h 1875236"/>
                  <a:gd name="connsiteX14" fmla="*/ 8479 w 1325038"/>
                  <a:gd name="connsiteY14" fmla="*/ 56036 h 1875236"/>
                  <a:gd name="connsiteX0" fmla="*/ 8479 w 1325038"/>
                  <a:gd name="connsiteY0" fmla="*/ 56036 h 1875236"/>
                  <a:gd name="connsiteX1" fmla="*/ 465683 w 1325038"/>
                  <a:gd name="connsiteY1" fmla="*/ 7107 h 1875236"/>
                  <a:gd name="connsiteX2" fmla="*/ 947464 w 1325038"/>
                  <a:gd name="connsiteY2" fmla="*/ 85765 h 1875236"/>
                  <a:gd name="connsiteX3" fmla="*/ 1268479 w 1325038"/>
                  <a:gd name="connsiteY3" fmla="*/ 56036 h 1875236"/>
                  <a:gd name="connsiteX4" fmla="*/ 1242431 w 1325038"/>
                  <a:gd name="connsiteY4" fmla="*/ 508553 h 1875236"/>
                  <a:gd name="connsiteX5" fmla="*/ 1212935 w 1325038"/>
                  <a:gd name="connsiteY5" fmla="*/ 990333 h 1875236"/>
                  <a:gd name="connsiteX6" fmla="*/ 1321090 w 1325038"/>
                  <a:gd name="connsiteY6" fmla="*/ 1481946 h 1875236"/>
                  <a:gd name="connsiteX7" fmla="*/ 1268479 w 1325038"/>
                  <a:gd name="connsiteY7" fmla="*/ 1856036 h 1875236"/>
                  <a:gd name="connsiteX8" fmla="*/ 898302 w 1325038"/>
                  <a:gd name="connsiteY8" fmla="*/ 1875236 h 1875236"/>
                  <a:gd name="connsiteX9" fmla="*/ 337862 w 1325038"/>
                  <a:gd name="connsiteY9" fmla="*/ 1835907 h 1875236"/>
                  <a:gd name="connsiteX10" fmla="*/ 8479 w 1325038"/>
                  <a:gd name="connsiteY10" fmla="*/ 1856036 h 1875236"/>
                  <a:gd name="connsiteX11" fmla="*/ 52728 w 1325038"/>
                  <a:gd name="connsiteY11" fmla="*/ 1481945 h 1875236"/>
                  <a:gd name="connsiteX12" fmla="*/ 3567 w 1325038"/>
                  <a:gd name="connsiteY12" fmla="*/ 931339 h 1875236"/>
                  <a:gd name="connsiteX13" fmla="*/ 82225 w 1325038"/>
                  <a:gd name="connsiteY13" fmla="*/ 469223 h 1875236"/>
                  <a:gd name="connsiteX14" fmla="*/ 8479 w 1325038"/>
                  <a:gd name="connsiteY14" fmla="*/ 56036 h 1875236"/>
                  <a:gd name="connsiteX0" fmla="*/ 13573 w 1330132"/>
                  <a:gd name="connsiteY0" fmla="*/ 56036 h 1875236"/>
                  <a:gd name="connsiteX1" fmla="*/ 470777 w 1330132"/>
                  <a:gd name="connsiteY1" fmla="*/ 7107 h 1875236"/>
                  <a:gd name="connsiteX2" fmla="*/ 952558 w 1330132"/>
                  <a:gd name="connsiteY2" fmla="*/ 85765 h 1875236"/>
                  <a:gd name="connsiteX3" fmla="*/ 1273573 w 1330132"/>
                  <a:gd name="connsiteY3" fmla="*/ 56036 h 1875236"/>
                  <a:gd name="connsiteX4" fmla="*/ 1247525 w 1330132"/>
                  <a:gd name="connsiteY4" fmla="*/ 508553 h 1875236"/>
                  <a:gd name="connsiteX5" fmla="*/ 1218029 w 1330132"/>
                  <a:gd name="connsiteY5" fmla="*/ 990333 h 1875236"/>
                  <a:gd name="connsiteX6" fmla="*/ 1326184 w 1330132"/>
                  <a:gd name="connsiteY6" fmla="*/ 1481946 h 1875236"/>
                  <a:gd name="connsiteX7" fmla="*/ 1273573 w 1330132"/>
                  <a:gd name="connsiteY7" fmla="*/ 1856036 h 1875236"/>
                  <a:gd name="connsiteX8" fmla="*/ 903396 w 1330132"/>
                  <a:gd name="connsiteY8" fmla="*/ 1875236 h 1875236"/>
                  <a:gd name="connsiteX9" fmla="*/ 342956 w 1330132"/>
                  <a:gd name="connsiteY9" fmla="*/ 1835907 h 1875236"/>
                  <a:gd name="connsiteX10" fmla="*/ 13573 w 1330132"/>
                  <a:gd name="connsiteY10" fmla="*/ 1856036 h 1875236"/>
                  <a:gd name="connsiteX11" fmla="*/ 57822 w 1330132"/>
                  <a:gd name="connsiteY11" fmla="*/ 1481945 h 1875236"/>
                  <a:gd name="connsiteX12" fmla="*/ 8661 w 1330132"/>
                  <a:gd name="connsiteY12" fmla="*/ 931339 h 1875236"/>
                  <a:gd name="connsiteX13" fmla="*/ 87319 w 1330132"/>
                  <a:gd name="connsiteY13" fmla="*/ 469223 h 1875236"/>
                  <a:gd name="connsiteX14" fmla="*/ 13573 w 1330132"/>
                  <a:gd name="connsiteY14" fmla="*/ 56036 h 1875236"/>
                  <a:gd name="connsiteX0" fmla="*/ 13573 w 1330132"/>
                  <a:gd name="connsiteY0" fmla="*/ 56036 h 1877385"/>
                  <a:gd name="connsiteX1" fmla="*/ 470777 w 1330132"/>
                  <a:gd name="connsiteY1" fmla="*/ 7107 h 1877385"/>
                  <a:gd name="connsiteX2" fmla="*/ 952558 w 1330132"/>
                  <a:gd name="connsiteY2" fmla="*/ 85765 h 1877385"/>
                  <a:gd name="connsiteX3" fmla="*/ 1273573 w 1330132"/>
                  <a:gd name="connsiteY3" fmla="*/ 56036 h 1877385"/>
                  <a:gd name="connsiteX4" fmla="*/ 1247525 w 1330132"/>
                  <a:gd name="connsiteY4" fmla="*/ 508553 h 1877385"/>
                  <a:gd name="connsiteX5" fmla="*/ 1218029 w 1330132"/>
                  <a:gd name="connsiteY5" fmla="*/ 990333 h 1877385"/>
                  <a:gd name="connsiteX6" fmla="*/ 1326184 w 1330132"/>
                  <a:gd name="connsiteY6" fmla="*/ 1481946 h 1877385"/>
                  <a:gd name="connsiteX7" fmla="*/ 1273573 w 1330132"/>
                  <a:gd name="connsiteY7" fmla="*/ 1856036 h 1877385"/>
                  <a:gd name="connsiteX8" fmla="*/ 903396 w 1330132"/>
                  <a:gd name="connsiteY8" fmla="*/ 1875236 h 1877385"/>
                  <a:gd name="connsiteX9" fmla="*/ 342956 w 1330132"/>
                  <a:gd name="connsiteY9" fmla="*/ 1835907 h 1877385"/>
                  <a:gd name="connsiteX10" fmla="*/ 13573 w 1330132"/>
                  <a:gd name="connsiteY10" fmla="*/ 1856036 h 1877385"/>
                  <a:gd name="connsiteX11" fmla="*/ 57822 w 1330132"/>
                  <a:gd name="connsiteY11" fmla="*/ 1481945 h 1877385"/>
                  <a:gd name="connsiteX12" fmla="*/ 8661 w 1330132"/>
                  <a:gd name="connsiteY12" fmla="*/ 931339 h 1877385"/>
                  <a:gd name="connsiteX13" fmla="*/ 87319 w 1330132"/>
                  <a:gd name="connsiteY13" fmla="*/ 469223 h 1877385"/>
                  <a:gd name="connsiteX14" fmla="*/ 13573 w 1330132"/>
                  <a:gd name="connsiteY14" fmla="*/ 56036 h 1877385"/>
                  <a:gd name="connsiteX0" fmla="*/ 13573 w 1330132"/>
                  <a:gd name="connsiteY0" fmla="*/ 56036 h 1877385"/>
                  <a:gd name="connsiteX1" fmla="*/ 470777 w 1330132"/>
                  <a:gd name="connsiteY1" fmla="*/ 7107 h 1877385"/>
                  <a:gd name="connsiteX2" fmla="*/ 952558 w 1330132"/>
                  <a:gd name="connsiteY2" fmla="*/ 85765 h 1877385"/>
                  <a:gd name="connsiteX3" fmla="*/ 1273573 w 1330132"/>
                  <a:gd name="connsiteY3" fmla="*/ 56036 h 1877385"/>
                  <a:gd name="connsiteX4" fmla="*/ 1247525 w 1330132"/>
                  <a:gd name="connsiteY4" fmla="*/ 508553 h 1877385"/>
                  <a:gd name="connsiteX5" fmla="*/ 1218029 w 1330132"/>
                  <a:gd name="connsiteY5" fmla="*/ 990333 h 1877385"/>
                  <a:gd name="connsiteX6" fmla="*/ 1326184 w 1330132"/>
                  <a:gd name="connsiteY6" fmla="*/ 1481946 h 1877385"/>
                  <a:gd name="connsiteX7" fmla="*/ 1273573 w 1330132"/>
                  <a:gd name="connsiteY7" fmla="*/ 1856036 h 1877385"/>
                  <a:gd name="connsiteX8" fmla="*/ 903396 w 1330132"/>
                  <a:gd name="connsiteY8" fmla="*/ 1875236 h 1877385"/>
                  <a:gd name="connsiteX9" fmla="*/ 342956 w 1330132"/>
                  <a:gd name="connsiteY9" fmla="*/ 1835907 h 1877385"/>
                  <a:gd name="connsiteX10" fmla="*/ 13573 w 1330132"/>
                  <a:gd name="connsiteY10" fmla="*/ 1856036 h 1877385"/>
                  <a:gd name="connsiteX11" fmla="*/ 57822 w 1330132"/>
                  <a:gd name="connsiteY11" fmla="*/ 1481945 h 1877385"/>
                  <a:gd name="connsiteX12" fmla="*/ 8661 w 1330132"/>
                  <a:gd name="connsiteY12" fmla="*/ 931339 h 1877385"/>
                  <a:gd name="connsiteX13" fmla="*/ 87319 w 1330132"/>
                  <a:gd name="connsiteY13" fmla="*/ 469223 h 1877385"/>
                  <a:gd name="connsiteX14" fmla="*/ 13573 w 1330132"/>
                  <a:gd name="connsiteY14" fmla="*/ 56036 h 1877385"/>
                  <a:gd name="connsiteX0" fmla="*/ 13573 w 1330132"/>
                  <a:gd name="connsiteY0" fmla="*/ 56036 h 1892169"/>
                  <a:gd name="connsiteX1" fmla="*/ 470777 w 1330132"/>
                  <a:gd name="connsiteY1" fmla="*/ 7107 h 1892169"/>
                  <a:gd name="connsiteX2" fmla="*/ 952558 w 1330132"/>
                  <a:gd name="connsiteY2" fmla="*/ 85765 h 1892169"/>
                  <a:gd name="connsiteX3" fmla="*/ 1273573 w 1330132"/>
                  <a:gd name="connsiteY3" fmla="*/ 56036 h 1892169"/>
                  <a:gd name="connsiteX4" fmla="*/ 1247525 w 1330132"/>
                  <a:gd name="connsiteY4" fmla="*/ 508553 h 1892169"/>
                  <a:gd name="connsiteX5" fmla="*/ 1218029 w 1330132"/>
                  <a:gd name="connsiteY5" fmla="*/ 990333 h 1892169"/>
                  <a:gd name="connsiteX6" fmla="*/ 1326184 w 1330132"/>
                  <a:gd name="connsiteY6" fmla="*/ 1481946 h 1892169"/>
                  <a:gd name="connsiteX7" fmla="*/ 1273573 w 1330132"/>
                  <a:gd name="connsiteY7" fmla="*/ 1856036 h 1892169"/>
                  <a:gd name="connsiteX8" fmla="*/ 903396 w 1330132"/>
                  <a:gd name="connsiteY8" fmla="*/ 1875236 h 1892169"/>
                  <a:gd name="connsiteX9" fmla="*/ 342956 w 1330132"/>
                  <a:gd name="connsiteY9" fmla="*/ 1835907 h 1892169"/>
                  <a:gd name="connsiteX10" fmla="*/ 13573 w 1330132"/>
                  <a:gd name="connsiteY10" fmla="*/ 1856036 h 1892169"/>
                  <a:gd name="connsiteX11" fmla="*/ 57822 w 1330132"/>
                  <a:gd name="connsiteY11" fmla="*/ 1481945 h 1892169"/>
                  <a:gd name="connsiteX12" fmla="*/ 8661 w 1330132"/>
                  <a:gd name="connsiteY12" fmla="*/ 931339 h 1892169"/>
                  <a:gd name="connsiteX13" fmla="*/ 87319 w 1330132"/>
                  <a:gd name="connsiteY13" fmla="*/ 469223 h 1892169"/>
                  <a:gd name="connsiteX14" fmla="*/ 13573 w 1330132"/>
                  <a:gd name="connsiteY14" fmla="*/ 56036 h 1892169"/>
                  <a:gd name="connsiteX0" fmla="*/ 13573 w 1330132"/>
                  <a:gd name="connsiteY0" fmla="*/ 56047 h 1892180"/>
                  <a:gd name="connsiteX1" fmla="*/ 470777 w 1330132"/>
                  <a:gd name="connsiteY1" fmla="*/ 7118 h 1892180"/>
                  <a:gd name="connsiteX2" fmla="*/ 1273573 w 1330132"/>
                  <a:gd name="connsiteY2" fmla="*/ 56047 h 1892180"/>
                  <a:gd name="connsiteX3" fmla="*/ 1247525 w 1330132"/>
                  <a:gd name="connsiteY3" fmla="*/ 508564 h 1892180"/>
                  <a:gd name="connsiteX4" fmla="*/ 1218029 w 1330132"/>
                  <a:gd name="connsiteY4" fmla="*/ 990344 h 1892180"/>
                  <a:gd name="connsiteX5" fmla="*/ 1326184 w 1330132"/>
                  <a:gd name="connsiteY5" fmla="*/ 1481957 h 1892180"/>
                  <a:gd name="connsiteX6" fmla="*/ 1273573 w 1330132"/>
                  <a:gd name="connsiteY6" fmla="*/ 1856047 h 1892180"/>
                  <a:gd name="connsiteX7" fmla="*/ 903396 w 1330132"/>
                  <a:gd name="connsiteY7" fmla="*/ 1875247 h 1892180"/>
                  <a:gd name="connsiteX8" fmla="*/ 342956 w 1330132"/>
                  <a:gd name="connsiteY8" fmla="*/ 1835918 h 1892180"/>
                  <a:gd name="connsiteX9" fmla="*/ 13573 w 1330132"/>
                  <a:gd name="connsiteY9" fmla="*/ 1856047 h 1892180"/>
                  <a:gd name="connsiteX10" fmla="*/ 57822 w 1330132"/>
                  <a:gd name="connsiteY10" fmla="*/ 1481956 h 1892180"/>
                  <a:gd name="connsiteX11" fmla="*/ 8661 w 1330132"/>
                  <a:gd name="connsiteY11" fmla="*/ 931350 h 1892180"/>
                  <a:gd name="connsiteX12" fmla="*/ 87319 w 1330132"/>
                  <a:gd name="connsiteY12" fmla="*/ 469234 h 1892180"/>
                  <a:gd name="connsiteX13" fmla="*/ 13573 w 1330132"/>
                  <a:gd name="connsiteY13" fmla="*/ 56047 h 1892180"/>
                  <a:gd name="connsiteX0" fmla="*/ 13573 w 1330132"/>
                  <a:gd name="connsiteY0" fmla="*/ 56047 h 1892180"/>
                  <a:gd name="connsiteX1" fmla="*/ 470777 w 1330132"/>
                  <a:gd name="connsiteY1" fmla="*/ 7118 h 1892180"/>
                  <a:gd name="connsiteX2" fmla="*/ 1273573 w 1330132"/>
                  <a:gd name="connsiteY2" fmla="*/ 56047 h 1892180"/>
                  <a:gd name="connsiteX3" fmla="*/ 1247525 w 1330132"/>
                  <a:gd name="connsiteY3" fmla="*/ 508564 h 1892180"/>
                  <a:gd name="connsiteX4" fmla="*/ 1218029 w 1330132"/>
                  <a:gd name="connsiteY4" fmla="*/ 990344 h 1892180"/>
                  <a:gd name="connsiteX5" fmla="*/ 1326184 w 1330132"/>
                  <a:gd name="connsiteY5" fmla="*/ 1481957 h 1892180"/>
                  <a:gd name="connsiteX6" fmla="*/ 1273573 w 1330132"/>
                  <a:gd name="connsiteY6" fmla="*/ 1856047 h 1892180"/>
                  <a:gd name="connsiteX7" fmla="*/ 903396 w 1330132"/>
                  <a:gd name="connsiteY7" fmla="*/ 1875247 h 1892180"/>
                  <a:gd name="connsiteX8" fmla="*/ 342956 w 1330132"/>
                  <a:gd name="connsiteY8" fmla="*/ 1835918 h 1892180"/>
                  <a:gd name="connsiteX9" fmla="*/ 13573 w 1330132"/>
                  <a:gd name="connsiteY9" fmla="*/ 1856047 h 1892180"/>
                  <a:gd name="connsiteX10" fmla="*/ 57822 w 1330132"/>
                  <a:gd name="connsiteY10" fmla="*/ 1481956 h 1892180"/>
                  <a:gd name="connsiteX11" fmla="*/ 8661 w 1330132"/>
                  <a:gd name="connsiteY11" fmla="*/ 931350 h 1892180"/>
                  <a:gd name="connsiteX12" fmla="*/ 87319 w 1330132"/>
                  <a:gd name="connsiteY12" fmla="*/ 469234 h 1892180"/>
                  <a:gd name="connsiteX13" fmla="*/ 13573 w 1330132"/>
                  <a:gd name="connsiteY13" fmla="*/ 56047 h 1892180"/>
                  <a:gd name="connsiteX0" fmla="*/ 52779 w 1369338"/>
                  <a:gd name="connsiteY0" fmla="*/ 56047 h 1891150"/>
                  <a:gd name="connsiteX1" fmla="*/ 509983 w 1369338"/>
                  <a:gd name="connsiteY1" fmla="*/ 7118 h 1891150"/>
                  <a:gd name="connsiteX2" fmla="*/ 1312779 w 1369338"/>
                  <a:gd name="connsiteY2" fmla="*/ 56047 h 1891150"/>
                  <a:gd name="connsiteX3" fmla="*/ 1286731 w 1369338"/>
                  <a:gd name="connsiteY3" fmla="*/ 508564 h 1891150"/>
                  <a:gd name="connsiteX4" fmla="*/ 1257235 w 1369338"/>
                  <a:gd name="connsiteY4" fmla="*/ 990344 h 1891150"/>
                  <a:gd name="connsiteX5" fmla="*/ 1365390 w 1369338"/>
                  <a:gd name="connsiteY5" fmla="*/ 1481957 h 1891150"/>
                  <a:gd name="connsiteX6" fmla="*/ 1312779 w 1369338"/>
                  <a:gd name="connsiteY6" fmla="*/ 1856047 h 1891150"/>
                  <a:gd name="connsiteX7" fmla="*/ 942602 w 1369338"/>
                  <a:gd name="connsiteY7" fmla="*/ 1875247 h 1891150"/>
                  <a:gd name="connsiteX8" fmla="*/ 52779 w 1369338"/>
                  <a:gd name="connsiteY8" fmla="*/ 1856047 h 1891150"/>
                  <a:gd name="connsiteX9" fmla="*/ 97028 w 1369338"/>
                  <a:gd name="connsiteY9" fmla="*/ 1481956 h 1891150"/>
                  <a:gd name="connsiteX10" fmla="*/ 47867 w 1369338"/>
                  <a:gd name="connsiteY10" fmla="*/ 931350 h 1891150"/>
                  <a:gd name="connsiteX11" fmla="*/ 126525 w 1369338"/>
                  <a:gd name="connsiteY11" fmla="*/ 469234 h 1891150"/>
                  <a:gd name="connsiteX12" fmla="*/ 52779 w 1369338"/>
                  <a:gd name="connsiteY12" fmla="*/ 56047 h 1891150"/>
                  <a:gd name="connsiteX0" fmla="*/ 45004 w 1361563"/>
                  <a:gd name="connsiteY0" fmla="*/ 56047 h 1891150"/>
                  <a:gd name="connsiteX1" fmla="*/ 502208 w 1361563"/>
                  <a:gd name="connsiteY1" fmla="*/ 7118 h 1891150"/>
                  <a:gd name="connsiteX2" fmla="*/ 1305004 w 1361563"/>
                  <a:gd name="connsiteY2" fmla="*/ 56047 h 1891150"/>
                  <a:gd name="connsiteX3" fmla="*/ 1278956 w 1361563"/>
                  <a:gd name="connsiteY3" fmla="*/ 508564 h 1891150"/>
                  <a:gd name="connsiteX4" fmla="*/ 1249460 w 1361563"/>
                  <a:gd name="connsiteY4" fmla="*/ 990344 h 1891150"/>
                  <a:gd name="connsiteX5" fmla="*/ 1357615 w 1361563"/>
                  <a:gd name="connsiteY5" fmla="*/ 1481957 h 1891150"/>
                  <a:gd name="connsiteX6" fmla="*/ 1305004 w 1361563"/>
                  <a:gd name="connsiteY6" fmla="*/ 1856047 h 1891150"/>
                  <a:gd name="connsiteX7" fmla="*/ 934827 w 1361563"/>
                  <a:gd name="connsiteY7" fmla="*/ 1875247 h 1891150"/>
                  <a:gd name="connsiteX8" fmla="*/ 45004 w 1361563"/>
                  <a:gd name="connsiteY8" fmla="*/ 1856047 h 1891150"/>
                  <a:gd name="connsiteX9" fmla="*/ 138414 w 1361563"/>
                  <a:gd name="connsiteY9" fmla="*/ 1481956 h 1891150"/>
                  <a:gd name="connsiteX10" fmla="*/ 40092 w 1361563"/>
                  <a:gd name="connsiteY10" fmla="*/ 931350 h 1891150"/>
                  <a:gd name="connsiteX11" fmla="*/ 118750 w 1361563"/>
                  <a:gd name="connsiteY11" fmla="*/ 469234 h 1891150"/>
                  <a:gd name="connsiteX12" fmla="*/ 45004 w 1361563"/>
                  <a:gd name="connsiteY12" fmla="*/ 56047 h 1891150"/>
                  <a:gd name="connsiteX0" fmla="*/ 19874 w 1336433"/>
                  <a:gd name="connsiteY0" fmla="*/ 56047 h 1891150"/>
                  <a:gd name="connsiteX1" fmla="*/ 477078 w 1336433"/>
                  <a:gd name="connsiteY1" fmla="*/ 7118 h 1891150"/>
                  <a:gd name="connsiteX2" fmla="*/ 1279874 w 1336433"/>
                  <a:gd name="connsiteY2" fmla="*/ 56047 h 1891150"/>
                  <a:gd name="connsiteX3" fmla="*/ 1253826 w 1336433"/>
                  <a:gd name="connsiteY3" fmla="*/ 508564 h 1891150"/>
                  <a:gd name="connsiteX4" fmla="*/ 1224330 w 1336433"/>
                  <a:gd name="connsiteY4" fmla="*/ 990344 h 1891150"/>
                  <a:gd name="connsiteX5" fmla="*/ 1332485 w 1336433"/>
                  <a:gd name="connsiteY5" fmla="*/ 1481957 h 1891150"/>
                  <a:gd name="connsiteX6" fmla="*/ 1279874 w 1336433"/>
                  <a:gd name="connsiteY6" fmla="*/ 1856047 h 1891150"/>
                  <a:gd name="connsiteX7" fmla="*/ 909697 w 1336433"/>
                  <a:gd name="connsiteY7" fmla="*/ 1875247 h 1891150"/>
                  <a:gd name="connsiteX8" fmla="*/ 49371 w 1336433"/>
                  <a:gd name="connsiteY8" fmla="*/ 1856047 h 1891150"/>
                  <a:gd name="connsiteX9" fmla="*/ 113284 w 1336433"/>
                  <a:gd name="connsiteY9" fmla="*/ 1481956 h 1891150"/>
                  <a:gd name="connsiteX10" fmla="*/ 14962 w 1336433"/>
                  <a:gd name="connsiteY10" fmla="*/ 931350 h 1891150"/>
                  <a:gd name="connsiteX11" fmla="*/ 93620 w 1336433"/>
                  <a:gd name="connsiteY11" fmla="*/ 469234 h 1891150"/>
                  <a:gd name="connsiteX12" fmla="*/ 19874 w 1336433"/>
                  <a:gd name="connsiteY12" fmla="*/ 56047 h 1891150"/>
                  <a:gd name="connsiteX0" fmla="*/ 7137 w 1323696"/>
                  <a:gd name="connsiteY0" fmla="*/ 56047 h 1891150"/>
                  <a:gd name="connsiteX1" fmla="*/ 464341 w 1323696"/>
                  <a:gd name="connsiteY1" fmla="*/ 7118 h 1891150"/>
                  <a:gd name="connsiteX2" fmla="*/ 1267137 w 1323696"/>
                  <a:gd name="connsiteY2" fmla="*/ 56047 h 1891150"/>
                  <a:gd name="connsiteX3" fmla="*/ 1241089 w 1323696"/>
                  <a:gd name="connsiteY3" fmla="*/ 508564 h 1891150"/>
                  <a:gd name="connsiteX4" fmla="*/ 1211593 w 1323696"/>
                  <a:gd name="connsiteY4" fmla="*/ 990344 h 1891150"/>
                  <a:gd name="connsiteX5" fmla="*/ 1319748 w 1323696"/>
                  <a:gd name="connsiteY5" fmla="*/ 1481957 h 1891150"/>
                  <a:gd name="connsiteX6" fmla="*/ 1267137 w 1323696"/>
                  <a:gd name="connsiteY6" fmla="*/ 1856047 h 1891150"/>
                  <a:gd name="connsiteX7" fmla="*/ 896960 w 1323696"/>
                  <a:gd name="connsiteY7" fmla="*/ 1875247 h 1891150"/>
                  <a:gd name="connsiteX8" fmla="*/ 36634 w 1323696"/>
                  <a:gd name="connsiteY8" fmla="*/ 1856047 h 1891150"/>
                  <a:gd name="connsiteX9" fmla="*/ 100547 w 1323696"/>
                  <a:gd name="connsiteY9" fmla="*/ 1481956 h 1891150"/>
                  <a:gd name="connsiteX10" fmla="*/ 2225 w 1323696"/>
                  <a:gd name="connsiteY10" fmla="*/ 931350 h 1891150"/>
                  <a:gd name="connsiteX11" fmla="*/ 80883 w 1323696"/>
                  <a:gd name="connsiteY11" fmla="*/ 469234 h 1891150"/>
                  <a:gd name="connsiteX12" fmla="*/ 7137 w 1323696"/>
                  <a:gd name="connsiteY12" fmla="*/ 56047 h 1891150"/>
                  <a:gd name="connsiteX0" fmla="*/ 66131 w 1323696"/>
                  <a:gd name="connsiteY0" fmla="*/ 43898 h 1898666"/>
                  <a:gd name="connsiteX1" fmla="*/ 464341 w 1323696"/>
                  <a:gd name="connsiteY1" fmla="*/ 14634 h 1898666"/>
                  <a:gd name="connsiteX2" fmla="*/ 1267137 w 1323696"/>
                  <a:gd name="connsiteY2" fmla="*/ 63563 h 1898666"/>
                  <a:gd name="connsiteX3" fmla="*/ 1241089 w 1323696"/>
                  <a:gd name="connsiteY3" fmla="*/ 516080 h 1898666"/>
                  <a:gd name="connsiteX4" fmla="*/ 1211593 w 1323696"/>
                  <a:gd name="connsiteY4" fmla="*/ 997860 h 1898666"/>
                  <a:gd name="connsiteX5" fmla="*/ 1319748 w 1323696"/>
                  <a:gd name="connsiteY5" fmla="*/ 1489473 h 1898666"/>
                  <a:gd name="connsiteX6" fmla="*/ 1267137 w 1323696"/>
                  <a:gd name="connsiteY6" fmla="*/ 1863563 h 1898666"/>
                  <a:gd name="connsiteX7" fmla="*/ 896960 w 1323696"/>
                  <a:gd name="connsiteY7" fmla="*/ 1882763 h 1898666"/>
                  <a:gd name="connsiteX8" fmla="*/ 36634 w 1323696"/>
                  <a:gd name="connsiteY8" fmla="*/ 1863563 h 1898666"/>
                  <a:gd name="connsiteX9" fmla="*/ 100547 w 1323696"/>
                  <a:gd name="connsiteY9" fmla="*/ 1489472 h 1898666"/>
                  <a:gd name="connsiteX10" fmla="*/ 2225 w 1323696"/>
                  <a:gd name="connsiteY10" fmla="*/ 938866 h 1898666"/>
                  <a:gd name="connsiteX11" fmla="*/ 80883 w 1323696"/>
                  <a:gd name="connsiteY11" fmla="*/ 476750 h 1898666"/>
                  <a:gd name="connsiteX12" fmla="*/ 66131 w 1323696"/>
                  <a:gd name="connsiteY12" fmla="*/ 43898 h 1898666"/>
                  <a:gd name="connsiteX0" fmla="*/ 66131 w 1323696"/>
                  <a:gd name="connsiteY0" fmla="*/ 36383 h 1891151"/>
                  <a:gd name="connsiteX1" fmla="*/ 464341 w 1323696"/>
                  <a:gd name="connsiteY1" fmla="*/ 7119 h 1891151"/>
                  <a:gd name="connsiteX2" fmla="*/ 1267137 w 1323696"/>
                  <a:gd name="connsiteY2" fmla="*/ 56048 h 1891151"/>
                  <a:gd name="connsiteX3" fmla="*/ 1241089 w 1323696"/>
                  <a:gd name="connsiteY3" fmla="*/ 508565 h 1891151"/>
                  <a:gd name="connsiteX4" fmla="*/ 1211593 w 1323696"/>
                  <a:gd name="connsiteY4" fmla="*/ 990345 h 1891151"/>
                  <a:gd name="connsiteX5" fmla="*/ 1319748 w 1323696"/>
                  <a:gd name="connsiteY5" fmla="*/ 1481958 h 1891151"/>
                  <a:gd name="connsiteX6" fmla="*/ 1267137 w 1323696"/>
                  <a:gd name="connsiteY6" fmla="*/ 1856048 h 1891151"/>
                  <a:gd name="connsiteX7" fmla="*/ 896960 w 1323696"/>
                  <a:gd name="connsiteY7" fmla="*/ 1875248 h 1891151"/>
                  <a:gd name="connsiteX8" fmla="*/ 36634 w 1323696"/>
                  <a:gd name="connsiteY8" fmla="*/ 1856048 h 1891151"/>
                  <a:gd name="connsiteX9" fmla="*/ 100547 w 1323696"/>
                  <a:gd name="connsiteY9" fmla="*/ 1481957 h 1891151"/>
                  <a:gd name="connsiteX10" fmla="*/ 2225 w 1323696"/>
                  <a:gd name="connsiteY10" fmla="*/ 931351 h 1891151"/>
                  <a:gd name="connsiteX11" fmla="*/ 80883 w 1323696"/>
                  <a:gd name="connsiteY11" fmla="*/ 469235 h 1891151"/>
                  <a:gd name="connsiteX12" fmla="*/ 66131 w 1323696"/>
                  <a:gd name="connsiteY12" fmla="*/ 36383 h 1891151"/>
                  <a:gd name="connsiteX0" fmla="*/ 66131 w 1323696"/>
                  <a:gd name="connsiteY0" fmla="*/ 36383 h 1891151"/>
                  <a:gd name="connsiteX1" fmla="*/ 464341 w 1323696"/>
                  <a:gd name="connsiteY1" fmla="*/ 7119 h 1891151"/>
                  <a:gd name="connsiteX2" fmla="*/ 1267137 w 1323696"/>
                  <a:gd name="connsiteY2" fmla="*/ 56048 h 1891151"/>
                  <a:gd name="connsiteX3" fmla="*/ 1241089 w 1323696"/>
                  <a:gd name="connsiteY3" fmla="*/ 508565 h 1891151"/>
                  <a:gd name="connsiteX4" fmla="*/ 1211593 w 1323696"/>
                  <a:gd name="connsiteY4" fmla="*/ 990345 h 1891151"/>
                  <a:gd name="connsiteX5" fmla="*/ 1319748 w 1323696"/>
                  <a:gd name="connsiteY5" fmla="*/ 1481958 h 1891151"/>
                  <a:gd name="connsiteX6" fmla="*/ 1267137 w 1323696"/>
                  <a:gd name="connsiteY6" fmla="*/ 1856048 h 1891151"/>
                  <a:gd name="connsiteX7" fmla="*/ 896960 w 1323696"/>
                  <a:gd name="connsiteY7" fmla="*/ 1875248 h 1891151"/>
                  <a:gd name="connsiteX8" fmla="*/ 36634 w 1323696"/>
                  <a:gd name="connsiteY8" fmla="*/ 1856048 h 1891151"/>
                  <a:gd name="connsiteX9" fmla="*/ 100547 w 1323696"/>
                  <a:gd name="connsiteY9" fmla="*/ 1481957 h 1891151"/>
                  <a:gd name="connsiteX10" fmla="*/ 2225 w 1323696"/>
                  <a:gd name="connsiteY10" fmla="*/ 931351 h 1891151"/>
                  <a:gd name="connsiteX11" fmla="*/ 80883 w 1323696"/>
                  <a:gd name="connsiteY11" fmla="*/ 469235 h 1891151"/>
                  <a:gd name="connsiteX12" fmla="*/ 66131 w 1323696"/>
                  <a:gd name="connsiteY12" fmla="*/ 36383 h 1891151"/>
                  <a:gd name="connsiteX0" fmla="*/ 66131 w 1323696"/>
                  <a:gd name="connsiteY0" fmla="*/ 36383 h 1875248"/>
                  <a:gd name="connsiteX1" fmla="*/ 464341 w 1323696"/>
                  <a:gd name="connsiteY1" fmla="*/ 7119 h 1875248"/>
                  <a:gd name="connsiteX2" fmla="*/ 1267137 w 1323696"/>
                  <a:gd name="connsiteY2" fmla="*/ 56048 h 1875248"/>
                  <a:gd name="connsiteX3" fmla="*/ 1241089 w 1323696"/>
                  <a:gd name="connsiteY3" fmla="*/ 508565 h 1875248"/>
                  <a:gd name="connsiteX4" fmla="*/ 1211593 w 1323696"/>
                  <a:gd name="connsiteY4" fmla="*/ 990345 h 1875248"/>
                  <a:gd name="connsiteX5" fmla="*/ 1319748 w 1323696"/>
                  <a:gd name="connsiteY5" fmla="*/ 1481958 h 1875248"/>
                  <a:gd name="connsiteX6" fmla="*/ 1267137 w 1323696"/>
                  <a:gd name="connsiteY6" fmla="*/ 1856048 h 1875248"/>
                  <a:gd name="connsiteX7" fmla="*/ 896960 w 1323696"/>
                  <a:gd name="connsiteY7" fmla="*/ 1875248 h 1875248"/>
                  <a:gd name="connsiteX8" fmla="*/ 36634 w 1323696"/>
                  <a:gd name="connsiteY8" fmla="*/ 1856048 h 1875248"/>
                  <a:gd name="connsiteX9" fmla="*/ 100547 w 1323696"/>
                  <a:gd name="connsiteY9" fmla="*/ 1481957 h 1875248"/>
                  <a:gd name="connsiteX10" fmla="*/ 2225 w 1323696"/>
                  <a:gd name="connsiteY10" fmla="*/ 931351 h 1875248"/>
                  <a:gd name="connsiteX11" fmla="*/ 80883 w 1323696"/>
                  <a:gd name="connsiteY11" fmla="*/ 469235 h 1875248"/>
                  <a:gd name="connsiteX12" fmla="*/ 66131 w 1323696"/>
                  <a:gd name="connsiteY12" fmla="*/ 36383 h 1875248"/>
                  <a:gd name="connsiteX0" fmla="*/ 66131 w 1323696"/>
                  <a:gd name="connsiteY0" fmla="*/ 29264 h 1868129"/>
                  <a:gd name="connsiteX1" fmla="*/ 464341 w 1323696"/>
                  <a:gd name="connsiteY1" fmla="*/ 0 h 1868129"/>
                  <a:gd name="connsiteX2" fmla="*/ 1267137 w 1323696"/>
                  <a:gd name="connsiteY2" fmla="*/ 48929 h 1868129"/>
                  <a:gd name="connsiteX3" fmla="*/ 1241089 w 1323696"/>
                  <a:gd name="connsiteY3" fmla="*/ 501446 h 1868129"/>
                  <a:gd name="connsiteX4" fmla="*/ 1211593 w 1323696"/>
                  <a:gd name="connsiteY4" fmla="*/ 983226 h 1868129"/>
                  <a:gd name="connsiteX5" fmla="*/ 1319748 w 1323696"/>
                  <a:gd name="connsiteY5" fmla="*/ 1474839 h 1868129"/>
                  <a:gd name="connsiteX6" fmla="*/ 1267137 w 1323696"/>
                  <a:gd name="connsiteY6" fmla="*/ 1848929 h 1868129"/>
                  <a:gd name="connsiteX7" fmla="*/ 896960 w 1323696"/>
                  <a:gd name="connsiteY7" fmla="*/ 1868129 h 1868129"/>
                  <a:gd name="connsiteX8" fmla="*/ 36634 w 1323696"/>
                  <a:gd name="connsiteY8" fmla="*/ 1848929 h 1868129"/>
                  <a:gd name="connsiteX9" fmla="*/ 100547 w 1323696"/>
                  <a:gd name="connsiteY9" fmla="*/ 1474838 h 1868129"/>
                  <a:gd name="connsiteX10" fmla="*/ 2225 w 1323696"/>
                  <a:gd name="connsiteY10" fmla="*/ 924232 h 1868129"/>
                  <a:gd name="connsiteX11" fmla="*/ 80883 w 1323696"/>
                  <a:gd name="connsiteY11" fmla="*/ 462116 h 1868129"/>
                  <a:gd name="connsiteX12" fmla="*/ 66131 w 1323696"/>
                  <a:gd name="connsiteY12" fmla="*/ 29264 h 1868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23696" h="1868129">
                    <a:moveTo>
                      <a:pt x="66131" y="29264"/>
                    </a:moveTo>
                    <a:lnTo>
                      <a:pt x="464341" y="0"/>
                    </a:lnTo>
                    <a:lnTo>
                      <a:pt x="1267137" y="48929"/>
                    </a:lnTo>
                    <a:lnTo>
                      <a:pt x="1241089" y="501446"/>
                    </a:lnTo>
                    <a:cubicBezTo>
                      <a:pt x="1236748" y="650607"/>
                      <a:pt x="1212168" y="743897"/>
                      <a:pt x="1211593" y="983226"/>
                    </a:cubicBezTo>
                    <a:cubicBezTo>
                      <a:pt x="1219787" y="1160207"/>
                      <a:pt x="1315407" y="1324000"/>
                      <a:pt x="1319748" y="1474839"/>
                    </a:cubicBezTo>
                    <a:cubicBezTo>
                      <a:pt x="1324089" y="1625678"/>
                      <a:pt x="1337602" y="1788297"/>
                      <a:pt x="1267137" y="1848929"/>
                    </a:cubicBezTo>
                    <a:lnTo>
                      <a:pt x="896960" y="1868129"/>
                    </a:lnTo>
                    <a:lnTo>
                      <a:pt x="36634" y="1848929"/>
                    </a:lnTo>
                    <a:lnTo>
                      <a:pt x="100547" y="1474838"/>
                    </a:lnTo>
                    <a:cubicBezTo>
                      <a:pt x="99728" y="1320722"/>
                      <a:pt x="-17439" y="1094658"/>
                      <a:pt x="2225" y="924232"/>
                    </a:cubicBezTo>
                    <a:cubicBezTo>
                      <a:pt x="21889" y="753806"/>
                      <a:pt x="80064" y="608000"/>
                      <a:pt x="80883" y="462116"/>
                    </a:cubicBezTo>
                    <a:cubicBezTo>
                      <a:pt x="82520" y="324387"/>
                      <a:pt x="64494" y="166993"/>
                      <a:pt x="66131" y="29264"/>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23" name="フリーフォーム: 図形 422">
                <a:extLst>
                  <a:ext uri="{FF2B5EF4-FFF2-40B4-BE49-F238E27FC236}">
                    <a16:creationId xmlns:a16="http://schemas.microsoft.com/office/drawing/2014/main" id="{293B05FE-2106-F6DC-449D-93A7E789E2CA}"/>
                  </a:ext>
                </a:extLst>
              </p:cNvPr>
              <p:cNvSpPr/>
              <p:nvPr/>
            </p:nvSpPr>
            <p:spPr bwMode="auto">
              <a:xfrm>
                <a:off x="2542383" y="1248697"/>
                <a:ext cx="128058" cy="2231922"/>
              </a:xfrm>
              <a:custGeom>
                <a:avLst/>
                <a:gdLst>
                  <a:gd name="connsiteX0" fmla="*/ 88729 w 128058"/>
                  <a:gd name="connsiteY0" fmla="*/ 0 h 2231922"/>
                  <a:gd name="connsiteX1" fmla="*/ 69064 w 128058"/>
                  <a:gd name="connsiteY1" fmla="*/ 226142 h 2231922"/>
                  <a:gd name="connsiteX2" fmla="*/ 239 w 128058"/>
                  <a:gd name="connsiteY2" fmla="*/ 747251 h 2231922"/>
                  <a:gd name="connsiteX3" fmla="*/ 49400 w 128058"/>
                  <a:gd name="connsiteY3" fmla="*/ 1209368 h 2231922"/>
                  <a:gd name="connsiteX4" fmla="*/ 128058 w 128058"/>
                  <a:gd name="connsiteY4" fmla="*/ 1769806 h 2231922"/>
                  <a:gd name="connsiteX5" fmla="*/ 49400 w 128058"/>
                  <a:gd name="connsiteY5" fmla="*/ 2231922 h 2231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058" h="2231922">
                    <a:moveTo>
                      <a:pt x="88729" y="0"/>
                    </a:moveTo>
                    <a:cubicBezTo>
                      <a:pt x="86270" y="50800"/>
                      <a:pt x="83812" y="101600"/>
                      <a:pt x="69064" y="226142"/>
                    </a:cubicBezTo>
                    <a:cubicBezTo>
                      <a:pt x="54316" y="350684"/>
                      <a:pt x="3516" y="583380"/>
                      <a:pt x="239" y="747251"/>
                    </a:cubicBezTo>
                    <a:cubicBezTo>
                      <a:pt x="-3038" y="911122"/>
                      <a:pt x="28097" y="1038942"/>
                      <a:pt x="49400" y="1209368"/>
                    </a:cubicBezTo>
                    <a:cubicBezTo>
                      <a:pt x="70703" y="1379794"/>
                      <a:pt x="128058" y="1599380"/>
                      <a:pt x="128058" y="1769806"/>
                    </a:cubicBezTo>
                    <a:cubicBezTo>
                      <a:pt x="128058" y="1940232"/>
                      <a:pt x="88729" y="2086077"/>
                      <a:pt x="49400" y="2231922"/>
                    </a:cubicBezTo>
                  </a:path>
                </a:pathLst>
              </a:custGeom>
              <a:noFill/>
              <a:ln w="12700" cap="flat" cmpd="sng" algn="ctr">
                <a:solidFill>
                  <a:schemeClr val="tx1"/>
                </a:solidFill>
                <a:prstDash val="lgDashDot"/>
                <a:round/>
                <a:headEnd type="none" w="med" len="med"/>
                <a:tailEnd type="none" w="med" len="med"/>
              </a:ln>
              <a:effectLst/>
            </p:spPr>
            <p:txBody>
              <a:bodyPr rtlCol="0" anchor="ctr"/>
              <a:lstStyle/>
              <a:p>
                <a:pPr algn="ctr"/>
                <a:endParaRPr kumimoji="1" lang="ja-JP" altLang="en-US"/>
              </a:p>
            </p:txBody>
          </p:sp>
        </p:grpSp>
      </p:grpSp>
      <p:sp>
        <p:nvSpPr>
          <p:cNvPr id="13" name="テキスト ボックス 12">
            <a:extLst>
              <a:ext uri="{FF2B5EF4-FFF2-40B4-BE49-F238E27FC236}">
                <a16:creationId xmlns:a16="http://schemas.microsoft.com/office/drawing/2014/main" id="{10D5E0D9-6D24-9BCA-E455-18D16EDCF2D6}"/>
              </a:ext>
            </a:extLst>
          </p:cNvPr>
          <p:cNvSpPr txBox="1"/>
          <p:nvPr/>
        </p:nvSpPr>
        <p:spPr>
          <a:xfrm>
            <a:off x="7413492" y="5992793"/>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Tree>
    <p:extLst>
      <p:ext uri="{BB962C8B-B14F-4D97-AF65-F5344CB8AC3E}">
        <p14:creationId xmlns:p14="http://schemas.microsoft.com/office/powerpoint/2010/main" val="16576038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8706" name="Rectangle 2"/>
          <p:cNvSpPr>
            <a:spLocks noGrp="1" noChangeArrowheads="1"/>
          </p:cNvSpPr>
          <p:nvPr>
            <p:ph type="title"/>
          </p:nvPr>
        </p:nvSpPr>
        <p:spPr/>
        <p:txBody>
          <a:bodyPr/>
          <a:lstStyle/>
          <a:p>
            <a:pPr eaLnBrk="1" hangingPunct="1">
              <a:defRPr/>
            </a:pPr>
            <a:r>
              <a:rPr lang="ja-JP" altLang="en-US" dirty="0"/>
              <a:t>メモ作画：形状偏差のある形状</a:t>
            </a:r>
          </a:p>
        </p:txBody>
      </p:sp>
      <p:sp>
        <p:nvSpPr>
          <p:cNvPr id="5124" name="日付プレースホルダ 3"/>
          <p:cNvSpPr>
            <a:spLocks noGrp="1"/>
          </p:cNvSpPr>
          <p:nvPr>
            <p:ph type="dt" sz="half" idx="10"/>
          </p:nvPr>
        </p:nvSpPr>
        <p:spPr/>
        <p:txBody>
          <a:bodyPr/>
          <a:lstStyle/>
          <a:p>
            <a:pPr>
              <a:defRPr/>
            </a:pPr>
            <a:r>
              <a:rPr lang="en-US" altLang="ja-JP"/>
              <a:t>2022-8-21</a:t>
            </a:r>
          </a:p>
        </p:txBody>
      </p:sp>
      <p:sp>
        <p:nvSpPr>
          <p:cNvPr id="5125" name="フッター プレースホルダ 4"/>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5126" name="スライド番号プレースホルダ 5"/>
          <p:cNvSpPr>
            <a:spLocks noGrp="1"/>
          </p:cNvSpPr>
          <p:nvPr>
            <p:ph type="sldNum" sz="quarter" idx="12"/>
          </p:nvPr>
        </p:nvSpPr>
        <p:spPr/>
        <p:txBody>
          <a:bodyPr/>
          <a:lstStyle/>
          <a:p>
            <a:pPr>
              <a:defRPr/>
            </a:pPr>
            <a:fld id="{3F34E5B7-4E71-4A78-9731-484FD6D01492}" type="slidenum">
              <a:rPr lang="en-US" altLang="ja-JP" smtClean="0"/>
              <a:pPr>
                <a:defRPr/>
              </a:pPr>
              <a:t>33</a:t>
            </a:fld>
            <a:endParaRPr lang="en-US" altLang="ja-JP"/>
          </a:p>
        </p:txBody>
      </p:sp>
      <p:grpSp>
        <p:nvGrpSpPr>
          <p:cNvPr id="40" name="グループ化 39">
            <a:extLst>
              <a:ext uri="{FF2B5EF4-FFF2-40B4-BE49-F238E27FC236}">
                <a16:creationId xmlns:a16="http://schemas.microsoft.com/office/drawing/2014/main" id="{89AA5C8F-B7B3-EEC6-9BF4-99E2FE62B973}"/>
              </a:ext>
            </a:extLst>
          </p:cNvPr>
          <p:cNvGrpSpPr/>
          <p:nvPr/>
        </p:nvGrpSpPr>
        <p:grpSpPr>
          <a:xfrm>
            <a:off x="694287" y="2545664"/>
            <a:ext cx="3600000" cy="3382298"/>
            <a:chOff x="336754" y="1681315"/>
            <a:chExt cx="3600000" cy="3382298"/>
          </a:xfrm>
        </p:grpSpPr>
        <p:sp>
          <p:nvSpPr>
            <p:cNvPr id="41" name="正方形/長方形 40">
              <a:extLst>
                <a:ext uri="{FF2B5EF4-FFF2-40B4-BE49-F238E27FC236}">
                  <a16:creationId xmlns:a16="http://schemas.microsoft.com/office/drawing/2014/main" id="{BF63BFDC-BFBF-C473-8C61-3FF1A5A7934C}"/>
                </a:ext>
              </a:extLst>
            </p:cNvPr>
            <p:cNvSpPr/>
            <p:nvPr/>
          </p:nvSpPr>
          <p:spPr bwMode="auto">
            <a:xfrm>
              <a:off x="336754" y="1681315"/>
              <a:ext cx="3600000" cy="216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2" name="楕円 41">
              <a:extLst>
                <a:ext uri="{FF2B5EF4-FFF2-40B4-BE49-F238E27FC236}">
                  <a16:creationId xmlns:a16="http://schemas.microsoft.com/office/drawing/2014/main" id="{185D735E-BECE-0BD6-8864-580B75FD2E51}"/>
                </a:ext>
              </a:extLst>
            </p:cNvPr>
            <p:cNvSpPr/>
            <p:nvPr/>
          </p:nvSpPr>
          <p:spPr bwMode="auto">
            <a:xfrm>
              <a:off x="799257" y="2025444"/>
              <a:ext cx="1080000" cy="1080000"/>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3" name="楕円 42">
              <a:extLst>
                <a:ext uri="{FF2B5EF4-FFF2-40B4-BE49-F238E27FC236}">
                  <a16:creationId xmlns:a16="http://schemas.microsoft.com/office/drawing/2014/main" id="{77F8A323-EF7D-D7E2-F444-212DC0D1DC60}"/>
                </a:ext>
              </a:extLst>
            </p:cNvPr>
            <p:cNvSpPr/>
            <p:nvPr/>
          </p:nvSpPr>
          <p:spPr bwMode="auto">
            <a:xfrm>
              <a:off x="2672863" y="2738284"/>
              <a:ext cx="720000" cy="720000"/>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4" name="正方形/長方形 43">
              <a:extLst>
                <a:ext uri="{FF2B5EF4-FFF2-40B4-BE49-F238E27FC236}">
                  <a16:creationId xmlns:a16="http://schemas.microsoft.com/office/drawing/2014/main" id="{020C76FC-99AC-1C63-47CA-95908AF5B9DE}"/>
                </a:ext>
              </a:extLst>
            </p:cNvPr>
            <p:cNvSpPr/>
            <p:nvPr/>
          </p:nvSpPr>
          <p:spPr bwMode="auto">
            <a:xfrm>
              <a:off x="336754" y="4075470"/>
              <a:ext cx="3600000" cy="72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5" name="直線コネクタ 44">
              <a:extLst>
                <a:ext uri="{FF2B5EF4-FFF2-40B4-BE49-F238E27FC236}">
                  <a16:creationId xmlns:a16="http://schemas.microsoft.com/office/drawing/2014/main" id="{B475C75B-7CD5-B86E-E932-66C5D40CED64}"/>
                </a:ext>
              </a:extLst>
            </p:cNvPr>
            <p:cNvCxnSpPr>
              <a:cxnSpLocks/>
            </p:cNvCxnSpPr>
            <p:nvPr/>
          </p:nvCxnSpPr>
          <p:spPr bwMode="auto">
            <a:xfrm>
              <a:off x="1339257" y="1877961"/>
              <a:ext cx="0" cy="3185652"/>
            </a:xfrm>
            <a:prstGeom prst="line">
              <a:avLst/>
            </a:prstGeom>
            <a:noFill/>
            <a:ln w="12700" cap="flat" cmpd="sng" algn="ctr">
              <a:solidFill>
                <a:schemeClr val="tx1"/>
              </a:solidFill>
              <a:prstDash val="lgDashDot"/>
              <a:round/>
              <a:headEnd type="none" w="lg" len="lg"/>
              <a:tailEnd type="none" w="lg" len="lg"/>
            </a:ln>
            <a:effectLst/>
          </p:spPr>
        </p:cxnSp>
        <p:cxnSp>
          <p:nvCxnSpPr>
            <p:cNvPr id="46" name="直線コネクタ 45">
              <a:extLst>
                <a:ext uri="{FF2B5EF4-FFF2-40B4-BE49-F238E27FC236}">
                  <a16:creationId xmlns:a16="http://schemas.microsoft.com/office/drawing/2014/main" id="{90C5DFB1-2D57-57FD-F378-4C1F1CAAD4D1}"/>
                </a:ext>
              </a:extLst>
            </p:cNvPr>
            <p:cNvCxnSpPr>
              <a:cxnSpLocks/>
            </p:cNvCxnSpPr>
            <p:nvPr/>
          </p:nvCxnSpPr>
          <p:spPr bwMode="auto">
            <a:xfrm>
              <a:off x="3032863" y="2610464"/>
              <a:ext cx="0" cy="2453149"/>
            </a:xfrm>
            <a:prstGeom prst="line">
              <a:avLst/>
            </a:prstGeom>
            <a:noFill/>
            <a:ln w="12700" cap="flat" cmpd="sng" algn="ctr">
              <a:solidFill>
                <a:schemeClr val="tx1"/>
              </a:solidFill>
              <a:prstDash val="lgDashDot"/>
              <a:round/>
              <a:headEnd type="none" w="lg" len="lg"/>
              <a:tailEnd type="none" w="lg" len="lg"/>
            </a:ln>
            <a:effectLst/>
          </p:spPr>
        </p:cxnSp>
        <p:cxnSp>
          <p:nvCxnSpPr>
            <p:cNvPr id="47" name="直線コネクタ 46">
              <a:extLst>
                <a:ext uri="{FF2B5EF4-FFF2-40B4-BE49-F238E27FC236}">
                  <a16:creationId xmlns:a16="http://schemas.microsoft.com/office/drawing/2014/main" id="{68264593-F4A6-63C5-D8AC-19BDFAA0F1AB}"/>
                </a:ext>
              </a:extLst>
            </p:cNvPr>
            <p:cNvCxnSpPr>
              <a:cxnSpLocks/>
            </p:cNvCxnSpPr>
            <p:nvPr/>
          </p:nvCxnSpPr>
          <p:spPr bwMode="auto">
            <a:xfrm>
              <a:off x="662902" y="2565444"/>
              <a:ext cx="1352710" cy="0"/>
            </a:xfrm>
            <a:prstGeom prst="line">
              <a:avLst/>
            </a:prstGeom>
            <a:noFill/>
            <a:ln w="12700" cap="flat" cmpd="sng" algn="ctr">
              <a:solidFill>
                <a:schemeClr val="tx1"/>
              </a:solidFill>
              <a:prstDash val="lgDashDot"/>
              <a:round/>
              <a:headEnd type="none" w="lg" len="lg"/>
              <a:tailEnd type="none" w="lg" len="lg"/>
            </a:ln>
            <a:effectLst/>
          </p:spPr>
        </p:cxnSp>
        <p:cxnSp>
          <p:nvCxnSpPr>
            <p:cNvPr id="48" name="直線コネクタ 47">
              <a:extLst>
                <a:ext uri="{FF2B5EF4-FFF2-40B4-BE49-F238E27FC236}">
                  <a16:creationId xmlns:a16="http://schemas.microsoft.com/office/drawing/2014/main" id="{4759F553-0924-7406-4011-4020B8DB18E7}"/>
                </a:ext>
              </a:extLst>
            </p:cNvPr>
            <p:cNvCxnSpPr>
              <a:cxnSpLocks/>
            </p:cNvCxnSpPr>
            <p:nvPr/>
          </p:nvCxnSpPr>
          <p:spPr bwMode="auto">
            <a:xfrm>
              <a:off x="2516282" y="3098284"/>
              <a:ext cx="1033163" cy="0"/>
            </a:xfrm>
            <a:prstGeom prst="line">
              <a:avLst/>
            </a:prstGeom>
            <a:noFill/>
            <a:ln w="12700" cap="flat" cmpd="sng" algn="ctr">
              <a:solidFill>
                <a:schemeClr val="tx1"/>
              </a:solidFill>
              <a:prstDash val="lgDashDot"/>
              <a:round/>
              <a:headEnd type="none" w="lg" len="lg"/>
              <a:tailEnd type="none" w="lg" len="lg"/>
            </a:ln>
            <a:effectLst/>
          </p:spPr>
        </p:cxnSp>
        <p:cxnSp>
          <p:nvCxnSpPr>
            <p:cNvPr id="49" name="直線コネクタ 48">
              <a:extLst>
                <a:ext uri="{FF2B5EF4-FFF2-40B4-BE49-F238E27FC236}">
                  <a16:creationId xmlns:a16="http://schemas.microsoft.com/office/drawing/2014/main" id="{671394E9-643E-C9D0-F353-E0931BEA53B6}"/>
                </a:ext>
              </a:extLst>
            </p:cNvPr>
            <p:cNvCxnSpPr>
              <a:cxnSpLocks/>
            </p:cNvCxnSpPr>
            <p:nvPr/>
          </p:nvCxnSpPr>
          <p:spPr bwMode="auto">
            <a:xfrm>
              <a:off x="799257" y="4075470"/>
              <a:ext cx="0" cy="720000"/>
            </a:xfrm>
            <a:prstGeom prst="line">
              <a:avLst/>
            </a:prstGeom>
            <a:noFill/>
            <a:ln w="28575" cap="flat" cmpd="sng" algn="ctr">
              <a:solidFill>
                <a:schemeClr val="tx1"/>
              </a:solidFill>
              <a:prstDash val="dash"/>
              <a:round/>
              <a:headEnd type="none" w="lg" len="lg"/>
              <a:tailEnd type="none" w="lg" len="lg"/>
            </a:ln>
            <a:effectLst/>
          </p:spPr>
        </p:cxnSp>
        <p:cxnSp>
          <p:nvCxnSpPr>
            <p:cNvPr id="50" name="直線コネクタ 49">
              <a:extLst>
                <a:ext uri="{FF2B5EF4-FFF2-40B4-BE49-F238E27FC236}">
                  <a16:creationId xmlns:a16="http://schemas.microsoft.com/office/drawing/2014/main" id="{5E379A93-CECA-DFF1-2D35-3A45B960077C}"/>
                </a:ext>
              </a:extLst>
            </p:cNvPr>
            <p:cNvCxnSpPr>
              <a:cxnSpLocks/>
            </p:cNvCxnSpPr>
            <p:nvPr/>
          </p:nvCxnSpPr>
          <p:spPr bwMode="auto">
            <a:xfrm>
              <a:off x="1879257" y="4075470"/>
              <a:ext cx="0" cy="720000"/>
            </a:xfrm>
            <a:prstGeom prst="line">
              <a:avLst/>
            </a:prstGeom>
            <a:noFill/>
            <a:ln w="28575" cap="flat" cmpd="sng" algn="ctr">
              <a:solidFill>
                <a:schemeClr val="tx1"/>
              </a:solidFill>
              <a:prstDash val="dash"/>
              <a:round/>
              <a:headEnd type="none" w="lg" len="lg"/>
              <a:tailEnd type="none" w="lg" len="lg"/>
            </a:ln>
            <a:effectLst/>
          </p:spPr>
        </p:cxnSp>
        <p:cxnSp>
          <p:nvCxnSpPr>
            <p:cNvPr id="51" name="直線コネクタ 50">
              <a:extLst>
                <a:ext uri="{FF2B5EF4-FFF2-40B4-BE49-F238E27FC236}">
                  <a16:creationId xmlns:a16="http://schemas.microsoft.com/office/drawing/2014/main" id="{AC7F4BC9-CD65-C5C0-9397-F7278D03245E}"/>
                </a:ext>
              </a:extLst>
            </p:cNvPr>
            <p:cNvCxnSpPr>
              <a:cxnSpLocks/>
            </p:cNvCxnSpPr>
            <p:nvPr/>
          </p:nvCxnSpPr>
          <p:spPr bwMode="auto">
            <a:xfrm>
              <a:off x="2672863" y="4075470"/>
              <a:ext cx="0" cy="720000"/>
            </a:xfrm>
            <a:prstGeom prst="line">
              <a:avLst/>
            </a:prstGeom>
            <a:noFill/>
            <a:ln w="28575" cap="flat" cmpd="sng" algn="ctr">
              <a:solidFill>
                <a:schemeClr val="tx1"/>
              </a:solidFill>
              <a:prstDash val="dash"/>
              <a:round/>
              <a:headEnd type="none" w="lg" len="lg"/>
              <a:tailEnd type="none" w="lg" len="lg"/>
            </a:ln>
            <a:effectLst/>
          </p:spPr>
        </p:cxnSp>
        <p:cxnSp>
          <p:nvCxnSpPr>
            <p:cNvPr id="52" name="直線コネクタ 51">
              <a:extLst>
                <a:ext uri="{FF2B5EF4-FFF2-40B4-BE49-F238E27FC236}">
                  <a16:creationId xmlns:a16="http://schemas.microsoft.com/office/drawing/2014/main" id="{E698FD00-BCBB-2416-C2DC-5BC5E9726AD0}"/>
                </a:ext>
              </a:extLst>
            </p:cNvPr>
            <p:cNvCxnSpPr>
              <a:cxnSpLocks/>
            </p:cNvCxnSpPr>
            <p:nvPr/>
          </p:nvCxnSpPr>
          <p:spPr bwMode="auto">
            <a:xfrm>
              <a:off x="3392863" y="4075470"/>
              <a:ext cx="0" cy="720000"/>
            </a:xfrm>
            <a:prstGeom prst="line">
              <a:avLst/>
            </a:prstGeom>
            <a:noFill/>
            <a:ln w="28575" cap="flat" cmpd="sng" algn="ctr">
              <a:solidFill>
                <a:schemeClr val="tx1"/>
              </a:solidFill>
              <a:prstDash val="dash"/>
              <a:round/>
              <a:headEnd type="none" w="lg" len="lg"/>
              <a:tailEnd type="none" w="lg" len="lg"/>
            </a:ln>
            <a:effectLst/>
          </p:spPr>
        </p:cxnSp>
      </p:grpSp>
      <p:grpSp>
        <p:nvGrpSpPr>
          <p:cNvPr id="2" name="グループ化 1">
            <a:extLst>
              <a:ext uri="{FF2B5EF4-FFF2-40B4-BE49-F238E27FC236}">
                <a16:creationId xmlns:a16="http://schemas.microsoft.com/office/drawing/2014/main" id="{CE36FE22-9D0D-036A-C11E-6A1056F656E0}"/>
              </a:ext>
            </a:extLst>
          </p:cNvPr>
          <p:cNvGrpSpPr/>
          <p:nvPr/>
        </p:nvGrpSpPr>
        <p:grpSpPr>
          <a:xfrm>
            <a:off x="4819093" y="2545664"/>
            <a:ext cx="3711133" cy="3168233"/>
            <a:chOff x="5059240" y="2684206"/>
            <a:chExt cx="3711133" cy="3168233"/>
          </a:xfrm>
        </p:grpSpPr>
        <p:grpSp>
          <p:nvGrpSpPr>
            <p:cNvPr id="31" name="グループ化 30">
              <a:extLst>
                <a:ext uri="{FF2B5EF4-FFF2-40B4-BE49-F238E27FC236}">
                  <a16:creationId xmlns:a16="http://schemas.microsoft.com/office/drawing/2014/main" id="{C1A6E611-6F05-896E-DD0A-56A9517277E2}"/>
                </a:ext>
              </a:extLst>
            </p:cNvPr>
            <p:cNvGrpSpPr/>
            <p:nvPr/>
          </p:nvGrpSpPr>
          <p:grpSpPr>
            <a:xfrm>
              <a:off x="5100483" y="2738284"/>
              <a:ext cx="3600000" cy="3114155"/>
              <a:chOff x="336754" y="1681315"/>
              <a:chExt cx="3600000" cy="3114155"/>
            </a:xfrm>
          </p:grpSpPr>
          <p:sp>
            <p:nvSpPr>
              <p:cNvPr id="32" name="正方形/長方形 31">
                <a:extLst>
                  <a:ext uri="{FF2B5EF4-FFF2-40B4-BE49-F238E27FC236}">
                    <a16:creationId xmlns:a16="http://schemas.microsoft.com/office/drawing/2014/main" id="{2D8E673E-A37D-BEAB-8114-71152C0D542A}"/>
                  </a:ext>
                </a:extLst>
              </p:cNvPr>
              <p:cNvSpPr/>
              <p:nvPr/>
            </p:nvSpPr>
            <p:spPr bwMode="auto">
              <a:xfrm>
                <a:off x="336754" y="1681315"/>
                <a:ext cx="3600000" cy="2160000"/>
              </a:xfrm>
              <a:prstGeom prst="rect">
                <a:avLst/>
              </a:prstGeom>
              <a:noFill/>
              <a:ln w="28575" cap="flat" cmpd="sng" algn="ctr">
                <a:solidFill>
                  <a:schemeClr val="tx2">
                    <a:lumMod val="25000"/>
                    <a:lumOff val="75000"/>
                  </a:schemeClr>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3" name="楕円 32">
                <a:extLst>
                  <a:ext uri="{FF2B5EF4-FFF2-40B4-BE49-F238E27FC236}">
                    <a16:creationId xmlns:a16="http://schemas.microsoft.com/office/drawing/2014/main" id="{7E8F88DA-9372-C563-65AC-9B5B85FCFF85}"/>
                  </a:ext>
                </a:extLst>
              </p:cNvPr>
              <p:cNvSpPr/>
              <p:nvPr/>
            </p:nvSpPr>
            <p:spPr bwMode="auto">
              <a:xfrm>
                <a:off x="799257" y="2025444"/>
                <a:ext cx="1080000" cy="1080000"/>
              </a:xfrm>
              <a:prstGeom prst="ellipse">
                <a:avLst/>
              </a:prstGeom>
              <a:noFill/>
              <a:ln w="28575" cap="flat" cmpd="sng" algn="ctr">
                <a:solidFill>
                  <a:schemeClr val="tx2">
                    <a:lumMod val="25000"/>
                    <a:lumOff val="75000"/>
                  </a:schemeClr>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4" name="楕円 33">
                <a:extLst>
                  <a:ext uri="{FF2B5EF4-FFF2-40B4-BE49-F238E27FC236}">
                    <a16:creationId xmlns:a16="http://schemas.microsoft.com/office/drawing/2014/main" id="{1DBDC6B8-4671-0F22-27E0-DFACB22FA7E0}"/>
                  </a:ext>
                </a:extLst>
              </p:cNvPr>
              <p:cNvSpPr/>
              <p:nvPr/>
            </p:nvSpPr>
            <p:spPr bwMode="auto">
              <a:xfrm>
                <a:off x="2672863" y="2738284"/>
                <a:ext cx="720000" cy="720000"/>
              </a:xfrm>
              <a:prstGeom prst="ellipse">
                <a:avLst/>
              </a:prstGeom>
              <a:noFill/>
              <a:ln w="28575" cap="flat" cmpd="sng" algn="ctr">
                <a:solidFill>
                  <a:schemeClr val="tx2">
                    <a:lumMod val="25000"/>
                    <a:lumOff val="75000"/>
                  </a:schemeClr>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5" name="正方形/長方形 34">
                <a:extLst>
                  <a:ext uri="{FF2B5EF4-FFF2-40B4-BE49-F238E27FC236}">
                    <a16:creationId xmlns:a16="http://schemas.microsoft.com/office/drawing/2014/main" id="{6F5B35D9-6DF2-8F64-8B88-5D5FA681A2CF}"/>
                  </a:ext>
                </a:extLst>
              </p:cNvPr>
              <p:cNvSpPr/>
              <p:nvPr/>
            </p:nvSpPr>
            <p:spPr bwMode="auto">
              <a:xfrm>
                <a:off x="336754" y="4075470"/>
                <a:ext cx="3600000" cy="720000"/>
              </a:xfrm>
              <a:prstGeom prst="rect">
                <a:avLst/>
              </a:prstGeom>
              <a:noFill/>
              <a:ln w="28575" cap="flat" cmpd="sng" algn="ctr">
                <a:solidFill>
                  <a:schemeClr val="tx2">
                    <a:lumMod val="25000"/>
                    <a:lumOff val="75000"/>
                  </a:schemeClr>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6" name="直線コネクタ 35">
                <a:extLst>
                  <a:ext uri="{FF2B5EF4-FFF2-40B4-BE49-F238E27FC236}">
                    <a16:creationId xmlns:a16="http://schemas.microsoft.com/office/drawing/2014/main" id="{595F0F09-825A-5DBB-89D3-2BEA5BD9BE97}"/>
                  </a:ext>
                </a:extLst>
              </p:cNvPr>
              <p:cNvCxnSpPr>
                <a:cxnSpLocks/>
              </p:cNvCxnSpPr>
              <p:nvPr/>
            </p:nvCxnSpPr>
            <p:spPr bwMode="auto">
              <a:xfrm>
                <a:off x="799257" y="4075470"/>
                <a:ext cx="0" cy="720000"/>
              </a:xfrm>
              <a:prstGeom prst="line">
                <a:avLst/>
              </a:prstGeom>
              <a:noFill/>
              <a:ln w="28575" cap="flat" cmpd="sng" algn="ctr">
                <a:solidFill>
                  <a:schemeClr val="tx2">
                    <a:lumMod val="25000"/>
                    <a:lumOff val="75000"/>
                  </a:schemeClr>
                </a:solidFill>
                <a:prstDash val="dash"/>
                <a:round/>
                <a:headEnd type="none" w="lg" len="lg"/>
                <a:tailEnd type="none" w="lg" len="lg"/>
              </a:ln>
              <a:effectLst/>
            </p:spPr>
          </p:cxnSp>
          <p:cxnSp>
            <p:nvCxnSpPr>
              <p:cNvPr id="37" name="直線コネクタ 36">
                <a:extLst>
                  <a:ext uri="{FF2B5EF4-FFF2-40B4-BE49-F238E27FC236}">
                    <a16:creationId xmlns:a16="http://schemas.microsoft.com/office/drawing/2014/main" id="{5E0DE178-5A7B-9337-B930-A07D4D143529}"/>
                  </a:ext>
                </a:extLst>
              </p:cNvPr>
              <p:cNvCxnSpPr>
                <a:cxnSpLocks/>
              </p:cNvCxnSpPr>
              <p:nvPr/>
            </p:nvCxnSpPr>
            <p:spPr bwMode="auto">
              <a:xfrm>
                <a:off x="1879257" y="4075470"/>
                <a:ext cx="0" cy="720000"/>
              </a:xfrm>
              <a:prstGeom prst="line">
                <a:avLst/>
              </a:prstGeom>
              <a:noFill/>
              <a:ln w="28575" cap="flat" cmpd="sng" algn="ctr">
                <a:solidFill>
                  <a:schemeClr val="tx2">
                    <a:lumMod val="25000"/>
                    <a:lumOff val="75000"/>
                  </a:schemeClr>
                </a:solidFill>
                <a:prstDash val="dash"/>
                <a:round/>
                <a:headEnd type="none" w="lg" len="lg"/>
                <a:tailEnd type="none" w="lg" len="lg"/>
              </a:ln>
              <a:effectLst/>
            </p:spPr>
          </p:cxnSp>
          <p:cxnSp>
            <p:nvCxnSpPr>
              <p:cNvPr id="38" name="直線コネクタ 37">
                <a:extLst>
                  <a:ext uri="{FF2B5EF4-FFF2-40B4-BE49-F238E27FC236}">
                    <a16:creationId xmlns:a16="http://schemas.microsoft.com/office/drawing/2014/main" id="{48A79CA8-C44A-DD03-A505-E86CB62E2196}"/>
                  </a:ext>
                </a:extLst>
              </p:cNvPr>
              <p:cNvCxnSpPr>
                <a:cxnSpLocks/>
              </p:cNvCxnSpPr>
              <p:nvPr/>
            </p:nvCxnSpPr>
            <p:spPr bwMode="auto">
              <a:xfrm>
                <a:off x="2672863" y="4075470"/>
                <a:ext cx="0" cy="720000"/>
              </a:xfrm>
              <a:prstGeom prst="line">
                <a:avLst/>
              </a:prstGeom>
              <a:noFill/>
              <a:ln w="28575" cap="flat" cmpd="sng" algn="ctr">
                <a:solidFill>
                  <a:schemeClr val="tx2">
                    <a:lumMod val="25000"/>
                    <a:lumOff val="75000"/>
                  </a:schemeClr>
                </a:solidFill>
                <a:prstDash val="dash"/>
                <a:round/>
                <a:headEnd type="none" w="lg" len="lg"/>
                <a:tailEnd type="none" w="lg" len="lg"/>
              </a:ln>
              <a:effectLst/>
            </p:spPr>
          </p:cxnSp>
          <p:cxnSp>
            <p:nvCxnSpPr>
              <p:cNvPr id="39" name="直線コネクタ 38">
                <a:extLst>
                  <a:ext uri="{FF2B5EF4-FFF2-40B4-BE49-F238E27FC236}">
                    <a16:creationId xmlns:a16="http://schemas.microsoft.com/office/drawing/2014/main" id="{9F764FA2-C1C6-8B1C-4366-7060346ED5CF}"/>
                  </a:ext>
                </a:extLst>
              </p:cNvPr>
              <p:cNvCxnSpPr>
                <a:cxnSpLocks/>
              </p:cNvCxnSpPr>
              <p:nvPr/>
            </p:nvCxnSpPr>
            <p:spPr bwMode="auto">
              <a:xfrm>
                <a:off x="3392863" y="4075470"/>
                <a:ext cx="0" cy="720000"/>
              </a:xfrm>
              <a:prstGeom prst="line">
                <a:avLst/>
              </a:prstGeom>
              <a:noFill/>
              <a:ln w="28575" cap="flat" cmpd="sng" algn="ctr">
                <a:solidFill>
                  <a:schemeClr val="tx2">
                    <a:lumMod val="25000"/>
                    <a:lumOff val="75000"/>
                  </a:schemeClr>
                </a:solidFill>
                <a:prstDash val="dash"/>
                <a:round/>
                <a:headEnd type="none" w="lg" len="lg"/>
                <a:tailEnd type="none" w="lg" len="lg"/>
              </a:ln>
              <a:effectLst/>
            </p:spPr>
          </p:cxnSp>
        </p:grpSp>
        <p:grpSp>
          <p:nvGrpSpPr>
            <p:cNvPr id="53" name="グループ化 52">
              <a:extLst>
                <a:ext uri="{FF2B5EF4-FFF2-40B4-BE49-F238E27FC236}">
                  <a16:creationId xmlns:a16="http://schemas.microsoft.com/office/drawing/2014/main" id="{B7B73232-A395-B8D9-4B28-EBD887AD42AD}"/>
                </a:ext>
              </a:extLst>
            </p:cNvPr>
            <p:cNvGrpSpPr/>
            <p:nvPr/>
          </p:nvGrpSpPr>
          <p:grpSpPr>
            <a:xfrm>
              <a:off x="5059240" y="2684206"/>
              <a:ext cx="3711133" cy="3159348"/>
              <a:chOff x="4882260" y="901373"/>
              <a:chExt cx="3711133" cy="3159348"/>
            </a:xfrm>
          </p:grpSpPr>
          <p:sp>
            <p:nvSpPr>
              <p:cNvPr id="54" name="正方形/長方形 32">
                <a:extLst>
                  <a:ext uri="{FF2B5EF4-FFF2-40B4-BE49-F238E27FC236}">
                    <a16:creationId xmlns:a16="http://schemas.microsoft.com/office/drawing/2014/main" id="{C3CB8252-E206-9189-32A5-421C2E3E56EE}"/>
                  </a:ext>
                </a:extLst>
              </p:cNvPr>
              <p:cNvSpPr/>
              <p:nvPr/>
            </p:nvSpPr>
            <p:spPr bwMode="auto">
              <a:xfrm>
                <a:off x="4882260" y="901373"/>
                <a:ext cx="3673636" cy="2210263"/>
              </a:xfrm>
              <a:custGeom>
                <a:avLst/>
                <a:gdLst>
                  <a:gd name="connsiteX0" fmla="*/ 0 w 3600000"/>
                  <a:gd name="connsiteY0" fmla="*/ 0 h 2160000"/>
                  <a:gd name="connsiteX1" fmla="*/ 3600000 w 3600000"/>
                  <a:gd name="connsiteY1" fmla="*/ 0 h 2160000"/>
                  <a:gd name="connsiteX2" fmla="*/ 3600000 w 3600000"/>
                  <a:gd name="connsiteY2" fmla="*/ 2160000 h 2160000"/>
                  <a:gd name="connsiteX3" fmla="*/ 0 w 3600000"/>
                  <a:gd name="connsiteY3" fmla="*/ 2160000 h 2160000"/>
                  <a:gd name="connsiteX4" fmla="*/ 0 w 3600000"/>
                  <a:gd name="connsiteY4" fmla="*/ 0 h 2160000"/>
                  <a:gd name="connsiteX0" fmla="*/ 0 w 3600000"/>
                  <a:gd name="connsiteY0" fmla="*/ 0 h 2160000"/>
                  <a:gd name="connsiteX1" fmla="*/ 3600000 w 3600000"/>
                  <a:gd name="connsiteY1" fmla="*/ 0 h 2160000"/>
                  <a:gd name="connsiteX2" fmla="*/ 3600000 w 3600000"/>
                  <a:gd name="connsiteY2" fmla="*/ 2160000 h 2160000"/>
                  <a:gd name="connsiteX3" fmla="*/ 0 w 3600000"/>
                  <a:gd name="connsiteY3" fmla="*/ 2160000 h 2160000"/>
                  <a:gd name="connsiteX4" fmla="*/ 2459 w 3600000"/>
                  <a:gd name="connsiteY4" fmla="*/ 526027 h 2160000"/>
                  <a:gd name="connsiteX5" fmla="*/ 0 w 3600000"/>
                  <a:gd name="connsiteY5" fmla="*/ 0 h 2160000"/>
                  <a:gd name="connsiteX0" fmla="*/ 269230 w 3869230"/>
                  <a:gd name="connsiteY0" fmla="*/ 0 h 2160000"/>
                  <a:gd name="connsiteX1" fmla="*/ 3869230 w 3869230"/>
                  <a:gd name="connsiteY1" fmla="*/ 0 h 2160000"/>
                  <a:gd name="connsiteX2" fmla="*/ 3869230 w 3869230"/>
                  <a:gd name="connsiteY2" fmla="*/ 2160000 h 2160000"/>
                  <a:gd name="connsiteX3" fmla="*/ 269230 w 3869230"/>
                  <a:gd name="connsiteY3" fmla="*/ 2160000 h 2160000"/>
                  <a:gd name="connsiteX4" fmla="*/ 261857 w 3869230"/>
                  <a:gd name="connsiteY4" fmla="*/ 1538750 h 2160000"/>
                  <a:gd name="connsiteX5" fmla="*/ 271689 w 3869230"/>
                  <a:gd name="connsiteY5" fmla="*/ 526027 h 2160000"/>
                  <a:gd name="connsiteX6" fmla="*/ 269230 w 3869230"/>
                  <a:gd name="connsiteY6" fmla="*/ 0 h 2160000"/>
                  <a:gd name="connsiteX0" fmla="*/ 269230 w 3869230"/>
                  <a:gd name="connsiteY0" fmla="*/ 4915 h 2164915"/>
                  <a:gd name="connsiteX1" fmla="*/ 1097599 w 3869230"/>
                  <a:gd name="connsiteY1" fmla="*/ 0 h 2164915"/>
                  <a:gd name="connsiteX2" fmla="*/ 3869230 w 3869230"/>
                  <a:gd name="connsiteY2" fmla="*/ 4915 h 2164915"/>
                  <a:gd name="connsiteX3" fmla="*/ 3869230 w 3869230"/>
                  <a:gd name="connsiteY3" fmla="*/ 2164915 h 2164915"/>
                  <a:gd name="connsiteX4" fmla="*/ 269230 w 3869230"/>
                  <a:gd name="connsiteY4" fmla="*/ 2164915 h 2164915"/>
                  <a:gd name="connsiteX5" fmla="*/ 261857 w 3869230"/>
                  <a:gd name="connsiteY5" fmla="*/ 1543665 h 2164915"/>
                  <a:gd name="connsiteX6" fmla="*/ 271689 w 3869230"/>
                  <a:gd name="connsiteY6" fmla="*/ 530942 h 2164915"/>
                  <a:gd name="connsiteX7" fmla="*/ 269230 w 3869230"/>
                  <a:gd name="connsiteY7" fmla="*/ 4915 h 2164915"/>
                  <a:gd name="connsiteX0" fmla="*/ 269230 w 3869230"/>
                  <a:gd name="connsiteY0" fmla="*/ 4915 h 2164915"/>
                  <a:gd name="connsiteX1" fmla="*/ 1097599 w 3869230"/>
                  <a:gd name="connsiteY1" fmla="*/ 0 h 2164915"/>
                  <a:gd name="connsiteX2" fmla="*/ 2513444 w 3869230"/>
                  <a:gd name="connsiteY2" fmla="*/ 1 h 2164915"/>
                  <a:gd name="connsiteX3" fmla="*/ 3869230 w 3869230"/>
                  <a:gd name="connsiteY3" fmla="*/ 4915 h 2164915"/>
                  <a:gd name="connsiteX4" fmla="*/ 3869230 w 3869230"/>
                  <a:gd name="connsiteY4" fmla="*/ 2164915 h 2164915"/>
                  <a:gd name="connsiteX5" fmla="*/ 269230 w 3869230"/>
                  <a:gd name="connsiteY5" fmla="*/ 2164915 h 2164915"/>
                  <a:gd name="connsiteX6" fmla="*/ 261857 w 3869230"/>
                  <a:gd name="connsiteY6" fmla="*/ 1543665 h 2164915"/>
                  <a:gd name="connsiteX7" fmla="*/ 271689 w 3869230"/>
                  <a:gd name="connsiteY7" fmla="*/ 530942 h 2164915"/>
                  <a:gd name="connsiteX8" fmla="*/ 269230 w 3869230"/>
                  <a:gd name="connsiteY8" fmla="*/ 4915 h 2164915"/>
                  <a:gd name="connsiteX0" fmla="*/ 269230 w 3869230"/>
                  <a:gd name="connsiteY0" fmla="*/ 4915 h 2164915"/>
                  <a:gd name="connsiteX1" fmla="*/ 1097599 w 3869230"/>
                  <a:gd name="connsiteY1" fmla="*/ 0 h 2164915"/>
                  <a:gd name="connsiteX2" fmla="*/ 2513444 w 3869230"/>
                  <a:gd name="connsiteY2" fmla="*/ 1 h 2164915"/>
                  <a:gd name="connsiteX3" fmla="*/ 3869230 w 3869230"/>
                  <a:gd name="connsiteY3" fmla="*/ 4915 h 2164915"/>
                  <a:gd name="connsiteX4" fmla="*/ 3860463 w 3869230"/>
                  <a:gd name="connsiteY4" fmla="*/ 698091 h 2164915"/>
                  <a:gd name="connsiteX5" fmla="*/ 3869230 w 3869230"/>
                  <a:gd name="connsiteY5" fmla="*/ 2164915 h 2164915"/>
                  <a:gd name="connsiteX6" fmla="*/ 269230 w 3869230"/>
                  <a:gd name="connsiteY6" fmla="*/ 2164915 h 2164915"/>
                  <a:gd name="connsiteX7" fmla="*/ 261857 w 3869230"/>
                  <a:gd name="connsiteY7" fmla="*/ 1543665 h 2164915"/>
                  <a:gd name="connsiteX8" fmla="*/ 271689 w 3869230"/>
                  <a:gd name="connsiteY8" fmla="*/ 530942 h 2164915"/>
                  <a:gd name="connsiteX9" fmla="*/ 269230 w 3869230"/>
                  <a:gd name="connsiteY9" fmla="*/ 4915 h 2164915"/>
                  <a:gd name="connsiteX0" fmla="*/ 269230 w 4136577"/>
                  <a:gd name="connsiteY0" fmla="*/ 4915 h 2164915"/>
                  <a:gd name="connsiteX1" fmla="*/ 1097599 w 4136577"/>
                  <a:gd name="connsiteY1" fmla="*/ 0 h 2164915"/>
                  <a:gd name="connsiteX2" fmla="*/ 2513444 w 4136577"/>
                  <a:gd name="connsiteY2" fmla="*/ 1 h 2164915"/>
                  <a:gd name="connsiteX3" fmla="*/ 3869230 w 4136577"/>
                  <a:gd name="connsiteY3" fmla="*/ 4915 h 2164915"/>
                  <a:gd name="connsiteX4" fmla="*/ 3860463 w 4136577"/>
                  <a:gd name="connsiteY4" fmla="*/ 698091 h 2164915"/>
                  <a:gd name="connsiteX5" fmla="*/ 3870296 w 4136577"/>
                  <a:gd name="connsiteY5" fmla="*/ 1563330 h 2164915"/>
                  <a:gd name="connsiteX6" fmla="*/ 3869230 w 4136577"/>
                  <a:gd name="connsiteY6" fmla="*/ 2164915 h 2164915"/>
                  <a:gd name="connsiteX7" fmla="*/ 269230 w 4136577"/>
                  <a:gd name="connsiteY7" fmla="*/ 2164915 h 2164915"/>
                  <a:gd name="connsiteX8" fmla="*/ 261857 w 4136577"/>
                  <a:gd name="connsiteY8" fmla="*/ 1543665 h 2164915"/>
                  <a:gd name="connsiteX9" fmla="*/ 271689 w 4136577"/>
                  <a:gd name="connsiteY9" fmla="*/ 530942 h 2164915"/>
                  <a:gd name="connsiteX10" fmla="*/ 269230 w 4136577"/>
                  <a:gd name="connsiteY10" fmla="*/ 4915 h 2164915"/>
                  <a:gd name="connsiteX0" fmla="*/ 269230 w 3936112"/>
                  <a:gd name="connsiteY0" fmla="*/ 4915 h 2164915"/>
                  <a:gd name="connsiteX1" fmla="*/ 1097599 w 3936112"/>
                  <a:gd name="connsiteY1" fmla="*/ 0 h 2164915"/>
                  <a:gd name="connsiteX2" fmla="*/ 2513444 w 3936112"/>
                  <a:gd name="connsiteY2" fmla="*/ 1 h 2164915"/>
                  <a:gd name="connsiteX3" fmla="*/ 3869230 w 3936112"/>
                  <a:gd name="connsiteY3" fmla="*/ 4915 h 2164915"/>
                  <a:gd name="connsiteX4" fmla="*/ 3860463 w 3936112"/>
                  <a:gd name="connsiteY4" fmla="*/ 698091 h 2164915"/>
                  <a:gd name="connsiteX5" fmla="*/ 3870296 w 3936112"/>
                  <a:gd name="connsiteY5" fmla="*/ 1563330 h 2164915"/>
                  <a:gd name="connsiteX6" fmla="*/ 3869230 w 3936112"/>
                  <a:gd name="connsiteY6" fmla="*/ 2164915 h 2164915"/>
                  <a:gd name="connsiteX7" fmla="*/ 2975560 w 3936112"/>
                  <a:gd name="connsiteY7" fmla="*/ 2153266 h 2164915"/>
                  <a:gd name="connsiteX8" fmla="*/ 269230 w 3936112"/>
                  <a:gd name="connsiteY8" fmla="*/ 2164915 h 2164915"/>
                  <a:gd name="connsiteX9" fmla="*/ 261857 w 3936112"/>
                  <a:gd name="connsiteY9" fmla="*/ 1543665 h 2164915"/>
                  <a:gd name="connsiteX10" fmla="*/ 271689 w 3936112"/>
                  <a:gd name="connsiteY10" fmla="*/ 530942 h 2164915"/>
                  <a:gd name="connsiteX11" fmla="*/ 269230 w 3936112"/>
                  <a:gd name="connsiteY11" fmla="*/ 4915 h 2164915"/>
                  <a:gd name="connsiteX0" fmla="*/ 269230 w 3936112"/>
                  <a:gd name="connsiteY0" fmla="*/ 4915 h 2164915"/>
                  <a:gd name="connsiteX1" fmla="*/ 1097599 w 3936112"/>
                  <a:gd name="connsiteY1" fmla="*/ 0 h 2164915"/>
                  <a:gd name="connsiteX2" fmla="*/ 2513444 w 3936112"/>
                  <a:gd name="connsiteY2" fmla="*/ 1 h 2164915"/>
                  <a:gd name="connsiteX3" fmla="*/ 3869230 w 3936112"/>
                  <a:gd name="connsiteY3" fmla="*/ 4915 h 2164915"/>
                  <a:gd name="connsiteX4" fmla="*/ 3860463 w 3936112"/>
                  <a:gd name="connsiteY4" fmla="*/ 698091 h 2164915"/>
                  <a:gd name="connsiteX5" fmla="*/ 3870296 w 3936112"/>
                  <a:gd name="connsiteY5" fmla="*/ 1563330 h 2164915"/>
                  <a:gd name="connsiteX6" fmla="*/ 3869230 w 3936112"/>
                  <a:gd name="connsiteY6" fmla="*/ 2164915 h 2164915"/>
                  <a:gd name="connsiteX7" fmla="*/ 2975560 w 3936112"/>
                  <a:gd name="connsiteY7" fmla="*/ 2153266 h 2164915"/>
                  <a:gd name="connsiteX8" fmla="*/ 1313909 w 3936112"/>
                  <a:gd name="connsiteY8" fmla="*/ 2153266 h 2164915"/>
                  <a:gd name="connsiteX9" fmla="*/ 269230 w 3936112"/>
                  <a:gd name="connsiteY9" fmla="*/ 2164915 h 2164915"/>
                  <a:gd name="connsiteX10" fmla="*/ 261857 w 3936112"/>
                  <a:gd name="connsiteY10" fmla="*/ 1543665 h 2164915"/>
                  <a:gd name="connsiteX11" fmla="*/ 271689 w 3936112"/>
                  <a:gd name="connsiteY11" fmla="*/ 530942 h 2164915"/>
                  <a:gd name="connsiteX12" fmla="*/ 269230 w 3936112"/>
                  <a:gd name="connsiteY12" fmla="*/ 4915 h 2164915"/>
                  <a:gd name="connsiteX0" fmla="*/ 269230 w 3936112"/>
                  <a:gd name="connsiteY0" fmla="*/ 4914 h 2164914"/>
                  <a:gd name="connsiteX1" fmla="*/ 1205754 w 3936112"/>
                  <a:gd name="connsiteY1" fmla="*/ 68825 h 2164914"/>
                  <a:gd name="connsiteX2" fmla="*/ 2513444 w 3936112"/>
                  <a:gd name="connsiteY2" fmla="*/ 0 h 2164914"/>
                  <a:gd name="connsiteX3" fmla="*/ 3869230 w 3936112"/>
                  <a:gd name="connsiteY3" fmla="*/ 4914 h 2164914"/>
                  <a:gd name="connsiteX4" fmla="*/ 3860463 w 3936112"/>
                  <a:gd name="connsiteY4" fmla="*/ 698090 h 2164914"/>
                  <a:gd name="connsiteX5" fmla="*/ 3870296 w 3936112"/>
                  <a:gd name="connsiteY5" fmla="*/ 1563329 h 2164914"/>
                  <a:gd name="connsiteX6" fmla="*/ 3869230 w 3936112"/>
                  <a:gd name="connsiteY6" fmla="*/ 2164914 h 2164914"/>
                  <a:gd name="connsiteX7" fmla="*/ 2975560 w 3936112"/>
                  <a:gd name="connsiteY7" fmla="*/ 2153265 h 2164914"/>
                  <a:gd name="connsiteX8" fmla="*/ 1313909 w 3936112"/>
                  <a:gd name="connsiteY8" fmla="*/ 2153265 h 2164914"/>
                  <a:gd name="connsiteX9" fmla="*/ 269230 w 3936112"/>
                  <a:gd name="connsiteY9" fmla="*/ 2164914 h 2164914"/>
                  <a:gd name="connsiteX10" fmla="*/ 261857 w 3936112"/>
                  <a:gd name="connsiteY10" fmla="*/ 1543664 h 2164914"/>
                  <a:gd name="connsiteX11" fmla="*/ 271689 w 3936112"/>
                  <a:gd name="connsiteY11" fmla="*/ 530941 h 2164914"/>
                  <a:gd name="connsiteX12" fmla="*/ 269230 w 3936112"/>
                  <a:gd name="connsiteY12" fmla="*/ 4914 h 2164914"/>
                  <a:gd name="connsiteX0" fmla="*/ 269230 w 3936112"/>
                  <a:gd name="connsiteY0" fmla="*/ 14746 h 2174746"/>
                  <a:gd name="connsiteX1" fmla="*/ 1205754 w 3936112"/>
                  <a:gd name="connsiteY1" fmla="*/ 78657 h 2174746"/>
                  <a:gd name="connsiteX2" fmla="*/ 2641264 w 3936112"/>
                  <a:gd name="connsiteY2" fmla="*/ 0 h 2174746"/>
                  <a:gd name="connsiteX3" fmla="*/ 3869230 w 3936112"/>
                  <a:gd name="connsiteY3" fmla="*/ 14746 h 2174746"/>
                  <a:gd name="connsiteX4" fmla="*/ 3860463 w 3936112"/>
                  <a:gd name="connsiteY4" fmla="*/ 707922 h 2174746"/>
                  <a:gd name="connsiteX5" fmla="*/ 3870296 w 3936112"/>
                  <a:gd name="connsiteY5" fmla="*/ 1573161 h 2174746"/>
                  <a:gd name="connsiteX6" fmla="*/ 3869230 w 3936112"/>
                  <a:gd name="connsiteY6" fmla="*/ 2174746 h 2174746"/>
                  <a:gd name="connsiteX7" fmla="*/ 2975560 w 3936112"/>
                  <a:gd name="connsiteY7" fmla="*/ 2163097 h 2174746"/>
                  <a:gd name="connsiteX8" fmla="*/ 1313909 w 3936112"/>
                  <a:gd name="connsiteY8" fmla="*/ 2163097 h 2174746"/>
                  <a:gd name="connsiteX9" fmla="*/ 269230 w 3936112"/>
                  <a:gd name="connsiteY9" fmla="*/ 2174746 h 2174746"/>
                  <a:gd name="connsiteX10" fmla="*/ 261857 w 3936112"/>
                  <a:gd name="connsiteY10" fmla="*/ 1553496 h 2174746"/>
                  <a:gd name="connsiteX11" fmla="*/ 271689 w 3936112"/>
                  <a:gd name="connsiteY11" fmla="*/ 540773 h 2174746"/>
                  <a:gd name="connsiteX12" fmla="*/ 269230 w 3936112"/>
                  <a:gd name="connsiteY12" fmla="*/ 14746 h 2174746"/>
                  <a:gd name="connsiteX0" fmla="*/ 269230 w 3936112"/>
                  <a:gd name="connsiteY0" fmla="*/ 14746 h 2174746"/>
                  <a:gd name="connsiteX1" fmla="*/ 1205754 w 3936112"/>
                  <a:gd name="connsiteY1" fmla="*/ 78657 h 2174746"/>
                  <a:gd name="connsiteX2" fmla="*/ 2641264 w 3936112"/>
                  <a:gd name="connsiteY2" fmla="*/ 0 h 2174746"/>
                  <a:gd name="connsiteX3" fmla="*/ 3869230 w 3936112"/>
                  <a:gd name="connsiteY3" fmla="*/ 14746 h 2174746"/>
                  <a:gd name="connsiteX4" fmla="*/ 3811301 w 3936112"/>
                  <a:gd name="connsiteY4" fmla="*/ 747251 h 2174746"/>
                  <a:gd name="connsiteX5" fmla="*/ 3870296 w 3936112"/>
                  <a:gd name="connsiteY5" fmla="*/ 1573161 h 2174746"/>
                  <a:gd name="connsiteX6" fmla="*/ 3869230 w 3936112"/>
                  <a:gd name="connsiteY6" fmla="*/ 2174746 h 2174746"/>
                  <a:gd name="connsiteX7" fmla="*/ 2975560 w 3936112"/>
                  <a:gd name="connsiteY7" fmla="*/ 2163097 h 2174746"/>
                  <a:gd name="connsiteX8" fmla="*/ 1313909 w 3936112"/>
                  <a:gd name="connsiteY8" fmla="*/ 2163097 h 2174746"/>
                  <a:gd name="connsiteX9" fmla="*/ 269230 w 3936112"/>
                  <a:gd name="connsiteY9" fmla="*/ 2174746 h 2174746"/>
                  <a:gd name="connsiteX10" fmla="*/ 261857 w 3936112"/>
                  <a:gd name="connsiteY10" fmla="*/ 1553496 h 2174746"/>
                  <a:gd name="connsiteX11" fmla="*/ 271689 w 3936112"/>
                  <a:gd name="connsiteY11" fmla="*/ 540773 h 2174746"/>
                  <a:gd name="connsiteX12" fmla="*/ 269230 w 3936112"/>
                  <a:gd name="connsiteY12" fmla="*/ 14746 h 2174746"/>
                  <a:gd name="connsiteX0" fmla="*/ 269230 w 3944879"/>
                  <a:gd name="connsiteY0" fmla="*/ 14746 h 2174746"/>
                  <a:gd name="connsiteX1" fmla="*/ 1205754 w 3944879"/>
                  <a:gd name="connsiteY1" fmla="*/ 78657 h 2174746"/>
                  <a:gd name="connsiteX2" fmla="*/ 2641264 w 3944879"/>
                  <a:gd name="connsiteY2" fmla="*/ 0 h 2174746"/>
                  <a:gd name="connsiteX3" fmla="*/ 3869230 w 3944879"/>
                  <a:gd name="connsiteY3" fmla="*/ 14746 h 2174746"/>
                  <a:gd name="connsiteX4" fmla="*/ 3811301 w 3944879"/>
                  <a:gd name="connsiteY4" fmla="*/ 747251 h 2174746"/>
                  <a:gd name="connsiteX5" fmla="*/ 3899793 w 3944879"/>
                  <a:gd name="connsiteY5" fmla="*/ 1494503 h 2174746"/>
                  <a:gd name="connsiteX6" fmla="*/ 3869230 w 3944879"/>
                  <a:gd name="connsiteY6" fmla="*/ 2174746 h 2174746"/>
                  <a:gd name="connsiteX7" fmla="*/ 2975560 w 3944879"/>
                  <a:gd name="connsiteY7" fmla="*/ 2163097 h 2174746"/>
                  <a:gd name="connsiteX8" fmla="*/ 1313909 w 3944879"/>
                  <a:gd name="connsiteY8" fmla="*/ 2163097 h 2174746"/>
                  <a:gd name="connsiteX9" fmla="*/ 269230 w 3944879"/>
                  <a:gd name="connsiteY9" fmla="*/ 2174746 h 2174746"/>
                  <a:gd name="connsiteX10" fmla="*/ 261857 w 3944879"/>
                  <a:gd name="connsiteY10" fmla="*/ 1553496 h 2174746"/>
                  <a:gd name="connsiteX11" fmla="*/ 271689 w 3944879"/>
                  <a:gd name="connsiteY11" fmla="*/ 540773 h 2174746"/>
                  <a:gd name="connsiteX12" fmla="*/ 269230 w 3944879"/>
                  <a:gd name="connsiteY12" fmla="*/ 14746 h 2174746"/>
                  <a:gd name="connsiteX0" fmla="*/ 269230 w 3944879"/>
                  <a:gd name="connsiteY0" fmla="*/ 14746 h 2174746"/>
                  <a:gd name="connsiteX1" fmla="*/ 1205754 w 3944879"/>
                  <a:gd name="connsiteY1" fmla="*/ 78657 h 2174746"/>
                  <a:gd name="connsiteX2" fmla="*/ 2641264 w 3944879"/>
                  <a:gd name="connsiteY2" fmla="*/ 0 h 2174746"/>
                  <a:gd name="connsiteX3" fmla="*/ 3869230 w 3944879"/>
                  <a:gd name="connsiteY3" fmla="*/ 14746 h 2174746"/>
                  <a:gd name="connsiteX4" fmla="*/ 3811301 w 3944879"/>
                  <a:gd name="connsiteY4" fmla="*/ 747251 h 2174746"/>
                  <a:gd name="connsiteX5" fmla="*/ 3899793 w 3944879"/>
                  <a:gd name="connsiteY5" fmla="*/ 1494503 h 2174746"/>
                  <a:gd name="connsiteX6" fmla="*/ 3869230 w 3944879"/>
                  <a:gd name="connsiteY6" fmla="*/ 2174746 h 2174746"/>
                  <a:gd name="connsiteX7" fmla="*/ 2916567 w 3944879"/>
                  <a:gd name="connsiteY7" fmla="*/ 2133600 h 2174746"/>
                  <a:gd name="connsiteX8" fmla="*/ 1313909 w 3944879"/>
                  <a:gd name="connsiteY8" fmla="*/ 2163097 h 2174746"/>
                  <a:gd name="connsiteX9" fmla="*/ 269230 w 3944879"/>
                  <a:gd name="connsiteY9" fmla="*/ 2174746 h 2174746"/>
                  <a:gd name="connsiteX10" fmla="*/ 261857 w 3944879"/>
                  <a:gd name="connsiteY10" fmla="*/ 1553496 h 2174746"/>
                  <a:gd name="connsiteX11" fmla="*/ 271689 w 3944879"/>
                  <a:gd name="connsiteY11" fmla="*/ 540773 h 2174746"/>
                  <a:gd name="connsiteX12" fmla="*/ 269230 w 3944879"/>
                  <a:gd name="connsiteY12" fmla="*/ 14746 h 2174746"/>
                  <a:gd name="connsiteX0" fmla="*/ 269230 w 3944879"/>
                  <a:gd name="connsiteY0" fmla="*/ 14746 h 2202426"/>
                  <a:gd name="connsiteX1" fmla="*/ 1205754 w 3944879"/>
                  <a:gd name="connsiteY1" fmla="*/ 78657 h 2202426"/>
                  <a:gd name="connsiteX2" fmla="*/ 2641264 w 3944879"/>
                  <a:gd name="connsiteY2" fmla="*/ 0 h 2202426"/>
                  <a:gd name="connsiteX3" fmla="*/ 3869230 w 3944879"/>
                  <a:gd name="connsiteY3" fmla="*/ 14746 h 2202426"/>
                  <a:gd name="connsiteX4" fmla="*/ 3811301 w 3944879"/>
                  <a:gd name="connsiteY4" fmla="*/ 747251 h 2202426"/>
                  <a:gd name="connsiteX5" fmla="*/ 3899793 w 3944879"/>
                  <a:gd name="connsiteY5" fmla="*/ 1494503 h 2202426"/>
                  <a:gd name="connsiteX6" fmla="*/ 3869230 w 3944879"/>
                  <a:gd name="connsiteY6" fmla="*/ 2174746 h 2202426"/>
                  <a:gd name="connsiteX7" fmla="*/ 2916567 w 3944879"/>
                  <a:gd name="connsiteY7" fmla="*/ 2133600 h 2202426"/>
                  <a:gd name="connsiteX8" fmla="*/ 1323741 w 3944879"/>
                  <a:gd name="connsiteY8" fmla="*/ 2202426 h 2202426"/>
                  <a:gd name="connsiteX9" fmla="*/ 269230 w 3944879"/>
                  <a:gd name="connsiteY9" fmla="*/ 2174746 h 2202426"/>
                  <a:gd name="connsiteX10" fmla="*/ 261857 w 3944879"/>
                  <a:gd name="connsiteY10" fmla="*/ 1553496 h 2202426"/>
                  <a:gd name="connsiteX11" fmla="*/ 271689 w 3944879"/>
                  <a:gd name="connsiteY11" fmla="*/ 540773 h 2202426"/>
                  <a:gd name="connsiteX12" fmla="*/ 269230 w 3944879"/>
                  <a:gd name="connsiteY12" fmla="*/ 14746 h 2202426"/>
                  <a:gd name="connsiteX0" fmla="*/ 261684 w 3937333"/>
                  <a:gd name="connsiteY0" fmla="*/ 14746 h 2202426"/>
                  <a:gd name="connsiteX1" fmla="*/ 1198208 w 3937333"/>
                  <a:gd name="connsiteY1" fmla="*/ 78657 h 2202426"/>
                  <a:gd name="connsiteX2" fmla="*/ 2633718 w 3937333"/>
                  <a:gd name="connsiteY2" fmla="*/ 0 h 2202426"/>
                  <a:gd name="connsiteX3" fmla="*/ 3861684 w 3937333"/>
                  <a:gd name="connsiteY3" fmla="*/ 14746 h 2202426"/>
                  <a:gd name="connsiteX4" fmla="*/ 3803755 w 3937333"/>
                  <a:gd name="connsiteY4" fmla="*/ 747251 h 2202426"/>
                  <a:gd name="connsiteX5" fmla="*/ 3892247 w 3937333"/>
                  <a:gd name="connsiteY5" fmla="*/ 1494503 h 2202426"/>
                  <a:gd name="connsiteX6" fmla="*/ 3861684 w 3937333"/>
                  <a:gd name="connsiteY6" fmla="*/ 2174746 h 2202426"/>
                  <a:gd name="connsiteX7" fmla="*/ 2909021 w 3937333"/>
                  <a:gd name="connsiteY7" fmla="*/ 2133600 h 2202426"/>
                  <a:gd name="connsiteX8" fmla="*/ 1316195 w 3937333"/>
                  <a:gd name="connsiteY8" fmla="*/ 2202426 h 2202426"/>
                  <a:gd name="connsiteX9" fmla="*/ 261684 w 3937333"/>
                  <a:gd name="connsiteY9" fmla="*/ 2174746 h 2202426"/>
                  <a:gd name="connsiteX10" fmla="*/ 283808 w 3937333"/>
                  <a:gd name="connsiteY10" fmla="*/ 1494502 h 2202426"/>
                  <a:gd name="connsiteX11" fmla="*/ 264143 w 3937333"/>
                  <a:gd name="connsiteY11" fmla="*/ 540773 h 2202426"/>
                  <a:gd name="connsiteX12" fmla="*/ 261684 w 3937333"/>
                  <a:gd name="connsiteY12" fmla="*/ 14746 h 2202426"/>
                  <a:gd name="connsiteX0" fmla="*/ 261684 w 3937333"/>
                  <a:gd name="connsiteY0" fmla="*/ 14746 h 2202426"/>
                  <a:gd name="connsiteX1" fmla="*/ 1198208 w 3937333"/>
                  <a:gd name="connsiteY1" fmla="*/ 78657 h 2202426"/>
                  <a:gd name="connsiteX2" fmla="*/ 2633718 w 3937333"/>
                  <a:gd name="connsiteY2" fmla="*/ 0 h 2202426"/>
                  <a:gd name="connsiteX3" fmla="*/ 3861684 w 3937333"/>
                  <a:gd name="connsiteY3" fmla="*/ 14746 h 2202426"/>
                  <a:gd name="connsiteX4" fmla="*/ 3803755 w 3937333"/>
                  <a:gd name="connsiteY4" fmla="*/ 747251 h 2202426"/>
                  <a:gd name="connsiteX5" fmla="*/ 3892247 w 3937333"/>
                  <a:gd name="connsiteY5" fmla="*/ 1494503 h 2202426"/>
                  <a:gd name="connsiteX6" fmla="*/ 3861684 w 3937333"/>
                  <a:gd name="connsiteY6" fmla="*/ 2174746 h 2202426"/>
                  <a:gd name="connsiteX7" fmla="*/ 2909021 w 3937333"/>
                  <a:gd name="connsiteY7" fmla="*/ 2133600 h 2202426"/>
                  <a:gd name="connsiteX8" fmla="*/ 1316195 w 3937333"/>
                  <a:gd name="connsiteY8" fmla="*/ 2202426 h 2202426"/>
                  <a:gd name="connsiteX9" fmla="*/ 261684 w 3937333"/>
                  <a:gd name="connsiteY9" fmla="*/ 2174746 h 2202426"/>
                  <a:gd name="connsiteX10" fmla="*/ 283808 w 3937333"/>
                  <a:gd name="connsiteY10" fmla="*/ 1494502 h 2202426"/>
                  <a:gd name="connsiteX11" fmla="*/ 224814 w 3937333"/>
                  <a:gd name="connsiteY11" fmla="*/ 599766 h 2202426"/>
                  <a:gd name="connsiteX12" fmla="*/ 261684 w 3937333"/>
                  <a:gd name="connsiteY12" fmla="*/ 14746 h 2202426"/>
                  <a:gd name="connsiteX0" fmla="*/ 74033 w 3749682"/>
                  <a:gd name="connsiteY0" fmla="*/ 14746 h 2202426"/>
                  <a:gd name="connsiteX1" fmla="*/ 1010557 w 3749682"/>
                  <a:gd name="connsiteY1" fmla="*/ 78657 h 2202426"/>
                  <a:gd name="connsiteX2" fmla="*/ 2446067 w 3749682"/>
                  <a:gd name="connsiteY2" fmla="*/ 0 h 2202426"/>
                  <a:gd name="connsiteX3" fmla="*/ 3674033 w 3749682"/>
                  <a:gd name="connsiteY3" fmla="*/ 14746 h 2202426"/>
                  <a:gd name="connsiteX4" fmla="*/ 3616104 w 3749682"/>
                  <a:gd name="connsiteY4" fmla="*/ 747251 h 2202426"/>
                  <a:gd name="connsiteX5" fmla="*/ 3704596 w 3749682"/>
                  <a:gd name="connsiteY5" fmla="*/ 1494503 h 2202426"/>
                  <a:gd name="connsiteX6" fmla="*/ 3674033 w 3749682"/>
                  <a:gd name="connsiteY6" fmla="*/ 2174746 h 2202426"/>
                  <a:gd name="connsiteX7" fmla="*/ 2721370 w 3749682"/>
                  <a:gd name="connsiteY7" fmla="*/ 2133600 h 2202426"/>
                  <a:gd name="connsiteX8" fmla="*/ 1128544 w 3749682"/>
                  <a:gd name="connsiteY8" fmla="*/ 2202426 h 2202426"/>
                  <a:gd name="connsiteX9" fmla="*/ 74033 w 3749682"/>
                  <a:gd name="connsiteY9" fmla="*/ 2174746 h 2202426"/>
                  <a:gd name="connsiteX10" fmla="*/ 96157 w 3749682"/>
                  <a:gd name="connsiteY10" fmla="*/ 1494502 h 2202426"/>
                  <a:gd name="connsiteX11" fmla="*/ 37163 w 3749682"/>
                  <a:gd name="connsiteY11" fmla="*/ 599766 h 2202426"/>
                  <a:gd name="connsiteX12" fmla="*/ 74033 w 3749682"/>
                  <a:gd name="connsiteY12" fmla="*/ 14746 h 2202426"/>
                  <a:gd name="connsiteX0" fmla="*/ 74033 w 3749682"/>
                  <a:gd name="connsiteY0" fmla="*/ 62207 h 2249887"/>
                  <a:gd name="connsiteX1" fmla="*/ 1010557 w 3749682"/>
                  <a:gd name="connsiteY1" fmla="*/ 126118 h 2249887"/>
                  <a:gd name="connsiteX2" fmla="*/ 2446067 w 3749682"/>
                  <a:gd name="connsiteY2" fmla="*/ 47461 h 2249887"/>
                  <a:gd name="connsiteX3" fmla="*/ 3674033 w 3749682"/>
                  <a:gd name="connsiteY3" fmla="*/ 62207 h 2249887"/>
                  <a:gd name="connsiteX4" fmla="*/ 3616104 w 3749682"/>
                  <a:gd name="connsiteY4" fmla="*/ 794712 h 2249887"/>
                  <a:gd name="connsiteX5" fmla="*/ 3704596 w 3749682"/>
                  <a:gd name="connsiteY5" fmla="*/ 1541964 h 2249887"/>
                  <a:gd name="connsiteX6" fmla="*/ 3674033 w 3749682"/>
                  <a:gd name="connsiteY6" fmla="*/ 2222207 h 2249887"/>
                  <a:gd name="connsiteX7" fmla="*/ 2721370 w 3749682"/>
                  <a:gd name="connsiteY7" fmla="*/ 2181061 h 2249887"/>
                  <a:gd name="connsiteX8" fmla="*/ 1128544 w 3749682"/>
                  <a:gd name="connsiteY8" fmla="*/ 2249887 h 2249887"/>
                  <a:gd name="connsiteX9" fmla="*/ 74033 w 3749682"/>
                  <a:gd name="connsiteY9" fmla="*/ 2222207 h 2249887"/>
                  <a:gd name="connsiteX10" fmla="*/ 96157 w 3749682"/>
                  <a:gd name="connsiteY10" fmla="*/ 1541963 h 2249887"/>
                  <a:gd name="connsiteX11" fmla="*/ 37163 w 3749682"/>
                  <a:gd name="connsiteY11" fmla="*/ 647227 h 2249887"/>
                  <a:gd name="connsiteX12" fmla="*/ 74033 w 3749682"/>
                  <a:gd name="connsiteY12" fmla="*/ 62207 h 2249887"/>
                  <a:gd name="connsiteX0" fmla="*/ 74033 w 3749682"/>
                  <a:gd name="connsiteY0" fmla="*/ 62207 h 2249887"/>
                  <a:gd name="connsiteX1" fmla="*/ 1010557 w 3749682"/>
                  <a:gd name="connsiteY1" fmla="*/ 126118 h 2249887"/>
                  <a:gd name="connsiteX2" fmla="*/ 2446067 w 3749682"/>
                  <a:gd name="connsiteY2" fmla="*/ 47461 h 2249887"/>
                  <a:gd name="connsiteX3" fmla="*/ 3674033 w 3749682"/>
                  <a:gd name="connsiteY3" fmla="*/ 62207 h 2249887"/>
                  <a:gd name="connsiteX4" fmla="*/ 3616104 w 3749682"/>
                  <a:gd name="connsiteY4" fmla="*/ 794712 h 2249887"/>
                  <a:gd name="connsiteX5" fmla="*/ 3704596 w 3749682"/>
                  <a:gd name="connsiteY5" fmla="*/ 1541964 h 2249887"/>
                  <a:gd name="connsiteX6" fmla="*/ 3674033 w 3749682"/>
                  <a:gd name="connsiteY6" fmla="*/ 2222207 h 2249887"/>
                  <a:gd name="connsiteX7" fmla="*/ 2721370 w 3749682"/>
                  <a:gd name="connsiteY7" fmla="*/ 2181061 h 2249887"/>
                  <a:gd name="connsiteX8" fmla="*/ 1128544 w 3749682"/>
                  <a:gd name="connsiteY8" fmla="*/ 2249887 h 2249887"/>
                  <a:gd name="connsiteX9" fmla="*/ 74033 w 3749682"/>
                  <a:gd name="connsiteY9" fmla="*/ 2222207 h 2249887"/>
                  <a:gd name="connsiteX10" fmla="*/ 96157 w 3749682"/>
                  <a:gd name="connsiteY10" fmla="*/ 1541963 h 2249887"/>
                  <a:gd name="connsiteX11" fmla="*/ 37163 w 3749682"/>
                  <a:gd name="connsiteY11" fmla="*/ 647227 h 2249887"/>
                  <a:gd name="connsiteX12" fmla="*/ 74033 w 3749682"/>
                  <a:gd name="connsiteY12" fmla="*/ 62207 h 2249887"/>
                  <a:gd name="connsiteX0" fmla="*/ 74033 w 3749682"/>
                  <a:gd name="connsiteY0" fmla="*/ 62207 h 2249887"/>
                  <a:gd name="connsiteX1" fmla="*/ 1010557 w 3749682"/>
                  <a:gd name="connsiteY1" fmla="*/ 126118 h 2249887"/>
                  <a:gd name="connsiteX2" fmla="*/ 2446067 w 3749682"/>
                  <a:gd name="connsiteY2" fmla="*/ 47461 h 2249887"/>
                  <a:gd name="connsiteX3" fmla="*/ 3674033 w 3749682"/>
                  <a:gd name="connsiteY3" fmla="*/ 62207 h 2249887"/>
                  <a:gd name="connsiteX4" fmla="*/ 3616104 w 3749682"/>
                  <a:gd name="connsiteY4" fmla="*/ 794712 h 2249887"/>
                  <a:gd name="connsiteX5" fmla="*/ 3704596 w 3749682"/>
                  <a:gd name="connsiteY5" fmla="*/ 1541964 h 2249887"/>
                  <a:gd name="connsiteX6" fmla="*/ 3674033 w 3749682"/>
                  <a:gd name="connsiteY6" fmla="*/ 2222207 h 2249887"/>
                  <a:gd name="connsiteX7" fmla="*/ 2721370 w 3749682"/>
                  <a:gd name="connsiteY7" fmla="*/ 2181061 h 2249887"/>
                  <a:gd name="connsiteX8" fmla="*/ 1128544 w 3749682"/>
                  <a:gd name="connsiteY8" fmla="*/ 2249887 h 2249887"/>
                  <a:gd name="connsiteX9" fmla="*/ 74033 w 3749682"/>
                  <a:gd name="connsiteY9" fmla="*/ 2222207 h 2249887"/>
                  <a:gd name="connsiteX10" fmla="*/ 96157 w 3749682"/>
                  <a:gd name="connsiteY10" fmla="*/ 1541963 h 2249887"/>
                  <a:gd name="connsiteX11" fmla="*/ 37163 w 3749682"/>
                  <a:gd name="connsiteY11" fmla="*/ 647227 h 2249887"/>
                  <a:gd name="connsiteX12" fmla="*/ 74033 w 3749682"/>
                  <a:gd name="connsiteY12" fmla="*/ 62207 h 2249887"/>
                  <a:gd name="connsiteX0" fmla="*/ 74033 w 3749682"/>
                  <a:gd name="connsiteY0" fmla="*/ 62207 h 2249887"/>
                  <a:gd name="connsiteX1" fmla="*/ 1010557 w 3749682"/>
                  <a:gd name="connsiteY1" fmla="*/ 126118 h 2249887"/>
                  <a:gd name="connsiteX2" fmla="*/ 2446067 w 3749682"/>
                  <a:gd name="connsiteY2" fmla="*/ 47461 h 2249887"/>
                  <a:gd name="connsiteX3" fmla="*/ 3674033 w 3749682"/>
                  <a:gd name="connsiteY3" fmla="*/ 62207 h 2249887"/>
                  <a:gd name="connsiteX4" fmla="*/ 3616104 w 3749682"/>
                  <a:gd name="connsiteY4" fmla="*/ 794712 h 2249887"/>
                  <a:gd name="connsiteX5" fmla="*/ 3704596 w 3749682"/>
                  <a:gd name="connsiteY5" fmla="*/ 1541964 h 2249887"/>
                  <a:gd name="connsiteX6" fmla="*/ 3674033 w 3749682"/>
                  <a:gd name="connsiteY6" fmla="*/ 2222207 h 2249887"/>
                  <a:gd name="connsiteX7" fmla="*/ 2721370 w 3749682"/>
                  <a:gd name="connsiteY7" fmla="*/ 2181061 h 2249887"/>
                  <a:gd name="connsiteX8" fmla="*/ 1128544 w 3749682"/>
                  <a:gd name="connsiteY8" fmla="*/ 2249887 h 2249887"/>
                  <a:gd name="connsiteX9" fmla="*/ 74033 w 3749682"/>
                  <a:gd name="connsiteY9" fmla="*/ 2222207 h 2249887"/>
                  <a:gd name="connsiteX10" fmla="*/ 96157 w 3749682"/>
                  <a:gd name="connsiteY10" fmla="*/ 1541963 h 2249887"/>
                  <a:gd name="connsiteX11" fmla="*/ 37163 w 3749682"/>
                  <a:gd name="connsiteY11" fmla="*/ 647227 h 2249887"/>
                  <a:gd name="connsiteX12" fmla="*/ 74033 w 3749682"/>
                  <a:gd name="connsiteY12" fmla="*/ 62207 h 2249887"/>
                  <a:gd name="connsiteX0" fmla="*/ 74033 w 3749682"/>
                  <a:gd name="connsiteY0" fmla="*/ 62207 h 2249887"/>
                  <a:gd name="connsiteX1" fmla="*/ 1010557 w 3749682"/>
                  <a:gd name="connsiteY1" fmla="*/ 126118 h 2249887"/>
                  <a:gd name="connsiteX2" fmla="*/ 2446067 w 3749682"/>
                  <a:gd name="connsiteY2" fmla="*/ 47461 h 2249887"/>
                  <a:gd name="connsiteX3" fmla="*/ 3674033 w 3749682"/>
                  <a:gd name="connsiteY3" fmla="*/ 62207 h 2249887"/>
                  <a:gd name="connsiteX4" fmla="*/ 3616104 w 3749682"/>
                  <a:gd name="connsiteY4" fmla="*/ 794712 h 2249887"/>
                  <a:gd name="connsiteX5" fmla="*/ 3704596 w 3749682"/>
                  <a:gd name="connsiteY5" fmla="*/ 1541964 h 2249887"/>
                  <a:gd name="connsiteX6" fmla="*/ 3674033 w 3749682"/>
                  <a:gd name="connsiteY6" fmla="*/ 2222207 h 2249887"/>
                  <a:gd name="connsiteX7" fmla="*/ 2721370 w 3749682"/>
                  <a:gd name="connsiteY7" fmla="*/ 2181061 h 2249887"/>
                  <a:gd name="connsiteX8" fmla="*/ 1128544 w 3749682"/>
                  <a:gd name="connsiteY8" fmla="*/ 2249887 h 2249887"/>
                  <a:gd name="connsiteX9" fmla="*/ 74033 w 3749682"/>
                  <a:gd name="connsiteY9" fmla="*/ 2222207 h 2249887"/>
                  <a:gd name="connsiteX10" fmla="*/ 96157 w 3749682"/>
                  <a:gd name="connsiteY10" fmla="*/ 1541963 h 2249887"/>
                  <a:gd name="connsiteX11" fmla="*/ 37163 w 3749682"/>
                  <a:gd name="connsiteY11" fmla="*/ 647227 h 2249887"/>
                  <a:gd name="connsiteX12" fmla="*/ 74033 w 3749682"/>
                  <a:gd name="connsiteY12" fmla="*/ 62207 h 2249887"/>
                  <a:gd name="connsiteX0" fmla="*/ 74033 w 3749682"/>
                  <a:gd name="connsiteY0" fmla="*/ 62207 h 2249887"/>
                  <a:gd name="connsiteX1" fmla="*/ 1010557 w 3749682"/>
                  <a:gd name="connsiteY1" fmla="*/ 126118 h 2249887"/>
                  <a:gd name="connsiteX2" fmla="*/ 2446067 w 3749682"/>
                  <a:gd name="connsiteY2" fmla="*/ 47461 h 2249887"/>
                  <a:gd name="connsiteX3" fmla="*/ 3674033 w 3749682"/>
                  <a:gd name="connsiteY3" fmla="*/ 62207 h 2249887"/>
                  <a:gd name="connsiteX4" fmla="*/ 3616104 w 3749682"/>
                  <a:gd name="connsiteY4" fmla="*/ 794712 h 2249887"/>
                  <a:gd name="connsiteX5" fmla="*/ 3704596 w 3749682"/>
                  <a:gd name="connsiteY5" fmla="*/ 1541964 h 2249887"/>
                  <a:gd name="connsiteX6" fmla="*/ 3674033 w 3749682"/>
                  <a:gd name="connsiteY6" fmla="*/ 2222207 h 2249887"/>
                  <a:gd name="connsiteX7" fmla="*/ 2721370 w 3749682"/>
                  <a:gd name="connsiteY7" fmla="*/ 2181061 h 2249887"/>
                  <a:gd name="connsiteX8" fmla="*/ 1128544 w 3749682"/>
                  <a:gd name="connsiteY8" fmla="*/ 2249887 h 2249887"/>
                  <a:gd name="connsiteX9" fmla="*/ 74033 w 3749682"/>
                  <a:gd name="connsiteY9" fmla="*/ 2222207 h 2249887"/>
                  <a:gd name="connsiteX10" fmla="*/ 96157 w 3749682"/>
                  <a:gd name="connsiteY10" fmla="*/ 1541963 h 2249887"/>
                  <a:gd name="connsiteX11" fmla="*/ 37163 w 3749682"/>
                  <a:gd name="connsiteY11" fmla="*/ 647227 h 2249887"/>
                  <a:gd name="connsiteX12" fmla="*/ 74033 w 3749682"/>
                  <a:gd name="connsiteY12" fmla="*/ 62207 h 2249887"/>
                  <a:gd name="connsiteX0" fmla="*/ 74033 w 3749682"/>
                  <a:gd name="connsiteY0" fmla="*/ 62207 h 2284910"/>
                  <a:gd name="connsiteX1" fmla="*/ 1010557 w 3749682"/>
                  <a:gd name="connsiteY1" fmla="*/ 126118 h 2284910"/>
                  <a:gd name="connsiteX2" fmla="*/ 2446067 w 3749682"/>
                  <a:gd name="connsiteY2" fmla="*/ 47461 h 2284910"/>
                  <a:gd name="connsiteX3" fmla="*/ 3674033 w 3749682"/>
                  <a:gd name="connsiteY3" fmla="*/ 62207 h 2284910"/>
                  <a:gd name="connsiteX4" fmla="*/ 3616104 w 3749682"/>
                  <a:gd name="connsiteY4" fmla="*/ 794712 h 2284910"/>
                  <a:gd name="connsiteX5" fmla="*/ 3704596 w 3749682"/>
                  <a:gd name="connsiteY5" fmla="*/ 1541964 h 2284910"/>
                  <a:gd name="connsiteX6" fmla="*/ 3674033 w 3749682"/>
                  <a:gd name="connsiteY6" fmla="*/ 2222207 h 2284910"/>
                  <a:gd name="connsiteX7" fmla="*/ 2721370 w 3749682"/>
                  <a:gd name="connsiteY7" fmla="*/ 2181061 h 2284910"/>
                  <a:gd name="connsiteX8" fmla="*/ 1128544 w 3749682"/>
                  <a:gd name="connsiteY8" fmla="*/ 2249887 h 2284910"/>
                  <a:gd name="connsiteX9" fmla="*/ 74033 w 3749682"/>
                  <a:gd name="connsiteY9" fmla="*/ 2222207 h 2284910"/>
                  <a:gd name="connsiteX10" fmla="*/ 96157 w 3749682"/>
                  <a:gd name="connsiteY10" fmla="*/ 1541963 h 2284910"/>
                  <a:gd name="connsiteX11" fmla="*/ 37163 w 3749682"/>
                  <a:gd name="connsiteY11" fmla="*/ 647227 h 2284910"/>
                  <a:gd name="connsiteX12" fmla="*/ 74033 w 3749682"/>
                  <a:gd name="connsiteY12" fmla="*/ 62207 h 2284910"/>
                  <a:gd name="connsiteX0" fmla="*/ 74033 w 3749682"/>
                  <a:gd name="connsiteY0" fmla="*/ 62207 h 2284910"/>
                  <a:gd name="connsiteX1" fmla="*/ 1010557 w 3749682"/>
                  <a:gd name="connsiteY1" fmla="*/ 126118 h 2284910"/>
                  <a:gd name="connsiteX2" fmla="*/ 2446067 w 3749682"/>
                  <a:gd name="connsiteY2" fmla="*/ 47461 h 2284910"/>
                  <a:gd name="connsiteX3" fmla="*/ 3674033 w 3749682"/>
                  <a:gd name="connsiteY3" fmla="*/ 62207 h 2284910"/>
                  <a:gd name="connsiteX4" fmla="*/ 3616104 w 3749682"/>
                  <a:gd name="connsiteY4" fmla="*/ 794712 h 2284910"/>
                  <a:gd name="connsiteX5" fmla="*/ 3704596 w 3749682"/>
                  <a:gd name="connsiteY5" fmla="*/ 1541964 h 2284910"/>
                  <a:gd name="connsiteX6" fmla="*/ 3674033 w 3749682"/>
                  <a:gd name="connsiteY6" fmla="*/ 2222207 h 2284910"/>
                  <a:gd name="connsiteX7" fmla="*/ 2721370 w 3749682"/>
                  <a:gd name="connsiteY7" fmla="*/ 2181061 h 2284910"/>
                  <a:gd name="connsiteX8" fmla="*/ 1128544 w 3749682"/>
                  <a:gd name="connsiteY8" fmla="*/ 2249887 h 2284910"/>
                  <a:gd name="connsiteX9" fmla="*/ 74033 w 3749682"/>
                  <a:gd name="connsiteY9" fmla="*/ 2222207 h 2284910"/>
                  <a:gd name="connsiteX10" fmla="*/ 96157 w 3749682"/>
                  <a:gd name="connsiteY10" fmla="*/ 1541963 h 2284910"/>
                  <a:gd name="connsiteX11" fmla="*/ 37163 w 3749682"/>
                  <a:gd name="connsiteY11" fmla="*/ 647227 h 2284910"/>
                  <a:gd name="connsiteX12" fmla="*/ 74033 w 3749682"/>
                  <a:gd name="connsiteY12" fmla="*/ 62207 h 2284910"/>
                  <a:gd name="connsiteX0" fmla="*/ 74033 w 3749682"/>
                  <a:gd name="connsiteY0" fmla="*/ 62207 h 2284910"/>
                  <a:gd name="connsiteX1" fmla="*/ 1010557 w 3749682"/>
                  <a:gd name="connsiteY1" fmla="*/ 126118 h 2284910"/>
                  <a:gd name="connsiteX2" fmla="*/ 2446067 w 3749682"/>
                  <a:gd name="connsiteY2" fmla="*/ 47461 h 2284910"/>
                  <a:gd name="connsiteX3" fmla="*/ 3674033 w 3749682"/>
                  <a:gd name="connsiteY3" fmla="*/ 62207 h 2284910"/>
                  <a:gd name="connsiteX4" fmla="*/ 3616104 w 3749682"/>
                  <a:gd name="connsiteY4" fmla="*/ 794712 h 2284910"/>
                  <a:gd name="connsiteX5" fmla="*/ 3704596 w 3749682"/>
                  <a:gd name="connsiteY5" fmla="*/ 1541964 h 2284910"/>
                  <a:gd name="connsiteX6" fmla="*/ 3674033 w 3749682"/>
                  <a:gd name="connsiteY6" fmla="*/ 2222207 h 2284910"/>
                  <a:gd name="connsiteX7" fmla="*/ 2721370 w 3749682"/>
                  <a:gd name="connsiteY7" fmla="*/ 2181061 h 2284910"/>
                  <a:gd name="connsiteX8" fmla="*/ 1128544 w 3749682"/>
                  <a:gd name="connsiteY8" fmla="*/ 2249887 h 2284910"/>
                  <a:gd name="connsiteX9" fmla="*/ 74033 w 3749682"/>
                  <a:gd name="connsiteY9" fmla="*/ 2222207 h 2284910"/>
                  <a:gd name="connsiteX10" fmla="*/ 96157 w 3749682"/>
                  <a:gd name="connsiteY10" fmla="*/ 1541963 h 2284910"/>
                  <a:gd name="connsiteX11" fmla="*/ 37163 w 3749682"/>
                  <a:gd name="connsiteY11" fmla="*/ 647227 h 2284910"/>
                  <a:gd name="connsiteX12" fmla="*/ 74033 w 3749682"/>
                  <a:gd name="connsiteY12" fmla="*/ 62207 h 2284910"/>
                  <a:gd name="connsiteX0" fmla="*/ 74033 w 3706426"/>
                  <a:gd name="connsiteY0" fmla="*/ 62207 h 2284910"/>
                  <a:gd name="connsiteX1" fmla="*/ 1010557 w 3706426"/>
                  <a:gd name="connsiteY1" fmla="*/ 126118 h 2284910"/>
                  <a:gd name="connsiteX2" fmla="*/ 2446067 w 3706426"/>
                  <a:gd name="connsiteY2" fmla="*/ 47461 h 2284910"/>
                  <a:gd name="connsiteX3" fmla="*/ 3674033 w 3706426"/>
                  <a:gd name="connsiteY3" fmla="*/ 62207 h 2284910"/>
                  <a:gd name="connsiteX4" fmla="*/ 3616104 w 3706426"/>
                  <a:gd name="connsiteY4" fmla="*/ 794712 h 2284910"/>
                  <a:gd name="connsiteX5" fmla="*/ 3704596 w 3706426"/>
                  <a:gd name="connsiteY5" fmla="*/ 1541964 h 2284910"/>
                  <a:gd name="connsiteX6" fmla="*/ 3674033 w 3706426"/>
                  <a:gd name="connsiteY6" fmla="*/ 2222207 h 2284910"/>
                  <a:gd name="connsiteX7" fmla="*/ 2721370 w 3706426"/>
                  <a:gd name="connsiteY7" fmla="*/ 2181061 h 2284910"/>
                  <a:gd name="connsiteX8" fmla="*/ 1128544 w 3706426"/>
                  <a:gd name="connsiteY8" fmla="*/ 2249887 h 2284910"/>
                  <a:gd name="connsiteX9" fmla="*/ 74033 w 3706426"/>
                  <a:gd name="connsiteY9" fmla="*/ 2222207 h 2284910"/>
                  <a:gd name="connsiteX10" fmla="*/ 96157 w 3706426"/>
                  <a:gd name="connsiteY10" fmla="*/ 1541963 h 2284910"/>
                  <a:gd name="connsiteX11" fmla="*/ 37163 w 3706426"/>
                  <a:gd name="connsiteY11" fmla="*/ 647227 h 2284910"/>
                  <a:gd name="connsiteX12" fmla="*/ 74033 w 3706426"/>
                  <a:gd name="connsiteY12" fmla="*/ 62207 h 2284910"/>
                  <a:gd name="connsiteX0" fmla="*/ 74033 w 3706426"/>
                  <a:gd name="connsiteY0" fmla="*/ 62207 h 2284910"/>
                  <a:gd name="connsiteX1" fmla="*/ 1010557 w 3706426"/>
                  <a:gd name="connsiteY1" fmla="*/ 126118 h 2284910"/>
                  <a:gd name="connsiteX2" fmla="*/ 2446067 w 3706426"/>
                  <a:gd name="connsiteY2" fmla="*/ 47461 h 2284910"/>
                  <a:gd name="connsiteX3" fmla="*/ 3674033 w 3706426"/>
                  <a:gd name="connsiteY3" fmla="*/ 62207 h 2284910"/>
                  <a:gd name="connsiteX4" fmla="*/ 3616104 w 3706426"/>
                  <a:gd name="connsiteY4" fmla="*/ 794712 h 2284910"/>
                  <a:gd name="connsiteX5" fmla="*/ 3704596 w 3706426"/>
                  <a:gd name="connsiteY5" fmla="*/ 1541964 h 2284910"/>
                  <a:gd name="connsiteX6" fmla="*/ 3674033 w 3706426"/>
                  <a:gd name="connsiteY6" fmla="*/ 2222207 h 2284910"/>
                  <a:gd name="connsiteX7" fmla="*/ 2721370 w 3706426"/>
                  <a:gd name="connsiteY7" fmla="*/ 2181061 h 2284910"/>
                  <a:gd name="connsiteX8" fmla="*/ 1128544 w 3706426"/>
                  <a:gd name="connsiteY8" fmla="*/ 2249887 h 2284910"/>
                  <a:gd name="connsiteX9" fmla="*/ 74033 w 3706426"/>
                  <a:gd name="connsiteY9" fmla="*/ 2222207 h 2284910"/>
                  <a:gd name="connsiteX10" fmla="*/ 96157 w 3706426"/>
                  <a:gd name="connsiteY10" fmla="*/ 1541963 h 2284910"/>
                  <a:gd name="connsiteX11" fmla="*/ 37163 w 3706426"/>
                  <a:gd name="connsiteY11" fmla="*/ 647227 h 2284910"/>
                  <a:gd name="connsiteX12" fmla="*/ 74033 w 3706426"/>
                  <a:gd name="connsiteY12" fmla="*/ 62207 h 2284910"/>
                  <a:gd name="connsiteX0" fmla="*/ 41243 w 3673636"/>
                  <a:gd name="connsiteY0" fmla="*/ 62207 h 2284910"/>
                  <a:gd name="connsiteX1" fmla="*/ 977767 w 3673636"/>
                  <a:gd name="connsiteY1" fmla="*/ 126118 h 2284910"/>
                  <a:gd name="connsiteX2" fmla="*/ 2413277 w 3673636"/>
                  <a:gd name="connsiteY2" fmla="*/ 47461 h 2284910"/>
                  <a:gd name="connsiteX3" fmla="*/ 3641243 w 3673636"/>
                  <a:gd name="connsiteY3" fmla="*/ 62207 h 2284910"/>
                  <a:gd name="connsiteX4" fmla="*/ 3583314 w 3673636"/>
                  <a:gd name="connsiteY4" fmla="*/ 794712 h 2284910"/>
                  <a:gd name="connsiteX5" fmla="*/ 3671806 w 3673636"/>
                  <a:gd name="connsiteY5" fmla="*/ 1541964 h 2284910"/>
                  <a:gd name="connsiteX6" fmla="*/ 3641243 w 3673636"/>
                  <a:gd name="connsiteY6" fmla="*/ 2222207 h 2284910"/>
                  <a:gd name="connsiteX7" fmla="*/ 2688580 w 3673636"/>
                  <a:gd name="connsiteY7" fmla="*/ 2181061 h 2284910"/>
                  <a:gd name="connsiteX8" fmla="*/ 1095754 w 3673636"/>
                  <a:gd name="connsiteY8" fmla="*/ 2249887 h 2284910"/>
                  <a:gd name="connsiteX9" fmla="*/ 41243 w 3673636"/>
                  <a:gd name="connsiteY9" fmla="*/ 2222207 h 2284910"/>
                  <a:gd name="connsiteX10" fmla="*/ 63367 w 3673636"/>
                  <a:gd name="connsiteY10" fmla="*/ 1541963 h 2284910"/>
                  <a:gd name="connsiteX11" fmla="*/ 4373 w 3673636"/>
                  <a:gd name="connsiteY11" fmla="*/ 647227 h 2284910"/>
                  <a:gd name="connsiteX12" fmla="*/ 41243 w 3673636"/>
                  <a:gd name="connsiteY12" fmla="*/ 62207 h 2284910"/>
                  <a:gd name="connsiteX0" fmla="*/ 41243 w 3673636"/>
                  <a:gd name="connsiteY0" fmla="*/ 62207 h 2254528"/>
                  <a:gd name="connsiteX1" fmla="*/ 977767 w 3673636"/>
                  <a:gd name="connsiteY1" fmla="*/ 126118 h 2254528"/>
                  <a:gd name="connsiteX2" fmla="*/ 2413277 w 3673636"/>
                  <a:gd name="connsiteY2" fmla="*/ 47461 h 2254528"/>
                  <a:gd name="connsiteX3" fmla="*/ 3641243 w 3673636"/>
                  <a:gd name="connsiteY3" fmla="*/ 62207 h 2254528"/>
                  <a:gd name="connsiteX4" fmla="*/ 3583314 w 3673636"/>
                  <a:gd name="connsiteY4" fmla="*/ 794712 h 2254528"/>
                  <a:gd name="connsiteX5" fmla="*/ 3671806 w 3673636"/>
                  <a:gd name="connsiteY5" fmla="*/ 1541964 h 2254528"/>
                  <a:gd name="connsiteX6" fmla="*/ 3641243 w 3673636"/>
                  <a:gd name="connsiteY6" fmla="*/ 2222207 h 2254528"/>
                  <a:gd name="connsiteX7" fmla="*/ 2688580 w 3673636"/>
                  <a:gd name="connsiteY7" fmla="*/ 2181061 h 2254528"/>
                  <a:gd name="connsiteX8" fmla="*/ 1095754 w 3673636"/>
                  <a:gd name="connsiteY8" fmla="*/ 2249887 h 2254528"/>
                  <a:gd name="connsiteX9" fmla="*/ 41243 w 3673636"/>
                  <a:gd name="connsiteY9" fmla="*/ 2222207 h 2254528"/>
                  <a:gd name="connsiteX10" fmla="*/ 63367 w 3673636"/>
                  <a:gd name="connsiteY10" fmla="*/ 1541963 h 2254528"/>
                  <a:gd name="connsiteX11" fmla="*/ 4373 w 3673636"/>
                  <a:gd name="connsiteY11" fmla="*/ 647227 h 2254528"/>
                  <a:gd name="connsiteX12" fmla="*/ 41243 w 3673636"/>
                  <a:gd name="connsiteY12" fmla="*/ 62207 h 2254528"/>
                  <a:gd name="connsiteX0" fmla="*/ 41243 w 3714234"/>
                  <a:gd name="connsiteY0" fmla="*/ 62207 h 2254528"/>
                  <a:gd name="connsiteX1" fmla="*/ 977767 w 3714234"/>
                  <a:gd name="connsiteY1" fmla="*/ 126118 h 2254528"/>
                  <a:gd name="connsiteX2" fmla="*/ 2413277 w 3714234"/>
                  <a:gd name="connsiteY2" fmla="*/ 47461 h 2254528"/>
                  <a:gd name="connsiteX3" fmla="*/ 3641243 w 3714234"/>
                  <a:gd name="connsiteY3" fmla="*/ 62207 h 2254528"/>
                  <a:gd name="connsiteX4" fmla="*/ 3583314 w 3714234"/>
                  <a:gd name="connsiteY4" fmla="*/ 794712 h 2254528"/>
                  <a:gd name="connsiteX5" fmla="*/ 3671806 w 3714234"/>
                  <a:gd name="connsiteY5" fmla="*/ 1541964 h 2254528"/>
                  <a:gd name="connsiteX6" fmla="*/ 3641243 w 3714234"/>
                  <a:gd name="connsiteY6" fmla="*/ 2222207 h 2254528"/>
                  <a:gd name="connsiteX7" fmla="*/ 2688580 w 3714234"/>
                  <a:gd name="connsiteY7" fmla="*/ 2181061 h 2254528"/>
                  <a:gd name="connsiteX8" fmla="*/ 1095754 w 3714234"/>
                  <a:gd name="connsiteY8" fmla="*/ 2249887 h 2254528"/>
                  <a:gd name="connsiteX9" fmla="*/ 41243 w 3714234"/>
                  <a:gd name="connsiteY9" fmla="*/ 2222207 h 2254528"/>
                  <a:gd name="connsiteX10" fmla="*/ 63367 w 3714234"/>
                  <a:gd name="connsiteY10" fmla="*/ 1541963 h 2254528"/>
                  <a:gd name="connsiteX11" fmla="*/ 4373 w 3714234"/>
                  <a:gd name="connsiteY11" fmla="*/ 647227 h 2254528"/>
                  <a:gd name="connsiteX12" fmla="*/ 41243 w 3714234"/>
                  <a:gd name="connsiteY12" fmla="*/ 62207 h 2254528"/>
                  <a:gd name="connsiteX0" fmla="*/ 41243 w 3673636"/>
                  <a:gd name="connsiteY0" fmla="*/ 62207 h 2254528"/>
                  <a:gd name="connsiteX1" fmla="*/ 977767 w 3673636"/>
                  <a:gd name="connsiteY1" fmla="*/ 126118 h 2254528"/>
                  <a:gd name="connsiteX2" fmla="*/ 2413277 w 3673636"/>
                  <a:gd name="connsiteY2" fmla="*/ 47461 h 2254528"/>
                  <a:gd name="connsiteX3" fmla="*/ 3641243 w 3673636"/>
                  <a:gd name="connsiteY3" fmla="*/ 62207 h 2254528"/>
                  <a:gd name="connsiteX4" fmla="*/ 3583314 w 3673636"/>
                  <a:gd name="connsiteY4" fmla="*/ 794712 h 2254528"/>
                  <a:gd name="connsiteX5" fmla="*/ 3671806 w 3673636"/>
                  <a:gd name="connsiteY5" fmla="*/ 1541964 h 2254528"/>
                  <a:gd name="connsiteX6" fmla="*/ 3641243 w 3673636"/>
                  <a:gd name="connsiteY6" fmla="*/ 2222207 h 2254528"/>
                  <a:gd name="connsiteX7" fmla="*/ 2688580 w 3673636"/>
                  <a:gd name="connsiteY7" fmla="*/ 2181061 h 2254528"/>
                  <a:gd name="connsiteX8" fmla="*/ 1095754 w 3673636"/>
                  <a:gd name="connsiteY8" fmla="*/ 2249887 h 2254528"/>
                  <a:gd name="connsiteX9" fmla="*/ 41243 w 3673636"/>
                  <a:gd name="connsiteY9" fmla="*/ 2222207 h 2254528"/>
                  <a:gd name="connsiteX10" fmla="*/ 63367 w 3673636"/>
                  <a:gd name="connsiteY10" fmla="*/ 1541963 h 2254528"/>
                  <a:gd name="connsiteX11" fmla="*/ 4373 w 3673636"/>
                  <a:gd name="connsiteY11" fmla="*/ 647227 h 2254528"/>
                  <a:gd name="connsiteX12" fmla="*/ 41243 w 3673636"/>
                  <a:gd name="connsiteY12" fmla="*/ 62207 h 2254528"/>
                  <a:gd name="connsiteX0" fmla="*/ 41243 w 3673636"/>
                  <a:gd name="connsiteY0" fmla="*/ 17942 h 2210263"/>
                  <a:gd name="connsiteX1" fmla="*/ 977767 w 3673636"/>
                  <a:gd name="connsiteY1" fmla="*/ 81853 h 2210263"/>
                  <a:gd name="connsiteX2" fmla="*/ 2413277 w 3673636"/>
                  <a:gd name="connsiteY2" fmla="*/ 3196 h 2210263"/>
                  <a:gd name="connsiteX3" fmla="*/ 3641243 w 3673636"/>
                  <a:gd name="connsiteY3" fmla="*/ 17942 h 2210263"/>
                  <a:gd name="connsiteX4" fmla="*/ 3583314 w 3673636"/>
                  <a:gd name="connsiteY4" fmla="*/ 750447 h 2210263"/>
                  <a:gd name="connsiteX5" fmla="*/ 3671806 w 3673636"/>
                  <a:gd name="connsiteY5" fmla="*/ 1497699 h 2210263"/>
                  <a:gd name="connsiteX6" fmla="*/ 3641243 w 3673636"/>
                  <a:gd name="connsiteY6" fmla="*/ 2177942 h 2210263"/>
                  <a:gd name="connsiteX7" fmla="*/ 2688580 w 3673636"/>
                  <a:gd name="connsiteY7" fmla="*/ 2136796 h 2210263"/>
                  <a:gd name="connsiteX8" fmla="*/ 1095754 w 3673636"/>
                  <a:gd name="connsiteY8" fmla="*/ 2205622 h 2210263"/>
                  <a:gd name="connsiteX9" fmla="*/ 41243 w 3673636"/>
                  <a:gd name="connsiteY9" fmla="*/ 2177942 h 2210263"/>
                  <a:gd name="connsiteX10" fmla="*/ 63367 w 3673636"/>
                  <a:gd name="connsiteY10" fmla="*/ 1497698 h 2210263"/>
                  <a:gd name="connsiteX11" fmla="*/ 4373 w 3673636"/>
                  <a:gd name="connsiteY11" fmla="*/ 602962 h 2210263"/>
                  <a:gd name="connsiteX12" fmla="*/ 41243 w 3673636"/>
                  <a:gd name="connsiteY12" fmla="*/ 17942 h 221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73636" h="2210263">
                    <a:moveTo>
                      <a:pt x="41243" y="17942"/>
                    </a:moveTo>
                    <a:cubicBezTo>
                      <a:pt x="350958" y="39246"/>
                      <a:pt x="582428" y="84311"/>
                      <a:pt x="977767" y="81853"/>
                    </a:cubicBezTo>
                    <a:cubicBezTo>
                      <a:pt x="1373106" y="79395"/>
                      <a:pt x="1969364" y="13848"/>
                      <a:pt x="2413277" y="3196"/>
                    </a:cubicBezTo>
                    <a:cubicBezTo>
                      <a:pt x="2857190" y="-7456"/>
                      <a:pt x="3249592" y="11387"/>
                      <a:pt x="3641243" y="17942"/>
                    </a:cubicBezTo>
                    <a:cubicBezTo>
                      <a:pt x="3678933" y="368626"/>
                      <a:pt x="3578220" y="503821"/>
                      <a:pt x="3583314" y="750447"/>
                    </a:cubicBezTo>
                    <a:cubicBezTo>
                      <a:pt x="3583492" y="1010183"/>
                      <a:pt x="3670345" y="1253228"/>
                      <a:pt x="3671806" y="1497699"/>
                    </a:cubicBezTo>
                    <a:cubicBezTo>
                      <a:pt x="3673267" y="1742170"/>
                      <a:pt x="3682212" y="1912471"/>
                      <a:pt x="3641243" y="2177942"/>
                    </a:cubicBezTo>
                    <a:cubicBezTo>
                      <a:pt x="3300391" y="2225465"/>
                      <a:pt x="3112828" y="2132183"/>
                      <a:pt x="2688580" y="2136796"/>
                    </a:cubicBezTo>
                    <a:cubicBezTo>
                      <a:pt x="2264332" y="2141409"/>
                      <a:pt x="1536977" y="2198764"/>
                      <a:pt x="1095754" y="2205622"/>
                    </a:cubicBezTo>
                    <a:cubicBezTo>
                      <a:pt x="654531" y="2212480"/>
                      <a:pt x="449282" y="2217271"/>
                      <a:pt x="41243" y="2177942"/>
                    </a:cubicBezTo>
                    <a:cubicBezTo>
                      <a:pt x="-29044" y="1700774"/>
                      <a:pt x="62957" y="1770027"/>
                      <a:pt x="63367" y="1497698"/>
                    </a:cubicBezTo>
                    <a:cubicBezTo>
                      <a:pt x="63777" y="1225369"/>
                      <a:pt x="3144" y="859420"/>
                      <a:pt x="4373" y="602962"/>
                    </a:cubicBezTo>
                    <a:cubicBezTo>
                      <a:pt x="-16111" y="398123"/>
                      <a:pt x="42063" y="193284"/>
                      <a:pt x="41243" y="17942"/>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5" name="楕円 33">
                <a:extLst>
                  <a:ext uri="{FF2B5EF4-FFF2-40B4-BE49-F238E27FC236}">
                    <a16:creationId xmlns:a16="http://schemas.microsoft.com/office/drawing/2014/main" id="{C429CDBE-6D71-DECF-739F-B06F137B8155}"/>
                  </a:ext>
                </a:extLst>
              </p:cNvPr>
              <p:cNvSpPr/>
              <p:nvPr/>
            </p:nvSpPr>
            <p:spPr bwMode="auto">
              <a:xfrm>
                <a:off x="5384952" y="1281068"/>
                <a:ext cx="1092772" cy="1112754"/>
              </a:xfrm>
              <a:custGeom>
                <a:avLst/>
                <a:gdLst>
                  <a:gd name="connsiteX0" fmla="*/ 0 w 1080000"/>
                  <a:gd name="connsiteY0" fmla="*/ 540000 h 1080000"/>
                  <a:gd name="connsiteX1" fmla="*/ 540000 w 1080000"/>
                  <a:gd name="connsiteY1" fmla="*/ 0 h 1080000"/>
                  <a:gd name="connsiteX2" fmla="*/ 1080000 w 1080000"/>
                  <a:gd name="connsiteY2" fmla="*/ 540000 h 1080000"/>
                  <a:gd name="connsiteX3" fmla="*/ 540000 w 1080000"/>
                  <a:gd name="connsiteY3" fmla="*/ 1080000 h 1080000"/>
                  <a:gd name="connsiteX4" fmla="*/ 0 w 1080000"/>
                  <a:gd name="connsiteY4" fmla="*/ 540000 h 1080000"/>
                  <a:gd name="connsiteX0" fmla="*/ 35 w 1080035"/>
                  <a:gd name="connsiteY0" fmla="*/ 520335 h 1060335"/>
                  <a:gd name="connsiteX1" fmla="*/ 520370 w 1080035"/>
                  <a:gd name="connsiteY1" fmla="*/ 0 h 1060335"/>
                  <a:gd name="connsiteX2" fmla="*/ 1080035 w 1080035"/>
                  <a:gd name="connsiteY2" fmla="*/ 520335 h 1060335"/>
                  <a:gd name="connsiteX3" fmla="*/ 540035 w 1080035"/>
                  <a:gd name="connsiteY3" fmla="*/ 1060335 h 1060335"/>
                  <a:gd name="connsiteX4" fmla="*/ 35 w 1080035"/>
                  <a:gd name="connsiteY4" fmla="*/ 520335 h 1060335"/>
                  <a:gd name="connsiteX0" fmla="*/ 24 w 1089856"/>
                  <a:gd name="connsiteY0" fmla="*/ 520535 h 1060894"/>
                  <a:gd name="connsiteX1" fmla="*/ 520359 w 1089856"/>
                  <a:gd name="connsiteY1" fmla="*/ 200 h 1060894"/>
                  <a:gd name="connsiteX2" fmla="*/ 1089856 w 1089856"/>
                  <a:gd name="connsiteY2" fmla="*/ 579529 h 1060894"/>
                  <a:gd name="connsiteX3" fmla="*/ 540024 w 1089856"/>
                  <a:gd name="connsiteY3" fmla="*/ 1060535 h 1060894"/>
                  <a:gd name="connsiteX4" fmla="*/ 24 w 1089856"/>
                  <a:gd name="connsiteY4" fmla="*/ 520535 h 1060894"/>
                  <a:gd name="connsiteX0" fmla="*/ 165 w 1089997"/>
                  <a:gd name="connsiteY0" fmla="*/ 520540 h 1109990"/>
                  <a:gd name="connsiteX1" fmla="*/ 520500 w 1089997"/>
                  <a:gd name="connsiteY1" fmla="*/ 205 h 1109990"/>
                  <a:gd name="connsiteX2" fmla="*/ 1089997 w 1089997"/>
                  <a:gd name="connsiteY2" fmla="*/ 579534 h 1109990"/>
                  <a:gd name="connsiteX3" fmla="*/ 471340 w 1089997"/>
                  <a:gd name="connsiteY3" fmla="*/ 1109701 h 1109990"/>
                  <a:gd name="connsiteX4" fmla="*/ 165 w 1089997"/>
                  <a:gd name="connsiteY4" fmla="*/ 520540 h 1109990"/>
                  <a:gd name="connsiteX0" fmla="*/ 165 w 1089997"/>
                  <a:gd name="connsiteY0" fmla="*/ 481624 h 1110882"/>
                  <a:gd name="connsiteX1" fmla="*/ 520500 w 1089997"/>
                  <a:gd name="connsiteY1" fmla="*/ 619 h 1110882"/>
                  <a:gd name="connsiteX2" fmla="*/ 1089997 w 1089997"/>
                  <a:gd name="connsiteY2" fmla="*/ 579948 h 1110882"/>
                  <a:gd name="connsiteX3" fmla="*/ 471340 w 1089997"/>
                  <a:gd name="connsiteY3" fmla="*/ 1110115 h 1110882"/>
                  <a:gd name="connsiteX4" fmla="*/ 165 w 1089997"/>
                  <a:gd name="connsiteY4" fmla="*/ 481624 h 1110882"/>
                  <a:gd name="connsiteX0" fmla="*/ 4597 w 1094429"/>
                  <a:gd name="connsiteY0" fmla="*/ 503549 h 1132807"/>
                  <a:gd name="connsiteX1" fmla="*/ 252477 w 1094429"/>
                  <a:gd name="connsiteY1" fmla="*/ 155279 h 1132807"/>
                  <a:gd name="connsiteX2" fmla="*/ 524932 w 1094429"/>
                  <a:gd name="connsiteY2" fmla="*/ 22544 h 1132807"/>
                  <a:gd name="connsiteX3" fmla="*/ 1094429 w 1094429"/>
                  <a:gd name="connsiteY3" fmla="*/ 601873 h 1132807"/>
                  <a:gd name="connsiteX4" fmla="*/ 475772 w 1094429"/>
                  <a:gd name="connsiteY4" fmla="*/ 1132040 h 1132807"/>
                  <a:gd name="connsiteX5" fmla="*/ 4597 w 1094429"/>
                  <a:gd name="connsiteY5" fmla="*/ 503549 h 1132807"/>
                  <a:gd name="connsiteX0" fmla="*/ 4597 w 1114126"/>
                  <a:gd name="connsiteY0" fmla="*/ 483436 h 1112415"/>
                  <a:gd name="connsiteX1" fmla="*/ 252477 w 1114126"/>
                  <a:gd name="connsiteY1" fmla="*/ 135166 h 1112415"/>
                  <a:gd name="connsiteX2" fmla="*/ 524932 w 1114126"/>
                  <a:gd name="connsiteY2" fmla="*/ 2431 h 1112415"/>
                  <a:gd name="connsiteX3" fmla="*/ 921070 w 1114126"/>
                  <a:gd name="connsiteY3" fmla="*/ 233490 h 1112415"/>
                  <a:gd name="connsiteX4" fmla="*/ 1094429 w 1114126"/>
                  <a:gd name="connsiteY4" fmla="*/ 581760 h 1112415"/>
                  <a:gd name="connsiteX5" fmla="*/ 475772 w 1114126"/>
                  <a:gd name="connsiteY5" fmla="*/ 1111927 h 1112415"/>
                  <a:gd name="connsiteX6" fmla="*/ 4597 w 1114126"/>
                  <a:gd name="connsiteY6" fmla="*/ 483436 h 1112415"/>
                  <a:gd name="connsiteX0" fmla="*/ 4597 w 1095420"/>
                  <a:gd name="connsiteY0" fmla="*/ 483436 h 1126934"/>
                  <a:gd name="connsiteX1" fmla="*/ 252477 w 1095420"/>
                  <a:gd name="connsiteY1" fmla="*/ 135166 h 1126934"/>
                  <a:gd name="connsiteX2" fmla="*/ 524932 w 1095420"/>
                  <a:gd name="connsiteY2" fmla="*/ 2431 h 1126934"/>
                  <a:gd name="connsiteX3" fmla="*/ 921070 w 1095420"/>
                  <a:gd name="connsiteY3" fmla="*/ 233490 h 1126934"/>
                  <a:gd name="connsiteX4" fmla="*/ 1094429 w 1095420"/>
                  <a:gd name="connsiteY4" fmla="*/ 581760 h 1126934"/>
                  <a:gd name="connsiteX5" fmla="*/ 852244 w 1095420"/>
                  <a:gd name="connsiteY5" fmla="*/ 902083 h 1126934"/>
                  <a:gd name="connsiteX6" fmla="*/ 475772 w 1095420"/>
                  <a:gd name="connsiteY6" fmla="*/ 1111927 h 1126934"/>
                  <a:gd name="connsiteX7" fmla="*/ 4597 w 1095420"/>
                  <a:gd name="connsiteY7" fmla="*/ 483436 h 1126934"/>
                  <a:gd name="connsiteX0" fmla="*/ 4597 w 1095420"/>
                  <a:gd name="connsiteY0" fmla="*/ 483436 h 1113782"/>
                  <a:gd name="connsiteX1" fmla="*/ 252477 w 1095420"/>
                  <a:gd name="connsiteY1" fmla="*/ 135166 h 1113782"/>
                  <a:gd name="connsiteX2" fmla="*/ 524932 w 1095420"/>
                  <a:gd name="connsiteY2" fmla="*/ 2431 h 1113782"/>
                  <a:gd name="connsiteX3" fmla="*/ 921070 w 1095420"/>
                  <a:gd name="connsiteY3" fmla="*/ 233490 h 1113782"/>
                  <a:gd name="connsiteX4" fmla="*/ 1094429 w 1095420"/>
                  <a:gd name="connsiteY4" fmla="*/ 581760 h 1113782"/>
                  <a:gd name="connsiteX5" fmla="*/ 852244 w 1095420"/>
                  <a:gd name="connsiteY5" fmla="*/ 902083 h 1113782"/>
                  <a:gd name="connsiteX6" fmla="*/ 475772 w 1095420"/>
                  <a:gd name="connsiteY6" fmla="*/ 1111927 h 1113782"/>
                  <a:gd name="connsiteX7" fmla="*/ 173818 w 1095420"/>
                  <a:gd name="connsiteY7" fmla="*/ 784095 h 1113782"/>
                  <a:gd name="connsiteX8" fmla="*/ 4597 w 1095420"/>
                  <a:gd name="connsiteY8" fmla="*/ 483436 h 1113782"/>
                  <a:gd name="connsiteX0" fmla="*/ 27 w 1090850"/>
                  <a:gd name="connsiteY0" fmla="*/ 483436 h 1113782"/>
                  <a:gd name="connsiteX1" fmla="*/ 159417 w 1090850"/>
                  <a:gd name="connsiteY1" fmla="*/ 135166 h 1113782"/>
                  <a:gd name="connsiteX2" fmla="*/ 520362 w 1090850"/>
                  <a:gd name="connsiteY2" fmla="*/ 2431 h 1113782"/>
                  <a:gd name="connsiteX3" fmla="*/ 916500 w 1090850"/>
                  <a:gd name="connsiteY3" fmla="*/ 233490 h 1113782"/>
                  <a:gd name="connsiteX4" fmla="*/ 1089859 w 1090850"/>
                  <a:gd name="connsiteY4" fmla="*/ 581760 h 1113782"/>
                  <a:gd name="connsiteX5" fmla="*/ 847674 w 1090850"/>
                  <a:gd name="connsiteY5" fmla="*/ 902083 h 1113782"/>
                  <a:gd name="connsiteX6" fmla="*/ 471202 w 1090850"/>
                  <a:gd name="connsiteY6" fmla="*/ 1111927 h 1113782"/>
                  <a:gd name="connsiteX7" fmla="*/ 169248 w 1090850"/>
                  <a:gd name="connsiteY7" fmla="*/ 784095 h 1113782"/>
                  <a:gd name="connsiteX8" fmla="*/ 27 w 1090850"/>
                  <a:gd name="connsiteY8" fmla="*/ 483436 h 1113782"/>
                  <a:gd name="connsiteX0" fmla="*/ 27 w 1091746"/>
                  <a:gd name="connsiteY0" fmla="*/ 483047 h 1113393"/>
                  <a:gd name="connsiteX1" fmla="*/ 159417 w 1091746"/>
                  <a:gd name="connsiteY1" fmla="*/ 134777 h 1113393"/>
                  <a:gd name="connsiteX2" fmla="*/ 520362 w 1091746"/>
                  <a:gd name="connsiteY2" fmla="*/ 2042 h 1113393"/>
                  <a:gd name="connsiteX3" fmla="*/ 965661 w 1091746"/>
                  <a:gd name="connsiteY3" fmla="*/ 223269 h 1113393"/>
                  <a:gd name="connsiteX4" fmla="*/ 1089859 w 1091746"/>
                  <a:gd name="connsiteY4" fmla="*/ 581371 h 1113393"/>
                  <a:gd name="connsiteX5" fmla="*/ 847674 w 1091746"/>
                  <a:gd name="connsiteY5" fmla="*/ 901694 h 1113393"/>
                  <a:gd name="connsiteX6" fmla="*/ 471202 w 1091746"/>
                  <a:gd name="connsiteY6" fmla="*/ 1111538 h 1113393"/>
                  <a:gd name="connsiteX7" fmla="*/ 169248 w 1091746"/>
                  <a:gd name="connsiteY7" fmla="*/ 783706 h 1113393"/>
                  <a:gd name="connsiteX8" fmla="*/ 27 w 1091746"/>
                  <a:gd name="connsiteY8" fmla="*/ 483047 h 1113393"/>
                  <a:gd name="connsiteX0" fmla="*/ 27 w 1091746"/>
                  <a:gd name="connsiteY0" fmla="*/ 483047 h 1115525"/>
                  <a:gd name="connsiteX1" fmla="*/ 159417 w 1091746"/>
                  <a:gd name="connsiteY1" fmla="*/ 134777 h 1115525"/>
                  <a:gd name="connsiteX2" fmla="*/ 520362 w 1091746"/>
                  <a:gd name="connsiteY2" fmla="*/ 2042 h 1115525"/>
                  <a:gd name="connsiteX3" fmla="*/ 965661 w 1091746"/>
                  <a:gd name="connsiteY3" fmla="*/ 223269 h 1115525"/>
                  <a:gd name="connsiteX4" fmla="*/ 1089859 w 1091746"/>
                  <a:gd name="connsiteY4" fmla="*/ 581371 h 1115525"/>
                  <a:gd name="connsiteX5" fmla="*/ 887003 w 1091746"/>
                  <a:gd name="connsiteY5" fmla="*/ 941023 h 1115525"/>
                  <a:gd name="connsiteX6" fmla="*/ 471202 w 1091746"/>
                  <a:gd name="connsiteY6" fmla="*/ 1111538 h 1115525"/>
                  <a:gd name="connsiteX7" fmla="*/ 169248 w 1091746"/>
                  <a:gd name="connsiteY7" fmla="*/ 783706 h 1115525"/>
                  <a:gd name="connsiteX8" fmla="*/ 27 w 1091746"/>
                  <a:gd name="connsiteY8" fmla="*/ 483047 h 1115525"/>
                  <a:gd name="connsiteX0" fmla="*/ 1053 w 1092772"/>
                  <a:gd name="connsiteY0" fmla="*/ 483047 h 1112754"/>
                  <a:gd name="connsiteX1" fmla="*/ 160443 w 1092772"/>
                  <a:gd name="connsiteY1" fmla="*/ 134777 h 1112754"/>
                  <a:gd name="connsiteX2" fmla="*/ 521388 w 1092772"/>
                  <a:gd name="connsiteY2" fmla="*/ 2042 h 1112754"/>
                  <a:gd name="connsiteX3" fmla="*/ 966687 w 1092772"/>
                  <a:gd name="connsiteY3" fmla="*/ 223269 h 1112754"/>
                  <a:gd name="connsiteX4" fmla="*/ 1090885 w 1092772"/>
                  <a:gd name="connsiteY4" fmla="*/ 581371 h 1112754"/>
                  <a:gd name="connsiteX5" fmla="*/ 888029 w 1092772"/>
                  <a:gd name="connsiteY5" fmla="*/ 941023 h 1112754"/>
                  <a:gd name="connsiteX6" fmla="*/ 472228 w 1092772"/>
                  <a:gd name="connsiteY6" fmla="*/ 1111538 h 1112754"/>
                  <a:gd name="connsiteX7" fmla="*/ 111281 w 1092772"/>
                  <a:gd name="connsiteY7" fmla="*/ 862364 h 1112754"/>
                  <a:gd name="connsiteX8" fmla="*/ 1053 w 1092772"/>
                  <a:gd name="connsiteY8" fmla="*/ 483047 h 1112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2772" h="1112754">
                    <a:moveTo>
                      <a:pt x="1053" y="483047"/>
                    </a:moveTo>
                    <a:cubicBezTo>
                      <a:pt x="9247" y="361783"/>
                      <a:pt x="73721" y="214944"/>
                      <a:pt x="160443" y="134777"/>
                    </a:cubicBezTo>
                    <a:cubicBezTo>
                      <a:pt x="247165" y="54610"/>
                      <a:pt x="387014" y="-12707"/>
                      <a:pt x="521388" y="2042"/>
                    </a:cubicBezTo>
                    <a:cubicBezTo>
                      <a:pt x="655762" y="16791"/>
                      <a:pt x="871771" y="126714"/>
                      <a:pt x="966687" y="223269"/>
                    </a:cubicBezTo>
                    <a:cubicBezTo>
                      <a:pt x="1061603" y="319824"/>
                      <a:pt x="1102356" y="469939"/>
                      <a:pt x="1090885" y="581371"/>
                    </a:cubicBezTo>
                    <a:cubicBezTo>
                      <a:pt x="1079414" y="692803"/>
                      <a:pt x="991139" y="852662"/>
                      <a:pt x="888029" y="941023"/>
                    </a:cubicBezTo>
                    <a:cubicBezTo>
                      <a:pt x="784920" y="1029384"/>
                      <a:pt x="601686" y="1124648"/>
                      <a:pt x="472228" y="1111538"/>
                    </a:cubicBezTo>
                    <a:cubicBezTo>
                      <a:pt x="342770" y="1098428"/>
                      <a:pt x="189810" y="967112"/>
                      <a:pt x="111281" y="862364"/>
                    </a:cubicBezTo>
                    <a:cubicBezTo>
                      <a:pt x="32752" y="757616"/>
                      <a:pt x="-7141" y="604311"/>
                      <a:pt x="1053" y="483047"/>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6" name="楕円 34">
                <a:extLst>
                  <a:ext uri="{FF2B5EF4-FFF2-40B4-BE49-F238E27FC236}">
                    <a16:creationId xmlns:a16="http://schemas.microsoft.com/office/drawing/2014/main" id="{857BBFD6-49E4-006E-60CE-D86F7A7C1E84}"/>
                  </a:ext>
                </a:extLst>
              </p:cNvPr>
              <p:cNvSpPr/>
              <p:nvPr/>
            </p:nvSpPr>
            <p:spPr bwMode="auto">
              <a:xfrm>
                <a:off x="7288840" y="1976260"/>
                <a:ext cx="690781" cy="720055"/>
              </a:xfrm>
              <a:custGeom>
                <a:avLst/>
                <a:gdLst>
                  <a:gd name="connsiteX0" fmla="*/ 0 w 720000"/>
                  <a:gd name="connsiteY0" fmla="*/ 360000 h 720000"/>
                  <a:gd name="connsiteX1" fmla="*/ 360000 w 720000"/>
                  <a:gd name="connsiteY1" fmla="*/ 0 h 720000"/>
                  <a:gd name="connsiteX2" fmla="*/ 720000 w 720000"/>
                  <a:gd name="connsiteY2" fmla="*/ 360000 h 720000"/>
                  <a:gd name="connsiteX3" fmla="*/ 360000 w 720000"/>
                  <a:gd name="connsiteY3" fmla="*/ 720000 h 720000"/>
                  <a:gd name="connsiteX4" fmla="*/ 0 w 720000"/>
                  <a:gd name="connsiteY4" fmla="*/ 360000 h 720000"/>
                  <a:gd name="connsiteX0" fmla="*/ 185 w 720185"/>
                  <a:gd name="connsiteY0" fmla="*/ 360000 h 720000"/>
                  <a:gd name="connsiteX1" fmla="*/ 399514 w 720185"/>
                  <a:gd name="connsiteY1" fmla="*/ 0 h 720000"/>
                  <a:gd name="connsiteX2" fmla="*/ 720185 w 720185"/>
                  <a:gd name="connsiteY2" fmla="*/ 360000 h 720000"/>
                  <a:gd name="connsiteX3" fmla="*/ 360185 w 720185"/>
                  <a:gd name="connsiteY3" fmla="*/ 720000 h 720000"/>
                  <a:gd name="connsiteX4" fmla="*/ 185 w 720185"/>
                  <a:gd name="connsiteY4" fmla="*/ 360000 h 720000"/>
                  <a:gd name="connsiteX0" fmla="*/ 129 w 720129"/>
                  <a:gd name="connsiteY0" fmla="*/ 360197 h 720590"/>
                  <a:gd name="connsiteX1" fmla="*/ 399458 w 720129"/>
                  <a:gd name="connsiteY1" fmla="*/ 197 h 720590"/>
                  <a:gd name="connsiteX2" fmla="*/ 720129 w 720129"/>
                  <a:gd name="connsiteY2" fmla="*/ 409358 h 720590"/>
                  <a:gd name="connsiteX3" fmla="*/ 360129 w 720129"/>
                  <a:gd name="connsiteY3" fmla="*/ 720197 h 720590"/>
                  <a:gd name="connsiteX4" fmla="*/ 129 w 720129"/>
                  <a:gd name="connsiteY4" fmla="*/ 360197 h 720590"/>
                  <a:gd name="connsiteX0" fmla="*/ 143 w 690646"/>
                  <a:gd name="connsiteY0" fmla="*/ 379732 h 720217"/>
                  <a:gd name="connsiteX1" fmla="*/ 369975 w 690646"/>
                  <a:gd name="connsiteY1" fmla="*/ 68 h 720217"/>
                  <a:gd name="connsiteX2" fmla="*/ 690646 w 690646"/>
                  <a:gd name="connsiteY2" fmla="*/ 409229 h 720217"/>
                  <a:gd name="connsiteX3" fmla="*/ 330646 w 690646"/>
                  <a:gd name="connsiteY3" fmla="*/ 720068 h 720217"/>
                  <a:gd name="connsiteX4" fmla="*/ 143 w 690646"/>
                  <a:gd name="connsiteY4" fmla="*/ 379732 h 720217"/>
                  <a:gd name="connsiteX0" fmla="*/ 143 w 690646"/>
                  <a:gd name="connsiteY0" fmla="*/ 379732 h 720217"/>
                  <a:gd name="connsiteX1" fmla="*/ 369975 w 690646"/>
                  <a:gd name="connsiteY1" fmla="*/ 68 h 720217"/>
                  <a:gd name="connsiteX2" fmla="*/ 690646 w 690646"/>
                  <a:gd name="connsiteY2" fmla="*/ 409229 h 720217"/>
                  <a:gd name="connsiteX3" fmla="*/ 330646 w 690646"/>
                  <a:gd name="connsiteY3" fmla="*/ 720068 h 720217"/>
                  <a:gd name="connsiteX4" fmla="*/ 143 w 690646"/>
                  <a:gd name="connsiteY4" fmla="*/ 379732 h 720217"/>
                  <a:gd name="connsiteX0" fmla="*/ 122 w 690625"/>
                  <a:gd name="connsiteY0" fmla="*/ 379732 h 720217"/>
                  <a:gd name="connsiteX1" fmla="*/ 369954 w 690625"/>
                  <a:gd name="connsiteY1" fmla="*/ 68 h 720217"/>
                  <a:gd name="connsiteX2" fmla="*/ 690625 w 690625"/>
                  <a:gd name="connsiteY2" fmla="*/ 409229 h 720217"/>
                  <a:gd name="connsiteX3" fmla="*/ 409283 w 690625"/>
                  <a:gd name="connsiteY3" fmla="*/ 720068 h 720217"/>
                  <a:gd name="connsiteX4" fmla="*/ 122 w 690625"/>
                  <a:gd name="connsiteY4" fmla="*/ 379732 h 720217"/>
                  <a:gd name="connsiteX0" fmla="*/ 12618 w 703121"/>
                  <a:gd name="connsiteY0" fmla="*/ 379725 h 721558"/>
                  <a:gd name="connsiteX1" fmla="*/ 382450 w 703121"/>
                  <a:gd name="connsiteY1" fmla="*/ 61 h 721558"/>
                  <a:gd name="connsiteX2" fmla="*/ 703121 w 703121"/>
                  <a:gd name="connsiteY2" fmla="*/ 409222 h 721558"/>
                  <a:gd name="connsiteX3" fmla="*/ 421779 w 703121"/>
                  <a:gd name="connsiteY3" fmla="*/ 720061 h 721558"/>
                  <a:gd name="connsiteX4" fmla="*/ 117368 w 703121"/>
                  <a:gd name="connsiteY4" fmla="*/ 521171 h 721558"/>
                  <a:gd name="connsiteX5" fmla="*/ 12618 w 703121"/>
                  <a:gd name="connsiteY5" fmla="*/ 379725 h 721558"/>
                  <a:gd name="connsiteX0" fmla="*/ 12618 w 703121"/>
                  <a:gd name="connsiteY0" fmla="*/ 385870 h 727703"/>
                  <a:gd name="connsiteX1" fmla="*/ 176362 w 703121"/>
                  <a:gd name="connsiteY1" fmla="*/ 183186 h 727703"/>
                  <a:gd name="connsiteX2" fmla="*/ 382450 w 703121"/>
                  <a:gd name="connsiteY2" fmla="*/ 6206 h 727703"/>
                  <a:gd name="connsiteX3" fmla="*/ 703121 w 703121"/>
                  <a:gd name="connsiteY3" fmla="*/ 415367 h 727703"/>
                  <a:gd name="connsiteX4" fmla="*/ 421779 w 703121"/>
                  <a:gd name="connsiteY4" fmla="*/ 726206 h 727703"/>
                  <a:gd name="connsiteX5" fmla="*/ 117368 w 703121"/>
                  <a:gd name="connsiteY5" fmla="*/ 527316 h 727703"/>
                  <a:gd name="connsiteX6" fmla="*/ 12618 w 703121"/>
                  <a:gd name="connsiteY6" fmla="*/ 385870 h 727703"/>
                  <a:gd name="connsiteX0" fmla="*/ 268 w 690771"/>
                  <a:gd name="connsiteY0" fmla="*/ 387560 h 729393"/>
                  <a:gd name="connsiteX1" fmla="*/ 85354 w 690771"/>
                  <a:gd name="connsiteY1" fmla="*/ 165211 h 729393"/>
                  <a:gd name="connsiteX2" fmla="*/ 370100 w 690771"/>
                  <a:gd name="connsiteY2" fmla="*/ 7896 h 729393"/>
                  <a:gd name="connsiteX3" fmla="*/ 690771 w 690771"/>
                  <a:gd name="connsiteY3" fmla="*/ 417057 h 729393"/>
                  <a:gd name="connsiteX4" fmla="*/ 409429 w 690771"/>
                  <a:gd name="connsiteY4" fmla="*/ 727896 h 729393"/>
                  <a:gd name="connsiteX5" fmla="*/ 105018 w 690771"/>
                  <a:gd name="connsiteY5" fmla="*/ 529006 h 729393"/>
                  <a:gd name="connsiteX6" fmla="*/ 268 w 690771"/>
                  <a:gd name="connsiteY6" fmla="*/ 387560 h 729393"/>
                  <a:gd name="connsiteX0" fmla="*/ 268 w 690771"/>
                  <a:gd name="connsiteY0" fmla="*/ 387560 h 734224"/>
                  <a:gd name="connsiteX1" fmla="*/ 85354 w 690771"/>
                  <a:gd name="connsiteY1" fmla="*/ 165211 h 734224"/>
                  <a:gd name="connsiteX2" fmla="*/ 370100 w 690771"/>
                  <a:gd name="connsiteY2" fmla="*/ 7896 h 734224"/>
                  <a:gd name="connsiteX3" fmla="*/ 690771 w 690771"/>
                  <a:gd name="connsiteY3" fmla="*/ 417057 h 734224"/>
                  <a:gd name="connsiteX4" fmla="*/ 409429 w 690771"/>
                  <a:gd name="connsiteY4" fmla="*/ 727896 h 734224"/>
                  <a:gd name="connsiteX5" fmla="*/ 105018 w 690771"/>
                  <a:gd name="connsiteY5" fmla="*/ 607664 h 734224"/>
                  <a:gd name="connsiteX6" fmla="*/ 268 w 690771"/>
                  <a:gd name="connsiteY6" fmla="*/ 387560 h 734224"/>
                  <a:gd name="connsiteX0" fmla="*/ 268 w 696101"/>
                  <a:gd name="connsiteY0" fmla="*/ 379745 h 726409"/>
                  <a:gd name="connsiteX1" fmla="*/ 85354 w 696101"/>
                  <a:gd name="connsiteY1" fmla="*/ 157396 h 726409"/>
                  <a:gd name="connsiteX2" fmla="*/ 370100 w 696101"/>
                  <a:gd name="connsiteY2" fmla="*/ 81 h 726409"/>
                  <a:gd name="connsiteX3" fmla="*/ 576966 w 696101"/>
                  <a:gd name="connsiteY3" fmla="*/ 177061 h 726409"/>
                  <a:gd name="connsiteX4" fmla="*/ 690771 w 696101"/>
                  <a:gd name="connsiteY4" fmla="*/ 409242 h 726409"/>
                  <a:gd name="connsiteX5" fmla="*/ 409429 w 696101"/>
                  <a:gd name="connsiteY5" fmla="*/ 720081 h 726409"/>
                  <a:gd name="connsiteX6" fmla="*/ 105018 w 696101"/>
                  <a:gd name="connsiteY6" fmla="*/ 599849 h 726409"/>
                  <a:gd name="connsiteX7" fmla="*/ 268 w 696101"/>
                  <a:gd name="connsiteY7" fmla="*/ 379745 h 726409"/>
                  <a:gd name="connsiteX0" fmla="*/ 268 w 690771"/>
                  <a:gd name="connsiteY0" fmla="*/ 379745 h 720111"/>
                  <a:gd name="connsiteX1" fmla="*/ 85354 w 690771"/>
                  <a:gd name="connsiteY1" fmla="*/ 157396 h 720111"/>
                  <a:gd name="connsiteX2" fmla="*/ 370100 w 690771"/>
                  <a:gd name="connsiteY2" fmla="*/ 81 h 720111"/>
                  <a:gd name="connsiteX3" fmla="*/ 576966 w 690771"/>
                  <a:gd name="connsiteY3" fmla="*/ 177061 h 720111"/>
                  <a:gd name="connsiteX4" fmla="*/ 690771 w 690771"/>
                  <a:gd name="connsiteY4" fmla="*/ 409242 h 720111"/>
                  <a:gd name="connsiteX5" fmla="*/ 576966 w 690771"/>
                  <a:gd name="connsiteY5" fmla="*/ 590015 h 720111"/>
                  <a:gd name="connsiteX6" fmla="*/ 409429 w 690771"/>
                  <a:gd name="connsiteY6" fmla="*/ 720081 h 720111"/>
                  <a:gd name="connsiteX7" fmla="*/ 105018 w 690771"/>
                  <a:gd name="connsiteY7" fmla="*/ 599849 h 720111"/>
                  <a:gd name="connsiteX8" fmla="*/ 268 w 690771"/>
                  <a:gd name="connsiteY8" fmla="*/ 379745 h 720111"/>
                  <a:gd name="connsiteX0" fmla="*/ 268 w 690781"/>
                  <a:gd name="connsiteY0" fmla="*/ 379745 h 720111"/>
                  <a:gd name="connsiteX1" fmla="*/ 85354 w 690781"/>
                  <a:gd name="connsiteY1" fmla="*/ 157396 h 720111"/>
                  <a:gd name="connsiteX2" fmla="*/ 370100 w 690781"/>
                  <a:gd name="connsiteY2" fmla="*/ 81 h 720111"/>
                  <a:gd name="connsiteX3" fmla="*/ 576966 w 690781"/>
                  <a:gd name="connsiteY3" fmla="*/ 177061 h 720111"/>
                  <a:gd name="connsiteX4" fmla="*/ 690771 w 690781"/>
                  <a:gd name="connsiteY4" fmla="*/ 409242 h 720111"/>
                  <a:gd name="connsiteX5" fmla="*/ 645792 w 690781"/>
                  <a:gd name="connsiteY5" fmla="*/ 590015 h 720111"/>
                  <a:gd name="connsiteX6" fmla="*/ 409429 w 690781"/>
                  <a:gd name="connsiteY6" fmla="*/ 720081 h 720111"/>
                  <a:gd name="connsiteX7" fmla="*/ 105018 w 690781"/>
                  <a:gd name="connsiteY7" fmla="*/ 599849 h 720111"/>
                  <a:gd name="connsiteX8" fmla="*/ 268 w 690781"/>
                  <a:gd name="connsiteY8" fmla="*/ 379745 h 720111"/>
                  <a:gd name="connsiteX0" fmla="*/ 268 w 690781"/>
                  <a:gd name="connsiteY0" fmla="*/ 379689 h 720055"/>
                  <a:gd name="connsiteX1" fmla="*/ 85354 w 690781"/>
                  <a:gd name="connsiteY1" fmla="*/ 157340 h 720055"/>
                  <a:gd name="connsiteX2" fmla="*/ 370100 w 690781"/>
                  <a:gd name="connsiteY2" fmla="*/ 25 h 720055"/>
                  <a:gd name="connsiteX3" fmla="*/ 616295 w 690781"/>
                  <a:gd name="connsiteY3" fmla="*/ 147508 h 720055"/>
                  <a:gd name="connsiteX4" fmla="*/ 690771 w 690781"/>
                  <a:gd name="connsiteY4" fmla="*/ 409186 h 720055"/>
                  <a:gd name="connsiteX5" fmla="*/ 645792 w 690781"/>
                  <a:gd name="connsiteY5" fmla="*/ 589959 h 720055"/>
                  <a:gd name="connsiteX6" fmla="*/ 409429 w 690781"/>
                  <a:gd name="connsiteY6" fmla="*/ 720025 h 720055"/>
                  <a:gd name="connsiteX7" fmla="*/ 105018 w 690781"/>
                  <a:gd name="connsiteY7" fmla="*/ 599793 h 720055"/>
                  <a:gd name="connsiteX8" fmla="*/ 268 w 690781"/>
                  <a:gd name="connsiteY8" fmla="*/ 379689 h 720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781" h="720055">
                    <a:moveTo>
                      <a:pt x="268" y="379689"/>
                    </a:moveTo>
                    <a:cubicBezTo>
                      <a:pt x="-3009" y="305947"/>
                      <a:pt x="23715" y="220617"/>
                      <a:pt x="85354" y="157340"/>
                    </a:cubicBezTo>
                    <a:cubicBezTo>
                      <a:pt x="146993" y="94063"/>
                      <a:pt x="281610" y="1664"/>
                      <a:pt x="370100" y="25"/>
                    </a:cubicBezTo>
                    <a:cubicBezTo>
                      <a:pt x="458590" y="-1614"/>
                      <a:pt x="562850" y="79315"/>
                      <a:pt x="616295" y="147508"/>
                    </a:cubicBezTo>
                    <a:cubicBezTo>
                      <a:pt x="669740" y="215701"/>
                      <a:pt x="690771" y="340360"/>
                      <a:pt x="690771" y="409186"/>
                    </a:cubicBezTo>
                    <a:cubicBezTo>
                      <a:pt x="690771" y="478012"/>
                      <a:pt x="692682" y="538153"/>
                      <a:pt x="645792" y="589959"/>
                    </a:cubicBezTo>
                    <a:cubicBezTo>
                      <a:pt x="598902" y="641765"/>
                      <a:pt x="499558" y="718386"/>
                      <a:pt x="409429" y="720025"/>
                    </a:cubicBezTo>
                    <a:cubicBezTo>
                      <a:pt x="319300" y="721664"/>
                      <a:pt x="173212" y="656516"/>
                      <a:pt x="105018" y="599793"/>
                    </a:cubicBezTo>
                    <a:cubicBezTo>
                      <a:pt x="36825" y="543070"/>
                      <a:pt x="3545" y="453431"/>
                      <a:pt x="268" y="379689"/>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7" name="正方形/長方形 35">
                <a:extLst>
                  <a:ext uri="{FF2B5EF4-FFF2-40B4-BE49-F238E27FC236}">
                    <a16:creationId xmlns:a16="http://schemas.microsoft.com/office/drawing/2014/main" id="{2C4E65ED-09FF-F41B-0C3B-15AF6F0249E2}"/>
                  </a:ext>
                </a:extLst>
              </p:cNvPr>
              <p:cNvSpPr/>
              <p:nvPr/>
            </p:nvSpPr>
            <p:spPr bwMode="auto">
              <a:xfrm>
                <a:off x="4923502" y="3254476"/>
                <a:ext cx="3669891" cy="806245"/>
              </a:xfrm>
              <a:custGeom>
                <a:avLst/>
                <a:gdLst>
                  <a:gd name="connsiteX0" fmla="*/ 0 w 3600000"/>
                  <a:gd name="connsiteY0" fmla="*/ 0 h 720000"/>
                  <a:gd name="connsiteX1" fmla="*/ 3600000 w 3600000"/>
                  <a:gd name="connsiteY1" fmla="*/ 0 h 720000"/>
                  <a:gd name="connsiteX2" fmla="*/ 3600000 w 3600000"/>
                  <a:gd name="connsiteY2" fmla="*/ 720000 h 720000"/>
                  <a:gd name="connsiteX3" fmla="*/ 0 w 3600000"/>
                  <a:gd name="connsiteY3" fmla="*/ 720000 h 720000"/>
                  <a:gd name="connsiteX4" fmla="*/ 0 w 3600000"/>
                  <a:gd name="connsiteY4" fmla="*/ 0 h 720000"/>
                  <a:gd name="connsiteX0" fmla="*/ 0 w 3600000"/>
                  <a:gd name="connsiteY0" fmla="*/ 0 h 720000"/>
                  <a:gd name="connsiteX1" fmla="*/ 1074175 w 3600000"/>
                  <a:gd name="connsiteY1" fmla="*/ 1 h 720000"/>
                  <a:gd name="connsiteX2" fmla="*/ 3600000 w 3600000"/>
                  <a:gd name="connsiteY2" fmla="*/ 0 h 720000"/>
                  <a:gd name="connsiteX3" fmla="*/ 3600000 w 3600000"/>
                  <a:gd name="connsiteY3" fmla="*/ 720000 h 720000"/>
                  <a:gd name="connsiteX4" fmla="*/ 0 w 3600000"/>
                  <a:gd name="connsiteY4" fmla="*/ 720000 h 720000"/>
                  <a:gd name="connsiteX5" fmla="*/ 0 w 3600000"/>
                  <a:gd name="connsiteY5" fmla="*/ 0 h 720000"/>
                  <a:gd name="connsiteX0" fmla="*/ 0 w 3600000"/>
                  <a:gd name="connsiteY0" fmla="*/ 29496 h 749496"/>
                  <a:gd name="connsiteX1" fmla="*/ 1074175 w 3600000"/>
                  <a:gd name="connsiteY1" fmla="*/ 29497 h 749496"/>
                  <a:gd name="connsiteX2" fmla="*/ 2667001 w 3600000"/>
                  <a:gd name="connsiteY2" fmla="*/ 0 h 749496"/>
                  <a:gd name="connsiteX3" fmla="*/ 3600000 w 3600000"/>
                  <a:gd name="connsiteY3" fmla="*/ 29496 h 749496"/>
                  <a:gd name="connsiteX4" fmla="*/ 3600000 w 3600000"/>
                  <a:gd name="connsiteY4" fmla="*/ 749496 h 749496"/>
                  <a:gd name="connsiteX5" fmla="*/ 0 w 3600000"/>
                  <a:gd name="connsiteY5" fmla="*/ 749496 h 749496"/>
                  <a:gd name="connsiteX6" fmla="*/ 0 w 3600000"/>
                  <a:gd name="connsiteY6" fmla="*/ 29496 h 749496"/>
                  <a:gd name="connsiteX0" fmla="*/ 0 w 3600000"/>
                  <a:gd name="connsiteY0" fmla="*/ 29496 h 749496"/>
                  <a:gd name="connsiteX1" fmla="*/ 1074175 w 3600000"/>
                  <a:gd name="connsiteY1" fmla="*/ 29497 h 749496"/>
                  <a:gd name="connsiteX2" fmla="*/ 2667001 w 3600000"/>
                  <a:gd name="connsiteY2" fmla="*/ 0 h 749496"/>
                  <a:gd name="connsiteX3" fmla="*/ 3600000 w 3600000"/>
                  <a:gd name="connsiteY3" fmla="*/ 29496 h 749496"/>
                  <a:gd name="connsiteX4" fmla="*/ 3600000 w 3600000"/>
                  <a:gd name="connsiteY4" fmla="*/ 749496 h 749496"/>
                  <a:gd name="connsiteX5" fmla="*/ 0 w 3600000"/>
                  <a:gd name="connsiteY5" fmla="*/ 749496 h 749496"/>
                  <a:gd name="connsiteX6" fmla="*/ 2459 w 3600000"/>
                  <a:gd name="connsiteY6" fmla="*/ 412955 h 749496"/>
                  <a:gd name="connsiteX7" fmla="*/ 0 w 3600000"/>
                  <a:gd name="connsiteY7" fmla="*/ 29496 h 749496"/>
                  <a:gd name="connsiteX0" fmla="*/ 0 w 3600000"/>
                  <a:gd name="connsiteY0" fmla="*/ 29496 h 766916"/>
                  <a:gd name="connsiteX1" fmla="*/ 1074175 w 3600000"/>
                  <a:gd name="connsiteY1" fmla="*/ 29497 h 766916"/>
                  <a:gd name="connsiteX2" fmla="*/ 2667001 w 3600000"/>
                  <a:gd name="connsiteY2" fmla="*/ 0 h 766916"/>
                  <a:gd name="connsiteX3" fmla="*/ 3600000 w 3600000"/>
                  <a:gd name="connsiteY3" fmla="*/ 29496 h 766916"/>
                  <a:gd name="connsiteX4" fmla="*/ 3600000 w 3600000"/>
                  <a:gd name="connsiteY4" fmla="*/ 749496 h 766916"/>
                  <a:gd name="connsiteX5" fmla="*/ 818537 w 3600000"/>
                  <a:gd name="connsiteY5" fmla="*/ 766916 h 766916"/>
                  <a:gd name="connsiteX6" fmla="*/ 0 w 3600000"/>
                  <a:gd name="connsiteY6" fmla="*/ 749496 h 766916"/>
                  <a:gd name="connsiteX7" fmla="*/ 2459 w 3600000"/>
                  <a:gd name="connsiteY7" fmla="*/ 412955 h 766916"/>
                  <a:gd name="connsiteX8" fmla="*/ 0 w 3600000"/>
                  <a:gd name="connsiteY8" fmla="*/ 29496 h 766916"/>
                  <a:gd name="connsiteX0" fmla="*/ 0 w 3600000"/>
                  <a:gd name="connsiteY0" fmla="*/ 29496 h 766916"/>
                  <a:gd name="connsiteX1" fmla="*/ 1074175 w 3600000"/>
                  <a:gd name="connsiteY1" fmla="*/ 29497 h 766916"/>
                  <a:gd name="connsiteX2" fmla="*/ 2667001 w 3600000"/>
                  <a:gd name="connsiteY2" fmla="*/ 0 h 766916"/>
                  <a:gd name="connsiteX3" fmla="*/ 3600000 w 3600000"/>
                  <a:gd name="connsiteY3" fmla="*/ 29496 h 766916"/>
                  <a:gd name="connsiteX4" fmla="*/ 3600000 w 3600000"/>
                  <a:gd name="connsiteY4" fmla="*/ 749496 h 766916"/>
                  <a:gd name="connsiteX5" fmla="*/ 2549014 w 3600000"/>
                  <a:gd name="connsiteY5" fmla="*/ 727587 h 766916"/>
                  <a:gd name="connsiteX6" fmla="*/ 818537 w 3600000"/>
                  <a:gd name="connsiteY6" fmla="*/ 766916 h 766916"/>
                  <a:gd name="connsiteX7" fmla="*/ 0 w 3600000"/>
                  <a:gd name="connsiteY7" fmla="*/ 749496 h 766916"/>
                  <a:gd name="connsiteX8" fmla="*/ 2459 w 3600000"/>
                  <a:gd name="connsiteY8" fmla="*/ 412955 h 766916"/>
                  <a:gd name="connsiteX9" fmla="*/ 0 w 3600000"/>
                  <a:gd name="connsiteY9" fmla="*/ 29496 h 766916"/>
                  <a:gd name="connsiteX0" fmla="*/ 0 w 3620730"/>
                  <a:gd name="connsiteY0" fmla="*/ 29496 h 766916"/>
                  <a:gd name="connsiteX1" fmla="*/ 1074175 w 3620730"/>
                  <a:gd name="connsiteY1" fmla="*/ 29497 h 766916"/>
                  <a:gd name="connsiteX2" fmla="*/ 2667001 w 3620730"/>
                  <a:gd name="connsiteY2" fmla="*/ 0 h 766916"/>
                  <a:gd name="connsiteX3" fmla="*/ 3600000 w 3620730"/>
                  <a:gd name="connsiteY3" fmla="*/ 29496 h 766916"/>
                  <a:gd name="connsiteX4" fmla="*/ 3620730 w 3620730"/>
                  <a:gd name="connsiteY4" fmla="*/ 432620 h 766916"/>
                  <a:gd name="connsiteX5" fmla="*/ 3600000 w 3620730"/>
                  <a:gd name="connsiteY5" fmla="*/ 749496 h 766916"/>
                  <a:gd name="connsiteX6" fmla="*/ 2549014 w 3620730"/>
                  <a:gd name="connsiteY6" fmla="*/ 727587 h 766916"/>
                  <a:gd name="connsiteX7" fmla="*/ 818537 w 3620730"/>
                  <a:gd name="connsiteY7" fmla="*/ 766916 h 766916"/>
                  <a:gd name="connsiteX8" fmla="*/ 0 w 3620730"/>
                  <a:gd name="connsiteY8" fmla="*/ 749496 h 766916"/>
                  <a:gd name="connsiteX9" fmla="*/ 2459 w 3620730"/>
                  <a:gd name="connsiteY9" fmla="*/ 412955 h 766916"/>
                  <a:gd name="connsiteX10" fmla="*/ 0 w 3620730"/>
                  <a:gd name="connsiteY10" fmla="*/ 29496 h 766916"/>
                  <a:gd name="connsiteX0" fmla="*/ 0 w 3620730"/>
                  <a:gd name="connsiteY0" fmla="*/ 29496 h 766916"/>
                  <a:gd name="connsiteX1" fmla="*/ 1074175 w 3620730"/>
                  <a:gd name="connsiteY1" fmla="*/ 29497 h 766916"/>
                  <a:gd name="connsiteX2" fmla="*/ 2667001 w 3620730"/>
                  <a:gd name="connsiteY2" fmla="*/ 0 h 766916"/>
                  <a:gd name="connsiteX3" fmla="*/ 3600000 w 3620730"/>
                  <a:gd name="connsiteY3" fmla="*/ 29496 h 766916"/>
                  <a:gd name="connsiteX4" fmla="*/ 3620730 w 3620730"/>
                  <a:gd name="connsiteY4" fmla="*/ 432620 h 766916"/>
                  <a:gd name="connsiteX5" fmla="*/ 3600000 w 3620730"/>
                  <a:gd name="connsiteY5" fmla="*/ 749496 h 766916"/>
                  <a:gd name="connsiteX6" fmla="*/ 2558846 w 3620730"/>
                  <a:gd name="connsiteY6" fmla="*/ 698090 h 766916"/>
                  <a:gd name="connsiteX7" fmla="*/ 818537 w 3620730"/>
                  <a:gd name="connsiteY7" fmla="*/ 766916 h 766916"/>
                  <a:gd name="connsiteX8" fmla="*/ 0 w 3620730"/>
                  <a:gd name="connsiteY8" fmla="*/ 749496 h 766916"/>
                  <a:gd name="connsiteX9" fmla="*/ 2459 w 3620730"/>
                  <a:gd name="connsiteY9" fmla="*/ 412955 h 766916"/>
                  <a:gd name="connsiteX10" fmla="*/ 0 w 3620730"/>
                  <a:gd name="connsiteY10" fmla="*/ 29496 h 766916"/>
                  <a:gd name="connsiteX0" fmla="*/ 0 w 3620730"/>
                  <a:gd name="connsiteY0" fmla="*/ 29496 h 776748"/>
                  <a:gd name="connsiteX1" fmla="*/ 1074175 w 3620730"/>
                  <a:gd name="connsiteY1" fmla="*/ 29497 h 776748"/>
                  <a:gd name="connsiteX2" fmla="*/ 2667001 w 3620730"/>
                  <a:gd name="connsiteY2" fmla="*/ 0 h 776748"/>
                  <a:gd name="connsiteX3" fmla="*/ 3600000 w 3620730"/>
                  <a:gd name="connsiteY3" fmla="*/ 29496 h 776748"/>
                  <a:gd name="connsiteX4" fmla="*/ 3620730 w 3620730"/>
                  <a:gd name="connsiteY4" fmla="*/ 432620 h 776748"/>
                  <a:gd name="connsiteX5" fmla="*/ 3600000 w 3620730"/>
                  <a:gd name="connsiteY5" fmla="*/ 749496 h 776748"/>
                  <a:gd name="connsiteX6" fmla="*/ 2558846 w 3620730"/>
                  <a:gd name="connsiteY6" fmla="*/ 698090 h 776748"/>
                  <a:gd name="connsiteX7" fmla="*/ 818537 w 3620730"/>
                  <a:gd name="connsiteY7" fmla="*/ 776748 h 776748"/>
                  <a:gd name="connsiteX8" fmla="*/ 0 w 3620730"/>
                  <a:gd name="connsiteY8" fmla="*/ 749496 h 776748"/>
                  <a:gd name="connsiteX9" fmla="*/ 2459 w 3620730"/>
                  <a:gd name="connsiteY9" fmla="*/ 412955 h 776748"/>
                  <a:gd name="connsiteX10" fmla="*/ 0 w 3620730"/>
                  <a:gd name="connsiteY10" fmla="*/ 29496 h 776748"/>
                  <a:gd name="connsiteX0" fmla="*/ 0 w 3620730"/>
                  <a:gd name="connsiteY0" fmla="*/ 29496 h 776748"/>
                  <a:gd name="connsiteX1" fmla="*/ 1074175 w 3620730"/>
                  <a:gd name="connsiteY1" fmla="*/ 29497 h 776748"/>
                  <a:gd name="connsiteX2" fmla="*/ 2667001 w 3620730"/>
                  <a:gd name="connsiteY2" fmla="*/ 0 h 776748"/>
                  <a:gd name="connsiteX3" fmla="*/ 3600000 w 3620730"/>
                  <a:gd name="connsiteY3" fmla="*/ 29496 h 776748"/>
                  <a:gd name="connsiteX4" fmla="*/ 3620730 w 3620730"/>
                  <a:gd name="connsiteY4" fmla="*/ 432620 h 776748"/>
                  <a:gd name="connsiteX5" fmla="*/ 3600000 w 3620730"/>
                  <a:gd name="connsiteY5" fmla="*/ 749496 h 776748"/>
                  <a:gd name="connsiteX6" fmla="*/ 2558846 w 3620730"/>
                  <a:gd name="connsiteY6" fmla="*/ 698090 h 776748"/>
                  <a:gd name="connsiteX7" fmla="*/ 818537 w 3620730"/>
                  <a:gd name="connsiteY7" fmla="*/ 776748 h 776748"/>
                  <a:gd name="connsiteX8" fmla="*/ 0 w 3620730"/>
                  <a:gd name="connsiteY8" fmla="*/ 749496 h 776748"/>
                  <a:gd name="connsiteX9" fmla="*/ 31956 w 3620730"/>
                  <a:gd name="connsiteY9" fmla="*/ 393291 h 776748"/>
                  <a:gd name="connsiteX10" fmla="*/ 0 w 3620730"/>
                  <a:gd name="connsiteY10" fmla="*/ 29496 h 776748"/>
                  <a:gd name="connsiteX0" fmla="*/ 0 w 3620730"/>
                  <a:gd name="connsiteY0" fmla="*/ 29496 h 776748"/>
                  <a:gd name="connsiteX1" fmla="*/ 1074175 w 3620730"/>
                  <a:gd name="connsiteY1" fmla="*/ 58993 h 776748"/>
                  <a:gd name="connsiteX2" fmla="*/ 2667001 w 3620730"/>
                  <a:gd name="connsiteY2" fmla="*/ 0 h 776748"/>
                  <a:gd name="connsiteX3" fmla="*/ 3600000 w 3620730"/>
                  <a:gd name="connsiteY3" fmla="*/ 29496 h 776748"/>
                  <a:gd name="connsiteX4" fmla="*/ 3620730 w 3620730"/>
                  <a:gd name="connsiteY4" fmla="*/ 432620 h 776748"/>
                  <a:gd name="connsiteX5" fmla="*/ 3600000 w 3620730"/>
                  <a:gd name="connsiteY5" fmla="*/ 749496 h 776748"/>
                  <a:gd name="connsiteX6" fmla="*/ 2558846 w 3620730"/>
                  <a:gd name="connsiteY6" fmla="*/ 698090 h 776748"/>
                  <a:gd name="connsiteX7" fmla="*/ 818537 w 3620730"/>
                  <a:gd name="connsiteY7" fmla="*/ 776748 h 776748"/>
                  <a:gd name="connsiteX8" fmla="*/ 0 w 3620730"/>
                  <a:gd name="connsiteY8" fmla="*/ 749496 h 776748"/>
                  <a:gd name="connsiteX9" fmla="*/ 31956 w 3620730"/>
                  <a:gd name="connsiteY9" fmla="*/ 393291 h 776748"/>
                  <a:gd name="connsiteX10" fmla="*/ 0 w 3620730"/>
                  <a:gd name="connsiteY10" fmla="*/ 29496 h 776748"/>
                  <a:gd name="connsiteX0" fmla="*/ 0 w 3620730"/>
                  <a:gd name="connsiteY0" fmla="*/ 58993 h 806245"/>
                  <a:gd name="connsiteX1" fmla="*/ 1074175 w 3620730"/>
                  <a:gd name="connsiteY1" fmla="*/ 88490 h 806245"/>
                  <a:gd name="connsiteX2" fmla="*/ 2696497 w 3620730"/>
                  <a:gd name="connsiteY2" fmla="*/ 0 h 806245"/>
                  <a:gd name="connsiteX3" fmla="*/ 3600000 w 3620730"/>
                  <a:gd name="connsiteY3" fmla="*/ 58993 h 806245"/>
                  <a:gd name="connsiteX4" fmla="*/ 3620730 w 3620730"/>
                  <a:gd name="connsiteY4" fmla="*/ 462117 h 806245"/>
                  <a:gd name="connsiteX5" fmla="*/ 3600000 w 3620730"/>
                  <a:gd name="connsiteY5" fmla="*/ 778993 h 806245"/>
                  <a:gd name="connsiteX6" fmla="*/ 2558846 w 3620730"/>
                  <a:gd name="connsiteY6" fmla="*/ 727587 h 806245"/>
                  <a:gd name="connsiteX7" fmla="*/ 818537 w 3620730"/>
                  <a:gd name="connsiteY7" fmla="*/ 806245 h 806245"/>
                  <a:gd name="connsiteX8" fmla="*/ 0 w 3620730"/>
                  <a:gd name="connsiteY8" fmla="*/ 778993 h 806245"/>
                  <a:gd name="connsiteX9" fmla="*/ 31956 w 3620730"/>
                  <a:gd name="connsiteY9" fmla="*/ 422788 h 806245"/>
                  <a:gd name="connsiteX10" fmla="*/ 0 w 3620730"/>
                  <a:gd name="connsiteY10" fmla="*/ 58993 h 806245"/>
                  <a:gd name="connsiteX0" fmla="*/ 0 w 3669891"/>
                  <a:gd name="connsiteY0" fmla="*/ 58993 h 806245"/>
                  <a:gd name="connsiteX1" fmla="*/ 1074175 w 3669891"/>
                  <a:gd name="connsiteY1" fmla="*/ 88490 h 806245"/>
                  <a:gd name="connsiteX2" fmla="*/ 2696497 w 3669891"/>
                  <a:gd name="connsiteY2" fmla="*/ 0 h 806245"/>
                  <a:gd name="connsiteX3" fmla="*/ 3600000 w 3669891"/>
                  <a:gd name="connsiteY3" fmla="*/ 58993 h 806245"/>
                  <a:gd name="connsiteX4" fmla="*/ 3669891 w 3669891"/>
                  <a:gd name="connsiteY4" fmla="*/ 471949 h 806245"/>
                  <a:gd name="connsiteX5" fmla="*/ 3600000 w 3669891"/>
                  <a:gd name="connsiteY5" fmla="*/ 778993 h 806245"/>
                  <a:gd name="connsiteX6" fmla="*/ 2558846 w 3669891"/>
                  <a:gd name="connsiteY6" fmla="*/ 727587 h 806245"/>
                  <a:gd name="connsiteX7" fmla="*/ 818537 w 3669891"/>
                  <a:gd name="connsiteY7" fmla="*/ 806245 h 806245"/>
                  <a:gd name="connsiteX8" fmla="*/ 0 w 3669891"/>
                  <a:gd name="connsiteY8" fmla="*/ 778993 h 806245"/>
                  <a:gd name="connsiteX9" fmla="*/ 31956 w 3669891"/>
                  <a:gd name="connsiteY9" fmla="*/ 422788 h 806245"/>
                  <a:gd name="connsiteX10" fmla="*/ 0 w 3669891"/>
                  <a:gd name="connsiteY10" fmla="*/ 58993 h 806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669891" h="806245">
                    <a:moveTo>
                      <a:pt x="0" y="58993"/>
                    </a:moveTo>
                    <a:lnTo>
                      <a:pt x="1074175" y="88490"/>
                    </a:lnTo>
                    <a:lnTo>
                      <a:pt x="2696497" y="0"/>
                    </a:lnTo>
                    <a:lnTo>
                      <a:pt x="3600000" y="58993"/>
                    </a:lnTo>
                    <a:lnTo>
                      <a:pt x="3669891" y="471949"/>
                    </a:lnTo>
                    <a:lnTo>
                      <a:pt x="3600000" y="778993"/>
                    </a:lnTo>
                    <a:lnTo>
                      <a:pt x="2558846" y="727587"/>
                    </a:lnTo>
                    <a:lnTo>
                      <a:pt x="818537" y="806245"/>
                    </a:lnTo>
                    <a:lnTo>
                      <a:pt x="0" y="778993"/>
                    </a:lnTo>
                    <a:cubicBezTo>
                      <a:pt x="820" y="666813"/>
                      <a:pt x="31136" y="534968"/>
                      <a:pt x="31956" y="422788"/>
                    </a:cubicBezTo>
                    <a:cubicBezTo>
                      <a:pt x="31136" y="294968"/>
                      <a:pt x="820" y="186813"/>
                      <a:pt x="0" y="58993"/>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8" name="フリーフォーム: 図形 57">
                <a:extLst>
                  <a:ext uri="{FF2B5EF4-FFF2-40B4-BE49-F238E27FC236}">
                    <a16:creationId xmlns:a16="http://schemas.microsoft.com/office/drawing/2014/main" id="{D771B6C5-DCF8-9DB2-BB18-66E888C5BEAE}"/>
                  </a:ext>
                </a:extLst>
              </p:cNvPr>
              <p:cNvSpPr/>
              <p:nvPr/>
            </p:nvSpPr>
            <p:spPr bwMode="auto">
              <a:xfrm>
                <a:off x="5384952" y="3323302"/>
                <a:ext cx="52542" cy="717755"/>
              </a:xfrm>
              <a:custGeom>
                <a:avLst/>
                <a:gdLst>
                  <a:gd name="connsiteX0" fmla="*/ 22926 w 317894"/>
                  <a:gd name="connsiteY0" fmla="*/ 0 h 1130710"/>
                  <a:gd name="connsiteX1" fmla="*/ 52423 w 317894"/>
                  <a:gd name="connsiteY1" fmla="*/ 363794 h 1130710"/>
                  <a:gd name="connsiteX2" fmla="*/ 13094 w 317894"/>
                  <a:gd name="connsiteY2" fmla="*/ 717755 h 1130710"/>
                  <a:gd name="connsiteX3" fmla="*/ 317894 w 317894"/>
                  <a:gd name="connsiteY3" fmla="*/ 1130710 h 1130710"/>
                  <a:gd name="connsiteX0" fmla="*/ 22926 w 52542"/>
                  <a:gd name="connsiteY0" fmla="*/ 0 h 717755"/>
                  <a:gd name="connsiteX1" fmla="*/ 52423 w 52542"/>
                  <a:gd name="connsiteY1" fmla="*/ 363794 h 717755"/>
                  <a:gd name="connsiteX2" fmla="*/ 13094 w 52542"/>
                  <a:gd name="connsiteY2" fmla="*/ 717755 h 717755"/>
                </a:gdLst>
                <a:ahLst/>
                <a:cxnLst>
                  <a:cxn ang="0">
                    <a:pos x="connsiteX0" y="connsiteY0"/>
                  </a:cxn>
                  <a:cxn ang="0">
                    <a:pos x="connsiteX1" y="connsiteY1"/>
                  </a:cxn>
                  <a:cxn ang="0">
                    <a:pos x="connsiteX2" y="connsiteY2"/>
                  </a:cxn>
                </a:cxnLst>
                <a:rect l="l" t="t" r="r" b="b"/>
                <a:pathLst>
                  <a:path w="52542" h="717755">
                    <a:moveTo>
                      <a:pt x="22926" y="0"/>
                    </a:moveTo>
                    <a:cubicBezTo>
                      <a:pt x="38494" y="122084"/>
                      <a:pt x="54062" y="244168"/>
                      <a:pt x="52423" y="363794"/>
                    </a:cubicBezTo>
                    <a:cubicBezTo>
                      <a:pt x="50784" y="483420"/>
                      <a:pt x="-31151" y="589936"/>
                      <a:pt x="13094" y="717755"/>
                    </a:cubicBezTo>
                  </a:path>
                </a:pathLst>
              </a:custGeom>
              <a:noFill/>
              <a:ln w="28575" cap="flat" cmpd="sng" algn="ctr">
                <a:solidFill>
                  <a:schemeClr val="tx1"/>
                </a:solidFill>
                <a:prstDash val="dash"/>
                <a:round/>
                <a:headEnd type="none" w="med" len="med"/>
                <a:tailEnd type="none" w="med" len="med"/>
              </a:ln>
              <a:effectLst/>
            </p:spPr>
            <p:txBody>
              <a:bodyPr rtlCol="0" anchor="ctr"/>
              <a:lstStyle/>
              <a:p>
                <a:pPr algn="ctr"/>
                <a:endParaRPr kumimoji="1" lang="ja-JP" altLang="en-US"/>
              </a:p>
            </p:txBody>
          </p:sp>
          <p:sp>
            <p:nvSpPr>
              <p:cNvPr id="59" name="フリーフォーム: 図形 58">
                <a:extLst>
                  <a:ext uri="{FF2B5EF4-FFF2-40B4-BE49-F238E27FC236}">
                    <a16:creationId xmlns:a16="http://schemas.microsoft.com/office/drawing/2014/main" id="{F0300234-35DE-3BD3-1B18-93F84A87922B}"/>
                  </a:ext>
                </a:extLst>
              </p:cNvPr>
              <p:cNvSpPr/>
              <p:nvPr/>
            </p:nvSpPr>
            <p:spPr bwMode="auto">
              <a:xfrm>
                <a:off x="6411216" y="3328218"/>
                <a:ext cx="40255" cy="717755"/>
              </a:xfrm>
              <a:custGeom>
                <a:avLst/>
                <a:gdLst>
                  <a:gd name="connsiteX0" fmla="*/ 22926 w 317894"/>
                  <a:gd name="connsiteY0" fmla="*/ 0 h 1130710"/>
                  <a:gd name="connsiteX1" fmla="*/ 52423 w 317894"/>
                  <a:gd name="connsiteY1" fmla="*/ 363794 h 1130710"/>
                  <a:gd name="connsiteX2" fmla="*/ 13094 w 317894"/>
                  <a:gd name="connsiteY2" fmla="*/ 717755 h 1130710"/>
                  <a:gd name="connsiteX3" fmla="*/ 317894 w 317894"/>
                  <a:gd name="connsiteY3" fmla="*/ 1130710 h 1130710"/>
                  <a:gd name="connsiteX0" fmla="*/ 22926 w 52542"/>
                  <a:gd name="connsiteY0" fmla="*/ 0 h 717755"/>
                  <a:gd name="connsiteX1" fmla="*/ 52423 w 52542"/>
                  <a:gd name="connsiteY1" fmla="*/ 363794 h 717755"/>
                  <a:gd name="connsiteX2" fmla="*/ 13094 w 52542"/>
                  <a:gd name="connsiteY2" fmla="*/ 717755 h 717755"/>
                  <a:gd name="connsiteX0" fmla="*/ 36891 w 40255"/>
                  <a:gd name="connsiteY0" fmla="*/ 0 h 717755"/>
                  <a:gd name="connsiteX1" fmla="*/ 7395 w 40255"/>
                  <a:gd name="connsiteY1" fmla="*/ 363794 h 717755"/>
                  <a:gd name="connsiteX2" fmla="*/ 27059 w 40255"/>
                  <a:gd name="connsiteY2" fmla="*/ 717755 h 717755"/>
                </a:gdLst>
                <a:ahLst/>
                <a:cxnLst>
                  <a:cxn ang="0">
                    <a:pos x="connsiteX0" y="connsiteY0"/>
                  </a:cxn>
                  <a:cxn ang="0">
                    <a:pos x="connsiteX1" y="connsiteY1"/>
                  </a:cxn>
                  <a:cxn ang="0">
                    <a:pos x="connsiteX2" y="connsiteY2"/>
                  </a:cxn>
                </a:cxnLst>
                <a:rect l="l" t="t" r="r" b="b"/>
                <a:pathLst>
                  <a:path w="40255" h="717755">
                    <a:moveTo>
                      <a:pt x="36891" y="0"/>
                    </a:moveTo>
                    <a:cubicBezTo>
                      <a:pt x="52459" y="122084"/>
                      <a:pt x="9034" y="244168"/>
                      <a:pt x="7395" y="363794"/>
                    </a:cubicBezTo>
                    <a:cubicBezTo>
                      <a:pt x="5756" y="483420"/>
                      <a:pt x="-17186" y="589936"/>
                      <a:pt x="27059" y="717755"/>
                    </a:cubicBezTo>
                  </a:path>
                </a:pathLst>
              </a:custGeom>
              <a:noFill/>
              <a:ln w="28575" cap="flat" cmpd="sng" algn="ctr">
                <a:solidFill>
                  <a:schemeClr val="tx1"/>
                </a:solidFill>
                <a:prstDash val="dash"/>
                <a:round/>
                <a:headEnd type="none" w="med" len="med"/>
                <a:tailEnd type="none" w="med" len="med"/>
              </a:ln>
              <a:effectLst/>
            </p:spPr>
            <p:txBody>
              <a:bodyPr rtlCol="0" anchor="ctr"/>
              <a:lstStyle/>
              <a:p>
                <a:pPr algn="ctr"/>
                <a:endParaRPr kumimoji="1" lang="ja-JP" altLang="en-US"/>
              </a:p>
            </p:txBody>
          </p:sp>
          <p:sp>
            <p:nvSpPr>
              <p:cNvPr id="60" name="フリーフォーム: 図形 59">
                <a:extLst>
                  <a:ext uri="{FF2B5EF4-FFF2-40B4-BE49-F238E27FC236}">
                    <a16:creationId xmlns:a16="http://schemas.microsoft.com/office/drawing/2014/main" id="{CA514E6A-59A7-6245-2FFC-F28FD17E40E7}"/>
                  </a:ext>
                </a:extLst>
              </p:cNvPr>
              <p:cNvSpPr/>
              <p:nvPr/>
            </p:nvSpPr>
            <p:spPr bwMode="auto">
              <a:xfrm>
                <a:off x="7269368" y="3269225"/>
                <a:ext cx="45244" cy="717755"/>
              </a:xfrm>
              <a:custGeom>
                <a:avLst/>
                <a:gdLst>
                  <a:gd name="connsiteX0" fmla="*/ 22926 w 317894"/>
                  <a:gd name="connsiteY0" fmla="*/ 0 h 1130710"/>
                  <a:gd name="connsiteX1" fmla="*/ 52423 w 317894"/>
                  <a:gd name="connsiteY1" fmla="*/ 363794 h 1130710"/>
                  <a:gd name="connsiteX2" fmla="*/ 13094 w 317894"/>
                  <a:gd name="connsiteY2" fmla="*/ 717755 h 1130710"/>
                  <a:gd name="connsiteX3" fmla="*/ 317894 w 317894"/>
                  <a:gd name="connsiteY3" fmla="*/ 1130710 h 1130710"/>
                  <a:gd name="connsiteX0" fmla="*/ 22926 w 52542"/>
                  <a:gd name="connsiteY0" fmla="*/ 0 h 717755"/>
                  <a:gd name="connsiteX1" fmla="*/ 52423 w 52542"/>
                  <a:gd name="connsiteY1" fmla="*/ 363794 h 717755"/>
                  <a:gd name="connsiteX2" fmla="*/ 13094 w 52542"/>
                  <a:gd name="connsiteY2" fmla="*/ 717755 h 717755"/>
                  <a:gd name="connsiteX0" fmla="*/ 29865 w 35129"/>
                  <a:gd name="connsiteY0" fmla="*/ 0 h 717755"/>
                  <a:gd name="connsiteX1" fmla="*/ 20033 w 35129"/>
                  <a:gd name="connsiteY1" fmla="*/ 353961 h 717755"/>
                  <a:gd name="connsiteX2" fmla="*/ 20033 w 35129"/>
                  <a:gd name="connsiteY2" fmla="*/ 717755 h 717755"/>
                  <a:gd name="connsiteX0" fmla="*/ 42397 w 45244"/>
                  <a:gd name="connsiteY0" fmla="*/ 0 h 717755"/>
                  <a:gd name="connsiteX1" fmla="*/ 3069 w 45244"/>
                  <a:gd name="connsiteY1" fmla="*/ 442451 h 717755"/>
                  <a:gd name="connsiteX2" fmla="*/ 32565 w 45244"/>
                  <a:gd name="connsiteY2" fmla="*/ 717755 h 717755"/>
                </a:gdLst>
                <a:ahLst/>
                <a:cxnLst>
                  <a:cxn ang="0">
                    <a:pos x="connsiteX0" y="connsiteY0"/>
                  </a:cxn>
                  <a:cxn ang="0">
                    <a:pos x="connsiteX1" y="connsiteY1"/>
                  </a:cxn>
                  <a:cxn ang="0">
                    <a:pos x="connsiteX2" y="connsiteY2"/>
                  </a:cxn>
                </a:cxnLst>
                <a:rect l="l" t="t" r="r" b="b"/>
                <a:pathLst>
                  <a:path w="45244" h="717755">
                    <a:moveTo>
                      <a:pt x="42397" y="0"/>
                    </a:moveTo>
                    <a:cubicBezTo>
                      <a:pt x="57965" y="122084"/>
                      <a:pt x="4708" y="322825"/>
                      <a:pt x="3069" y="442451"/>
                    </a:cubicBezTo>
                    <a:cubicBezTo>
                      <a:pt x="1430" y="562077"/>
                      <a:pt x="-11680" y="589936"/>
                      <a:pt x="32565" y="717755"/>
                    </a:cubicBezTo>
                  </a:path>
                </a:pathLst>
              </a:custGeom>
              <a:noFill/>
              <a:ln w="28575" cap="flat" cmpd="sng" algn="ctr">
                <a:solidFill>
                  <a:schemeClr val="tx1"/>
                </a:solidFill>
                <a:prstDash val="dash"/>
                <a:round/>
                <a:headEnd type="none" w="med" len="med"/>
                <a:tailEnd type="none" w="med" len="med"/>
              </a:ln>
              <a:effectLst/>
            </p:spPr>
            <p:txBody>
              <a:bodyPr rtlCol="0" anchor="ctr"/>
              <a:lstStyle/>
              <a:p>
                <a:pPr algn="ctr"/>
                <a:endParaRPr kumimoji="1" lang="ja-JP" altLang="en-US"/>
              </a:p>
            </p:txBody>
          </p:sp>
          <p:sp>
            <p:nvSpPr>
              <p:cNvPr id="61" name="フリーフォーム: 図形 60">
                <a:extLst>
                  <a:ext uri="{FF2B5EF4-FFF2-40B4-BE49-F238E27FC236}">
                    <a16:creationId xmlns:a16="http://schemas.microsoft.com/office/drawing/2014/main" id="{93F9D5FC-7F8F-0D7F-CEA5-3397C18A900D}"/>
                  </a:ext>
                </a:extLst>
              </p:cNvPr>
              <p:cNvSpPr/>
              <p:nvPr/>
            </p:nvSpPr>
            <p:spPr bwMode="auto">
              <a:xfrm>
                <a:off x="7939883" y="3293805"/>
                <a:ext cx="40256" cy="717755"/>
              </a:xfrm>
              <a:custGeom>
                <a:avLst/>
                <a:gdLst>
                  <a:gd name="connsiteX0" fmla="*/ 22926 w 317894"/>
                  <a:gd name="connsiteY0" fmla="*/ 0 h 1130710"/>
                  <a:gd name="connsiteX1" fmla="*/ 52423 w 317894"/>
                  <a:gd name="connsiteY1" fmla="*/ 363794 h 1130710"/>
                  <a:gd name="connsiteX2" fmla="*/ 13094 w 317894"/>
                  <a:gd name="connsiteY2" fmla="*/ 717755 h 1130710"/>
                  <a:gd name="connsiteX3" fmla="*/ 317894 w 317894"/>
                  <a:gd name="connsiteY3" fmla="*/ 1130710 h 1130710"/>
                  <a:gd name="connsiteX0" fmla="*/ 22926 w 52542"/>
                  <a:gd name="connsiteY0" fmla="*/ 0 h 717755"/>
                  <a:gd name="connsiteX1" fmla="*/ 52423 w 52542"/>
                  <a:gd name="connsiteY1" fmla="*/ 363794 h 717755"/>
                  <a:gd name="connsiteX2" fmla="*/ 13094 w 52542"/>
                  <a:gd name="connsiteY2" fmla="*/ 717755 h 717755"/>
                  <a:gd name="connsiteX0" fmla="*/ 29865 w 35129"/>
                  <a:gd name="connsiteY0" fmla="*/ 0 h 717755"/>
                  <a:gd name="connsiteX1" fmla="*/ 20033 w 35129"/>
                  <a:gd name="connsiteY1" fmla="*/ 353961 h 717755"/>
                  <a:gd name="connsiteX2" fmla="*/ 20033 w 35129"/>
                  <a:gd name="connsiteY2" fmla="*/ 717755 h 717755"/>
                  <a:gd name="connsiteX0" fmla="*/ 42397 w 45244"/>
                  <a:gd name="connsiteY0" fmla="*/ 0 h 717755"/>
                  <a:gd name="connsiteX1" fmla="*/ 3069 w 45244"/>
                  <a:gd name="connsiteY1" fmla="*/ 442451 h 717755"/>
                  <a:gd name="connsiteX2" fmla="*/ 32565 w 45244"/>
                  <a:gd name="connsiteY2" fmla="*/ 717755 h 717755"/>
                  <a:gd name="connsiteX0" fmla="*/ 36892 w 40256"/>
                  <a:gd name="connsiteY0" fmla="*/ 0 h 717755"/>
                  <a:gd name="connsiteX1" fmla="*/ 7397 w 40256"/>
                  <a:gd name="connsiteY1" fmla="*/ 285134 h 717755"/>
                  <a:gd name="connsiteX2" fmla="*/ 27060 w 40256"/>
                  <a:gd name="connsiteY2" fmla="*/ 717755 h 717755"/>
                </a:gdLst>
                <a:ahLst/>
                <a:cxnLst>
                  <a:cxn ang="0">
                    <a:pos x="connsiteX0" y="connsiteY0"/>
                  </a:cxn>
                  <a:cxn ang="0">
                    <a:pos x="connsiteX1" y="connsiteY1"/>
                  </a:cxn>
                  <a:cxn ang="0">
                    <a:pos x="connsiteX2" y="connsiteY2"/>
                  </a:cxn>
                </a:cxnLst>
                <a:rect l="l" t="t" r="r" b="b"/>
                <a:pathLst>
                  <a:path w="40256" h="717755">
                    <a:moveTo>
                      <a:pt x="36892" y="0"/>
                    </a:moveTo>
                    <a:cubicBezTo>
                      <a:pt x="52460" y="122084"/>
                      <a:pt x="9036" y="165508"/>
                      <a:pt x="7397" y="285134"/>
                    </a:cubicBezTo>
                    <a:cubicBezTo>
                      <a:pt x="5758" y="404760"/>
                      <a:pt x="-17185" y="589936"/>
                      <a:pt x="27060" y="717755"/>
                    </a:cubicBezTo>
                  </a:path>
                </a:pathLst>
              </a:custGeom>
              <a:noFill/>
              <a:ln w="28575" cap="flat" cmpd="sng" algn="ctr">
                <a:solidFill>
                  <a:schemeClr val="tx1"/>
                </a:solidFill>
                <a:prstDash val="dash"/>
                <a:round/>
                <a:headEnd type="none" w="med" len="med"/>
                <a:tailEnd type="none" w="med" len="med"/>
              </a:ln>
              <a:effectLst/>
            </p:spPr>
            <p:txBody>
              <a:bodyPr rtlCol="0" anchor="ctr"/>
              <a:lstStyle/>
              <a:p>
                <a:pPr algn="ctr"/>
                <a:endParaRPr kumimoji="1" lang="ja-JP" altLang="en-US"/>
              </a:p>
            </p:txBody>
          </p:sp>
        </p:grpSp>
      </p:grpSp>
      <p:sp>
        <p:nvSpPr>
          <p:cNvPr id="3" name="テキスト ボックス 2">
            <a:extLst>
              <a:ext uri="{FF2B5EF4-FFF2-40B4-BE49-F238E27FC236}">
                <a16:creationId xmlns:a16="http://schemas.microsoft.com/office/drawing/2014/main" id="{F768052A-C436-3BAB-A216-02346B49792E}"/>
              </a:ext>
            </a:extLst>
          </p:cNvPr>
          <p:cNvSpPr txBox="1"/>
          <p:nvPr/>
        </p:nvSpPr>
        <p:spPr>
          <a:xfrm>
            <a:off x="7674244" y="6101700"/>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4" name="テキスト ボックス 3">
            <a:extLst>
              <a:ext uri="{FF2B5EF4-FFF2-40B4-BE49-F238E27FC236}">
                <a16:creationId xmlns:a16="http://schemas.microsoft.com/office/drawing/2014/main" id="{60253B3D-9969-6815-1D73-F0AFBAE10A76}"/>
              </a:ext>
            </a:extLst>
          </p:cNvPr>
          <p:cNvSpPr txBox="1"/>
          <p:nvPr/>
        </p:nvSpPr>
        <p:spPr>
          <a:xfrm>
            <a:off x="1996271" y="5799411"/>
            <a:ext cx="996033" cy="349702"/>
          </a:xfrm>
          <a:prstGeom prst="rect">
            <a:avLst/>
          </a:prstGeom>
          <a:noFill/>
        </p:spPr>
        <p:txBody>
          <a:bodyPr wrap="none" lIns="36000" tIns="36000" rIns="36000" bIns="36000" rtlCol="0">
            <a:spAutoFit/>
          </a:bodyPr>
          <a:lstStyle/>
          <a:p>
            <a:r>
              <a:rPr kumimoji="1" lang="ja-JP" altLang="en-US" dirty="0">
                <a:latin typeface="+mj-lt"/>
                <a:ea typeface="+mj-ea"/>
              </a:rPr>
              <a:t>図面の例</a:t>
            </a:r>
          </a:p>
        </p:txBody>
      </p:sp>
      <p:sp>
        <p:nvSpPr>
          <p:cNvPr id="5" name="テキスト ボックス 4">
            <a:extLst>
              <a:ext uri="{FF2B5EF4-FFF2-40B4-BE49-F238E27FC236}">
                <a16:creationId xmlns:a16="http://schemas.microsoft.com/office/drawing/2014/main" id="{B41B2496-5854-AF11-27D2-37BEE8A1E65C}"/>
              </a:ext>
            </a:extLst>
          </p:cNvPr>
          <p:cNvSpPr txBox="1"/>
          <p:nvPr/>
        </p:nvSpPr>
        <p:spPr>
          <a:xfrm>
            <a:off x="5599562" y="5799411"/>
            <a:ext cx="2150195" cy="349702"/>
          </a:xfrm>
          <a:prstGeom prst="rect">
            <a:avLst/>
          </a:prstGeom>
          <a:noFill/>
        </p:spPr>
        <p:txBody>
          <a:bodyPr wrap="none" lIns="36000" tIns="36000" rIns="36000" bIns="36000" rtlCol="0">
            <a:spAutoFit/>
          </a:bodyPr>
          <a:lstStyle/>
          <a:p>
            <a:r>
              <a:rPr kumimoji="1" lang="ja-JP" altLang="en-US" dirty="0">
                <a:latin typeface="+mj-lt"/>
                <a:ea typeface="+mj-ea"/>
              </a:rPr>
              <a:t>形状偏差のある形状</a:t>
            </a:r>
          </a:p>
        </p:txBody>
      </p:sp>
    </p:spTree>
    <p:extLst>
      <p:ext uri="{BB962C8B-B14F-4D97-AF65-F5344CB8AC3E}">
        <p14:creationId xmlns:p14="http://schemas.microsoft.com/office/powerpoint/2010/main" val="38014176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B786D4C8-946A-4A12-43B7-F2B43A858561}"/>
              </a:ext>
            </a:extLst>
          </p:cNvPr>
          <p:cNvSpPr>
            <a:spLocks noGrp="1"/>
          </p:cNvSpPr>
          <p:nvPr>
            <p:ph type="title"/>
          </p:nvPr>
        </p:nvSpPr>
        <p:spPr/>
        <p:txBody>
          <a:bodyPr/>
          <a:lstStyle/>
          <a:p>
            <a:r>
              <a:rPr lang="ja-JP" altLang="en-US" dirty="0"/>
              <a:t>メモ作画：寸法公差</a:t>
            </a:r>
          </a:p>
        </p:txBody>
      </p:sp>
      <p:sp>
        <p:nvSpPr>
          <p:cNvPr id="4" name="日付プレースホルダー 3">
            <a:extLst>
              <a:ext uri="{FF2B5EF4-FFF2-40B4-BE49-F238E27FC236}">
                <a16:creationId xmlns:a16="http://schemas.microsoft.com/office/drawing/2014/main" id="{743B325F-27C1-2294-F4F4-A8F48B3C4301}"/>
              </a:ext>
            </a:extLst>
          </p:cNvPr>
          <p:cNvSpPr>
            <a:spLocks noGrp="1"/>
          </p:cNvSpPr>
          <p:nvPr>
            <p:ph type="dt" sz="half" idx="10"/>
          </p:nvPr>
        </p:nvSpPr>
        <p:spPr/>
        <p:txBody>
          <a:bodyPr/>
          <a:lstStyle/>
          <a:p>
            <a:pPr>
              <a:defRPr/>
            </a:pPr>
            <a:r>
              <a:rPr lang="en-US" altLang="ja-JP"/>
              <a:t>2022-8-21</a:t>
            </a:r>
          </a:p>
        </p:txBody>
      </p:sp>
      <p:sp>
        <p:nvSpPr>
          <p:cNvPr id="5" name="フッター プレースホルダー 4">
            <a:extLst>
              <a:ext uri="{FF2B5EF4-FFF2-40B4-BE49-F238E27FC236}">
                <a16:creationId xmlns:a16="http://schemas.microsoft.com/office/drawing/2014/main" id="{66641E59-9548-F079-B7E6-6984EEAD3742}"/>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ECC0AC5C-7364-E105-EB1D-17465EFF1BF6}"/>
              </a:ext>
            </a:extLst>
          </p:cNvPr>
          <p:cNvSpPr>
            <a:spLocks noGrp="1"/>
          </p:cNvSpPr>
          <p:nvPr>
            <p:ph type="sldNum" sz="quarter" idx="12"/>
          </p:nvPr>
        </p:nvSpPr>
        <p:spPr/>
        <p:txBody>
          <a:bodyPr/>
          <a:lstStyle/>
          <a:p>
            <a:pPr>
              <a:defRPr/>
            </a:pPr>
            <a:fld id="{3B27AA76-F2AF-42F9-A7BC-8CF9816996DD}" type="slidenum">
              <a:rPr lang="en-US" altLang="ja-JP" smtClean="0"/>
              <a:pPr>
                <a:defRPr/>
              </a:pPr>
              <a:t>34</a:t>
            </a:fld>
            <a:endParaRPr lang="en-US" altLang="ja-JP"/>
          </a:p>
        </p:txBody>
      </p:sp>
      <p:sp>
        <p:nvSpPr>
          <p:cNvPr id="3" name="コンテンツ プレースホルダー 2">
            <a:extLst>
              <a:ext uri="{FF2B5EF4-FFF2-40B4-BE49-F238E27FC236}">
                <a16:creationId xmlns:a16="http://schemas.microsoft.com/office/drawing/2014/main" id="{CD4FBEF9-1F07-827B-8210-0E49C410A75F}"/>
              </a:ext>
            </a:extLst>
          </p:cNvPr>
          <p:cNvSpPr>
            <a:spLocks noGrp="1"/>
          </p:cNvSpPr>
          <p:nvPr>
            <p:ph idx="1"/>
          </p:nvPr>
        </p:nvSpPr>
        <p:spPr/>
        <p:txBody>
          <a:bodyPr/>
          <a:lstStyle/>
          <a:p>
            <a:r>
              <a:rPr lang="ja-JP" altLang="en-US" dirty="0"/>
              <a:t>ハッチングは次のページを参照</a:t>
            </a:r>
          </a:p>
        </p:txBody>
      </p:sp>
      <p:grpSp>
        <p:nvGrpSpPr>
          <p:cNvPr id="31" name="グループ化 30">
            <a:extLst>
              <a:ext uri="{FF2B5EF4-FFF2-40B4-BE49-F238E27FC236}">
                <a16:creationId xmlns:a16="http://schemas.microsoft.com/office/drawing/2014/main" id="{E9D2D2A4-064A-98D1-613A-B5564CF16164}"/>
              </a:ext>
            </a:extLst>
          </p:cNvPr>
          <p:cNvGrpSpPr/>
          <p:nvPr/>
        </p:nvGrpSpPr>
        <p:grpSpPr>
          <a:xfrm>
            <a:off x="3524744" y="4066511"/>
            <a:ext cx="2556313" cy="1269832"/>
            <a:chOff x="432500" y="3579053"/>
            <a:chExt cx="2556313" cy="1269832"/>
          </a:xfrm>
        </p:grpSpPr>
        <p:sp>
          <p:nvSpPr>
            <p:cNvPr id="11" name="正方形/長方形 10">
              <a:extLst>
                <a:ext uri="{FF2B5EF4-FFF2-40B4-BE49-F238E27FC236}">
                  <a16:creationId xmlns:a16="http://schemas.microsoft.com/office/drawing/2014/main" id="{22FF4880-5FBC-B130-0305-454C088BE9BE}"/>
                </a:ext>
              </a:extLst>
            </p:cNvPr>
            <p:cNvSpPr/>
            <p:nvPr/>
          </p:nvSpPr>
          <p:spPr bwMode="auto">
            <a:xfrm rot="5400000">
              <a:off x="819500" y="3273885"/>
              <a:ext cx="1260000" cy="189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2" name="直線コネクタ 11">
              <a:extLst>
                <a:ext uri="{FF2B5EF4-FFF2-40B4-BE49-F238E27FC236}">
                  <a16:creationId xmlns:a16="http://schemas.microsoft.com/office/drawing/2014/main" id="{DFA45221-3028-6326-2024-3BF3B83E331C}"/>
                </a:ext>
              </a:extLst>
            </p:cNvPr>
            <p:cNvCxnSpPr>
              <a:cxnSpLocks/>
            </p:cNvCxnSpPr>
            <p:nvPr/>
          </p:nvCxnSpPr>
          <p:spPr bwMode="auto">
            <a:xfrm rot="5400000">
              <a:off x="1494500" y="3156885"/>
              <a:ext cx="0" cy="2124000"/>
            </a:xfrm>
            <a:prstGeom prst="line">
              <a:avLst/>
            </a:prstGeom>
            <a:noFill/>
            <a:ln w="12700" cap="flat" cmpd="sng" algn="ctr">
              <a:solidFill>
                <a:schemeClr val="tx1"/>
              </a:solidFill>
              <a:prstDash val="lgDashDot"/>
              <a:round/>
              <a:headEnd type="none" w="lg" len="lg"/>
              <a:tailEnd type="none" w="lg" len="lg"/>
            </a:ln>
            <a:effectLst/>
          </p:spPr>
        </p:cxnSp>
        <p:cxnSp>
          <p:nvCxnSpPr>
            <p:cNvPr id="13" name="直線コネクタ 12">
              <a:extLst>
                <a:ext uri="{FF2B5EF4-FFF2-40B4-BE49-F238E27FC236}">
                  <a16:creationId xmlns:a16="http://schemas.microsoft.com/office/drawing/2014/main" id="{936823C5-9285-622F-5811-47810B3422A7}"/>
                </a:ext>
              </a:extLst>
            </p:cNvPr>
            <p:cNvCxnSpPr>
              <a:cxnSpLocks/>
            </p:cNvCxnSpPr>
            <p:nvPr/>
          </p:nvCxnSpPr>
          <p:spPr bwMode="auto">
            <a:xfrm flipH="1">
              <a:off x="2412812" y="3588885"/>
              <a:ext cx="576000" cy="0"/>
            </a:xfrm>
            <a:prstGeom prst="line">
              <a:avLst/>
            </a:prstGeom>
            <a:noFill/>
            <a:ln w="12700" cap="flat" cmpd="sng" algn="ctr">
              <a:solidFill>
                <a:schemeClr val="tx1"/>
              </a:solidFill>
              <a:prstDash val="solid"/>
              <a:round/>
              <a:headEnd type="none" w="lg" len="lg"/>
              <a:tailEnd type="none" w="lg" len="lg"/>
            </a:ln>
            <a:effectLst/>
          </p:spPr>
        </p:cxnSp>
        <p:cxnSp>
          <p:nvCxnSpPr>
            <p:cNvPr id="14" name="直線コネクタ 13">
              <a:extLst>
                <a:ext uri="{FF2B5EF4-FFF2-40B4-BE49-F238E27FC236}">
                  <a16:creationId xmlns:a16="http://schemas.microsoft.com/office/drawing/2014/main" id="{AD59DC3D-5487-7456-6149-98DC946E95AE}"/>
                </a:ext>
              </a:extLst>
            </p:cNvPr>
            <p:cNvCxnSpPr>
              <a:cxnSpLocks/>
            </p:cNvCxnSpPr>
            <p:nvPr/>
          </p:nvCxnSpPr>
          <p:spPr bwMode="auto">
            <a:xfrm flipH="1">
              <a:off x="2412813" y="4848885"/>
              <a:ext cx="576000" cy="0"/>
            </a:xfrm>
            <a:prstGeom prst="line">
              <a:avLst/>
            </a:prstGeom>
            <a:noFill/>
            <a:ln w="12700" cap="flat" cmpd="sng" algn="ctr">
              <a:solidFill>
                <a:schemeClr val="tx1"/>
              </a:solidFill>
              <a:prstDash val="solid"/>
              <a:round/>
              <a:headEnd type="none" w="lg" len="lg"/>
              <a:tailEnd type="none" w="lg" len="lg"/>
            </a:ln>
            <a:effectLst/>
          </p:spPr>
        </p:cxnSp>
        <p:cxnSp>
          <p:nvCxnSpPr>
            <p:cNvPr id="15" name="直線コネクタ 14">
              <a:extLst>
                <a:ext uri="{FF2B5EF4-FFF2-40B4-BE49-F238E27FC236}">
                  <a16:creationId xmlns:a16="http://schemas.microsoft.com/office/drawing/2014/main" id="{64514081-9C68-E219-210C-D54BF7EE5AF0}"/>
                </a:ext>
              </a:extLst>
            </p:cNvPr>
            <p:cNvCxnSpPr>
              <a:cxnSpLocks/>
            </p:cNvCxnSpPr>
            <p:nvPr/>
          </p:nvCxnSpPr>
          <p:spPr bwMode="auto">
            <a:xfrm rot="5400000">
              <a:off x="2266110" y="4209053"/>
              <a:ext cx="1260000" cy="0"/>
            </a:xfrm>
            <a:prstGeom prst="line">
              <a:avLst/>
            </a:prstGeom>
            <a:noFill/>
            <a:ln w="12700" cap="flat" cmpd="sng" algn="ctr">
              <a:solidFill>
                <a:schemeClr val="tx1"/>
              </a:solidFill>
              <a:prstDash val="solid"/>
              <a:round/>
              <a:headEnd type="arrow" w="sm" len="lg"/>
              <a:tailEnd type="arrow" w="sm" len="lg"/>
            </a:ln>
            <a:effectLst/>
          </p:spPr>
        </p:cxnSp>
        <p:sp>
          <p:nvSpPr>
            <p:cNvPr id="17" name="テキスト ボックス 16">
              <a:extLst>
                <a:ext uri="{FF2B5EF4-FFF2-40B4-BE49-F238E27FC236}">
                  <a16:creationId xmlns:a16="http://schemas.microsoft.com/office/drawing/2014/main" id="{F3ACD377-F63B-7FE2-48A7-CBD5C044A6EE}"/>
                </a:ext>
              </a:extLst>
            </p:cNvPr>
            <p:cNvSpPr txBox="1"/>
            <p:nvPr/>
          </p:nvSpPr>
          <p:spPr>
            <a:xfrm rot="16200000">
              <a:off x="2272902" y="4079300"/>
              <a:ext cx="1051481"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20H</a:t>
              </a:r>
              <a:r>
                <a:rPr lang="en-US" altLang="ja-JP" sz="700" i="1" dirty="0">
                  <a:latin typeface="+mj-lt"/>
                  <a:ea typeface="+mj-ea"/>
                </a:rPr>
                <a:t> </a:t>
              </a:r>
              <a:r>
                <a:rPr lang="en-US" altLang="ja-JP" dirty="0">
                  <a:latin typeface="+mj-lt"/>
                  <a:ea typeface="+mj-ea"/>
                </a:rPr>
                <a:t>7</a:t>
              </a:r>
              <a:endParaRPr kumimoji="1" lang="ja-JP" altLang="en-US" i="1" dirty="0">
                <a:latin typeface="+mj-lt"/>
                <a:ea typeface="+mj-ea"/>
              </a:endParaRPr>
            </a:p>
          </p:txBody>
        </p:sp>
      </p:grpSp>
      <p:grpSp>
        <p:nvGrpSpPr>
          <p:cNvPr id="32" name="グループ化 31">
            <a:extLst>
              <a:ext uri="{FF2B5EF4-FFF2-40B4-BE49-F238E27FC236}">
                <a16:creationId xmlns:a16="http://schemas.microsoft.com/office/drawing/2014/main" id="{BB526687-6117-12C8-10EE-C310F7EBF075}"/>
              </a:ext>
            </a:extLst>
          </p:cNvPr>
          <p:cNvGrpSpPr/>
          <p:nvPr/>
        </p:nvGrpSpPr>
        <p:grpSpPr>
          <a:xfrm>
            <a:off x="6218901" y="3621427"/>
            <a:ext cx="2000671" cy="2160000"/>
            <a:chOff x="3785419" y="3346123"/>
            <a:chExt cx="2000671" cy="2160000"/>
          </a:xfrm>
        </p:grpSpPr>
        <p:sp>
          <p:nvSpPr>
            <p:cNvPr id="22" name="正方形/長方形 21">
              <a:extLst>
                <a:ext uri="{FF2B5EF4-FFF2-40B4-BE49-F238E27FC236}">
                  <a16:creationId xmlns:a16="http://schemas.microsoft.com/office/drawing/2014/main" id="{A76D3190-DB25-FB07-8DDB-CA8DCEEFFCA1}"/>
                </a:ext>
              </a:extLst>
            </p:cNvPr>
            <p:cNvSpPr/>
            <p:nvPr/>
          </p:nvSpPr>
          <p:spPr bwMode="auto">
            <a:xfrm>
              <a:off x="3955648" y="3346123"/>
              <a:ext cx="1260000" cy="2160000"/>
            </a:xfrm>
            <a:prstGeom prst="rect">
              <a:avLst/>
            </a:prstGeom>
            <a:blipFill dpi="0" rotWithShape="1">
              <a:blip r:embed="rId2">
                <a:extLst>
                  <a:ext uri="{96DAC541-7B7A-43D3-8B79-37D633B846F1}">
                    <asvg:svgBlip xmlns:asvg="http://schemas.microsoft.com/office/drawing/2016/SVG/main" r:embed="rId3"/>
                  </a:ext>
                </a:extLst>
              </a:blip>
              <a:srcRect/>
              <a:stretch>
                <a:fillRect l="-102000" t="-50000" r="-208000" b="-86000"/>
              </a:stretch>
            </a:blip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0" name="正方形/長方形 19">
              <a:extLst>
                <a:ext uri="{FF2B5EF4-FFF2-40B4-BE49-F238E27FC236}">
                  <a16:creationId xmlns:a16="http://schemas.microsoft.com/office/drawing/2014/main" id="{DE630532-71D9-7ADC-F84E-798F3167CBFD}"/>
                </a:ext>
              </a:extLst>
            </p:cNvPr>
            <p:cNvSpPr/>
            <p:nvPr/>
          </p:nvSpPr>
          <p:spPr bwMode="auto">
            <a:xfrm rot="5400000">
              <a:off x="3955648" y="3796123"/>
              <a:ext cx="1260000" cy="1260000"/>
            </a:xfrm>
            <a:prstGeom prst="rect">
              <a:avLst/>
            </a:prstGeom>
            <a:solidFill>
              <a:schemeClr val="bg2"/>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5" name="直線コネクタ 24">
              <a:extLst>
                <a:ext uri="{FF2B5EF4-FFF2-40B4-BE49-F238E27FC236}">
                  <a16:creationId xmlns:a16="http://schemas.microsoft.com/office/drawing/2014/main" id="{503E1B90-9917-48B0-4692-B2A3B62E8DE7}"/>
                </a:ext>
              </a:extLst>
            </p:cNvPr>
            <p:cNvCxnSpPr>
              <a:cxnSpLocks/>
            </p:cNvCxnSpPr>
            <p:nvPr/>
          </p:nvCxnSpPr>
          <p:spPr bwMode="auto">
            <a:xfrm flipH="1">
              <a:off x="3785419" y="4426123"/>
              <a:ext cx="1588019" cy="0"/>
            </a:xfrm>
            <a:prstGeom prst="line">
              <a:avLst/>
            </a:prstGeom>
            <a:noFill/>
            <a:ln w="12700" cap="flat" cmpd="sng" algn="ctr">
              <a:solidFill>
                <a:schemeClr val="tx1"/>
              </a:solidFill>
              <a:prstDash val="lgDashDot"/>
              <a:round/>
              <a:headEnd type="none" w="lg" len="lg"/>
              <a:tailEnd type="none" w="lg" len="lg"/>
            </a:ln>
            <a:effectLst/>
          </p:spPr>
        </p:cxnSp>
        <p:cxnSp>
          <p:nvCxnSpPr>
            <p:cNvPr id="26" name="直線コネクタ 25">
              <a:extLst>
                <a:ext uri="{FF2B5EF4-FFF2-40B4-BE49-F238E27FC236}">
                  <a16:creationId xmlns:a16="http://schemas.microsoft.com/office/drawing/2014/main" id="{69306F0B-4B68-7A9B-14E1-062B74FE3EC6}"/>
                </a:ext>
              </a:extLst>
            </p:cNvPr>
            <p:cNvCxnSpPr>
              <a:cxnSpLocks/>
            </p:cNvCxnSpPr>
            <p:nvPr/>
          </p:nvCxnSpPr>
          <p:spPr bwMode="auto">
            <a:xfrm flipH="1">
              <a:off x="5210089" y="3790446"/>
              <a:ext cx="576000" cy="0"/>
            </a:xfrm>
            <a:prstGeom prst="line">
              <a:avLst/>
            </a:prstGeom>
            <a:noFill/>
            <a:ln w="12700" cap="flat" cmpd="sng" algn="ctr">
              <a:solidFill>
                <a:schemeClr val="tx1"/>
              </a:solidFill>
              <a:prstDash val="solid"/>
              <a:round/>
              <a:headEnd type="none" w="lg" len="lg"/>
              <a:tailEnd type="none" w="lg" len="lg"/>
            </a:ln>
            <a:effectLst/>
          </p:spPr>
        </p:cxnSp>
        <p:cxnSp>
          <p:nvCxnSpPr>
            <p:cNvPr id="27" name="直線コネクタ 26">
              <a:extLst>
                <a:ext uri="{FF2B5EF4-FFF2-40B4-BE49-F238E27FC236}">
                  <a16:creationId xmlns:a16="http://schemas.microsoft.com/office/drawing/2014/main" id="{BB5A3F3C-F0C0-AA2D-E159-EA6A805D8DD6}"/>
                </a:ext>
              </a:extLst>
            </p:cNvPr>
            <p:cNvCxnSpPr>
              <a:cxnSpLocks/>
            </p:cNvCxnSpPr>
            <p:nvPr/>
          </p:nvCxnSpPr>
          <p:spPr bwMode="auto">
            <a:xfrm flipH="1">
              <a:off x="5210090" y="5050446"/>
              <a:ext cx="576000" cy="0"/>
            </a:xfrm>
            <a:prstGeom prst="line">
              <a:avLst/>
            </a:prstGeom>
            <a:noFill/>
            <a:ln w="12700" cap="flat" cmpd="sng" algn="ctr">
              <a:solidFill>
                <a:schemeClr val="tx1"/>
              </a:solidFill>
              <a:prstDash val="solid"/>
              <a:round/>
              <a:headEnd type="none" w="lg" len="lg"/>
              <a:tailEnd type="none" w="lg" len="lg"/>
            </a:ln>
            <a:effectLst/>
          </p:spPr>
        </p:cxnSp>
        <p:cxnSp>
          <p:nvCxnSpPr>
            <p:cNvPr id="28" name="直線コネクタ 27">
              <a:extLst>
                <a:ext uri="{FF2B5EF4-FFF2-40B4-BE49-F238E27FC236}">
                  <a16:creationId xmlns:a16="http://schemas.microsoft.com/office/drawing/2014/main" id="{2F45280A-C923-B0EE-6EEB-F3888EDCA438}"/>
                </a:ext>
              </a:extLst>
            </p:cNvPr>
            <p:cNvCxnSpPr>
              <a:cxnSpLocks/>
            </p:cNvCxnSpPr>
            <p:nvPr/>
          </p:nvCxnSpPr>
          <p:spPr bwMode="auto">
            <a:xfrm rot="5400000">
              <a:off x="5063387" y="4426123"/>
              <a:ext cx="1260000" cy="0"/>
            </a:xfrm>
            <a:prstGeom prst="line">
              <a:avLst/>
            </a:prstGeom>
            <a:noFill/>
            <a:ln w="12700" cap="flat" cmpd="sng" algn="ctr">
              <a:solidFill>
                <a:schemeClr val="tx1"/>
              </a:solidFill>
              <a:prstDash val="solid"/>
              <a:round/>
              <a:headEnd type="arrow" w="sm" len="lg"/>
              <a:tailEnd type="arrow" w="sm" len="lg"/>
            </a:ln>
            <a:effectLst/>
          </p:spPr>
        </p:cxnSp>
        <p:sp>
          <p:nvSpPr>
            <p:cNvPr id="29" name="テキスト ボックス 28">
              <a:extLst>
                <a:ext uri="{FF2B5EF4-FFF2-40B4-BE49-F238E27FC236}">
                  <a16:creationId xmlns:a16="http://schemas.microsoft.com/office/drawing/2014/main" id="{817804C0-5486-E431-38C6-3D26DD51A4C2}"/>
                </a:ext>
              </a:extLst>
            </p:cNvPr>
            <p:cNvSpPr txBox="1"/>
            <p:nvPr/>
          </p:nvSpPr>
          <p:spPr>
            <a:xfrm rot="16200000">
              <a:off x="5070179" y="4286538"/>
              <a:ext cx="1051481"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20h</a:t>
              </a:r>
              <a:r>
                <a:rPr lang="en-US" altLang="ja-JP" dirty="0">
                  <a:latin typeface="+mj-lt"/>
                  <a:ea typeface="+mj-ea"/>
                </a:rPr>
                <a:t>7</a:t>
              </a:r>
              <a:endParaRPr kumimoji="1" lang="ja-JP" altLang="en-US" i="1" dirty="0">
                <a:latin typeface="+mj-lt"/>
                <a:ea typeface="+mj-ea"/>
              </a:endParaRPr>
            </a:p>
          </p:txBody>
        </p:sp>
      </p:grpSp>
      <p:grpSp>
        <p:nvGrpSpPr>
          <p:cNvPr id="50" name="グループ化 49">
            <a:extLst>
              <a:ext uri="{FF2B5EF4-FFF2-40B4-BE49-F238E27FC236}">
                <a16:creationId xmlns:a16="http://schemas.microsoft.com/office/drawing/2014/main" id="{0B53D9AA-4873-B9BB-E9DD-ADAEEF6C7076}"/>
              </a:ext>
            </a:extLst>
          </p:cNvPr>
          <p:cNvGrpSpPr/>
          <p:nvPr/>
        </p:nvGrpSpPr>
        <p:grpSpPr>
          <a:xfrm>
            <a:off x="6218901" y="981466"/>
            <a:ext cx="2000671" cy="2160000"/>
            <a:chOff x="2364656" y="3508355"/>
            <a:chExt cx="2000671" cy="2160000"/>
          </a:xfrm>
        </p:grpSpPr>
        <p:sp>
          <p:nvSpPr>
            <p:cNvPr id="39" name="テキスト ボックス 38">
              <a:extLst>
                <a:ext uri="{FF2B5EF4-FFF2-40B4-BE49-F238E27FC236}">
                  <a16:creationId xmlns:a16="http://schemas.microsoft.com/office/drawing/2014/main" id="{AC7A3D4A-ACCF-4580-AFFC-4A133102668B}"/>
                </a:ext>
              </a:extLst>
            </p:cNvPr>
            <p:cNvSpPr txBox="1"/>
            <p:nvPr/>
          </p:nvSpPr>
          <p:spPr>
            <a:xfrm rot="16200000">
              <a:off x="3611361" y="4412968"/>
              <a:ext cx="973393" cy="445882"/>
            </a:xfrm>
            <a:prstGeom prst="rect">
              <a:avLst/>
            </a:prstGeom>
            <a:noFill/>
          </p:spPr>
          <p:txBody>
            <a:bodyPr wrap="square" lIns="36000" tIns="36000" rIns="36000" bIns="36000" rtlCol="0">
              <a:spAutoFit/>
            </a:bodyPr>
            <a:lstStyle/>
            <a:p>
              <a:pPr algn="r">
                <a:lnSpc>
                  <a:spcPts val="1600"/>
                </a:lnSpc>
              </a:pPr>
              <a:r>
                <a:rPr lang="en-US" altLang="ja-JP" sz="1200" dirty="0">
                  <a:latin typeface="+mj-lt"/>
                  <a:ea typeface="+mj-ea"/>
                </a:rPr>
                <a:t>+</a:t>
              </a:r>
              <a:r>
                <a:rPr lang="en-US" altLang="ja-JP" sz="1200" i="1" dirty="0">
                  <a:latin typeface="+mj-lt"/>
                  <a:ea typeface="+mj-ea"/>
                </a:rPr>
                <a:t>0.02</a:t>
              </a:r>
            </a:p>
            <a:p>
              <a:pPr algn="r">
                <a:lnSpc>
                  <a:spcPts val="1200"/>
                </a:lnSpc>
              </a:pPr>
              <a:r>
                <a:rPr lang="el-GR" altLang="ja-JP" i="1" dirty="0">
                  <a:latin typeface="+mj-lt"/>
                  <a:ea typeface="+mj-ea"/>
                </a:rPr>
                <a:t>ϕ</a:t>
              </a:r>
              <a:r>
                <a:rPr lang="en-US" altLang="ja-JP" i="1" dirty="0">
                  <a:latin typeface="+mj-lt"/>
                  <a:ea typeface="+mj-ea"/>
                </a:rPr>
                <a:t>20</a:t>
              </a:r>
              <a:r>
                <a:rPr lang="el-GR" altLang="ja-JP" dirty="0">
                  <a:latin typeface="+mj-lt"/>
                  <a:ea typeface="+mj-ea"/>
                </a:rPr>
                <a:t> </a:t>
              </a:r>
              <a:r>
                <a:rPr lang="en-US" altLang="ja-JP" sz="1200" dirty="0">
                  <a:latin typeface="+mj-lt"/>
                  <a:ea typeface="+mj-ea"/>
                </a:rPr>
                <a:t>+</a:t>
              </a:r>
              <a:r>
                <a:rPr lang="en-US" altLang="ja-JP" sz="1200" i="1" dirty="0">
                  <a:latin typeface="+mj-lt"/>
                  <a:ea typeface="+mj-ea"/>
                </a:rPr>
                <a:t>0.01</a:t>
              </a:r>
              <a:endParaRPr kumimoji="1" lang="ja-JP" altLang="en-US" sz="1200" i="1" dirty="0">
                <a:latin typeface="+mj-lt"/>
                <a:ea typeface="+mj-ea"/>
              </a:endParaRPr>
            </a:p>
          </p:txBody>
        </p:sp>
        <p:grpSp>
          <p:nvGrpSpPr>
            <p:cNvPr id="40" name="グループ化 39">
              <a:extLst>
                <a:ext uri="{FF2B5EF4-FFF2-40B4-BE49-F238E27FC236}">
                  <a16:creationId xmlns:a16="http://schemas.microsoft.com/office/drawing/2014/main" id="{2492006B-1785-20DE-D389-024FE10B861A}"/>
                </a:ext>
              </a:extLst>
            </p:cNvPr>
            <p:cNvGrpSpPr/>
            <p:nvPr/>
          </p:nvGrpSpPr>
          <p:grpSpPr>
            <a:xfrm>
              <a:off x="2364656" y="3508355"/>
              <a:ext cx="2000671" cy="2160000"/>
              <a:chOff x="3785419" y="3346123"/>
              <a:chExt cx="2000671" cy="2160000"/>
            </a:xfrm>
          </p:grpSpPr>
          <p:sp>
            <p:nvSpPr>
              <p:cNvPr id="41" name="正方形/長方形 40">
                <a:extLst>
                  <a:ext uri="{FF2B5EF4-FFF2-40B4-BE49-F238E27FC236}">
                    <a16:creationId xmlns:a16="http://schemas.microsoft.com/office/drawing/2014/main" id="{55433649-F79D-15D2-6030-73EFF1DBE8C4}"/>
                  </a:ext>
                </a:extLst>
              </p:cNvPr>
              <p:cNvSpPr/>
              <p:nvPr/>
            </p:nvSpPr>
            <p:spPr bwMode="auto">
              <a:xfrm>
                <a:off x="3955648" y="3346123"/>
                <a:ext cx="1260000" cy="2160000"/>
              </a:xfrm>
              <a:prstGeom prst="rect">
                <a:avLst/>
              </a:prstGeom>
              <a:blipFill dpi="0" rotWithShape="1">
                <a:blip r:embed="rId2">
                  <a:extLst>
                    <a:ext uri="{96DAC541-7B7A-43D3-8B79-37D633B846F1}">
                      <asvg:svgBlip xmlns:asvg="http://schemas.microsoft.com/office/drawing/2016/SVG/main" r:embed="rId3"/>
                    </a:ext>
                  </a:extLst>
                </a:blip>
                <a:srcRect/>
                <a:stretch>
                  <a:fillRect l="-102000" t="-50000" r="-208000" b="-86000"/>
                </a:stretch>
              </a:blip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2" name="正方形/長方形 41">
                <a:extLst>
                  <a:ext uri="{FF2B5EF4-FFF2-40B4-BE49-F238E27FC236}">
                    <a16:creationId xmlns:a16="http://schemas.microsoft.com/office/drawing/2014/main" id="{0CC8F855-1BE4-6E23-A9A4-634DE3290257}"/>
                  </a:ext>
                </a:extLst>
              </p:cNvPr>
              <p:cNvSpPr/>
              <p:nvPr/>
            </p:nvSpPr>
            <p:spPr bwMode="auto">
              <a:xfrm rot="5400000">
                <a:off x="3955648" y="3796123"/>
                <a:ext cx="1260000" cy="1260000"/>
              </a:xfrm>
              <a:prstGeom prst="rect">
                <a:avLst/>
              </a:prstGeom>
              <a:solidFill>
                <a:schemeClr val="bg2"/>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3" name="直線コネクタ 42">
                <a:extLst>
                  <a:ext uri="{FF2B5EF4-FFF2-40B4-BE49-F238E27FC236}">
                    <a16:creationId xmlns:a16="http://schemas.microsoft.com/office/drawing/2014/main" id="{D98D6364-3832-5F5F-8491-FB7840EC3ECA}"/>
                  </a:ext>
                </a:extLst>
              </p:cNvPr>
              <p:cNvCxnSpPr>
                <a:cxnSpLocks/>
              </p:cNvCxnSpPr>
              <p:nvPr/>
            </p:nvCxnSpPr>
            <p:spPr bwMode="auto">
              <a:xfrm flipH="1">
                <a:off x="3785419" y="4426123"/>
                <a:ext cx="1588019" cy="0"/>
              </a:xfrm>
              <a:prstGeom prst="line">
                <a:avLst/>
              </a:prstGeom>
              <a:noFill/>
              <a:ln w="12700" cap="flat" cmpd="sng" algn="ctr">
                <a:solidFill>
                  <a:schemeClr val="tx1"/>
                </a:solidFill>
                <a:prstDash val="lgDashDot"/>
                <a:round/>
                <a:headEnd type="none" w="lg" len="lg"/>
                <a:tailEnd type="none" w="lg" len="lg"/>
              </a:ln>
              <a:effectLst/>
            </p:spPr>
          </p:cxnSp>
          <p:cxnSp>
            <p:nvCxnSpPr>
              <p:cNvPr id="44" name="直線コネクタ 43">
                <a:extLst>
                  <a:ext uri="{FF2B5EF4-FFF2-40B4-BE49-F238E27FC236}">
                    <a16:creationId xmlns:a16="http://schemas.microsoft.com/office/drawing/2014/main" id="{275415FD-DF55-14B0-E337-B37A1E8DF777}"/>
                  </a:ext>
                </a:extLst>
              </p:cNvPr>
              <p:cNvCxnSpPr>
                <a:cxnSpLocks/>
              </p:cNvCxnSpPr>
              <p:nvPr/>
            </p:nvCxnSpPr>
            <p:spPr bwMode="auto">
              <a:xfrm flipH="1">
                <a:off x="5210089" y="3790446"/>
                <a:ext cx="576000" cy="0"/>
              </a:xfrm>
              <a:prstGeom prst="line">
                <a:avLst/>
              </a:prstGeom>
              <a:noFill/>
              <a:ln w="12700" cap="flat" cmpd="sng" algn="ctr">
                <a:solidFill>
                  <a:schemeClr val="tx1"/>
                </a:solidFill>
                <a:prstDash val="solid"/>
                <a:round/>
                <a:headEnd type="none" w="lg" len="lg"/>
                <a:tailEnd type="none" w="lg" len="lg"/>
              </a:ln>
              <a:effectLst/>
            </p:spPr>
          </p:cxnSp>
          <p:cxnSp>
            <p:nvCxnSpPr>
              <p:cNvPr id="45" name="直線コネクタ 44">
                <a:extLst>
                  <a:ext uri="{FF2B5EF4-FFF2-40B4-BE49-F238E27FC236}">
                    <a16:creationId xmlns:a16="http://schemas.microsoft.com/office/drawing/2014/main" id="{57C41ABC-1FBF-CFDC-9C24-53ECCA75BBC6}"/>
                  </a:ext>
                </a:extLst>
              </p:cNvPr>
              <p:cNvCxnSpPr>
                <a:cxnSpLocks/>
              </p:cNvCxnSpPr>
              <p:nvPr/>
            </p:nvCxnSpPr>
            <p:spPr bwMode="auto">
              <a:xfrm flipH="1">
                <a:off x="5210090" y="5050446"/>
                <a:ext cx="576000" cy="0"/>
              </a:xfrm>
              <a:prstGeom prst="line">
                <a:avLst/>
              </a:prstGeom>
              <a:noFill/>
              <a:ln w="12700" cap="flat" cmpd="sng" algn="ctr">
                <a:solidFill>
                  <a:schemeClr val="tx1"/>
                </a:solidFill>
                <a:prstDash val="solid"/>
                <a:round/>
                <a:headEnd type="none" w="lg" len="lg"/>
                <a:tailEnd type="none" w="lg" len="lg"/>
              </a:ln>
              <a:effectLst/>
            </p:spPr>
          </p:cxnSp>
          <p:cxnSp>
            <p:nvCxnSpPr>
              <p:cNvPr id="46" name="直線コネクタ 45">
                <a:extLst>
                  <a:ext uri="{FF2B5EF4-FFF2-40B4-BE49-F238E27FC236}">
                    <a16:creationId xmlns:a16="http://schemas.microsoft.com/office/drawing/2014/main" id="{A35A5E13-DC89-561D-1847-2CD13934F332}"/>
                  </a:ext>
                </a:extLst>
              </p:cNvPr>
              <p:cNvCxnSpPr>
                <a:cxnSpLocks/>
              </p:cNvCxnSpPr>
              <p:nvPr/>
            </p:nvCxnSpPr>
            <p:spPr bwMode="auto">
              <a:xfrm rot="5400000">
                <a:off x="5063387" y="4426123"/>
                <a:ext cx="1260000" cy="0"/>
              </a:xfrm>
              <a:prstGeom prst="line">
                <a:avLst/>
              </a:prstGeom>
              <a:noFill/>
              <a:ln w="12700" cap="flat" cmpd="sng" algn="ctr">
                <a:solidFill>
                  <a:schemeClr val="tx1"/>
                </a:solidFill>
                <a:prstDash val="solid"/>
                <a:round/>
                <a:headEnd type="arrow" w="sm" len="lg"/>
                <a:tailEnd type="arrow" w="sm" len="lg"/>
              </a:ln>
              <a:effectLst/>
            </p:spPr>
          </p:cxnSp>
        </p:grpSp>
      </p:grpSp>
      <p:sp>
        <p:nvSpPr>
          <p:cNvPr id="2" name="テキスト ボックス 1">
            <a:extLst>
              <a:ext uri="{FF2B5EF4-FFF2-40B4-BE49-F238E27FC236}">
                <a16:creationId xmlns:a16="http://schemas.microsoft.com/office/drawing/2014/main" id="{3584A551-9FE3-EEC9-F87E-14718DA06903}"/>
              </a:ext>
            </a:extLst>
          </p:cNvPr>
          <p:cNvSpPr txBox="1"/>
          <p:nvPr/>
        </p:nvSpPr>
        <p:spPr>
          <a:xfrm>
            <a:off x="7655772" y="6046284"/>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grpSp>
        <p:nvGrpSpPr>
          <p:cNvPr id="47" name="グループ化 46">
            <a:extLst>
              <a:ext uri="{FF2B5EF4-FFF2-40B4-BE49-F238E27FC236}">
                <a16:creationId xmlns:a16="http://schemas.microsoft.com/office/drawing/2014/main" id="{CBF49579-04E8-370A-A8DA-7F9F21E1B0B2}"/>
              </a:ext>
            </a:extLst>
          </p:cNvPr>
          <p:cNvGrpSpPr/>
          <p:nvPr/>
        </p:nvGrpSpPr>
        <p:grpSpPr>
          <a:xfrm>
            <a:off x="3524744" y="1426550"/>
            <a:ext cx="2556313" cy="1862698"/>
            <a:chOff x="3524744" y="1426550"/>
            <a:chExt cx="2556313" cy="1862698"/>
          </a:xfrm>
        </p:grpSpPr>
        <p:sp>
          <p:nvSpPr>
            <p:cNvPr id="34" name="正方形/長方形 33">
              <a:extLst>
                <a:ext uri="{FF2B5EF4-FFF2-40B4-BE49-F238E27FC236}">
                  <a16:creationId xmlns:a16="http://schemas.microsoft.com/office/drawing/2014/main" id="{E707AAB7-6C80-B40A-6CC4-D61D9D80F1D5}"/>
                </a:ext>
              </a:extLst>
            </p:cNvPr>
            <p:cNvSpPr/>
            <p:nvPr/>
          </p:nvSpPr>
          <p:spPr bwMode="auto">
            <a:xfrm rot="5400000">
              <a:off x="3911744" y="1121382"/>
              <a:ext cx="1260000" cy="189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5" name="直線コネクタ 34">
              <a:extLst>
                <a:ext uri="{FF2B5EF4-FFF2-40B4-BE49-F238E27FC236}">
                  <a16:creationId xmlns:a16="http://schemas.microsoft.com/office/drawing/2014/main" id="{C0441375-3C00-7BAE-CACB-79E7A795B733}"/>
                </a:ext>
              </a:extLst>
            </p:cNvPr>
            <p:cNvCxnSpPr>
              <a:cxnSpLocks/>
            </p:cNvCxnSpPr>
            <p:nvPr/>
          </p:nvCxnSpPr>
          <p:spPr bwMode="auto">
            <a:xfrm rot="5400000">
              <a:off x="4586744" y="1004382"/>
              <a:ext cx="0" cy="2124000"/>
            </a:xfrm>
            <a:prstGeom prst="line">
              <a:avLst/>
            </a:prstGeom>
            <a:noFill/>
            <a:ln w="12700" cap="flat" cmpd="sng" algn="ctr">
              <a:solidFill>
                <a:schemeClr val="tx1"/>
              </a:solidFill>
              <a:prstDash val="lgDashDot"/>
              <a:round/>
              <a:headEnd type="none" w="lg" len="lg"/>
              <a:tailEnd type="none" w="lg" len="lg"/>
            </a:ln>
            <a:effectLst/>
          </p:spPr>
        </p:cxnSp>
        <p:cxnSp>
          <p:nvCxnSpPr>
            <p:cNvPr id="36" name="直線コネクタ 35">
              <a:extLst>
                <a:ext uri="{FF2B5EF4-FFF2-40B4-BE49-F238E27FC236}">
                  <a16:creationId xmlns:a16="http://schemas.microsoft.com/office/drawing/2014/main" id="{1FC402BB-9D82-D645-5A77-DD14DB590535}"/>
                </a:ext>
              </a:extLst>
            </p:cNvPr>
            <p:cNvCxnSpPr>
              <a:cxnSpLocks/>
            </p:cNvCxnSpPr>
            <p:nvPr/>
          </p:nvCxnSpPr>
          <p:spPr bwMode="auto">
            <a:xfrm flipH="1">
              <a:off x="5505056" y="1436382"/>
              <a:ext cx="576000" cy="0"/>
            </a:xfrm>
            <a:prstGeom prst="line">
              <a:avLst/>
            </a:prstGeom>
            <a:noFill/>
            <a:ln w="12700" cap="flat" cmpd="sng" algn="ctr">
              <a:solidFill>
                <a:schemeClr val="tx1"/>
              </a:solidFill>
              <a:prstDash val="solid"/>
              <a:round/>
              <a:headEnd type="none" w="lg" len="lg"/>
              <a:tailEnd type="none" w="lg" len="lg"/>
            </a:ln>
            <a:effectLst/>
          </p:spPr>
        </p:cxnSp>
        <p:cxnSp>
          <p:nvCxnSpPr>
            <p:cNvPr id="37" name="直線コネクタ 36">
              <a:extLst>
                <a:ext uri="{FF2B5EF4-FFF2-40B4-BE49-F238E27FC236}">
                  <a16:creationId xmlns:a16="http://schemas.microsoft.com/office/drawing/2014/main" id="{F26F716A-20B3-CCAE-FF0C-575E7BDA6B11}"/>
                </a:ext>
              </a:extLst>
            </p:cNvPr>
            <p:cNvCxnSpPr>
              <a:cxnSpLocks/>
            </p:cNvCxnSpPr>
            <p:nvPr/>
          </p:nvCxnSpPr>
          <p:spPr bwMode="auto">
            <a:xfrm flipH="1">
              <a:off x="5505057" y="2696382"/>
              <a:ext cx="576000" cy="0"/>
            </a:xfrm>
            <a:prstGeom prst="line">
              <a:avLst/>
            </a:prstGeom>
            <a:noFill/>
            <a:ln w="12700" cap="flat" cmpd="sng" algn="ctr">
              <a:solidFill>
                <a:schemeClr val="tx1"/>
              </a:solidFill>
              <a:prstDash val="solid"/>
              <a:round/>
              <a:headEnd type="none" w="lg" len="lg"/>
              <a:tailEnd type="none" w="lg" len="lg"/>
            </a:ln>
            <a:effectLst/>
          </p:spPr>
        </p:cxnSp>
        <p:cxnSp>
          <p:nvCxnSpPr>
            <p:cNvPr id="38" name="直線コネクタ 37">
              <a:extLst>
                <a:ext uri="{FF2B5EF4-FFF2-40B4-BE49-F238E27FC236}">
                  <a16:creationId xmlns:a16="http://schemas.microsoft.com/office/drawing/2014/main" id="{BB90CF9E-D9AF-F6EF-E48F-006AC0904E4A}"/>
                </a:ext>
              </a:extLst>
            </p:cNvPr>
            <p:cNvCxnSpPr>
              <a:cxnSpLocks/>
            </p:cNvCxnSpPr>
            <p:nvPr/>
          </p:nvCxnSpPr>
          <p:spPr bwMode="auto">
            <a:xfrm rot="5400000">
              <a:off x="5358354" y="2056550"/>
              <a:ext cx="1260000" cy="0"/>
            </a:xfrm>
            <a:prstGeom prst="line">
              <a:avLst/>
            </a:prstGeom>
            <a:noFill/>
            <a:ln w="12700" cap="flat" cmpd="sng" algn="ctr">
              <a:solidFill>
                <a:schemeClr val="tx1"/>
              </a:solidFill>
              <a:prstDash val="solid"/>
              <a:round/>
              <a:headEnd type="arrow" w="sm" len="lg"/>
              <a:tailEnd type="arrow" w="sm" len="lg"/>
            </a:ln>
            <a:effectLst/>
          </p:spPr>
        </p:cxnSp>
        <p:sp>
          <p:nvSpPr>
            <p:cNvPr id="48" name="テキスト ボックス 47">
              <a:extLst>
                <a:ext uri="{FF2B5EF4-FFF2-40B4-BE49-F238E27FC236}">
                  <a16:creationId xmlns:a16="http://schemas.microsoft.com/office/drawing/2014/main" id="{B71B511E-3D93-CC8C-B198-BBD85FA8BEF8}"/>
                </a:ext>
              </a:extLst>
            </p:cNvPr>
            <p:cNvSpPr txBox="1"/>
            <p:nvPr/>
          </p:nvSpPr>
          <p:spPr>
            <a:xfrm rot="16200000">
              <a:off x="5332902" y="1884381"/>
              <a:ext cx="968477" cy="445882"/>
            </a:xfrm>
            <a:prstGeom prst="rect">
              <a:avLst/>
            </a:prstGeom>
            <a:noFill/>
          </p:spPr>
          <p:txBody>
            <a:bodyPr wrap="square" lIns="36000" tIns="36000" rIns="36000" bIns="36000" rtlCol="0">
              <a:spAutoFit/>
            </a:bodyPr>
            <a:lstStyle/>
            <a:p>
              <a:pPr algn="r">
                <a:lnSpc>
                  <a:spcPts val="1600"/>
                </a:lnSpc>
              </a:pPr>
              <a:r>
                <a:rPr lang="en-US" altLang="ja-JP" sz="1200" dirty="0">
                  <a:latin typeface="+mj-lt"/>
                  <a:ea typeface="+mj-ea"/>
                </a:rPr>
                <a:t>+</a:t>
              </a:r>
              <a:r>
                <a:rPr lang="en-US" altLang="ja-JP" sz="1200" i="1" dirty="0">
                  <a:latin typeface="+mj-lt"/>
                  <a:ea typeface="+mj-ea"/>
                </a:rPr>
                <a:t>0.01</a:t>
              </a:r>
            </a:p>
            <a:p>
              <a:pPr algn="r">
                <a:lnSpc>
                  <a:spcPts val="1200"/>
                </a:lnSpc>
              </a:pPr>
              <a:r>
                <a:rPr lang="el-GR" altLang="ja-JP" i="1" dirty="0">
                  <a:latin typeface="+mj-lt"/>
                  <a:ea typeface="+mj-ea"/>
                </a:rPr>
                <a:t>ϕ</a:t>
              </a:r>
              <a:r>
                <a:rPr lang="en-US" altLang="ja-JP" i="1" dirty="0">
                  <a:latin typeface="+mj-lt"/>
                  <a:ea typeface="+mj-ea"/>
                </a:rPr>
                <a:t>20</a:t>
              </a:r>
              <a:r>
                <a:rPr lang="el-GR" altLang="ja-JP" dirty="0">
                  <a:latin typeface="+mj-lt"/>
                  <a:ea typeface="+mj-ea"/>
                </a:rPr>
                <a:t> </a:t>
              </a:r>
              <a:r>
                <a:rPr lang="en-US" altLang="ja-JP" sz="1200" dirty="0">
                  <a:latin typeface="+mj-lt"/>
                  <a:ea typeface="+mj-ea"/>
                </a:rPr>
                <a:t>−</a:t>
              </a:r>
              <a:r>
                <a:rPr lang="en-US" altLang="ja-JP" sz="1200" i="1" dirty="0">
                  <a:latin typeface="+mj-lt"/>
                  <a:ea typeface="+mj-ea"/>
                </a:rPr>
                <a:t>0.02</a:t>
              </a:r>
              <a:endParaRPr kumimoji="1" lang="ja-JP" altLang="en-US" sz="1200" i="1" dirty="0">
                <a:latin typeface="+mj-lt"/>
                <a:ea typeface="+mj-ea"/>
              </a:endParaRPr>
            </a:p>
          </p:txBody>
        </p:sp>
        <p:cxnSp>
          <p:nvCxnSpPr>
            <p:cNvPr id="23" name="直線コネクタ 22">
              <a:extLst>
                <a:ext uri="{FF2B5EF4-FFF2-40B4-BE49-F238E27FC236}">
                  <a16:creationId xmlns:a16="http://schemas.microsoft.com/office/drawing/2014/main" id="{3C9F2D93-D1C3-61FA-8E45-E01F64D2903C}"/>
                </a:ext>
              </a:extLst>
            </p:cNvPr>
            <p:cNvCxnSpPr>
              <a:cxnSpLocks/>
            </p:cNvCxnSpPr>
            <p:nvPr/>
          </p:nvCxnSpPr>
          <p:spPr bwMode="auto">
            <a:xfrm rot="16200000" flipH="1">
              <a:off x="3308744" y="3001248"/>
              <a:ext cx="576000" cy="0"/>
            </a:xfrm>
            <a:prstGeom prst="line">
              <a:avLst/>
            </a:prstGeom>
            <a:noFill/>
            <a:ln w="12700" cap="flat" cmpd="sng" algn="ctr">
              <a:solidFill>
                <a:schemeClr val="tx1"/>
              </a:solidFill>
              <a:prstDash val="solid"/>
              <a:round/>
              <a:headEnd type="none" w="lg" len="lg"/>
              <a:tailEnd type="none" w="lg" len="lg"/>
            </a:ln>
            <a:effectLst/>
          </p:spPr>
        </p:cxnSp>
        <p:cxnSp>
          <p:nvCxnSpPr>
            <p:cNvPr id="24" name="直線コネクタ 23">
              <a:extLst>
                <a:ext uri="{FF2B5EF4-FFF2-40B4-BE49-F238E27FC236}">
                  <a16:creationId xmlns:a16="http://schemas.microsoft.com/office/drawing/2014/main" id="{D4E79C8E-C9F0-8F46-995F-8C88CFC3E2FA}"/>
                </a:ext>
              </a:extLst>
            </p:cNvPr>
            <p:cNvCxnSpPr>
              <a:cxnSpLocks/>
            </p:cNvCxnSpPr>
            <p:nvPr/>
          </p:nvCxnSpPr>
          <p:spPr bwMode="auto">
            <a:xfrm rot="16200000" flipH="1">
              <a:off x="5198744" y="3001248"/>
              <a:ext cx="576000" cy="0"/>
            </a:xfrm>
            <a:prstGeom prst="line">
              <a:avLst/>
            </a:prstGeom>
            <a:noFill/>
            <a:ln w="12700" cap="flat" cmpd="sng" algn="ctr">
              <a:solidFill>
                <a:schemeClr val="tx1"/>
              </a:solidFill>
              <a:prstDash val="solid"/>
              <a:round/>
              <a:headEnd type="none" w="lg" len="lg"/>
              <a:tailEnd type="none" w="lg" len="lg"/>
            </a:ln>
            <a:effectLst/>
          </p:spPr>
        </p:cxnSp>
        <p:cxnSp>
          <p:nvCxnSpPr>
            <p:cNvPr id="30" name="直線コネクタ 29">
              <a:extLst>
                <a:ext uri="{FF2B5EF4-FFF2-40B4-BE49-F238E27FC236}">
                  <a16:creationId xmlns:a16="http://schemas.microsoft.com/office/drawing/2014/main" id="{015C4F61-4985-8CA5-4D4E-EA0ABACC496C}"/>
                </a:ext>
              </a:extLst>
            </p:cNvPr>
            <p:cNvCxnSpPr>
              <a:cxnSpLocks/>
            </p:cNvCxnSpPr>
            <p:nvPr/>
          </p:nvCxnSpPr>
          <p:spPr bwMode="auto">
            <a:xfrm>
              <a:off x="3596744" y="3170041"/>
              <a:ext cx="1890000" cy="0"/>
            </a:xfrm>
            <a:prstGeom prst="line">
              <a:avLst/>
            </a:prstGeom>
            <a:noFill/>
            <a:ln w="12700" cap="flat" cmpd="sng" algn="ctr">
              <a:solidFill>
                <a:schemeClr val="tx1"/>
              </a:solidFill>
              <a:prstDash val="solid"/>
              <a:round/>
              <a:headEnd type="arrow" w="sm" len="lg"/>
              <a:tailEnd type="arrow" w="sm" len="lg"/>
            </a:ln>
            <a:effectLst/>
          </p:spPr>
        </p:cxnSp>
        <p:sp>
          <p:nvSpPr>
            <p:cNvPr id="33" name="テキスト ボックス 32">
              <a:extLst>
                <a:ext uri="{FF2B5EF4-FFF2-40B4-BE49-F238E27FC236}">
                  <a16:creationId xmlns:a16="http://schemas.microsoft.com/office/drawing/2014/main" id="{18B0C7E8-8E94-E8FB-2AB9-555C9431F0A8}"/>
                </a:ext>
              </a:extLst>
            </p:cNvPr>
            <p:cNvSpPr txBox="1"/>
            <p:nvPr/>
          </p:nvSpPr>
          <p:spPr>
            <a:xfrm>
              <a:off x="4057506" y="2749743"/>
              <a:ext cx="968477" cy="445882"/>
            </a:xfrm>
            <a:prstGeom prst="rect">
              <a:avLst/>
            </a:prstGeom>
            <a:noFill/>
          </p:spPr>
          <p:txBody>
            <a:bodyPr wrap="square" lIns="36000" tIns="36000" rIns="36000" bIns="36000" rtlCol="0">
              <a:spAutoFit/>
            </a:bodyPr>
            <a:lstStyle/>
            <a:p>
              <a:pPr algn="r">
                <a:lnSpc>
                  <a:spcPts val="1600"/>
                </a:lnSpc>
              </a:pPr>
              <a:r>
                <a:rPr lang="en-US" altLang="ja-JP" sz="1200" dirty="0">
                  <a:latin typeface="+mj-lt"/>
                  <a:ea typeface="+mj-ea"/>
                </a:rPr>
                <a:t>+</a:t>
              </a:r>
              <a:r>
                <a:rPr lang="en-US" altLang="ja-JP" sz="1200" i="1" dirty="0">
                  <a:latin typeface="+mj-lt"/>
                  <a:ea typeface="+mj-ea"/>
                </a:rPr>
                <a:t>0.1</a:t>
              </a:r>
            </a:p>
            <a:p>
              <a:pPr algn="r">
                <a:lnSpc>
                  <a:spcPts val="1200"/>
                </a:lnSpc>
              </a:pPr>
              <a:r>
                <a:rPr lang="el-GR" altLang="ja-JP" i="1" dirty="0">
                  <a:latin typeface="+mj-lt"/>
                  <a:ea typeface="+mj-ea"/>
                </a:rPr>
                <a:t>ϕ</a:t>
              </a:r>
              <a:r>
                <a:rPr lang="en-US" altLang="ja-JP" i="1" dirty="0">
                  <a:latin typeface="+mj-lt"/>
                  <a:ea typeface="+mj-ea"/>
                </a:rPr>
                <a:t>30</a:t>
              </a:r>
              <a:r>
                <a:rPr lang="el-GR" altLang="ja-JP" dirty="0">
                  <a:latin typeface="+mj-lt"/>
                  <a:ea typeface="+mj-ea"/>
                </a:rPr>
                <a:t> </a:t>
              </a:r>
              <a:r>
                <a:rPr lang="en-US" altLang="ja-JP" sz="1200" dirty="0">
                  <a:latin typeface="+mj-lt"/>
                  <a:ea typeface="+mj-ea"/>
                </a:rPr>
                <a:t>−</a:t>
              </a:r>
              <a:r>
                <a:rPr lang="en-US" altLang="ja-JP" sz="1200" i="1" dirty="0">
                  <a:latin typeface="+mj-lt"/>
                  <a:ea typeface="+mj-ea"/>
                </a:rPr>
                <a:t>0.1</a:t>
              </a:r>
              <a:endParaRPr kumimoji="1" lang="ja-JP" altLang="en-US" sz="1200" i="1" dirty="0">
                <a:latin typeface="+mj-lt"/>
                <a:ea typeface="+mj-ea"/>
              </a:endParaRPr>
            </a:p>
          </p:txBody>
        </p:sp>
      </p:grpSp>
    </p:spTree>
    <p:extLst>
      <p:ext uri="{BB962C8B-B14F-4D97-AF65-F5344CB8AC3E}">
        <p14:creationId xmlns:p14="http://schemas.microsoft.com/office/powerpoint/2010/main" val="21791633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3E5B4F-58CD-53AA-69FD-3260F0C77010}"/>
              </a:ext>
            </a:extLst>
          </p:cNvPr>
          <p:cNvSpPr>
            <a:spLocks noGrp="1"/>
          </p:cNvSpPr>
          <p:nvPr>
            <p:ph type="title"/>
          </p:nvPr>
        </p:nvSpPr>
        <p:spPr/>
        <p:txBody>
          <a:bodyPr/>
          <a:lstStyle/>
          <a:p>
            <a:r>
              <a:rPr kumimoji="1" lang="ja-JP" altLang="en-US" dirty="0"/>
              <a:t>メモ作画：ハッチング</a:t>
            </a:r>
          </a:p>
        </p:txBody>
      </p:sp>
      <p:sp>
        <p:nvSpPr>
          <p:cNvPr id="3" name="日付プレースホルダー 2">
            <a:extLst>
              <a:ext uri="{FF2B5EF4-FFF2-40B4-BE49-F238E27FC236}">
                <a16:creationId xmlns:a16="http://schemas.microsoft.com/office/drawing/2014/main" id="{A2FE5D9D-0D36-1E0E-5EC1-3F87F1F4EEBC}"/>
              </a:ext>
            </a:extLst>
          </p:cNvPr>
          <p:cNvSpPr>
            <a:spLocks noGrp="1"/>
          </p:cNvSpPr>
          <p:nvPr>
            <p:ph type="dt" sz="half" idx="10"/>
          </p:nvPr>
        </p:nvSpPr>
        <p:spPr/>
        <p:txBody>
          <a:bodyPr/>
          <a:lstStyle/>
          <a:p>
            <a:pPr>
              <a:defRPr/>
            </a:pPr>
            <a:r>
              <a:rPr lang="en-US" altLang="ja-JP"/>
              <a:t>2022-8-21</a:t>
            </a:r>
          </a:p>
        </p:txBody>
      </p:sp>
      <p:sp>
        <p:nvSpPr>
          <p:cNvPr id="4" name="フッター プレースホルダー 3">
            <a:extLst>
              <a:ext uri="{FF2B5EF4-FFF2-40B4-BE49-F238E27FC236}">
                <a16:creationId xmlns:a16="http://schemas.microsoft.com/office/drawing/2014/main" id="{584639BC-5AF5-DAB2-A9A7-691EB48310BB}"/>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5" name="スライド番号プレースホルダー 4">
            <a:extLst>
              <a:ext uri="{FF2B5EF4-FFF2-40B4-BE49-F238E27FC236}">
                <a16:creationId xmlns:a16="http://schemas.microsoft.com/office/drawing/2014/main" id="{2681B4DA-527C-67A9-870F-8123E88E38F3}"/>
              </a:ext>
            </a:extLst>
          </p:cNvPr>
          <p:cNvSpPr>
            <a:spLocks noGrp="1"/>
          </p:cNvSpPr>
          <p:nvPr>
            <p:ph type="sldNum" sz="quarter" idx="12"/>
          </p:nvPr>
        </p:nvSpPr>
        <p:spPr/>
        <p:txBody>
          <a:bodyPr/>
          <a:lstStyle/>
          <a:p>
            <a:pPr>
              <a:defRPr/>
            </a:pPr>
            <a:fld id="{8C219623-F44D-4BE7-BAB0-D5E5D6A8EB78}" type="slidenum">
              <a:rPr lang="en-US" altLang="ja-JP" smtClean="0"/>
              <a:pPr>
                <a:defRPr/>
              </a:pPr>
              <a:t>35</a:t>
            </a:fld>
            <a:endParaRPr lang="en-US" altLang="ja-JP"/>
          </a:p>
        </p:txBody>
      </p:sp>
      <p:sp>
        <p:nvSpPr>
          <p:cNvPr id="59" name="コンテンツ プレースホルダー 58">
            <a:extLst>
              <a:ext uri="{FF2B5EF4-FFF2-40B4-BE49-F238E27FC236}">
                <a16:creationId xmlns:a16="http://schemas.microsoft.com/office/drawing/2014/main" id="{2C398237-5750-66A7-A5E4-5F5F1C855883}"/>
              </a:ext>
            </a:extLst>
          </p:cNvPr>
          <p:cNvSpPr>
            <a:spLocks noGrp="1"/>
          </p:cNvSpPr>
          <p:nvPr>
            <p:ph idx="1"/>
          </p:nvPr>
        </p:nvSpPr>
        <p:spPr>
          <a:xfrm>
            <a:off x="250825" y="908050"/>
            <a:ext cx="6769407" cy="5400675"/>
          </a:xfrm>
        </p:spPr>
        <p:txBody>
          <a:bodyPr/>
          <a:lstStyle/>
          <a:p>
            <a:r>
              <a:rPr lang="ja-JP" altLang="en-US" dirty="0"/>
              <a:t>塗りつぶしでハッチングを行う場合</a:t>
            </a:r>
            <a:endParaRPr lang="en-US" altLang="ja-JP" dirty="0"/>
          </a:p>
          <a:p>
            <a:pPr lvl="1"/>
            <a:r>
              <a:rPr lang="ja-JP" altLang="en-US" dirty="0"/>
              <a:t>図形の塗りつぶしで，パターンを選択して斜め線を選択すると，左図のようになるが，線の太さ，間隔を調整できない</a:t>
            </a:r>
            <a:endParaRPr lang="en-US" altLang="ja-JP" dirty="0"/>
          </a:p>
          <a:p>
            <a:pPr lvl="1"/>
            <a:r>
              <a:rPr lang="ja-JP" altLang="en-US" dirty="0"/>
              <a:t>ハッチングパターンを作って，</a:t>
            </a:r>
            <a:r>
              <a:rPr lang="en-US" altLang="ja-JP" dirty="0"/>
              <a:t>Ctrl-C</a:t>
            </a:r>
            <a:r>
              <a:rPr lang="ja-JP" altLang="en-US" dirty="0"/>
              <a:t>で選択し，塗りつぶしで図またはテクスチャを選択，画像ソースでクリップボードを選択する</a:t>
            </a:r>
            <a:endParaRPr lang="en-US" altLang="ja-JP" dirty="0"/>
          </a:p>
          <a:p>
            <a:pPr lvl="2"/>
            <a:r>
              <a:rPr lang="ja-JP" altLang="en-US" dirty="0"/>
              <a:t>ハッチングパターン（右図上）は，長さを変えた線を並べて作った，その後</a:t>
            </a:r>
            <a:r>
              <a:rPr lang="en-US" altLang="ja-JP" dirty="0"/>
              <a:t>45</a:t>
            </a:r>
            <a:r>
              <a:rPr lang="ja-JP" altLang="en-US" dirty="0"/>
              <a:t>度回転したパターン（右図下）を使う→線の太さを変えられる</a:t>
            </a:r>
            <a:endParaRPr lang="en-US" altLang="ja-JP" dirty="0"/>
          </a:p>
          <a:p>
            <a:pPr lvl="2"/>
            <a:r>
              <a:rPr lang="ja-JP" altLang="en-US" dirty="0"/>
              <a:t>塗りつぶしでオフセットを調整することで間隔を変えられる（下図左から</a:t>
            </a:r>
            <a:r>
              <a:rPr lang="en-US" altLang="ja-JP" dirty="0"/>
              <a:t>2</a:t>
            </a:r>
            <a:r>
              <a:rPr lang="ja-JP" altLang="en-US" dirty="0"/>
              <a:t>枚目，</a:t>
            </a:r>
            <a:r>
              <a:rPr lang="en-US" altLang="ja-JP" dirty="0"/>
              <a:t>3</a:t>
            </a:r>
            <a:r>
              <a:rPr lang="ja-JP" altLang="en-US" dirty="0"/>
              <a:t>枚目）</a:t>
            </a:r>
            <a:endParaRPr lang="en-US" altLang="ja-JP" dirty="0"/>
          </a:p>
          <a:p>
            <a:pPr lvl="1"/>
            <a:endParaRPr lang="en-US" altLang="ja-JP" dirty="0"/>
          </a:p>
          <a:p>
            <a:pPr lvl="1"/>
            <a:endParaRPr lang="en-US" altLang="ja-JP" dirty="0"/>
          </a:p>
          <a:p>
            <a:pPr lvl="1"/>
            <a:endParaRPr lang="en-US" altLang="ja-JP" dirty="0"/>
          </a:p>
          <a:p>
            <a:pPr lvl="1"/>
            <a:endParaRPr lang="ja-JP" altLang="en-US" dirty="0"/>
          </a:p>
        </p:txBody>
      </p:sp>
      <p:grpSp>
        <p:nvGrpSpPr>
          <p:cNvPr id="33" name="グループ化 32">
            <a:extLst>
              <a:ext uri="{FF2B5EF4-FFF2-40B4-BE49-F238E27FC236}">
                <a16:creationId xmlns:a16="http://schemas.microsoft.com/office/drawing/2014/main" id="{842D7B1B-6E41-9C2C-7512-46B854F85EEA}"/>
              </a:ext>
            </a:extLst>
          </p:cNvPr>
          <p:cNvGrpSpPr>
            <a:grpSpLocks noChangeAspect="1"/>
          </p:cNvGrpSpPr>
          <p:nvPr/>
        </p:nvGrpSpPr>
        <p:grpSpPr>
          <a:xfrm rot="-2700000">
            <a:off x="7010399" y="3647769"/>
            <a:ext cx="2160000" cy="1944000"/>
            <a:chOff x="2015613" y="1386348"/>
            <a:chExt cx="2160000" cy="3338051"/>
          </a:xfrm>
        </p:grpSpPr>
        <p:cxnSp>
          <p:nvCxnSpPr>
            <p:cNvPr id="7" name="直線コネクタ 6">
              <a:extLst>
                <a:ext uri="{FF2B5EF4-FFF2-40B4-BE49-F238E27FC236}">
                  <a16:creationId xmlns:a16="http://schemas.microsoft.com/office/drawing/2014/main" id="{7143D834-4098-1597-D716-F5FC59C5FA7D}"/>
                </a:ext>
              </a:extLst>
            </p:cNvPr>
            <p:cNvCxnSpPr>
              <a:cxnSpLocks/>
            </p:cNvCxnSpPr>
            <p:nvPr/>
          </p:nvCxnSpPr>
          <p:spPr bwMode="auto">
            <a:xfrm>
              <a:off x="3005613" y="1386348"/>
              <a:ext cx="180000" cy="0"/>
            </a:xfrm>
            <a:prstGeom prst="line">
              <a:avLst/>
            </a:prstGeom>
            <a:noFill/>
            <a:ln w="6350" cap="flat" cmpd="sng" algn="ctr">
              <a:solidFill>
                <a:schemeClr val="tx1"/>
              </a:solidFill>
              <a:prstDash val="solid"/>
              <a:round/>
              <a:headEnd type="none" w="lg" len="lg"/>
              <a:tailEnd type="none" w="lg" len="lg"/>
            </a:ln>
            <a:effectLst/>
          </p:spPr>
        </p:cxnSp>
        <p:cxnSp>
          <p:nvCxnSpPr>
            <p:cNvPr id="8" name="直線コネクタ 7">
              <a:extLst>
                <a:ext uri="{FF2B5EF4-FFF2-40B4-BE49-F238E27FC236}">
                  <a16:creationId xmlns:a16="http://schemas.microsoft.com/office/drawing/2014/main" id="{8AFCA3F4-B586-E92D-92BC-69CE9C6369B1}"/>
                </a:ext>
              </a:extLst>
            </p:cNvPr>
            <p:cNvCxnSpPr>
              <a:cxnSpLocks/>
            </p:cNvCxnSpPr>
            <p:nvPr/>
          </p:nvCxnSpPr>
          <p:spPr bwMode="auto">
            <a:xfrm>
              <a:off x="2915613" y="1538078"/>
              <a:ext cx="360000" cy="0"/>
            </a:xfrm>
            <a:prstGeom prst="line">
              <a:avLst/>
            </a:prstGeom>
            <a:noFill/>
            <a:ln w="6350" cap="flat" cmpd="sng" algn="ctr">
              <a:solidFill>
                <a:schemeClr val="tx1"/>
              </a:solidFill>
              <a:prstDash val="solid"/>
              <a:round/>
              <a:headEnd type="none" w="lg" len="lg"/>
              <a:tailEnd type="none" w="lg" len="lg"/>
            </a:ln>
            <a:effectLst/>
          </p:spPr>
        </p:cxnSp>
        <p:cxnSp>
          <p:nvCxnSpPr>
            <p:cNvPr id="9" name="直線コネクタ 8">
              <a:extLst>
                <a:ext uri="{FF2B5EF4-FFF2-40B4-BE49-F238E27FC236}">
                  <a16:creationId xmlns:a16="http://schemas.microsoft.com/office/drawing/2014/main" id="{157A7558-904E-365F-80DB-53E694D9847D}"/>
                </a:ext>
              </a:extLst>
            </p:cNvPr>
            <p:cNvCxnSpPr>
              <a:cxnSpLocks/>
            </p:cNvCxnSpPr>
            <p:nvPr/>
          </p:nvCxnSpPr>
          <p:spPr bwMode="auto">
            <a:xfrm>
              <a:off x="2825613" y="1689808"/>
              <a:ext cx="540000" cy="0"/>
            </a:xfrm>
            <a:prstGeom prst="line">
              <a:avLst/>
            </a:prstGeom>
            <a:noFill/>
            <a:ln w="6350" cap="flat" cmpd="sng" algn="ctr">
              <a:solidFill>
                <a:schemeClr val="tx1"/>
              </a:solidFill>
              <a:prstDash val="solid"/>
              <a:round/>
              <a:headEnd type="none" w="lg" len="lg"/>
              <a:tailEnd type="none" w="lg" len="lg"/>
            </a:ln>
            <a:effectLst/>
          </p:spPr>
        </p:cxnSp>
        <p:cxnSp>
          <p:nvCxnSpPr>
            <p:cNvPr id="10" name="直線コネクタ 9">
              <a:extLst>
                <a:ext uri="{FF2B5EF4-FFF2-40B4-BE49-F238E27FC236}">
                  <a16:creationId xmlns:a16="http://schemas.microsoft.com/office/drawing/2014/main" id="{110501EE-9118-AA99-78D6-52D7EA0CED22}"/>
                </a:ext>
              </a:extLst>
            </p:cNvPr>
            <p:cNvCxnSpPr>
              <a:cxnSpLocks/>
            </p:cNvCxnSpPr>
            <p:nvPr/>
          </p:nvCxnSpPr>
          <p:spPr bwMode="auto">
            <a:xfrm>
              <a:off x="2735613" y="1841538"/>
              <a:ext cx="720000" cy="0"/>
            </a:xfrm>
            <a:prstGeom prst="line">
              <a:avLst/>
            </a:prstGeom>
            <a:noFill/>
            <a:ln w="6350" cap="flat" cmpd="sng" algn="ctr">
              <a:solidFill>
                <a:schemeClr val="tx1"/>
              </a:solidFill>
              <a:prstDash val="solid"/>
              <a:round/>
              <a:headEnd type="none" w="lg" len="lg"/>
              <a:tailEnd type="none" w="lg" len="lg"/>
            </a:ln>
            <a:effectLst/>
          </p:spPr>
        </p:cxnSp>
        <p:cxnSp>
          <p:nvCxnSpPr>
            <p:cNvPr id="11" name="直線コネクタ 10">
              <a:extLst>
                <a:ext uri="{FF2B5EF4-FFF2-40B4-BE49-F238E27FC236}">
                  <a16:creationId xmlns:a16="http://schemas.microsoft.com/office/drawing/2014/main" id="{74CE8F4C-17D5-3407-078E-48EB9E7D0A06}"/>
                </a:ext>
              </a:extLst>
            </p:cNvPr>
            <p:cNvCxnSpPr>
              <a:cxnSpLocks/>
            </p:cNvCxnSpPr>
            <p:nvPr/>
          </p:nvCxnSpPr>
          <p:spPr bwMode="auto">
            <a:xfrm>
              <a:off x="2645613" y="1993268"/>
              <a:ext cx="900000" cy="0"/>
            </a:xfrm>
            <a:prstGeom prst="line">
              <a:avLst/>
            </a:prstGeom>
            <a:noFill/>
            <a:ln w="6350" cap="flat" cmpd="sng" algn="ctr">
              <a:solidFill>
                <a:schemeClr val="tx1"/>
              </a:solidFill>
              <a:prstDash val="solid"/>
              <a:round/>
              <a:headEnd type="none" w="lg" len="lg"/>
              <a:tailEnd type="none" w="lg" len="lg"/>
            </a:ln>
            <a:effectLst/>
          </p:spPr>
        </p:cxnSp>
        <p:cxnSp>
          <p:nvCxnSpPr>
            <p:cNvPr id="12" name="直線コネクタ 11">
              <a:extLst>
                <a:ext uri="{FF2B5EF4-FFF2-40B4-BE49-F238E27FC236}">
                  <a16:creationId xmlns:a16="http://schemas.microsoft.com/office/drawing/2014/main" id="{82908F4D-A5CD-6A03-89FF-998532122BA4}"/>
                </a:ext>
              </a:extLst>
            </p:cNvPr>
            <p:cNvCxnSpPr>
              <a:cxnSpLocks/>
            </p:cNvCxnSpPr>
            <p:nvPr/>
          </p:nvCxnSpPr>
          <p:spPr bwMode="auto">
            <a:xfrm>
              <a:off x="2555613" y="2144998"/>
              <a:ext cx="1080000" cy="0"/>
            </a:xfrm>
            <a:prstGeom prst="line">
              <a:avLst/>
            </a:prstGeom>
            <a:noFill/>
            <a:ln w="6350" cap="flat" cmpd="sng" algn="ctr">
              <a:solidFill>
                <a:schemeClr val="tx1"/>
              </a:solidFill>
              <a:prstDash val="solid"/>
              <a:round/>
              <a:headEnd type="none" w="lg" len="lg"/>
              <a:tailEnd type="none" w="lg" len="lg"/>
            </a:ln>
            <a:effectLst/>
          </p:spPr>
        </p:cxnSp>
        <p:cxnSp>
          <p:nvCxnSpPr>
            <p:cNvPr id="13" name="直線コネクタ 12">
              <a:extLst>
                <a:ext uri="{FF2B5EF4-FFF2-40B4-BE49-F238E27FC236}">
                  <a16:creationId xmlns:a16="http://schemas.microsoft.com/office/drawing/2014/main" id="{A20EF59F-7E72-DA80-E955-E9873ACAC4E4}"/>
                </a:ext>
              </a:extLst>
            </p:cNvPr>
            <p:cNvCxnSpPr>
              <a:cxnSpLocks/>
            </p:cNvCxnSpPr>
            <p:nvPr/>
          </p:nvCxnSpPr>
          <p:spPr bwMode="auto">
            <a:xfrm>
              <a:off x="2465613" y="2296728"/>
              <a:ext cx="1260000" cy="0"/>
            </a:xfrm>
            <a:prstGeom prst="line">
              <a:avLst/>
            </a:prstGeom>
            <a:noFill/>
            <a:ln w="6350" cap="flat" cmpd="sng" algn="ctr">
              <a:solidFill>
                <a:schemeClr val="tx1"/>
              </a:solidFill>
              <a:prstDash val="solid"/>
              <a:round/>
              <a:headEnd type="none" w="lg" len="lg"/>
              <a:tailEnd type="none" w="lg" len="lg"/>
            </a:ln>
            <a:effectLst/>
          </p:spPr>
        </p:cxnSp>
        <p:cxnSp>
          <p:nvCxnSpPr>
            <p:cNvPr id="14" name="直線コネクタ 13">
              <a:extLst>
                <a:ext uri="{FF2B5EF4-FFF2-40B4-BE49-F238E27FC236}">
                  <a16:creationId xmlns:a16="http://schemas.microsoft.com/office/drawing/2014/main" id="{7E911A00-F7E4-DE5B-E708-AD22E4E09CFC}"/>
                </a:ext>
              </a:extLst>
            </p:cNvPr>
            <p:cNvCxnSpPr>
              <a:cxnSpLocks/>
            </p:cNvCxnSpPr>
            <p:nvPr/>
          </p:nvCxnSpPr>
          <p:spPr bwMode="auto">
            <a:xfrm>
              <a:off x="2375613" y="2448458"/>
              <a:ext cx="1440000" cy="0"/>
            </a:xfrm>
            <a:prstGeom prst="line">
              <a:avLst/>
            </a:prstGeom>
            <a:noFill/>
            <a:ln w="6350" cap="flat" cmpd="sng" algn="ctr">
              <a:solidFill>
                <a:schemeClr val="tx1"/>
              </a:solidFill>
              <a:prstDash val="solid"/>
              <a:round/>
              <a:headEnd type="none" w="lg" len="lg"/>
              <a:tailEnd type="none" w="lg" len="lg"/>
            </a:ln>
            <a:effectLst/>
          </p:spPr>
        </p:cxnSp>
        <p:cxnSp>
          <p:nvCxnSpPr>
            <p:cNvPr id="15" name="直線コネクタ 14">
              <a:extLst>
                <a:ext uri="{FF2B5EF4-FFF2-40B4-BE49-F238E27FC236}">
                  <a16:creationId xmlns:a16="http://schemas.microsoft.com/office/drawing/2014/main" id="{7016EC8E-2FC1-E53A-86ED-69381327A681}"/>
                </a:ext>
              </a:extLst>
            </p:cNvPr>
            <p:cNvCxnSpPr>
              <a:cxnSpLocks/>
            </p:cNvCxnSpPr>
            <p:nvPr/>
          </p:nvCxnSpPr>
          <p:spPr bwMode="auto">
            <a:xfrm>
              <a:off x="2285613" y="2600188"/>
              <a:ext cx="1620000" cy="0"/>
            </a:xfrm>
            <a:prstGeom prst="line">
              <a:avLst/>
            </a:prstGeom>
            <a:noFill/>
            <a:ln w="6350" cap="flat" cmpd="sng" algn="ctr">
              <a:solidFill>
                <a:schemeClr val="tx1"/>
              </a:solidFill>
              <a:prstDash val="solid"/>
              <a:round/>
              <a:headEnd type="none" w="lg" len="lg"/>
              <a:tailEnd type="none" w="lg" len="lg"/>
            </a:ln>
            <a:effectLst/>
          </p:spPr>
        </p:cxnSp>
        <p:cxnSp>
          <p:nvCxnSpPr>
            <p:cNvPr id="16" name="直線コネクタ 15">
              <a:extLst>
                <a:ext uri="{FF2B5EF4-FFF2-40B4-BE49-F238E27FC236}">
                  <a16:creationId xmlns:a16="http://schemas.microsoft.com/office/drawing/2014/main" id="{4B155EFE-FB3B-AA17-DCCC-4BCDD1C20FC1}"/>
                </a:ext>
              </a:extLst>
            </p:cNvPr>
            <p:cNvCxnSpPr>
              <a:cxnSpLocks/>
            </p:cNvCxnSpPr>
            <p:nvPr/>
          </p:nvCxnSpPr>
          <p:spPr bwMode="auto">
            <a:xfrm>
              <a:off x="2195613" y="2751918"/>
              <a:ext cx="1800000" cy="0"/>
            </a:xfrm>
            <a:prstGeom prst="line">
              <a:avLst/>
            </a:prstGeom>
            <a:noFill/>
            <a:ln w="6350" cap="flat" cmpd="sng" algn="ctr">
              <a:solidFill>
                <a:schemeClr val="tx1"/>
              </a:solidFill>
              <a:prstDash val="solid"/>
              <a:round/>
              <a:headEnd type="none" w="lg" len="lg"/>
              <a:tailEnd type="none" w="lg" len="lg"/>
            </a:ln>
            <a:effectLst/>
          </p:spPr>
        </p:cxnSp>
        <p:cxnSp>
          <p:nvCxnSpPr>
            <p:cNvPr id="17" name="直線コネクタ 16">
              <a:extLst>
                <a:ext uri="{FF2B5EF4-FFF2-40B4-BE49-F238E27FC236}">
                  <a16:creationId xmlns:a16="http://schemas.microsoft.com/office/drawing/2014/main" id="{FFD10D2A-F53F-D910-A375-5CD2217FD25D}"/>
                </a:ext>
              </a:extLst>
            </p:cNvPr>
            <p:cNvCxnSpPr>
              <a:cxnSpLocks/>
            </p:cNvCxnSpPr>
            <p:nvPr/>
          </p:nvCxnSpPr>
          <p:spPr bwMode="auto">
            <a:xfrm>
              <a:off x="2105613" y="2903648"/>
              <a:ext cx="1980000" cy="0"/>
            </a:xfrm>
            <a:prstGeom prst="line">
              <a:avLst/>
            </a:prstGeom>
            <a:noFill/>
            <a:ln w="6350" cap="flat" cmpd="sng" algn="ctr">
              <a:solidFill>
                <a:schemeClr val="tx1"/>
              </a:solidFill>
              <a:prstDash val="solid"/>
              <a:round/>
              <a:headEnd type="none" w="lg" len="lg"/>
              <a:tailEnd type="none" w="lg" len="lg"/>
            </a:ln>
            <a:effectLst/>
          </p:spPr>
        </p:cxnSp>
        <p:cxnSp>
          <p:nvCxnSpPr>
            <p:cNvPr id="18" name="直線コネクタ 17">
              <a:extLst>
                <a:ext uri="{FF2B5EF4-FFF2-40B4-BE49-F238E27FC236}">
                  <a16:creationId xmlns:a16="http://schemas.microsoft.com/office/drawing/2014/main" id="{FCF883ED-F40C-0621-BE1C-FBCAE15DB793}"/>
                </a:ext>
              </a:extLst>
            </p:cNvPr>
            <p:cNvCxnSpPr>
              <a:cxnSpLocks/>
            </p:cNvCxnSpPr>
            <p:nvPr/>
          </p:nvCxnSpPr>
          <p:spPr bwMode="auto">
            <a:xfrm>
              <a:off x="2015613" y="3055378"/>
              <a:ext cx="2160000" cy="0"/>
            </a:xfrm>
            <a:prstGeom prst="line">
              <a:avLst/>
            </a:prstGeom>
            <a:noFill/>
            <a:ln w="6350" cap="flat" cmpd="sng" algn="ctr">
              <a:solidFill>
                <a:schemeClr val="tx1"/>
              </a:solidFill>
              <a:prstDash val="solid"/>
              <a:round/>
              <a:headEnd type="none" w="lg" len="lg"/>
              <a:tailEnd type="none" w="lg" len="lg"/>
            </a:ln>
            <a:effectLst/>
          </p:spPr>
        </p:cxnSp>
        <p:cxnSp>
          <p:nvCxnSpPr>
            <p:cNvPr id="22" name="直線コネクタ 21">
              <a:extLst>
                <a:ext uri="{FF2B5EF4-FFF2-40B4-BE49-F238E27FC236}">
                  <a16:creationId xmlns:a16="http://schemas.microsoft.com/office/drawing/2014/main" id="{3AC451E3-ED75-DEBA-6B09-4430E426F31F}"/>
                </a:ext>
              </a:extLst>
            </p:cNvPr>
            <p:cNvCxnSpPr>
              <a:cxnSpLocks/>
            </p:cNvCxnSpPr>
            <p:nvPr/>
          </p:nvCxnSpPr>
          <p:spPr bwMode="auto">
            <a:xfrm flipV="1">
              <a:off x="3005613" y="4724399"/>
              <a:ext cx="180000" cy="0"/>
            </a:xfrm>
            <a:prstGeom prst="line">
              <a:avLst/>
            </a:prstGeom>
            <a:noFill/>
            <a:ln w="6350" cap="flat" cmpd="sng" algn="ctr">
              <a:solidFill>
                <a:schemeClr val="tx1"/>
              </a:solidFill>
              <a:prstDash val="solid"/>
              <a:round/>
              <a:headEnd type="none" w="lg" len="lg"/>
              <a:tailEnd type="none" w="lg" len="lg"/>
            </a:ln>
            <a:effectLst/>
          </p:spPr>
        </p:cxnSp>
        <p:cxnSp>
          <p:nvCxnSpPr>
            <p:cNvPr id="23" name="直線コネクタ 22">
              <a:extLst>
                <a:ext uri="{FF2B5EF4-FFF2-40B4-BE49-F238E27FC236}">
                  <a16:creationId xmlns:a16="http://schemas.microsoft.com/office/drawing/2014/main" id="{ACE5B7F0-5ABE-9B32-55C3-EF24A829118D}"/>
                </a:ext>
              </a:extLst>
            </p:cNvPr>
            <p:cNvCxnSpPr>
              <a:cxnSpLocks/>
            </p:cNvCxnSpPr>
            <p:nvPr/>
          </p:nvCxnSpPr>
          <p:spPr bwMode="auto">
            <a:xfrm flipV="1">
              <a:off x="2915613" y="4572678"/>
              <a:ext cx="360000" cy="0"/>
            </a:xfrm>
            <a:prstGeom prst="line">
              <a:avLst/>
            </a:prstGeom>
            <a:noFill/>
            <a:ln w="6350" cap="flat" cmpd="sng" algn="ctr">
              <a:solidFill>
                <a:schemeClr val="tx1"/>
              </a:solidFill>
              <a:prstDash val="solid"/>
              <a:round/>
              <a:headEnd type="none" w="lg" len="lg"/>
              <a:tailEnd type="none" w="lg" len="lg"/>
            </a:ln>
            <a:effectLst/>
          </p:spPr>
        </p:cxnSp>
        <p:cxnSp>
          <p:nvCxnSpPr>
            <p:cNvPr id="24" name="直線コネクタ 23">
              <a:extLst>
                <a:ext uri="{FF2B5EF4-FFF2-40B4-BE49-F238E27FC236}">
                  <a16:creationId xmlns:a16="http://schemas.microsoft.com/office/drawing/2014/main" id="{80C24D5A-2523-1593-6C9C-8AE2592EA906}"/>
                </a:ext>
              </a:extLst>
            </p:cNvPr>
            <p:cNvCxnSpPr>
              <a:cxnSpLocks/>
            </p:cNvCxnSpPr>
            <p:nvPr/>
          </p:nvCxnSpPr>
          <p:spPr bwMode="auto">
            <a:xfrm flipV="1">
              <a:off x="2825613" y="4420948"/>
              <a:ext cx="540000" cy="0"/>
            </a:xfrm>
            <a:prstGeom prst="line">
              <a:avLst/>
            </a:prstGeom>
            <a:noFill/>
            <a:ln w="6350" cap="flat" cmpd="sng" algn="ctr">
              <a:solidFill>
                <a:schemeClr val="tx1"/>
              </a:solidFill>
              <a:prstDash val="solid"/>
              <a:round/>
              <a:headEnd type="none" w="lg" len="lg"/>
              <a:tailEnd type="none" w="lg" len="lg"/>
            </a:ln>
            <a:effectLst/>
          </p:spPr>
        </p:cxnSp>
        <p:cxnSp>
          <p:nvCxnSpPr>
            <p:cNvPr id="25" name="直線コネクタ 24">
              <a:extLst>
                <a:ext uri="{FF2B5EF4-FFF2-40B4-BE49-F238E27FC236}">
                  <a16:creationId xmlns:a16="http://schemas.microsoft.com/office/drawing/2014/main" id="{FDEB968D-8991-43DD-E079-B1DB9903F310}"/>
                </a:ext>
              </a:extLst>
            </p:cNvPr>
            <p:cNvCxnSpPr>
              <a:cxnSpLocks/>
            </p:cNvCxnSpPr>
            <p:nvPr/>
          </p:nvCxnSpPr>
          <p:spPr bwMode="auto">
            <a:xfrm flipV="1">
              <a:off x="2735613" y="4269218"/>
              <a:ext cx="720000" cy="0"/>
            </a:xfrm>
            <a:prstGeom prst="line">
              <a:avLst/>
            </a:prstGeom>
            <a:noFill/>
            <a:ln w="6350" cap="flat" cmpd="sng" algn="ctr">
              <a:solidFill>
                <a:schemeClr val="tx1"/>
              </a:solidFill>
              <a:prstDash val="solid"/>
              <a:round/>
              <a:headEnd type="none" w="lg" len="lg"/>
              <a:tailEnd type="none" w="lg" len="lg"/>
            </a:ln>
            <a:effectLst/>
          </p:spPr>
        </p:cxnSp>
        <p:cxnSp>
          <p:nvCxnSpPr>
            <p:cNvPr id="26" name="直線コネクタ 25">
              <a:extLst>
                <a:ext uri="{FF2B5EF4-FFF2-40B4-BE49-F238E27FC236}">
                  <a16:creationId xmlns:a16="http://schemas.microsoft.com/office/drawing/2014/main" id="{5E574218-0FFE-D178-BD78-488B840EC8AC}"/>
                </a:ext>
              </a:extLst>
            </p:cNvPr>
            <p:cNvCxnSpPr>
              <a:cxnSpLocks/>
            </p:cNvCxnSpPr>
            <p:nvPr/>
          </p:nvCxnSpPr>
          <p:spPr bwMode="auto">
            <a:xfrm flipV="1">
              <a:off x="2645613" y="4117488"/>
              <a:ext cx="900000" cy="0"/>
            </a:xfrm>
            <a:prstGeom prst="line">
              <a:avLst/>
            </a:prstGeom>
            <a:noFill/>
            <a:ln w="6350" cap="flat" cmpd="sng" algn="ctr">
              <a:solidFill>
                <a:schemeClr val="tx1"/>
              </a:solidFill>
              <a:prstDash val="solid"/>
              <a:round/>
              <a:headEnd type="none" w="lg" len="lg"/>
              <a:tailEnd type="none" w="lg" len="lg"/>
            </a:ln>
            <a:effectLst/>
          </p:spPr>
        </p:cxnSp>
        <p:cxnSp>
          <p:nvCxnSpPr>
            <p:cNvPr id="27" name="直線コネクタ 26">
              <a:extLst>
                <a:ext uri="{FF2B5EF4-FFF2-40B4-BE49-F238E27FC236}">
                  <a16:creationId xmlns:a16="http://schemas.microsoft.com/office/drawing/2014/main" id="{0B57921F-0A66-6648-6C8B-B2E9B9FA20B2}"/>
                </a:ext>
              </a:extLst>
            </p:cNvPr>
            <p:cNvCxnSpPr>
              <a:cxnSpLocks/>
            </p:cNvCxnSpPr>
            <p:nvPr/>
          </p:nvCxnSpPr>
          <p:spPr bwMode="auto">
            <a:xfrm flipV="1">
              <a:off x="2555613" y="3965758"/>
              <a:ext cx="1080000" cy="0"/>
            </a:xfrm>
            <a:prstGeom prst="line">
              <a:avLst/>
            </a:prstGeom>
            <a:noFill/>
            <a:ln w="6350" cap="flat" cmpd="sng" algn="ctr">
              <a:solidFill>
                <a:schemeClr val="tx1"/>
              </a:solidFill>
              <a:prstDash val="solid"/>
              <a:round/>
              <a:headEnd type="none" w="lg" len="lg"/>
              <a:tailEnd type="none" w="lg" len="lg"/>
            </a:ln>
            <a:effectLst/>
          </p:spPr>
        </p:cxnSp>
        <p:cxnSp>
          <p:nvCxnSpPr>
            <p:cNvPr id="28" name="直線コネクタ 27">
              <a:extLst>
                <a:ext uri="{FF2B5EF4-FFF2-40B4-BE49-F238E27FC236}">
                  <a16:creationId xmlns:a16="http://schemas.microsoft.com/office/drawing/2014/main" id="{FB311874-C71C-028A-88E8-82E52485D25D}"/>
                </a:ext>
              </a:extLst>
            </p:cNvPr>
            <p:cNvCxnSpPr>
              <a:cxnSpLocks/>
            </p:cNvCxnSpPr>
            <p:nvPr/>
          </p:nvCxnSpPr>
          <p:spPr bwMode="auto">
            <a:xfrm flipV="1">
              <a:off x="2465613" y="3814028"/>
              <a:ext cx="1260000" cy="0"/>
            </a:xfrm>
            <a:prstGeom prst="line">
              <a:avLst/>
            </a:prstGeom>
            <a:noFill/>
            <a:ln w="6350" cap="flat" cmpd="sng" algn="ctr">
              <a:solidFill>
                <a:schemeClr val="tx1"/>
              </a:solidFill>
              <a:prstDash val="solid"/>
              <a:round/>
              <a:headEnd type="none" w="lg" len="lg"/>
              <a:tailEnd type="none" w="lg" len="lg"/>
            </a:ln>
            <a:effectLst/>
          </p:spPr>
        </p:cxnSp>
        <p:cxnSp>
          <p:nvCxnSpPr>
            <p:cNvPr id="29" name="直線コネクタ 28">
              <a:extLst>
                <a:ext uri="{FF2B5EF4-FFF2-40B4-BE49-F238E27FC236}">
                  <a16:creationId xmlns:a16="http://schemas.microsoft.com/office/drawing/2014/main" id="{7FD925C9-4F57-5FFB-6A3F-93817E0306C9}"/>
                </a:ext>
              </a:extLst>
            </p:cNvPr>
            <p:cNvCxnSpPr>
              <a:cxnSpLocks/>
            </p:cNvCxnSpPr>
            <p:nvPr/>
          </p:nvCxnSpPr>
          <p:spPr bwMode="auto">
            <a:xfrm flipV="1">
              <a:off x="2375613" y="3662298"/>
              <a:ext cx="1440000" cy="0"/>
            </a:xfrm>
            <a:prstGeom prst="line">
              <a:avLst/>
            </a:prstGeom>
            <a:noFill/>
            <a:ln w="6350" cap="flat" cmpd="sng" algn="ctr">
              <a:solidFill>
                <a:schemeClr val="tx1"/>
              </a:solidFill>
              <a:prstDash val="solid"/>
              <a:round/>
              <a:headEnd type="none" w="lg" len="lg"/>
              <a:tailEnd type="none" w="lg" len="lg"/>
            </a:ln>
            <a:effectLst/>
          </p:spPr>
        </p:cxnSp>
        <p:cxnSp>
          <p:nvCxnSpPr>
            <p:cNvPr id="30" name="直線コネクタ 29">
              <a:extLst>
                <a:ext uri="{FF2B5EF4-FFF2-40B4-BE49-F238E27FC236}">
                  <a16:creationId xmlns:a16="http://schemas.microsoft.com/office/drawing/2014/main" id="{4375204E-AB93-47CA-3346-A69E0C8A90DA}"/>
                </a:ext>
              </a:extLst>
            </p:cNvPr>
            <p:cNvCxnSpPr>
              <a:cxnSpLocks/>
            </p:cNvCxnSpPr>
            <p:nvPr/>
          </p:nvCxnSpPr>
          <p:spPr bwMode="auto">
            <a:xfrm flipV="1">
              <a:off x="2285613" y="3510568"/>
              <a:ext cx="1620000" cy="0"/>
            </a:xfrm>
            <a:prstGeom prst="line">
              <a:avLst/>
            </a:prstGeom>
            <a:noFill/>
            <a:ln w="6350" cap="flat" cmpd="sng" algn="ctr">
              <a:solidFill>
                <a:schemeClr val="tx1"/>
              </a:solidFill>
              <a:prstDash val="solid"/>
              <a:round/>
              <a:headEnd type="none" w="lg" len="lg"/>
              <a:tailEnd type="none" w="lg" len="lg"/>
            </a:ln>
            <a:effectLst/>
          </p:spPr>
        </p:cxnSp>
        <p:cxnSp>
          <p:nvCxnSpPr>
            <p:cNvPr id="31" name="直線コネクタ 30">
              <a:extLst>
                <a:ext uri="{FF2B5EF4-FFF2-40B4-BE49-F238E27FC236}">
                  <a16:creationId xmlns:a16="http://schemas.microsoft.com/office/drawing/2014/main" id="{758E5062-1297-7D59-C22F-2083FB7589AA}"/>
                </a:ext>
              </a:extLst>
            </p:cNvPr>
            <p:cNvCxnSpPr>
              <a:cxnSpLocks/>
            </p:cNvCxnSpPr>
            <p:nvPr/>
          </p:nvCxnSpPr>
          <p:spPr bwMode="auto">
            <a:xfrm flipV="1">
              <a:off x="2195613" y="3358838"/>
              <a:ext cx="1800000" cy="0"/>
            </a:xfrm>
            <a:prstGeom prst="line">
              <a:avLst/>
            </a:prstGeom>
            <a:noFill/>
            <a:ln w="6350" cap="flat" cmpd="sng" algn="ctr">
              <a:solidFill>
                <a:schemeClr val="tx1"/>
              </a:solidFill>
              <a:prstDash val="solid"/>
              <a:round/>
              <a:headEnd type="none" w="lg" len="lg"/>
              <a:tailEnd type="none" w="lg" len="lg"/>
            </a:ln>
            <a:effectLst/>
          </p:spPr>
        </p:cxnSp>
        <p:cxnSp>
          <p:nvCxnSpPr>
            <p:cNvPr id="32" name="直線コネクタ 31">
              <a:extLst>
                <a:ext uri="{FF2B5EF4-FFF2-40B4-BE49-F238E27FC236}">
                  <a16:creationId xmlns:a16="http://schemas.microsoft.com/office/drawing/2014/main" id="{356944A3-2C64-1427-D166-473C3E8DE629}"/>
                </a:ext>
              </a:extLst>
            </p:cNvPr>
            <p:cNvCxnSpPr>
              <a:cxnSpLocks/>
            </p:cNvCxnSpPr>
            <p:nvPr/>
          </p:nvCxnSpPr>
          <p:spPr bwMode="auto">
            <a:xfrm flipV="1">
              <a:off x="2105613" y="3207108"/>
              <a:ext cx="1980000" cy="0"/>
            </a:xfrm>
            <a:prstGeom prst="line">
              <a:avLst/>
            </a:prstGeom>
            <a:noFill/>
            <a:ln w="6350" cap="flat" cmpd="sng" algn="ctr">
              <a:solidFill>
                <a:schemeClr val="tx1"/>
              </a:solidFill>
              <a:prstDash val="solid"/>
              <a:round/>
              <a:headEnd type="none" w="lg" len="lg"/>
              <a:tailEnd type="none" w="lg" len="lg"/>
            </a:ln>
            <a:effectLst/>
          </p:spPr>
        </p:cxnSp>
      </p:grpSp>
      <p:sp>
        <p:nvSpPr>
          <p:cNvPr id="36" name="正方形/長方形 35">
            <a:extLst>
              <a:ext uri="{FF2B5EF4-FFF2-40B4-BE49-F238E27FC236}">
                <a16:creationId xmlns:a16="http://schemas.microsoft.com/office/drawing/2014/main" id="{E0728E50-CF46-35B5-6395-0CE26795E82C}"/>
              </a:ext>
            </a:extLst>
          </p:cNvPr>
          <p:cNvSpPr/>
          <p:nvPr/>
        </p:nvSpPr>
        <p:spPr bwMode="auto">
          <a:xfrm>
            <a:off x="2354768" y="4436119"/>
            <a:ext cx="1818968" cy="1818968"/>
          </a:xfrm>
          <a:prstGeom prst="rect">
            <a:avLst/>
          </a:prstGeom>
          <a:blipFill dpi="0" rotWithShape="1">
            <a:blip r:embed="rId2">
              <a:extLst>
                <a:ext uri="{96DAC541-7B7A-43D3-8B79-37D633B846F1}">
                  <asvg:svgBlip xmlns:asvg="http://schemas.microsoft.com/office/drawing/2016/SVG/main" r:embed="rId3"/>
                </a:ext>
              </a:extLst>
            </a:blip>
            <a:srcRect/>
            <a:stretch>
              <a:fillRect l="-2000" t="-2000" r="-20000" b="-20000"/>
            </a:stretch>
          </a:blip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7" name="正方形/長方形 36">
            <a:extLst>
              <a:ext uri="{FF2B5EF4-FFF2-40B4-BE49-F238E27FC236}">
                <a16:creationId xmlns:a16="http://schemas.microsoft.com/office/drawing/2014/main" id="{36998C45-5324-F175-C17E-0FC57DC2F151}"/>
              </a:ext>
            </a:extLst>
          </p:cNvPr>
          <p:cNvSpPr/>
          <p:nvPr/>
        </p:nvSpPr>
        <p:spPr bwMode="auto">
          <a:xfrm>
            <a:off x="4478478" y="4436119"/>
            <a:ext cx="1818968" cy="1818968"/>
          </a:xfrm>
          <a:prstGeom prst="rect">
            <a:avLst/>
          </a:prstGeom>
          <a:blipFill dpi="0" rotWithShape="1">
            <a:blip r:embed="rId4">
              <a:extLst>
                <a:ext uri="{96DAC541-7B7A-43D3-8B79-37D633B846F1}">
                  <asvg:svgBlip xmlns:asvg="http://schemas.microsoft.com/office/drawing/2016/SVG/main" r:embed="rId5"/>
                </a:ext>
              </a:extLst>
            </a:blip>
            <a:srcRect/>
            <a:stretch>
              <a:fillRect l="-2000" t="-2000" r="-50000" b="-50000"/>
            </a:stretch>
          </a:blip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 name="テキスト ボックス 5">
            <a:extLst>
              <a:ext uri="{FF2B5EF4-FFF2-40B4-BE49-F238E27FC236}">
                <a16:creationId xmlns:a16="http://schemas.microsoft.com/office/drawing/2014/main" id="{C5932251-A26A-68AE-08C0-F5CADF908591}"/>
              </a:ext>
            </a:extLst>
          </p:cNvPr>
          <p:cNvSpPr txBox="1"/>
          <p:nvPr/>
        </p:nvSpPr>
        <p:spPr>
          <a:xfrm>
            <a:off x="7596779" y="6174103"/>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grpSp>
        <p:nvGrpSpPr>
          <p:cNvPr id="19" name="グループ化 18">
            <a:extLst>
              <a:ext uri="{FF2B5EF4-FFF2-40B4-BE49-F238E27FC236}">
                <a16:creationId xmlns:a16="http://schemas.microsoft.com/office/drawing/2014/main" id="{5C95DA9F-AFF8-0CD9-0AC2-DBBB947895AA}"/>
              </a:ext>
            </a:extLst>
          </p:cNvPr>
          <p:cNvGrpSpPr>
            <a:grpSpLocks noChangeAspect="1"/>
          </p:cNvGrpSpPr>
          <p:nvPr/>
        </p:nvGrpSpPr>
        <p:grpSpPr>
          <a:xfrm>
            <a:off x="7010399" y="1661652"/>
            <a:ext cx="2160000" cy="1944000"/>
            <a:chOff x="2015613" y="1386348"/>
            <a:chExt cx="2160000" cy="3338051"/>
          </a:xfrm>
        </p:grpSpPr>
        <p:cxnSp>
          <p:nvCxnSpPr>
            <p:cNvPr id="20" name="直線コネクタ 19">
              <a:extLst>
                <a:ext uri="{FF2B5EF4-FFF2-40B4-BE49-F238E27FC236}">
                  <a16:creationId xmlns:a16="http://schemas.microsoft.com/office/drawing/2014/main" id="{79C3179C-E4FC-ACED-769F-C8C63584EA1C}"/>
                </a:ext>
              </a:extLst>
            </p:cNvPr>
            <p:cNvCxnSpPr>
              <a:cxnSpLocks/>
            </p:cNvCxnSpPr>
            <p:nvPr/>
          </p:nvCxnSpPr>
          <p:spPr bwMode="auto">
            <a:xfrm>
              <a:off x="3005613" y="1386348"/>
              <a:ext cx="180000" cy="0"/>
            </a:xfrm>
            <a:prstGeom prst="line">
              <a:avLst/>
            </a:prstGeom>
            <a:noFill/>
            <a:ln w="6350" cap="flat" cmpd="sng" algn="ctr">
              <a:solidFill>
                <a:schemeClr val="tx1"/>
              </a:solidFill>
              <a:prstDash val="solid"/>
              <a:round/>
              <a:headEnd type="none" w="lg" len="lg"/>
              <a:tailEnd type="none" w="lg" len="lg"/>
            </a:ln>
            <a:effectLst/>
          </p:spPr>
        </p:cxnSp>
        <p:cxnSp>
          <p:nvCxnSpPr>
            <p:cNvPr id="21" name="直線コネクタ 20">
              <a:extLst>
                <a:ext uri="{FF2B5EF4-FFF2-40B4-BE49-F238E27FC236}">
                  <a16:creationId xmlns:a16="http://schemas.microsoft.com/office/drawing/2014/main" id="{51E35FB7-CFBF-7F2F-A31F-E5EFDF78144F}"/>
                </a:ext>
              </a:extLst>
            </p:cNvPr>
            <p:cNvCxnSpPr>
              <a:cxnSpLocks/>
            </p:cNvCxnSpPr>
            <p:nvPr/>
          </p:nvCxnSpPr>
          <p:spPr bwMode="auto">
            <a:xfrm>
              <a:off x="2915613" y="1538078"/>
              <a:ext cx="360000" cy="0"/>
            </a:xfrm>
            <a:prstGeom prst="line">
              <a:avLst/>
            </a:prstGeom>
            <a:noFill/>
            <a:ln w="6350" cap="flat" cmpd="sng" algn="ctr">
              <a:solidFill>
                <a:schemeClr val="tx1"/>
              </a:solidFill>
              <a:prstDash val="solid"/>
              <a:round/>
              <a:headEnd type="none" w="lg" len="lg"/>
              <a:tailEnd type="none" w="lg" len="lg"/>
            </a:ln>
            <a:effectLst/>
          </p:spPr>
        </p:cxnSp>
        <p:cxnSp>
          <p:nvCxnSpPr>
            <p:cNvPr id="38" name="直線コネクタ 37">
              <a:extLst>
                <a:ext uri="{FF2B5EF4-FFF2-40B4-BE49-F238E27FC236}">
                  <a16:creationId xmlns:a16="http://schemas.microsoft.com/office/drawing/2014/main" id="{FDD14085-D114-E253-EC90-7D57B8D95EFE}"/>
                </a:ext>
              </a:extLst>
            </p:cNvPr>
            <p:cNvCxnSpPr>
              <a:cxnSpLocks/>
            </p:cNvCxnSpPr>
            <p:nvPr/>
          </p:nvCxnSpPr>
          <p:spPr bwMode="auto">
            <a:xfrm>
              <a:off x="2825613" y="1689808"/>
              <a:ext cx="540000" cy="0"/>
            </a:xfrm>
            <a:prstGeom prst="line">
              <a:avLst/>
            </a:prstGeom>
            <a:noFill/>
            <a:ln w="6350" cap="flat" cmpd="sng" algn="ctr">
              <a:solidFill>
                <a:schemeClr val="tx1"/>
              </a:solidFill>
              <a:prstDash val="solid"/>
              <a:round/>
              <a:headEnd type="none" w="lg" len="lg"/>
              <a:tailEnd type="none" w="lg" len="lg"/>
            </a:ln>
            <a:effectLst/>
          </p:spPr>
        </p:cxnSp>
        <p:cxnSp>
          <p:nvCxnSpPr>
            <p:cNvPr id="39" name="直線コネクタ 38">
              <a:extLst>
                <a:ext uri="{FF2B5EF4-FFF2-40B4-BE49-F238E27FC236}">
                  <a16:creationId xmlns:a16="http://schemas.microsoft.com/office/drawing/2014/main" id="{BC9359CE-78AE-B6BE-E5A6-228141559FC5}"/>
                </a:ext>
              </a:extLst>
            </p:cNvPr>
            <p:cNvCxnSpPr>
              <a:cxnSpLocks/>
            </p:cNvCxnSpPr>
            <p:nvPr/>
          </p:nvCxnSpPr>
          <p:spPr bwMode="auto">
            <a:xfrm>
              <a:off x="2735613" y="1841538"/>
              <a:ext cx="720000" cy="0"/>
            </a:xfrm>
            <a:prstGeom prst="line">
              <a:avLst/>
            </a:prstGeom>
            <a:noFill/>
            <a:ln w="6350" cap="flat" cmpd="sng" algn="ctr">
              <a:solidFill>
                <a:schemeClr val="tx1"/>
              </a:solidFill>
              <a:prstDash val="solid"/>
              <a:round/>
              <a:headEnd type="none" w="lg" len="lg"/>
              <a:tailEnd type="none" w="lg" len="lg"/>
            </a:ln>
            <a:effectLst/>
          </p:spPr>
        </p:cxnSp>
        <p:cxnSp>
          <p:nvCxnSpPr>
            <p:cNvPr id="40" name="直線コネクタ 39">
              <a:extLst>
                <a:ext uri="{FF2B5EF4-FFF2-40B4-BE49-F238E27FC236}">
                  <a16:creationId xmlns:a16="http://schemas.microsoft.com/office/drawing/2014/main" id="{3A43F439-1639-3CAB-61A9-E467D288E239}"/>
                </a:ext>
              </a:extLst>
            </p:cNvPr>
            <p:cNvCxnSpPr>
              <a:cxnSpLocks/>
            </p:cNvCxnSpPr>
            <p:nvPr/>
          </p:nvCxnSpPr>
          <p:spPr bwMode="auto">
            <a:xfrm>
              <a:off x="2645613" y="1993268"/>
              <a:ext cx="900000" cy="0"/>
            </a:xfrm>
            <a:prstGeom prst="line">
              <a:avLst/>
            </a:prstGeom>
            <a:noFill/>
            <a:ln w="6350" cap="flat" cmpd="sng" algn="ctr">
              <a:solidFill>
                <a:schemeClr val="tx1"/>
              </a:solidFill>
              <a:prstDash val="solid"/>
              <a:round/>
              <a:headEnd type="none" w="lg" len="lg"/>
              <a:tailEnd type="none" w="lg" len="lg"/>
            </a:ln>
            <a:effectLst/>
          </p:spPr>
        </p:cxnSp>
        <p:cxnSp>
          <p:nvCxnSpPr>
            <p:cNvPr id="41" name="直線コネクタ 40">
              <a:extLst>
                <a:ext uri="{FF2B5EF4-FFF2-40B4-BE49-F238E27FC236}">
                  <a16:creationId xmlns:a16="http://schemas.microsoft.com/office/drawing/2014/main" id="{A5AADCA8-00F7-5F0D-B1B0-EB13C1D83370}"/>
                </a:ext>
              </a:extLst>
            </p:cNvPr>
            <p:cNvCxnSpPr>
              <a:cxnSpLocks/>
            </p:cNvCxnSpPr>
            <p:nvPr/>
          </p:nvCxnSpPr>
          <p:spPr bwMode="auto">
            <a:xfrm>
              <a:off x="2555613" y="2144998"/>
              <a:ext cx="1080000" cy="0"/>
            </a:xfrm>
            <a:prstGeom prst="line">
              <a:avLst/>
            </a:prstGeom>
            <a:noFill/>
            <a:ln w="6350" cap="flat" cmpd="sng" algn="ctr">
              <a:solidFill>
                <a:schemeClr val="tx1"/>
              </a:solidFill>
              <a:prstDash val="solid"/>
              <a:round/>
              <a:headEnd type="none" w="lg" len="lg"/>
              <a:tailEnd type="none" w="lg" len="lg"/>
            </a:ln>
            <a:effectLst/>
          </p:spPr>
        </p:cxnSp>
        <p:cxnSp>
          <p:nvCxnSpPr>
            <p:cNvPr id="42" name="直線コネクタ 41">
              <a:extLst>
                <a:ext uri="{FF2B5EF4-FFF2-40B4-BE49-F238E27FC236}">
                  <a16:creationId xmlns:a16="http://schemas.microsoft.com/office/drawing/2014/main" id="{D1841326-F0E0-25A6-A760-F5245B5BCBB3}"/>
                </a:ext>
              </a:extLst>
            </p:cNvPr>
            <p:cNvCxnSpPr>
              <a:cxnSpLocks/>
            </p:cNvCxnSpPr>
            <p:nvPr/>
          </p:nvCxnSpPr>
          <p:spPr bwMode="auto">
            <a:xfrm>
              <a:off x="2465613" y="2296728"/>
              <a:ext cx="1260000" cy="0"/>
            </a:xfrm>
            <a:prstGeom prst="line">
              <a:avLst/>
            </a:prstGeom>
            <a:noFill/>
            <a:ln w="6350" cap="flat" cmpd="sng" algn="ctr">
              <a:solidFill>
                <a:schemeClr val="tx1"/>
              </a:solidFill>
              <a:prstDash val="solid"/>
              <a:round/>
              <a:headEnd type="none" w="lg" len="lg"/>
              <a:tailEnd type="none" w="lg" len="lg"/>
            </a:ln>
            <a:effectLst/>
          </p:spPr>
        </p:cxnSp>
        <p:cxnSp>
          <p:nvCxnSpPr>
            <p:cNvPr id="43" name="直線コネクタ 42">
              <a:extLst>
                <a:ext uri="{FF2B5EF4-FFF2-40B4-BE49-F238E27FC236}">
                  <a16:creationId xmlns:a16="http://schemas.microsoft.com/office/drawing/2014/main" id="{002EB1F2-3A6E-7BAE-4D24-89A69070DDCB}"/>
                </a:ext>
              </a:extLst>
            </p:cNvPr>
            <p:cNvCxnSpPr>
              <a:cxnSpLocks/>
            </p:cNvCxnSpPr>
            <p:nvPr/>
          </p:nvCxnSpPr>
          <p:spPr bwMode="auto">
            <a:xfrm>
              <a:off x="2375613" y="2448458"/>
              <a:ext cx="1440000" cy="0"/>
            </a:xfrm>
            <a:prstGeom prst="line">
              <a:avLst/>
            </a:prstGeom>
            <a:noFill/>
            <a:ln w="6350" cap="flat" cmpd="sng" algn="ctr">
              <a:solidFill>
                <a:schemeClr val="tx1"/>
              </a:solidFill>
              <a:prstDash val="solid"/>
              <a:round/>
              <a:headEnd type="none" w="lg" len="lg"/>
              <a:tailEnd type="none" w="lg" len="lg"/>
            </a:ln>
            <a:effectLst/>
          </p:spPr>
        </p:cxnSp>
        <p:cxnSp>
          <p:nvCxnSpPr>
            <p:cNvPr id="44" name="直線コネクタ 43">
              <a:extLst>
                <a:ext uri="{FF2B5EF4-FFF2-40B4-BE49-F238E27FC236}">
                  <a16:creationId xmlns:a16="http://schemas.microsoft.com/office/drawing/2014/main" id="{78B5ADD1-8072-E518-A9EC-FBA3C2737826}"/>
                </a:ext>
              </a:extLst>
            </p:cNvPr>
            <p:cNvCxnSpPr>
              <a:cxnSpLocks/>
            </p:cNvCxnSpPr>
            <p:nvPr/>
          </p:nvCxnSpPr>
          <p:spPr bwMode="auto">
            <a:xfrm>
              <a:off x="2285613" y="2600188"/>
              <a:ext cx="1620000" cy="0"/>
            </a:xfrm>
            <a:prstGeom prst="line">
              <a:avLst/>
            </a:prstGeom>
            <a:noFill/>
            <a:ln w="6350" cap="flat" cmpd="sng" algn="ctr">
              <a:solidFill>
                <a:schemeClr val="tx1"/>
              </a:solidFill>
              <a:prstDash val="solid"/>
              <a:round/>
              <a:headEnd type="none" w="lg" len="lg"/>
              <a:tailEnd type="none" w="lg" len="lg"/>
            </a:ln>
            <a:effectLst/>
          </p:spPr>
        </p:cxnSp>
        <p:cxnSp>
          <p:nvCxnSpPr>
            <p:cNvPr id="45" name="直線コネクタ 44">
              <a:extLst>
                <a:ext uri="{FF2B5EF4-FFF2-40B4-BE49-F238E27FC236}">
                  <a16:creationId xmlns:a16="http://schemas.microsoft.com/office/drawing/2014/main" id="{48076902-974A-587D-97E1-3B5EE37A211E}"/>
                </a:ext>
              </a:extLst>
            </p:cNvPr>
            <p:cNvCxnSpPr>
              <a:cxnSpLocks/>
            </p:cNvCxnSpPr>
            <p:nvPr/>
          </p:nvCxnSpPr>
          <p:spPr bwMode="auto">
            <a:xfrm>
              <a:off x="2195613" y="2751918"/>
              <a:ext cx="1800000" cy="0"/>
            </a:xfrm>
            <a:prstGeom prst="line">
              <a:avLst/>
            </a:prstGeom>
            <a:noFill/>
            <a:ln w="6350" cap="flat" cmpd="sng" algn="ctr">
              <a:solidFill>
                <a:schemeClr val="tx1"/>
              </a:solidFill>
              <a:prstDash val="solid"/>
              <a:round/>
              <a:headEnd type="none" w="lg" len="lg"/>
              <a:tailEnd type="none" w="lg" len="lg"/>
            </a:ln>
            <a:effectLst/>
          </p:spPr>
        </p:cxnSp>
        <p:cxnSp>
          <p:nvCxnSpPr>
            <p:cNvPr id="46" name="直線コネクタ 45">
              <a:extLst>
                <a:ext uri="{FF2B5EF4-FFF2-40B4-BE49-F238E27FC236}">
                  <a16:creationId xmlns:a16="http://schemas.microsoft.com/office/drawing/2014/main" id="{4BD6B72E-1BAD-F093-87FE-8CC519A35E0E}"/>
                </a:ext>
              </a:extLst>
            </p:cNvPr>
            <p:cNvCxnSpPr>
              <a:cxnSpLocks/>
            </p:cNvCxnSpPr>
            <p:nvPr/>
          </p:nvCxnSpPr>
          <p:spPr bwMode="auto">
            <a:xfrm>
              <a:off x="2105613" y="2903648"/>
              <a:ext cx="1980000" cy="0"/>
            </a:xfrm>
            <a:prstGeom prst="line">
              <a:avLst/>
            </a:prstGeom>
            <a:noFill/>
            <a:ln w="6350" cap="flat" cmpd="sng" algn="ctr">
              <a:solidFill>
                <a:schemeClr val="tx1"/>
              </a:solidFill>
              <a:prstDash val="solid"/>
              <a:round/>
              <a:headEnd type="none" w="lg" len="lg"/>
              <a:tailEnd type="none" w="lg" len="lg"/>
            </a:ln>
            <a:effectLst/>
          </p:spPr>
        </p:cxnSp>
        <p:cxnSp>
          <p:nvCxnSpPr>
            <p:cNvPr id="47" name="直線コネクタ 46">
              <a:extLst>
                <a:ext uri="{FF2B5EF4-FFF2-40B4-BE49-F238E27FC236}">
                  <a16:creationId xmlns:a16="http://schemas.microsoft.com/office/drawing/2014/main" id="{0711EACF-772C-6D7F-4C28-E95C93ADAC94}"/>
                </a:ext>
              </a:extLst>
            </p:cNvPr>
            <p:cNvCxnSpPr>
              <a:cxnSpLocks/>
            </p:cNvCxnSpPr>
            <p:nvPr/>
          </p:nvCxnSpPr>
          <p:spPr bwMode="auto">
            <a:xfrm>
              <a:off x="2015613" y="3055378"/>
              <a:ext cx="2160000" cy="0"/>
            </a:xfrm>
            <a:prstGeom prst="line">
              <a:avLst/>
            </a:prstGeom>
            <a:noFill/>
            <a:ln w="6350" cap="flat" cmpd="sng" algn="ctr">
              <a:solidFill>
                <a:schemeClr val="tx1"/>
              </a:solidFill>
              <a:prstDash val="solid"/>
              <a:round/>
              <a:headEnd type="none" w="lg" len="lg"/>
              <a:tailEnd type="none" w="lg" len="lg"/>
            </a:ln>
            <a:effectLst/>
          </p:spPr>
        </p:cxnSp>
        <p:cxnSp>
          <p:nvCxnSpPr>
            <p:cNvPr id="48" name="直線コネクタ 47">
              <a:extLst>
                <a:ext uri="{FF2B5EF4-FFF2-40B4-BE49-F238E27FC236}">
                  <a16:creationId xmlns:a16="http://schemas.microsoft.com/office/drawing/2014/main" id="{650318C0-562D-07D5-9DDB-0E3A4EEFAC26}"/>
                </a:ext>
              </a:extLst>
            </p:cNvPr>
            <p:cNvCxnSpPr>
              <a:cxnSpLocks/>
            </p:cNvCxnSpPr>
            <p:nvPr/>
          </p:nvCxnSpPr>
          <p:spPr bwMode="auto">
            <a:xfrm flipV="1">
              <a:off x="3005613" y="4724399"/>
              <a:ext cx="180000" cy="0"/>
            </a:xfrm>
            <a:prstGeom prst="line">
              <a:avLst/>
            </a:prstGeom>
            <a:noFill/>
            <a:ln w="6350" cap="flat" cmpd="sng" algn="ctr">
              <a:solidFill>
                <a:schemeClr val="tx1"/>
              </a:solidFill>
              <a:prstDash val="solid"/>
              <a:round/>
              <a:headEnd type="none" w="lg" len="lg"/>
              <a:tailEnd type="none" w="lg" len="lg"/>
            </a:ln>
            <a:effectLst/>
          </p:spPr>
        </p:cxnSp>
        <p:cxnSp>
          <p:nvCxnSpPr>
            <p:cNvPr id="49" name="直線コネクタ 48">
              <a:extLst>
                <a:ext uri="{FF2B5EF4-FFF2-40B4-BE49-F238E27FC236}">
                  <a16:creationId xmlns:a16="http://schemas.microsoft.com/office/drawing/2014/main" id="{2E9B6EBE-60A9-598E-FB5F-7C0A556E5784}"/>
                </a:ext>
              </a:extLst>
            </p:cNvPr>
            <p:cNvCxnSpPr>
              <a:cxnSpLocks/>
            </p:cNvCxnSpPr>
            <p:nvPr/>
          </p:nvCxnSpPr>
          <p:spPr bwMode="auto">
            <a:xfrm flipV="1">
              <a:off x="2915613" y="4572678"/>
              <a:ext cx="360000" cy="0"/>
            </a:xfrm>
            <a:prstGeom prst="line">
              <a:avLst/>
            </a:prstGeom>
            <a:noFill/>
            <a:ln w="6350" cap="flat" cmpd="sng" algn="ctr">
              <a:solidFill>
                <a:schemeClr val="tx1"/>
              </a:solidFill>
              <a:prstDash val="solid"/>
              <a:round/>
              <a:headEnd type="none" w="lg" len="lg"/>
              <a:tailEnd type="none" w="lg" len="lg"/>
            </a:ln>
            <a:effectLst/>
          </p:spPr>
        </p:cxnSp>
        <p:cxnSp>
          <p:nvCxnSpPr>
            <p:cNvPr id="50" name="直線コネクタ 49">
              <a:extLst>
                <a:ext uri="{FF2B5EF4-FFF2-40B4-BE49-F238E27FC236}">
                  <a16:creationId xmlns:a16="http://schemas.microsoft.com/office/drawing/2014/main" id="{EF13ED40-704D-F2A9-76E8-02F78F396697}"/>
                </a:ext>
              </a:extLst>
            </p:cNvPr>
            <p:cNvCxnSpPr>
              <a:cxnSpLocks/>
            </p:cNvCxnSpPr>
            <p:nvPr/>
          </p:nvCxnSpPr>
          <p:spPr bwMode="auto">
            <a:xfrm flipV="1">
              <a:off x="2825613" y="4420948"/>
              <a:ext cx="540000" cy="0"/>
            </a:xfrm>
            <a:prstGeom prst="line">
              <a:avLst/>
            </a:prstGeom>
            <a:noFill/>
            <a:ln w="6350" cap="flat" cmpd="sng" algn="ctr">
              <a:solidFill>
                <a:schemeClr val="tx1"/>
              </a:solidFill>
              <a:prstDash val="solid"/>
              <a:round/>
              <a:headEnd type="none" w="lg" len="lg"/>
              <a:tailEnd type="none" w="lg" len="lg"/>
            </a:ln>
            <a:effectLst/>
          </p:spPr>
        </p:cxnSp>
        <p:cxnSp>
          <p:nvCxnSpPr>
            <p:cNvPr id="51" name="直線コネクタ 50">
              <a:extLst>
                <a:ext uri="{FF2B5EF4-FFF2-40B4-BE49-F238E27FC236}">
                  <a16:creationId xmlns:a16="http://schemas.microsoft.com/office/drawing/2014/main" id="{AD13E9CD-5D6D-0777-3E68-EC9200512184}"/>
                </a:ext>
              </a:extLst>
            </p:cNvPr>
            <p:cNvCxnSpPr>
              <a:cxnSpLocks/>
            </p:cNvCxnSpPr>
            <p:nvPr/>
          </p:nvCxnSpPr>
          <p:spPr bwMode="auto">
            <a:xfrm flipV="1">
              <a:off x="2735613" y="4269218"/>
              <a:ext cx="720000" cy="0"/>
            </a:xfrm>
            <a:prstGeom prst="line">
              <a:avLst/>
            </a:prstGeom>
            <a:noFill/>
            <a:ln w="6350" cap="flat" cmpd="sng" algn="ctr">
              <a:solidFill>
                <a:schemeClr val="tx1"/>
              </a:solidFill>
              <a:prstDash val="solid"/>
              <a:round/>
              <a:headEnd type="none" w="lg" len="lg"/>
              <a:tailEnd type="none" w="lg" len="lg"/>
            </a:ln>
            <a:effectLst/>
          </p:spPr>
        </p:cxnSp>
        <p:cxnSp>
          <p:nvCxnSpPr>
            <p:cNvPr id="52" name="直線コネクタ 51">
              <a:extLst>
                <a:ext uri="{FF2B5EF4-FFF2-40B4-BE49-F238E27FC236}">
                  <a16:creationId xmlns:a16="http://schemas.microsoft.com/office/drawing/2014/main" id="{B07D2D1C-6241-D4FA-5DCE-687B7AA12E21}"/>
                </a:ext>
              </a:extLst>
            </p:cNvPr>
            <p:cNvCxnSpPr>
              <a:cxnSpLocks/>
            </p:cNvCxnSpPr>
            <p:nvPr/>
          </p:nvCxnSpPr>
          <p:spPr bwMode="auto">
            <a:xfrm flipV="1">
              <a:off x="2645613" y="4117488"/>
              <a:ext cx="900000" cy="0"/>
            </a:xfrm>
            <a:prstGeom prst="line">
              <a:avLst/>
            </a:prstGeom>
            <a:noFill/>
            <a:ln w="6350" cap="flat" cmpd="sng" algn="ctr">
              <a:solidFill>
                <a:schemeClr val="tx1"/>
              </a:solidFill>
              <a:prstDash val="solid"/>
              <a:round/>
              <a:headEnd type="none" w="lg" len="lg"/>
              <a:tailEnd type="none" w="lg" len="lg"/>
            </a:ln>
            <a:effectLst/>
          </p:spPr>
        </p:cxnSp>
        <p:cxnSp>
          <p:nvCxnSpPr>
            <p:cNvPr id="53" name="直線コネクタ 52">
              <a:extLst>
                <a:ext uri="{FF2B5EF4-FFF2-40B4-BE49-F238E27FC236}">
                  <a16:creationId xmlns:a16="http://schemas.microsoft.com/office/drawing/2014/main" id="{293ED0F3-62D2-57A3-CA07-45D00D4ACAD2}"/>
                </a:ext>
              </a:extLst>
            </p:cNvPr>
            <p:cNvCxnSpPr>
              <a:cxnSpLocks/>
            </p:cNvCxnSpPr>
            <p:nvPr/>
          </p:nvCxnSpPr>
          <p:spPr bwMode="auto">
            <a:xfrm flipV="1">
              <a:off x="2555613" y="3965758"/>
              <a:ext cx="1080000" cy="0"/>
            </a:xfrm>
            <a:prstGeom prst="line">
              <a:avLst/>
            </a:prstGeom>
            <a:noFill/>
            <a:ln w="6350" cap="flat" cmpd="sng" algn="ctr">
              <a:solidFill>
                <a:schemeClr val="tx1"/>
              </a:solidFill>
              <a:prstDash val="solid"/>
              <a:round/>
              <a:headEnd type="none" w="lg" len="lg"/>
              <a:tailEnd type="none" w="lg" len="lg"/>
            </a:ln>
            <a:effectLst/>
          </p:spPr>
        </p:cxnSp>
        <p:cxnSp>
          <p:nvCxnSpPr>
            <p:cNvPr id="54" name="直線コネクタ 53">
              <a:extLst>
                <a:ext uri="{FF2B5EF4-FFF2-40B4-BE49-F238E27FC236}">
                  <a16:creationId xmlns:a16="http://schemas.microsoft.com/office/drawing/2014/main" id="{BA5AA137-D2AC-5EDB-2DCF-865949AF930D}"/>
                </a:ext>
              </a:extLst>
            </p:cNvPr>
            <p:cNvCxnSpPr>
              <a:cxnSpLocks/>
            </p:cNvCxnSpPr>
            <p:nvPr/>
          </p:nvCxnSpPr>
          <p:spPr bwMode="auto">
            <a:xfrm flipV="1">
              <a:off x="2465613" y="3814028"/>
              <a:ext cx="1260000" cy="0"/>
            </a:xfrm>
            <a:prstGeom prst="line">
              <a:avLst/>
            </a:prstGeom>
            <a:noFill/>
            <a:ln w="6350" cap="flat" cmpd="sng" algn="ctr">
              <a:solidFill>
                <a:schemeClr val="tx1"/>
              </a:solidFill>
              <a:prstDash val="solid"/>
              <a:round/>
              <a:headEnd type="none" w="lg" len="lg"/>
              <a:tailEnd type="none" w="lg" len="lg"/>
            </a:ln>
            <a:effectLst/>
          </p:spPr>
        </p:cxnSp>
        <p:cxnSp>
          <p:nvCxnSpPr>
            <p:cNvPr id="55" name="直線コネクタ 54">
              <a:extLst>
                <a:ext uri="{FF2B5EF4-FFF2-40B4-BE49-F238E27FC236}">
                  <a16:creationId xmlns:a16="http://schemas.microsoft.com/office/drawing/2014/main" id="{A5E609E7-573A-C3CA-91C7-0F5CA060258C}"/>
                </a:ext>
              </a:extLst>
            </p:cNvPr>
            <p:cNvCxnSpPr>
              <a:cxnSpLocks/>
            </p:cNvCxnSpPr>
            <p:nvPr/>
          </p:nvCxnSpPr>
          <p:spPr bwMode="auto">
            <a:xfrm flipV="1">
              <a:off x="2375613" y="3662298"/>
              <a:ext cx="1440000" cy="0"/>
            </a:xfrm>
            <a:prstGeom prst="line">
              <a:avLst/>
            </a:prstGeom>
            <a:noFill/>
            <a:ln w="6350" cap="flat" cmpd="sng" algn="ctr">
              <a:solidFill>
                <a:schemeClr val="tx1"/>
              </a:solidFill>
              <a:prstDash val="solid"/>
              <a:round/>
              <a:headEnd type="none" w="lg" len="lg"/>
              <a:tailEnd type="none" w="lg" len="lg"/>
            </a:ln>
            <a:effectLst/>
          </p:spPr>
        </p:cxnSp>
        <p:cxnSp>
          <p:nvCxnSpPr>
            <p:cNvPr id="56" name="直線コネクタ 55">
              <a:extLst>
                <a:ext uri="{FF2B5EF4-FFF2-40B4-BE49-F238E27FC236}">
                  <a16:creationId xmlns:a16="http://schemas.microsoft.com/office/drawing/2014/main" id="{E07F7CAC-9AD8-7E13-2A28-7AA5815F18CC}"/>
                </a:ext>
              </a:extLst>
            </p:cNvPr>
            <p:cNvCxnSpPr>
              <a:cxnSpLocks/>
            </p:cNvCxnSpPr>
            <p:nvPr/>
          </p:nvCxnSpPr>
          <p:spPr bwMode="auto">
            <a:xfrm flipV="1">
              <a:off x="2285613" y="3510568"/>
              <a:ext cx="1620000" cy="0"/>
            </a:xfrm>
            <a:prstGeom prst="line">
              <a:avLst/>
            </a:prstGeom>
            <a:noFill/>
            <a:ln w="6350" cap="flat" cmpd="sng" algn="ctr">
              <a:solidFill>
                <a:schemeClr val="tx1"/>
              </a:solidFill>
              <a:prstDash val="solid"/>
              <a:round/>
              <a:headEnd type="none" w="lg" len="lg"/>
              <a:tailEnd type="none" w="lg" len="lg"/>
            </a:ln>
            <a:effectLst/>
          </p:spPr>
        </p:cxnSp>
        <p:cxnSp>
          <p:nvCxnSpPr>
            <p:cNvPr id="57" name="直線コネクタ 56">
              <a:extLst>
                <a:ext uri="{FF2B5EF4-FFF2-40B4-BE49-F238E27FC236}">
                  <a16:creationId xmlns:a16="http://schemas.microsoft.com/office/drawing/2014/main" id="{2B7D4DDE-6AFE-3F0B-717D-69A2C80512B0}"/>
                </a:ext>
              </a:extLst>
            </p:cNvPr>
            <p:cNvCxnSpPr>
              <a:cxnSpLocks/>
            </p:cNvCxnSpPr>
            <p:nvPr/>
          </p:nvCxnSpPr>
          <p:spPr bwMode="auto">
            <a:xfrm flipV="1">
              <a:off x="2195613" y="3358838"/>
              <a:ext cx="1800000" cy="0"/>
            </a:xfrm>
            <a:prstGeom prst="line">
              <a:avLst/>
            </a:prstGeom>
            <a:noFill/>
            <a:ln w="6350" cap="flat" cmpd="sng" algn="ctr">
              <a:solidFill>
                <a:schemeClr val="tx1"/>
              </a:solidFill>
              <a:prstDash val="solid"/>
              <a:round/>
              <a:headEnd type="none" w="lg" len="lg"/>
              <a:tailEnd type="none" w="lg" len="lg"/>
            </a:ln>
            <a:effectLst/>
          </p:spPr>
        </p:cxnSp>
        <p:cxnSp>
          <p:nvCxnSpPr>
            <p:cNvPr id="58" name="直線コネクタ 57">
              <a:extLst>
                <a:ext uri="{FF2B5EF4-FFF2-40B4-BE49-F238E27FC236}">
                  <a16:creationId xmlns:a16="http://schemas.microsoft.com/office/drawing/2014/main" id="{8D618850-481F-07D1-3F8B-8C2EE0B7A4D9}"/>
                </a:ext>
              </a:extLst>
            </p:cNvPr>
            <p:cNvCxnSpPr>
              <a:cxnSpLocks/>
            </p:cNvCxnSpPr>
            <p:nvPr/>
          </p:nvCxnSpPr>
          <p:spPr bwMode="auto">
            <a:xfrm flipV="1">
              <a:off x="2105613" y="3207108"/>
              <a:ext cx="1980000" cy="0"/>
            </a:xfrm>
            <a:prstGeom prst="line">
              <a:avLst/>
            </a:prstGeom>
            <a:noFill/>
            <a:ln w="6350" cap="flat" cmpd="sng" algn="ctr">
              <a:solidFill>
                <a:schemeClr val="tx1"/>
              </a:solidFill>
              <a:prstDash val="solid"/>
              <a:round/>
              <a:headEnd type="none" w="lg" len="lg"/>
              <a:tailEnd type="none" w="lg" len="lg"/>
            </a:ln>
            <a:effectLst/>
          </p:spPr>
        </p:cxnSp>
      </p:grpSp>
      <p:sp>
        <p:nvSpPr>
          <p:cNvPr id="60" name="正方形/長方形 59">
            <a:extLst>
              <a:ext uri="{FF2B5EF4-FFF2-40B4-BE49-F238E27FC236}">
                <a16:creationId xmlns:a16="http://schemas.microsoft.com/office/drawing/2014/main" id="{DA55397B-9BD4-CD7F-5586-E449A5BB0292}"/>
              </a:ext>
            </a:extLst>
          </p:cNvPr>
          <p:cNvSpPr/>
          <p:nvPr/>
        </p:nvSpPr>
        <p:spPr bwMode="auto">
          <a:xfrm>
            <a:off x="231058" y="4436119"/>
            <a:ext cx="1818968" cy="1818968"/>
          </a:xfrm>
          <a:prstGeom prst="rect">
            <a:avLst/>
          </a:prstGeom>
          <a:pattFill prst="wdUpDiag">
            <a:fgClr>
              <a:schemeClr val="tx1"/>
            </a:fgClr>
            <a:bgClr>
              <a:schemeClr val="bg1"/>
            </a:bgClr>
          </a:patt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Tree>
    <p:extLst>
      <p:ext uri="{BB962C8B-B14F-4D97-AF65-F5344CB8AC3E}">
        <p14:creationId xmlns:p14="http://schemas.microsoft.com/office/powerpoint/2010/main" val="24073558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直線コネクタ 45">
            <a:extLst>
              <a:ext uri="{FF2B5EF4-FFF2-40B4-BE49-F238E27FC236}">
                <a16:creationId xmlns:a16="http://schemas.microsoft.com/office/drawing/2014/main" id="{33BCA093-BE31-A5FB-CB6A-3ABA5C79242C}"/>
              </a:ext>
            </a:extLst>
          </p:cNvPr>
          <p:cNvCxnSpPr>
            <a:cxnSpLocks/>
          </p:cNvCxnSpPr>
          <p:nvPr/>
        </p:nvCxnSpPr>
        <p:spPr bwMode="auto">
          <a:xfrm>
            <a:off x="2519560" y="3295292"/>
            <a:ext cx="1635926" cy="0"/>
          </a:xfrm>
          <a:prstGeom prst="line">
            <a:avLst/>
          </a:prstGeom>
          <a:noFill/>
          <a:ln w="19050" cap="flat" cmpd="sng" algn="ctr">
            <a:solidFill>
              <a:schemeClr val="tx1"/>
            </a:solidFill>
            <a:prstDash val="solid"/>
            <a:round/>
            <a:headEnd type="arrow" w="sm" len="lg"/>
            <a:tailEnd type="arrow" w="sm" len="lg"/>
          </a:ln>
          <a:effectLst/>
        </p:spPr>
      </p:cxnSp>
      <p:cxnSp>
        <p:nvCxnSpPr>
          <p:cNvPr id="49" name="直線コネクタ 48">
            <a:extLst>
              <a:ext uri="{FF2B5EF4-FFF2-40B4-BE49-F238E27FC236}">
                <a16:creationId xmlns:a16="http://schemas.microsoft.com/office/drawing/2014/main" id="{72FC429C-4AF4-B74E-E138-1D6E84EADCAD}"/>
              </a:ext>
            </a:extLst>
          </p:cNvPr>
          <p:cNvCxnSpPr>
            <a:cxnSpLocks/>
          </p:cNvCxnSpPr>
          <p:nvPr/>
        </p:nvCxnSpPr>
        <p:spPr bwMode="auto">
          <a:xfrm>
            <a:off x="4653160" y="3295292"/>
            <a:ext cx="1635926" cy="0"/>
          </a:xfrm>
          <a:prstGeom prst="line">
            <a:avLst/>
          </a:prstGeom>
          <a:noFill/>
          <a:ln w="19050" cap="flat" cmpd="sng" algn="ctr">
            <a:solidFill>
              <a:schemeClr val="tx1"/>
            </a:solidFill>
            <a:prstDash val="solid"/>
            <a:round/>
            <a:headEnd type="arrow" w="med" len="lg"/>
            <a:tailEnd type="arrow" w="med" len="lg"/>
          </a:ln>
          <a:effectLst/>
        </p:spPr>
      </p:cxnSp>
      <p:cxnSp>
        <p:nvCxnSpPr>
          <p:cNvPr id="57" name="直線コネクタ 56">
            <a:extLst>
              <a:ext uri="{FF2B5EF4-FFF2-40B4-BE49-F238E27FC236}">
                <a16:creationId xmlns:a16="http://schemas.microsoft.com/office/drawing/2014/main" id="{AE238DD0-CE37-B9BC-D211-C6D40B36DA48}"/>
              </a:ext>
            </a:extLst>
          </p:cNvPr>
          <p:cNvCxnSpPr>
            <a:cxnSpLocks/>
          </p:cNvCxnSpPr>
          <p:nvPr/>
        </p:nvCxnSpPr>
        <p:spPr bwMode="auto">
          <a:xfrm>
            <a:off x="7172840" y="3328312"/>
            <a:ext cx="1635926" cy="0"/>
          </a:xfrm>
          <a:prstGeom prst="line">
            <a:avLst/>
          </a:prstGeom>
          <a:noFill/>
          <a:ln w="19050" cap="flat" cmpd="sng" algn="ctr">
            <a:solidFill>
              <a:schemeClr val="tx1"/>
            </a:solidFill>
            <a:prstDash val="solid"/>
            <a:round/>
            <a:headEnd type="arrow" w="lg" len="lg"/>
            <a:tailEnd type="arrow" w="lg" len="lg"/>
          </a:ln>
          <a:effectLst/>
        </p:spPr>
      </p:cxnSp>
      <p:grpSp>
        <p:nvGrpSpPr>
          <p:cNvPr id="8" name="グループ化 7">
            <a:extLst>
              <a:ext uri="{FF2B5EF4-FFF2-40B4-BE49-F238E27FC236}">
                <a16:creationId xmlns:a16="http://schemas.microsoft.com/office/drawing/2014/main" id="{7426B207-ED26-156C-8DEE-9F1A2D17420A}"/>
              </a:ext>
            </a:extLst>
          </p:cNvPr>
          <p:cNvGrpSpPr/>
          <p:nvPr/>
        </p:nvGrpSpPr>
        <p:grpSpPr>
          <a:xfrm>
            <a:off x="2543197" y="3083587"/>
            <a:ext cx="1635926" cy="423410"/>
            <a:chOff x="1117521" y="526515"/>
            <a:chExt cx="1635926" cy="423410"/>
          </a:xfrm>
        </p:grpSpPr>
        <p:cxnSp>
          <p:nvCxnSpPr>
            <p:cNvPr id="59" name="直線コネクタ 58">
              <a:extLst>
                <a:ext uri="{FF2B5EF4-FFF2-40B4-BE49-F238E27FC236}">
                  <a16:creationId xmlns:a16="http://schemas.microsoft.com/office/drawing/2014/main" id="{493EBE80-E02E-8E65-0CEC-E47FA44B9F19}"/>
                </a:ext>
              </a:extLst>
            </p:cNvPr>
            <p:cNvCxnSpPr>
              <a:cxnSpLocks/>
            </p:cNvCxnSpPr>
            <p:nvPr/>
          </p:nvCxnSpPr>
          <p:spPr bwMode="auto">
            <a:xfrm rot="900000">
              <a:off x="1117521" y="526515"/>
              <a:ext cx="1635926" cy="0"/>
            </a:xfrm>
            <a:prstGeom prst="line">
              <a:avLst/>
            </a:prstGeom>
            <a:noFill/>
            <a:ln w="3175" cap="flat" cmpd="sng" algn="ctr">
              <a:solidFill>
                <a:schemeClr val="tx1"/>
              </a:solidFill>
              <a:prstDash val="solid"/>
              <a:round/>
              <a:headEnd type="none" w="med" len="med"/>
              <a:tailEnd type="none" w="med" len="med"/>
            </a:ln>
            <a:effectLst/>
          </p:spPr>
        </p:cxnSp>
        <p:cxnSp>
          <p:nvCxnSpPr>
            <p:cNvPr id="60" name="直線コネクタ 59">
              <a:extLst>
                <a:ext uri="{FF2B5EF4-FFF2-40B4-BE49-F238E27FC236}">
                  <a16:creationId xmlns:a16="http://schemas.microsoft.com/office/drawing/2014/main" id="{1B1A18E8-243A-ED90-4A6E-2B3D1D4D3563}"/>
                </a:ext>
              </a:extLst>
            </p:cNvPr>
            <p:cNvCxnSpPr>
              <a:cxnSpLocks/>
            </p:cNvCxnSpPr>
            <p:nvPr/>
          </p:nvCxnSpPr>
          <p:spPr bwMode="auto">
            <a:xfrm rot="20700000" flipV="1">
              <a:off x="1117521" y="949925"/>
              <a:ext cx="1635926" cy="0"/>
            </a:xfrm>
            <a:prstGeom prst="line">
              <a:avLst/>
            </a:prstGeom>
            <a:noFill/>
            <a:ln w="3175" cap="flat" cmpd="sng" algn="ctr">
              <a:solidFill>
                <a:schemeClr val="tx1"/>
              </a:solidFill>
              <a:prstDash val="solid"/>
              <a:round/>
              <a:headEnd type="none" w="med" len="med"/>
              <a:tailEnd type="none" w="med" len="med"/>
            </a:ln>
            <a:effectLst/>
          </p:spPr>
        </p:cxnSp>
      </p:grpSp>
      <p:grpSp>
        <p:nvGrpSpPr>
          <p:cNvPr id="65" name="グループ化 64">
            <a:extLst>
              <a:ext uri="{FF2B5EF4-FFF2-40B4-BE49-F238E27FC236}">
                <a16:creationId xmlns:a16="http://schemas.microsoft.com/office/drawing/2014/main" id="{A2B6B3B7-521E-68FC-36A1-B4DC7F59D0E0}"/>
              </a:ext>
            </a:extLst>
          </p:cNvPr>
          <p:cNvGrpSpPr/>
          <p:nvPr/>
        </p:nvGrpSpPr>
        <p:grpSpPr>
          <a:xfrm>
            <a:off x="4653160" y="3083587"/>
            <a:ext cx="1635926" cy="423410"/>
            <a:chOff x="1117521" y="526515"/>
            <a:chExt cx="1635926" cy="423410"/>
          </a:xfrm>
        </p:grpSpPr>
        <p:cxnSp>
          <p:nvCxnSpPr>
            <p:cNvPr id="66" name="直線コネクタ 65">
              <a:extLst>
                <a:ext uri="{FF2B5EF4-FFF2-40B4-BE49-F238E27FC236}">
                  <a16:creationId xmlns:a16="http://schemas.microsoft.com/office/drawing/2014/main" id="{BD7754B2-617E-1BDC-4889-E247CFE6B5B3}"/>
                </a:ext>
              </a:extLst>
            </p:cNvPr>
            <p:cNvCxnSpPr>
              <a:cxnSpLocks/>
            </p:cNvCxnSpPr>
            <p:nvPr/>
          </p:nvCxnSpPr>
          <p:spPr bwMode="auto">
            <a:xfrm rot="900000">
              <a:off x="1117521" y="526515"/>
              <a:ext cx="1635926" cy="0"/>
            </a:xfrm>
            <a:prstGeom prst="line">
              <a:avLst/>
            </a:prstGeom>
            <a:noFill/>
            <a:ln w="3175" cap="flat" cmpd="sng" algn="ctr">
              <a:solidFill>
                <a:schemeClr val="tx1"/>
              </a:solidFill>
              <a:prstDash val="solid"/>
              <a:round/>
              <a:headEnd type="none" w="med" len="med"/>
              <a:tailEnd type="none" w="med" len="med"/>
            </a:ln>
            <a:effectLst/>
          </p:spPr>
        </p:cxnSp>
        <p:cxnSp>
          <p:nvCxnSpPr>
            <p:cNvPr id="67" name="直線コネクタ 66">
              <a:extLst>
                <a:ext uri="{FF2B5EF4-FFF2-40B4-BE49-F238E27FC236}">
                  <a16:creationId xmlns:a16="http://schemas.microsoft.com/office/drawing/2014/main" id="{B50A18CF-AC30-5293-D42E-F32D4BB4ADB0}"/>
                </a:ext>
              </a:extLst>
            </p:cNvPr>
            <p:cNvCxnSpPr>
              <a:cxnSpLocks/>
            </p:cNvCxnSpPr>
            <p:nvPr/>
          </p:nvCxnSpPr>
          <p:spPr bwMode="auto">
            <a:xfrm rot="20700000" flipV="1">
              <a:off x="1117521" y="949925"/>
              <a:ext cx="1635926" cy="0"/>
            </a:xfrm>
            <a:prstGeom prst="line">
              <a:avLst/>
            </a:prstGeom>
            <a:noFill/>
            <a:ln w="3175" cap="flat" cmpd="sng" algn="ctr">
              <a:solidFill>
                <a:schemeClr val="tx1"/>
              </a:solidFill>
              <a:prstDash val="solid"/>
              <a:round/>
              <a:headEnd type="none" w="med" len="med"/>
              <a:tailEnd type="none" w="med" len="med"/>
            </a:ln>
            <a:effectLst/>
          </p:spPr>
        </p:cxnSp>
      </p:grpSp>
      <p:sp>
        <p:nvSpPr>
          <p:cNvPr id="3" name="タイトル 2">
            <a:extLst>
              <a:ext uri="{FF2B5EF4-FFF2-40B4-BE49-F238E27FC236}">
                <a16:creationId xmlns:a16="http://schemas.microsoft.com/office/drawing/2014/main" id="{BC1B5C3B-161C-EEE4-9E77-A05871BF3334}"/>
              </a:ext>
            </a:extLst>
          </p:cNvPr>
          <p:cNvSpPr>
            <a:spLocks noGrp="1"/>
          </p:cNvSpPr>
          <p:nvPr>
            <p:ph type="title"/>
          </p:nvPr>
        </p:nvSpPr>
        <p:spPr/>
        <p:txBody>
          <a:bodyPr/>
          <a:lstStyle/>
          <a:p>
            <a:r>
              <a:rPr lang="ja-JP" altLang="en-US" dirty="0"/>
              <a:t>メモ作画：図面の書き方</a:t>
            </a:r>
          </a:p>
        </p:txBody>
      </p:sp>
      <p:sp>
        <p:nvSpPr>
          <p:cNvPr id="4" name="コンテンツ プレースホルダー 3">
            <a:extLst>
              <a:ext uri="{FF2B5EF4-FFF2-40B4-BE49-F238E27FC236}">
                <a16:creationId xmlns:a16="http://schemas.microsoft.com/office/drawing/2014/main" id="{DE134F13-0E82-3503-AD5F-CA4827BC3657}"/>
              </a:ext>
            </a:extLst>
          </p:cNvPr>
          <p:cNvSpPr>
            <a:spLocks noGrp="1"/>
          </p:cNvSpPr>
          <p:nvPr>
            <p:ph idx="1"/>
          </p:nvPr>
        </p:nvSpPr>
        <p:spPr/>
        <p:txBody>
          <a:bodyPr/>
          <a:lstStyle/>
          <a:p>
            <a:r>
              <a:rPr kumimoji="1" lang="ja-JP" altLang="en-US" dirty="0">
                <a:latin typeface="+mj-lt"/>
                <a:ea typeface="+mj-ea"/>
              </a:rPr>
              <a:t>図面の書き方</a:t>
            </a:r>
            <a:endParaRPr kumimoji="1" lang="en-US" altLang="ja-JP" dirty="0">
              <a:latin typeface="+mj-lt"/>
              <a:ea typeface="+mj-ea"/>
            </a:endParaRPr>
          </a:p>
          <a:p>
            <a:pPr lvl="1"/>
            <a:r>
              <a:rPr kumimoji="1" lang="ja-JP" altLang="en-US" dirty="0">
                <a:latin typeface="+mj-lt"/>
                <a:ea typeface="+mj-ea"/>
              </a:rPr>
              <a:t>太線：</a:t>
            </a:r>
            <a:r>
              <a:rPr kumimoji="1" lang="en-US" altLang="ja-JP" dirty="0">
                <a:latin typeface="+mj-lt"/>
                <a:ea typeface="+mj-ea"/>
              </a:rPr>
              <a:t>2.25 </a:t>
            </a:r>
            <a:r>
              <a:rPr kumimoji="1" lang="en-US" altLang="ja-JP" dirty="0" err="1">
                <a:latin typeface="+mj-lt"/>
                <a:ea typeface="+mj-ea"/>
              </a:rPr>
              <a:t>pt</a:t>
            </a:r>
            <a:r>
              <a:rPr kumimoji="1" lang="ja-JP" altLang="en-US" dirty="0">
                <a:latin typeface="+mj-lt"/>
                <a:ea typeface="+mj-ea"/>
              </a:rPr>
              <a:t>，細線：</a:t>
            </a:r>
            <a:r>
              <a:rPr kumimoji="1" lang="en-US" altLang="ja-JP" dirty="0">
                <a:latin typeface="+mj-lt"/>
                <a:ea typeface="+mj-ea"/>
              </a:rPr>
              <a:t>1 </a:t>
            </a:r>
            <a:r>
              <a:rPr kumimoji="1" lang="en-US" altLang="ja-JP" dirty="0" err="1">
                <a:latin typeface="+mj-lt"/>
                <a:ea typeface="+mj-ea"/>
              </a:rPr>
              <a:t>pt</a:t>
            </a:r>
            <a:endParaRPr kumimoji="1" lang="en-US" altLang="ja-JP" dirty="0">
              <a:latin typeface="+mj-lt"/>
              <a:ea typeface="+mj-ea"/>
            </a:endParaRPr>
          </a:p>
          <a:p>
            <a:pPr lvl="1"/>
            <a:r>
              <a:rPr kumimoji="1" lang="ja-JP" altLang="en-US" dirty="0">
                <a:latin typeface="+mj-lt"/>
                <a:ea typeface="+mj-ea"/>
              </a:rPr>
              <a:t>矢印：大きいで角度が少ない（右上）</a:t>
            </a:r>
            <a:endParaRPr kumimoji="1" lang="en-US" altLang="ja-JP" dirty="0">
              <a:latin typeface="+mj-lt"/>
              <a:ea typeface="+mj-ea"/>
            </a:endParaRPr>
          </a:p>
          <a:p>
            <a:pPr lvl="1"/>
            <a:r>
              <a:rPr lang="ja-JP" altLang="en-US" dirty="0">
                <a:latin typeface="+mj-lt"/>
                <a:ea typeface="+mj-ea"/>
              </a:rPr>
              <a:t>文字：</a:t>
            </a:r>
            <a:r>
              <a:rPr lang="en-US" altLang="ja-JP" dirty="0">
                <a:latin typeface="+mj-lt"/>
                <a:ea typeface="+mj-ea"/>
              </a:rPr>
              <a:t>Arial 14 </a:t>
            </a:r>
            <a:r>
              <a:rPr lang="en-US" altLang="ja-JP" dirty="0" err="1">
                <a:latin typeface="+mj-lt"/>
                <a:ea typeface="+mj-ea"/>
              </a:rPr>
              <a:t>pt</a:t>
            </a:r>
            <a:r>
              <a:rPr lang="ja-JP" altLang="en-US" dirty="0">
                <a:latin typeface="+mj-lt"/>
                <a:ea typeface="+mj-ea"/>
              </a:rPr>
              <a:t>　斜体　</a:t>
            </a:r>
            <a:r>
              <a:rPr lang="en-US" altLang="ja-JP" dirty="0">
                <a:latin typeface="+mj-ea"/>
                <a:ea typeface="+mj-ea"/>
                <a:cs typeface="Aharoni" panose="020B0604020202020204" pitchFamily="2" charset="-79"/>
                <a:sym typeface="Symbol" panose="05050102010706020507" pitchFamily="18" charset="2"/>
              </a:rPr>
              <a:t> </a:t>
            </a:r>
            <a:r>
              <a:rPr lang="en-US" altLang="ja-JP" dirty="0">
                <a:latin typeface="メイリオ" panose="020B0604030504040204" pitchFamily="50" charset="-128"/>
                <a:ea typeface="メイリオ" panose="020B0604030504040204" pitchFamily="50" charset="-128"/>
                <a:cs typeface="Aharoni" panose="020B0604020202020204" pitchFamily="2" charset="-79"/>
                <a:sym typeface="Symbol" panose="05050102010706020507" pitchFamily="18" charset="2"/>
              </a:rPr>
              <a:t>±</a:t>
            </a:r>
            <a:r>
              <a:rPr lang="ja-JP" altLang="en-US" dirty="0">
                <a:latin typeface="+mj-ea"/>
                <a:ea typeface="+mj-ea"/>
                <a:cs typeface="Aharoni" panose="020B0604020202020204" pitchFamily="2" charset="-79"/>
                <a:sym typeface="Symbol" panose="05050102010706020507" pitchFamily="18" charset="2"/>
              </a:rPr>
              <a:t>はメイリオ </a:t>
            </a:r>
            <a:r>
              <a:rPr lang="el-GR" altLang="ja-JP" i="1" dirty="0">
                <a:latin typeface="Arial" charset="0"/>
                <a:ea typeface="ＭＳ ゴシック" pitchFamily="49" charset="-128"/>
              </a:rPr>
              <a:t>ϕ</a:t>
            </a:r>
            <a:r>
              <a:rPr lang="ja-JP" altLang="en-US" dirty="0"/>
              <a:t>は</a:t>
            </a:r>
            <a:r>
              <a:rPr lang="en-US" altLang="ja-JP" dirty="0"/>
              <a:t>Arial</a:t>
            </a:r>
            <a:r>
              <a:rPr lang="ja-JP" altLang="en-US" dirty="0"/>
              <a:t>斜体</a:t>
            </a:r>
            <a:endParaRPr lang="en-US" altLang="ja-JP" dirty="0">
              <a:latin typeface="+mj-ea"/>
              <a:ea typeface="+mj-ea"/>
              <a:cs typeface="Aharoni" panose="020B0604020202020204" pitchFamily="2" charset="-79"/>
              <a:sym typeface="Symbol" panose="05050102010706020507" pitchFamily="18" charset="2"/>
            </a:endParaRPr>
          </a:p>
          <a:p>
            <a:pPr lvl="1"/>
            <a:r>
              <a:rPr lang="ja-JP" altLang="en-US" dirty="0">
                <a:latin typeface="+mj-ea"/>
                <a:ea typeface="+mj-ea"/>
                <a:cs typeface="Aharoni" panose="020B0604020202020204" pitchFamily="2" charset="-79"/>
                <a:sym typeface="Symbol" panose="05050102010706020507" pitchFamily="18" charset="2"/>
              </a:rPr>
              <a:t>文字の枠：上下中央揃え，余白</a:t>
            </a:r>
            <a:r>
              <a:rPr lang="en-US" altLang="ja-JP" dirty="0">
                <a:latin typeface="+mj-ea"/>
                <a:ea typeface="+mj-ea"/>
                <a:cs typeface="Aharoni" panose="020B0604020202020204" pitchFamily="2" charset="-79"/>
                <a:sym typeface="Symbol" panose="05050102010706020507" pitchFamily="18" charset="2"/>
              </a:rPr>
              <a:t>0.1 cm</a:t>
            </a:r>
          </a:p>
          <a:p>
            <a:r>
              <a:rPr lang="ja-JP" altLang="en-US" dirty="0">
                <a:latin typeface="+mj-ea"/>
                <a:cs typeface="Aharoni" panose="020B0604020202020204" pitchFamily="2" charset="-79"/>
                <a:sym typeface="Symbol" panose="05050102010706020507" pitchFamily="18" charset="2"/>
              </a:rPr>
              <a:t>説明用の図面を書くツールがあるとよい→よいものがあれば教えて欲しい</a:t>
            </a:r>
            <a:endParaRPr lang="en-US" altLang="ja-JP" dirty="0">
              <a:latin typeface="+mj-ea"/>
              <a:ea typeface="+mj-ea"/>
              <a:cs typeface="Aharoni" panose="020B0604020202020204" pitchFamily="2" charset="-79"/>
              <a:sym typeface="Symbol" panose="05050102010706020507" pitchFamily="18" charset="2"/>
            </a:endParaRPr>
          </a:p>
          <a:p>
            <a:endParaRPr lang="ja-JP" altLang="en-US" dirty="0"/>
          </a:p>
        </p:txBody>
      </p:sp>
      <p:sp>
        <p:nvSpPr>
          <p:cNvPr id="5" name="テキスト ボックス 4">
            <a:extLst>
              <a:ext uri="{FF2B5EF4-FFF2-40B4-BE49-F238E27FC236}">
                <a16:creationId xmlns:a16="http://schemas.microsoft.com/office/drawing/2014/main" id="{3972F884-02BA-4E8C-C05A-F1490BF311D2}"/>
              </a:ext>
            </a:extLst>
          </p:cNvPr>
          <p:cNvSpPr txBox="1"/>
          <p:nvPr/>
        </p:nvSpPr>
        <p:spPr>
          <a:xfrm>
            <a:off x="7596779" y="6174103"/>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6" name="日付プレースホルダー 5">
            <a:extLst>
              <a:ext uri="{FF2B5EF4-FFF2-40B4-BE49-F238E27FC236}">
                <a16:creationId xmlns:a16="http://schemas.microsoft.com/office/drawing/2014/main" id="{6AE7228E-8DBC-4A95-987B-519EF3F2F704}"/>
              </a:ext>
            </a:extLst>
          </p:cNvPr>
          <p:cNvSpPr>
            <a:spLocks noGrp="1"/>
          </p:cNvSpPr>
          <p:nvPr>
            <p:ph type="dt" sz="half" idx="10"/>
          </p:nvPr>
        </p:nvSpPr>
        <p:spPr/>
        <p:txBody>
          <a:bodyPr/>
          <a:lstStyle/>
          <a:p>
            <a:pPr>
              <a:defRPr/>
            </a:pPr>
            <a:r>
              <a:rPr lang="en-US" altLang="ja-JP"/>
              <a:t>2022-8-21</a:t>
            </a:r>
          </a:p>
        </p:txBody>
      </p:sp>
      <p:sp>
        <p:nvSpPr>
          <p:cNvPr id="7" name="フッター プレースホルダー 6">
            <a:extLst>
              <a:ext uri="{FF2B5EF4-FFF2-40B4-BE49-F238E27FC236}">
                <a16:creationId xmlns:a16="http://schemas.microsoft.com/office/drawing/2014/main" id="{1AE27677-5B91-7A96-2FD3-0CA2E8CFA317}"/>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18" name="スライド番号プレースホルダー 17">
            <a:extLst>
              <a:ext uri="{FF2B5EF4-FFF2-40B4-BE49-F238E27FC236}">
                <a16:creationId xmlns:a16="http://schemas.microsoft.com/office/drawing/2014/main" id="{A4072B65-103F-0356-DFE2-4341A9A90C8E}"/>
              </a:ext>
            </a:extLst>
          </p:cNvPr>
          <p:cNvSpPr>
            <a:spLocks noGrp="1"/>
          </p:cNvSpPr>
          <p:nvPr>
            <p:ph type="sldNum" sz="quarter" idx="12"/>
          </p:nvPr>
        </p:nvSpPr>
        <p:spPr/>
        <p:txBody>
          <a:bodyPr/>
          <a:lstStyle/>
          <a:p>
            <a:pPr>
              <a:defRPr/>
            </a:pPr>
            <a:fld id="{FC72BE22-D40F-4CD2-AE87-96DB39C3A5B8}" type="slidenum">
              <a:rPr lang="en-US" altLang="ja-JP" smtClean="0"/>
              <a:pPr>
                <a:defRPr/>
              </a:pPr>
              <a:t>36</a:t>
            </a:fld>
            <a:endParaRPr lang="en-US" altLang="ja-JP"/>
          </a:p>
        </p:txBody>
      </p:sp>
      <p:grpSp>
        <p:nvGrpSpPr>
          <p:cNvPr id="10" name="グループ化 9">
            <a:extLst>
              <a:ext uri="{FF2B5EF4-FFF2-40B4-BE49-F238E27FC236}">
                <a16:creationId xmlns:a16="http://schemas.microsoft.com/office/drawing/2014/main" id="{E99CD621-863D-AAA5-05D9-51D960E1D4E4}"/>
              </a:ext>
            </a:extLst>
          </p:cNvPr>
          <p:cNvGrpSpPr/>
          <p:nvPr/>
        </p:nvGrpSpPr>
        <p:grpSpPr>
          <a:xfrm>
            <a:off x="4734836" y="3711248"/>
            <a:ext cx="2318290" cy="2588073"/>
            <a:chOff x="5070505" y="2304094"/>
            <a:chExt cx="2318290" cy="2588073"/>
          </a:xfrm>
        </p:grpSpPr>
        <p:sp>
          <p:nvSpPr>
            <p:cNvPr id="20" name="1 つの角を丸めた四角形 33">
              <a:extLst>
                <a:ext uri="{FF2B5EF4-FFF2-40B4-BE49-F238E27FC236}">
                  <a16:creationId xmlns:a16="http://schemas.microsoft.com/office/drawing/2014/main" id="{A23B16E4-8308-FE2C-E6AA-A33CAED866B0}"/>
                </a:ext>
              </a:extLst>
            </p:cNvPr>
            <p:cNvSpPr/>
            <p:nvPr/>
          </p:nvSpPr>
          <p:spPr bwMode="auto">
            <a:xfrm>
              <a:off x="5376661" y="3045059"/>
              <a:ext cx="1627517" cy="1437736"/>
            </a:xfrm>
            <a:prstGeom prst="snipRoundRect">
              <a:avLst>
                <a:gd name="adj1" fmla="val 50000"/>
                <a:gd name="adj2" fmla="val 0"/>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2" name="直線コネクタ 21">
              <a:extLst>
                <a:ext uri="{FF2B5EF4-FFF2-40B4-BE49-F238E27FC236}">
                  <a16:creationId xmlns:a16="http://schemas.microsoft.com/office/drawing/2014/main" id="{A66D46EA-039E-3D7B-01BD-924FFEA5D12A}"/>
                </a:ext>
              </a:extLst>
            </p:cNvPr>
            <p:cNvCxnSpPr/>
            <p:nvPr/>
          </p:nvCxnSpPr>
          <p:spPr bwMode="auto">
            <a:xfrm flipH="1">
              <a:off x="5296956" y="3684286"/>
              <a:ext cx="1033435" cy="0"/>
            </a:xfrm>
            <a:prstGeom prst="line">
              <a:avLst/>
            </a:prstGeom>
            <a:noFill/>
            <a:ln w="12700" cap="flat" cmpd="sng" algn="ctr">
              <a:solidFill>
                <a:schemeClr val="tx1"/>
              </a:solidFill>
              <a:prstDash val="lgDashDot"/>
              <a:round/>
              <a:headEnd type="none" w="sm" len="lg"/>
              <a:tailEnd type="none" w="sm" len="lg"/>
            </a:ln>
            <a:effectLst/>
          </p:spPr>
        </p:cxnSp>
        <p:cxnSp>
          <p:nvCxnSpPr>
            <p:cNvPr id="28" name="直線コネクタ 27">
              <a:extLst>
                <a:ext uri="{FF2B5EF4-FFF2-40B4-BE49-F238E27FC236}">
                  <a16:creationId xmlns:a16="http://schemas.microsoft.com/office/drawing/2014/main" id="{573FCDB8-1ED1-DF31-31C7-E2281FDA1F17}"/>
                </a:ext>
              </a:extLst>
            </p:cNvPr>
            <p:cNvCxnSpPr/>
            <p:nvPr/>
          </p:nvCxnSpPr>
          <p:spPr bwMode="auto">
            <a:xfrm>
              <a:off x="6004492" y="2940000"/>
              <a:ext cx="0" cy="1033678"/>
            </a:xfrm>
            <a:prstGeom prst="line">
              <a:avLst/>
            </a:prstGeom>
            <a:noFill/>
            <a:ln w="12700" cap="flat" cmpd="sng" algn="ctr">
              <a:solidFill>
                <a:schemeClr val="tx1"/>
              </a:solidFill>
              <a:prstDash val="lgDashDot"/>
              <a:round/>
              <a:headEnd type="none" w="sm" len="lg"/>
              <a:tailEnd type="none" w="sm" len="lg"/>
            </a:ln>
            <a:effectLst/>
          </p:spPr>
        </p:cxnSp>
        <p:cxnSp>
          <p:nvCxnSpPr>
            <p:cNvPr id="32" name="直線コネクタ 31">
              <a:extLst>
                <a:ext uri="{FF2B5EF4-FFF2-40B4-BE49-F238E27FC236}">
                  <a16:creationId xmlns:a16="http://schemas.microsoft.com/office/drawing/2014/main" id="{F024FB8C-FC81-EBB9-A0A5-004D330CB34B}"/>
                </a:ext>
              </a:extLst>
            </p:cNvPr>
            <p:cNvCxnSpPr/>
            <p:nvPr/>
          </p:nvCxnSpPr>
          <p:spPr bwMode="auto">
            <a:xfrm flipH="1" flipV="1">
              <a:off x="5621574" y="3208304"/>
              <a:ext cx="396367" cy="475982"/>
            </a:xfrm>
            <a:prstGeom prst="line">
              <a:avLst/>
            </a:prstGeom>
            <a:noFill/>
            <a:ln w="12700" cap="flat" cmpd="sng" algn="ctr">
              <a:solidFill>
                <a:schemeClr val="tx1"/>
              </a:solidFill>
              <a:prstDash val="solid"/>
              <a:round/>
              <a:headEnd type="none" w="sm" len="lg"/>
              <a:tailEnd type="arrow" w="sm" len="lg"/>
            </a:ln>
            <a:effectLst/>
          </p:spPr>
        </p:cxnSp>
        <p:cxnSp>
          <p:nvCxnSpPr>
            <p:cNvPr id="35" name="直線コネクタ 34">
              <a:extLst>
                <a:ext uri="{FF2B5EF4-FFF2-40B4-BE49-F238E27FC236}">
                  <a16:creationId xmlns:a16="http://schemas.microsoft.com/office/drawing/2014/main" id="{1ABA0D90-D551-D9E7-3921-35D5DC657648}"/>
                </a:ext>
              </a:extLst>
            </p:cNvPr>
            <p:cNvCxnSpPr/>
            <p:nvPr/>
          </p:nvCxnSpPr>
          <p:spPr bwMode="auto">
            <a:xfrm flipH="1" flipV="1">
              <a:off x="5070505" y="2539406"/>
              <a:ext cx="561662" cy="674478"/>
            </a:xfrm>
            <a:prstGeom prst="line">
              <a:avLst/>
            </a:prstGeom>
            <a:noFill/>
            <a:ln w="12700" cap="flat" cmpd="sng" algn="ctr">
              <a:solidFill>
                <a:schemeClr val="tx1"/>
              </a:solidFill>
              <a:prstDash val="solid"/>
              <a:round/>
              <a:headEnd type="none" w="sm" len="lg"/>
              <a:tailEnd type="none" w="sm" len="lg"/>
            </a:ln>
            <a:effectLst/>
          </p:spPr>
        </p:cxnSp>
        <p:sp>
          <p:nvSpPr>
            <p:cNvPr id="37" name="正方形/長方形 36">
              <a:extLst>
                <a:ext uri="{FF2B5EF4-FFF2-40B4-BE49-F238E27FC236}">
                  <a16:creationId xmlns:a16="http://schemas.microsoft.com/office/drawing/2014/main" id="{779640FB-41CB-0D4B-4806-C3F2C49B25C9}"/>
                </a:ext>
              </a:extLst>
            </p:cNvPr>
            <p:cNvSpPr/>
            <p:nvPr/>
          </p:nvSpPr>
          <p:spPr>
            <a:xfrm>
              <a:off x="5724273" y="4584390"/>
              <a:ext cx="829074" cy="307777"/>
            </a:xfrm>
            <a:prstGeom prst="rect">
              <a:avLst/>
            </a:prstGeom>
          </p:spPr>
          <p:txBody>
            <a:bodyPr wrap="none">
              <a:spAutoFit/>
            </a:bodyPr>
            <a:lstStyle/>
            <a:p>
              <a:pPr algn="ctr"/>
              <a:r>
                <a:rPr lang="en-US" altLang="ja-JP" sz="1400" i="1" dirty="0"/>
                <a:t>50</a:t>
              </a:r>
              <a:r>
                <a:rPr lang="ja-JP" altLang="en-US" sz="1400" i="1" dirty="0"/>
                <a:t> </a:t>
              </a:r>
              <a:r>
                <a:rPr lang="en-US" altLang="ja-JP" sz="1400" dirty="0">
                  <a:latin typeface="Cambria Math" panose="02040503050406030204" pitchFamily="18" charset="0"/>
                  <a:ea typeface="Cambria Math" panose="02040503050406030204" pitchFamily="18" charset="0"/>
                  <a:sym typeface="Symbol" panose="05050102010706020507" pitchFamily="18" charset="2"/>
                </a:rPr>
                <a:t></a:t>
              </a:r>
              <a:r>
                <a:rPr lang="ja-JP" altLang="en-US" sz="1400" dirty="0">
                  <a:sym typeface="Symbol" panose="05050102010706020507" pitchFamily="18" charset="2"/>
                </a:rPr>
                <a:t> </a:t>
              </a:r>
              <a:r>
                <a:rPr lang="en-US" altLang="ja-JP" sz="1400" i="1" dirty="0">
                  <a:sym typeface="Symbol" panose="05050102010706020507" pitchFamily="18" charset="2"/>
                </a:rPr>
                <a:t>0.1</a:t>
              </a:r>
              <a:endParaRPr lang="ja-JP" altLang="en-US" i="1" dirty="0"/>
            </a:p>
          </p:txBody>
        </p:sp>
        <p:sp>
          <p:nvSpPr>
            <p:cNvPr id="38" name="正方形/長方形 37">
              <a:extLst>
                <a:ext uri="{FF2B5EF4-FFF2-40B4-BE49-F238E27FC236}">
                  <a16:creationId xmlns:a16="http://schemas.microsoft.com/office/drawing/2014/main" id="{45C094A9-20FA-AF51-ADD2-B53DB95CB71E}"/>
                </a:ext>
              </a:extLst>
            </p:cNvPr>
            <p:cNvSpPr/>
            <p:nvPr/>
          </p:nvSpPr>
          <p:spPr>
            <a:xfrm rot="16200000">
              <a:off x="6789010" y="3575796"/>
              <a:ext cx="829074" cy="307777"/>
            </a:xfrm>
            <a:prstGeom prst="rect">
              <a:avLst/>
            </a:prstGeom>
          </p:spPr>
          <p:txBody>
            <a:bodyPr wrap="none">
              <a:spAutoFit/>
            </a:bodyPr>
            <a:lstStyle/>
            <a:p>
              <a:pPr algn="ctr"/>
              <a:r>
                <a:rPr lang="en-US" altLang="ja-JP" sz="1400" i="1" dirty="0"/>
                <a:t>50</a:t>
              </a:r>
              <a:r>
                <a:rPr lang="ja-JP" altLang="en-US" sz="1400" i="1" dirty="0"/>
                <a:t> </a:t>
              </a:r>
              <a:r>
                <a:rPr lang="en-US" altLang="ja-JP" sz="1400" dirty="0">
                  <a:latin typeface="Cambria Math" panose="02040503050406030204" pitchFamily="18" charset="0"/>
                  <a:ea typeface="Cambria Math" panose="02040503050406030204" pitchFamily="18" charset="0"/>
                  <a:sym typeface="Symbol" panose="05050102010706020507" pitchFamily="18" charset="2"/>
                </a:rPr>
                <a:t></a:t>
              </a:r>
              <a:r>
                <a:rPr lang="ja-JP" altLang="en-US" sz="1400" dirty="0">
                  <a:sym typeface="Symbol" panose="05050102010706020507" pitchFamily="18" charset="2"/>
                </a:rPr>
                <a:t> </a:t>
              </a:r>
              <a:r>
                <a:rPr lang="en-US" altLang="ja-JP" sz="1400" i="1" dirty="0">
                  <a:sym typeface="Symbol" panose="05050102010706020507" pitchFamily="18" charset="2"/>
                </a:rPr>
                <a:t>0.1</a:t>
              </a:r>
              <a:endParaRPr lang="ja-JP" altLang="en-US" i="1" dirty="0"/>
            </a:p>
          </p:txBody>
        </p:sp>
        <p:sp>
          <p:nvSpPr>
            <p:cNvPr id="47" name="正方形/長方形 46">
              <a:extLst>
                <a:ext uri="{FF2B5EF4-FFF2-40B4-BE49-F238E27FC236}">
                  <a16:creationId xmlns:a16="http://schemas.microsoft.com/office/drawing/2014/main" id="{2A5FA6AC-79B7-A420-1FC2-A37E99478665}"/>
                </a:ext>
              </a:extLst>
            </p:cNvPr>
            <p:cNvSpPr/>
            <p:nvPr/>
          </p:nvSpPr>
          <p:spPr>
            <a:xfrm rot="3060000">
              <a:off x="4950632" y="2654510"/>
              <a:ext cx="1008609" cy="307777"/>
            </a:xfrm>
            <a:prstGeom prst="rect">
              <a:avLst/>
            </a:prstGeom>
          </p:spPr>
          <p:txBody>
            <a:bodyPr wrap="none">
              <a:spAutoFit/>
            </a:bodyPr>
            <a:lstStyle/>
            <a:p>
              <a:pPr algn="ctr"/>
              <a:r>
                <a:rPr lang="en-US" altLang="ja-JP" sz="1400" i="1" dirty="0"/>
                <a:t>R</a:t>
              </a:r>
              <a:r>
                <a:rPr lang="ja-JP" altLang="en-US" sz="1400" i="1" dirty="0"/>
                <a:t> </a:t>
              </a:r>
              <a:r>
                <a:rPr lang="en-US" altLang="ja-JP" sz="1400" i="1" dirty="0"/>
                <a:t>25</a:t>
              </a:r>
              <a:r>
                <a:rPr lang="ja-JP" altLang="en-US" sz="1400" i="1" dirty="0">
                  <a:latin typeface="Cambria Math" panose="02040503050406030204" pitchFamily="18" charset="0"/>
                </a:rPr>
                <a:t> </a:t>
              </a:r>
              <a:r>
                <a:rPr lang="en-US" altLang="ja-JP" sz="1400" dirty="0">
                  <a:latin typeface="Cambria Math" panose="02040503050406030204" pitchFamily="18" charset="0"/>
                  <a:ea typeface="Cambria Math" panose="02040503050406030204" pitchFamily="18" charset="0"/>
                  <a:sym typeface="Symbol" panose="05050102010706020507" pitchFamily="18" charset="2"/>
                </a:rPr>
                <a:t></a:t>
              </a:r>
              <a:r>
                <a:rPr lang="ja-JP" altLang="en-US" sz="1400" dirty="0">
                  <a:latin typeface="Cambria Math" panose="02040503050406030204" pitchFamily="18" charset="0"/>
                  <a:sym typeface="Symbol" panose="05050102010706020507" pitchFamily="18" charset="2"/>
                </a:rPr>
                <a:t> </a:t>
              </a:r>
              <a:r>
                <a:rPr lang="en-US" altLang="ja-JP" sz="1400" i="1" dirty="0">
                  <a:sym typeface="Symbol" panose="05050102010706020507" pitchFamily="18" charset="2"/>
                </a:rPr>
                <a:t>0.1</a:t>
              </a:r>
              <a:endParaRPr lang="ja-JP" altLang="en-US" i="1" dirty="0"/>
            </a:p>
          </p:txBody>
        </p:sp>
        <p:sp>
          <p:nvSpPr>
            <p:cNvPr id="58" name="円/楕円 43">
              <a:extLst>
                <a:ext uri="{FF2B5EF4-FFF2-40B4-BE49-F238E27FC236}">
                  <a16:creationId xmlns:a16="http://schemas.microsoft.com/office/drawing/2014/main" id="{3580C10D-5B5A-185C-5A4A-87FC669FE73F}"/>
                </a:ext>
              </a:extLst>
            </p:cNvPr>
            <p:cNvSpPr/>
            <p:nvPr/>
          </p:nvSpPr>
          <p:spPr bwMode="auto">
            <a:xfrm>
              <a:off x="5779307" y="3454699"/>
              <a:ext cx="438665" cy="438665"/>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1" name="直線コネクタ 60">
              <a:extLst>
                <a:ext uri="{FF2B5EF4-FFF2-40B4-BE49-F238E27FC236}">
                  <a16:creationId xmlns:a16="http://schemas.microsoft.com/office/drawing/2014/main" id="{CF86D67D-B0D0-E518-3B98-F6D9EE9630BB}"/>
                </a:ext>
              </a:extLst>
            </p:cNvPr>
            <p:cNvCxnSpPr/>
            <p:nvPr/>
          </p:nvCxnSpPr>
          <p:spPr bwMode="auto">
            <a:xfrm>
              <a:off x="5366973" y="4864520"/>
              <a:ext cx="1635926" cy="0"/>
            </a:xfrm>
            <a:prstGeom prst="line">
              <a:avLst/>
            </a:prstGeom>
            <a:noFill/>
            <a:ln w="12700" cap="flat" cmpd="sng" algn="ctr">
              <a:solidFill>
                <a:schemeClr val="tx1"/>
              </a:solidFill>
              <a:prstDash val="solid"/>
              <a:round/>
              <a:headEnd type="arrow" w="sm" len="lg"/>
              <a:tailEnd type="arrow" w="sm" len="lg"/>
            </a:ln>
            <a:effectLst/>
          </p:spPr>
        </p:cxnSp>
        <p:cxnSp>
          <p:nvCxnSpPr>
            <p:cNvPr id="62" name="直線コネクタ 61">
              <a:extLst>
                <a:ext uri="{FF2B5EF4-FFF2-40B4-BE49-F238E27FC236}">
                  <a16:creationId xmlns:a16="http://schemas.microsoft.com/office/drawing/2014/main" id="{347391C1-EACE-11E1-9217-40CEFD6188FC}"/>
                </a:ext>
              </a:extLst>
            </p:cNvPr>
            <p:cNvCxnSpPr/>
            <p:nvPr/>
          </p:nvCxnSpPr>
          <p:spPr bwMode="auto">
            <a:xfrm flipV="1">
              <a:off x="7342015" y="3041620"/>
              <a:ext cx="0" cy="1446472"/>
            </a:xfrm>
            <a:prstGeom prst="line">
              <a:avLst/>
            </a:prstGeom>
            <a:noFill/>
            <a:ln w="12700" cap="flat" cmpd="sng" algn="ctr">
              <a:solidFill>
                <a:schemeClr val="tx1"/>
              </a:solidFill>
              <a:prstDash val="solid"/>
              <a:round/>
              <a:headEnd type="arrow" w="sm" len="lg"/>
              <a:tailEnd type="arrow" w="sm" len="lg"/>
            </a:ln>
            <a:effectLst/>
          </p:spPr>
        </p:cxnSp>
        <p:cxnSp>
          <p:nvCxnSpPr>
            <p:cNvPr id="63" name="直線コネクタ 62">
              <a:extLst>
                <a:ext uri="{FF2B5EF4-FFF2-40B4-BE49-F238E27FC236}">
                  <a16:creationId xmlns:a16="http://schemas.microsoft.com/office/drawing/2014/main" id="{D2601597-7D13-AFB2-3313-CFAEDB7E4BCD}"/>
                </a:ext>
              </a:extLst>
            </p:cNvPr>
            <p:cNvCxnSpPr>
              <a:cxnSpLocks/>
            </p:cNvCxnSpPr>
            <p:nvPr/>
          </p:nvCxnSpPr>
          <p:spPr bwMode="auto">
            <a:xfrm flipH="1">
              <a:off x="7002768" y="4482795"/>
              <a:ext cx="385129" cy="0"/>
            </a:xfrm>
            <a:prstGeom prst="line">
              <a:avLst/>
            </a:prstGeom>
            <a:noFill/>
            <a:ln w="12700" cap="flat" cmpd="sng" algn="ctr">
              <a:solidFill>
                <a:schemeClr val="tx1"/>
              </a:solidFill>
              <a:prstDash val="solid"/>
              <a:round/>
              <a:headEnd type="none" w="sm" len="lg"/>
              <a:tailEnd type="none" w="sm" len="lg"/>
            </a:ln>
            <a:effectLst/>
          </p:spPr>
        </p:cxnSp>
        <p:cxnSp>
          <p:nvCxnSpPr>
            <p:cNvPr id="64" name="直線コネクタ 63">
              <a:extLst>
                <a:ext uri="{FF2B5EF4-FFF2-40B4-BE49-F238E27FC236}">
                  <a16:creationId xmlns:a16="http://schemas.microsoft.com/office/drawing/2014/main" id="{0C512DB0-71AF-2035-F97E-8E6E2E1A097F}"/>
                </a:ext>
              </a:extLst>
            </p:cNvPr>
            <p:cNvCxnSpPr>
              <a:cxnSpLocks/>
            </p:cNvCxnSpPr>
            <p:nvPr/>
          </p:nvCxnSpPr>
          <p:spPr bwMode="auto">
            <a:xfrm flipH="1">
              <a:off x="7003666" y="3045059"/>
              <a:ext cx="385129" cy="0"/>
            </a:xfrm>
            <a:prstGeom prst="line">
              <a:avLst/>
            </a:prstGeom>
            <a:noFill/>
            <a:ln w="12700" cap="flat" cmpd="sng" algn="ctr">
              <a:solidFill>
                <a:schemeClr val="tx1"/>
              </a:solidFill>
              <a:prstDash val="solid"/>
              <a:round/>
              <a:headEnd type="none" w="sm" len="lg"/>
              <a:tailEnd type="none" w="sm" len="lg"/>
            </a:ln>
            <a:effectLst/>
          </p:spPr>
        </p:cxnSp>
        <p:cxnSp>
          <p:nvCxnSpPr>
            <p:cNvPr id="68" name="直線コネクタ 67">
              <a:extLst>
                <a:ext uri="{FF2B5EF4-FFF2-40B4-BE49-F238E27FC236}">
                  <a16:creationId xmlns:a16="http://schemas.microsoft.com/office/drawing/2014/main" id="{4712CF5E-E8CF-CB90-90E8-AECA566A1193}"/>
                </a:ext>
              </a:extLst>
            </p:cNvPr>
            <p:cNvCxnSpPr>
              <a:cxnSpLocks/>
            </p:cNvCxnSpPr>
            <p:nvPr/>
          </p:nvCxnSpPr>
          <p:spPr bwMode="auto">
            <a:xfrm>
              <a:off x="5376661" y="4494028"/>
              <a:ext cx="0" cy="396000"/>
            </a:xfrm>
            <a:prstGeom prst="line">
              <a:avLst/>
            </a:prstGeom>
            <a:noFill/>
            <a:ln w="12700" cap="flat" cmpd="sng" algn="ctr">
              <a:solidFill>
                <a:schemeClr val="tx1"/>
              </a:solidFill>
              <a:prstDash val="solid"/>
              <a:round/>
              <a:headEnd type="none" w="sm" len="lg"/>
              <a:tailEnd type="none" w="sm" len="lg"/>
            </a:ln>
            <a:effectLst/>
          </p:spPr>
        </p:cxnSp>
        <p:cxnSp>
          <p:nvCxnSpPr>
            <p:cNvPr id="69" name="直線コネクタ 68">
              <a:extLst>
                <a:ext uri="{FF2B5EF4-FFF2-40B4-BE49-F238E27FC236}">
                  <a16:creationId xmlns:a16="http://schemas.microsoft.com/office/drawing/2014/main" id="{FA081A33-20A7-3C17-04E5-D4309F4C6B31}"/>
                </a:ext>
              </a:extLst>
            </p:cNvPr>
            <p:cNvCxnSpPr>
              <a:cxnSpLocks/>
            </p:cNvCxnSpPr>
            <p:nvPr/>
          </p:nvCxnSpPr>
          <p:spPr bwMode="auto">
            <a:xfrm>
              <a:off x="7004178" y="4494028"/>
              <a:ext cx="0" cy="396000"/>
            </a:xfrm>
            <a:prstGeom prst="line">
              <a:avLst/>
            </a:prstGeom>
            <a:noFill/>
            <a:ln w="12700" cap="flat" cmpd="sng" algn="ctr">
              <a:solidFill>
                <a:schemeClr val="tx1"/>
              </a:solidFill>
              <a:prstDash val="solid"/>
              <a:round/>
              <a:headEnd type="none" w="sm" len="lg"/>
              <a:tailEnd type="none" w="sm" len="lg"/>
            </a:ln>
            <a:effectLst/>
          </p:spPr>
        </p:cxnSp>
      </p:grpSp>
      <p:grpSp>
        <p:nvGrpSpPr>
          <p:cNvPr id="70" name="グループ化 69">
            <a:extLst>
              <a:ext uri="{FF2B5EF4-FFF2-40B4-BE49-F238E27FC236}">
                <a16:creationId xmlns:a16="http://schemas.microsoft.com/office/drawing/2014/main" id="{AD6E0405-6597-B04E-7177-4D116FAACC23}"/>
              </a:ext>
            </a:extLst>
          </p:cNvPr>
          <p:cNvGrpSpPr/>
          <p:nvPr/>
        </p:nvGrpSpPr>
        <p:grpSpPr>
          <a:xfrm>
            <a:off x="2139468" y="4007623"/>
            <a:ext cx="2131833" cy="2289559"/>
            <a:chOff x="497481" y="1156268"/>
            <a:chExt cx="2131833" cy="2289559"/>
          </a:xfrm>
        </p:grpSpPr>
        <p:sp>
          <p:nvSpPr>
            <p:cNvPr id="71" name="1 つの角を丸めた四角形 8">
              <a:extLst>
                <a:ext uri="{FF2B5EF4-FFF2-40B4-BE49-F238E27FC236}">
                  <a16:creationId xmlns:a16="http://schemas.microsoft.com/office/drawing/2014/main" id="{3603718F-B624-5F9B-D78D-1E27C5906882}"/>
                </a:ext>
              </a:extLst>
            </p:cNvPr>
            <p:cNvSpPr/>
            <p:nvPr/>
          </p:nvSpPr>
          <p:spPr bwMode="auto">
            <a:xfrm>
              <a:off x="627521" y="1609550"/>
              <a:ext cx="1627517" cy="1437736"/>
            </a:xfrm>
            <a:prstGeom prst="snipRoundRect">
              <a:avLst>
                <a:gd name="adj1" fmla="val 50000"/>
                <a:gd name="adj2" fmla="val 0"/>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72" name="直線コネクタ 71">
              <a:extLst>
                <a:ext uri="{FF2B5EF4-FFF2-40B4-BE49-F238E27FC236}">
                  <a16:creationId xmlns:a16="http://schemas.microsoft.com/office/drawing/2014/main" id="{AA03A303-839A-2FDB-4339-C1645EB9BD46}"/>
                </a:ext>
              </a:extLst>
            </p:cNvPr>
            <p:cNvCxnSpPr/>
            <p:nvPr/>
          </p:nvCxnSpPr>
          <p:spPr bwMode="auto">
            <a:xfrm flipV="1">
              <a:off x="2583432" y="1608945"/>
              <a:ext cx="0" cy="1446472"/>
            </a:xfrm>
            <a:prstGeom prst="line">
              <a:avLst/>
            </a:prstGeom>
            <a:noFill/>
            <a:ln w="12700" cap="flat" cmpd="sng" algn="ctr">
              <a:solidFill>
                <a:schemeClr val="tx1"/>
              </a:solidFill>
              <a:prstDash val="solid"/>
              <a:round/>
              <a:headEnd type="arrow" w="sm" len="lg"/>
              <a:tailEnd type="arrow" w="sm" len="lg"/>
            </a:ln>
            <a:effectLst/>
          </p:spPr>
        </p:cxnSp>
        <p:cxnSp>
          <p:nvCxnSpPr>
            <p:cNvPr id="73" name="直線コネクタ 72">
              <a:extLst>
                <a:ext uri="{FF2B5EF4-FFF2-40B4-BE49-F238E27FC236}">
                  <a16:creationId xmlns:a16="http://schemas.microsoft.com/office/drawing/2014/main" id="{445E4252-AFB0-BCBD-EC62-7DF1CD127C72}"/>
                </a:ext>
              </a:extLst>
            </p:cNvPr>
            <p:cNvCxnSpPr/>
            <p:nvPr/>
          </p:nvCxnSpPr>
          <p:spPr bwMode="auto">
            <a:xfrm flipH="1">
              <a:off x="497482" y="2248777"/>
              <a:ext cx="1095892" cy="0"/>
            </a:xfrm>
            <a:prstGeom prst="line">
              <a:avLst/>
            </a:prstGeom>
            <a:noFill/>
            <a:ln w="12700" cap="flat" cmpd="sng" algn="ctr">
              <a:solidFill>
                <a:schemeClr val="tx1"/>
              </a:solidFill>
              <a:prstDash val="lgDashDot"/>
              <a:round/>
              <a:headEnd type="none" w="sm" len="lg"/>
              <a:tailEnd type="none" w="sm" len="lg"/>
            </a:ln>
            <a:effectLst/>
          </p:spPr>
        </p:cxnSp>
        <p:cxnSp>
          <p:nvCxnSpPr>
            <p:cNvPr id="74" name="直線コネクタ 73">
              <a:extLst>
                <a:ext uri="{FF2B5EF4-FFF2-40B4-BE49-F238E27FC236}">
                  <a16:creationId xmlns:a16="http://schemas.microsoft.com/office/drawing/2014/main" id="{D124116A-5EF0-6C34-7498-DB2EFD4E40D2}"/>
                </a:ext>
              </a:extLst>
            </p:cNvPr>
            <p:cNvCxnSpPr>
              <a:cxnSpLocks/>
            </p:cNvCxnSpPr>
            <p:nvPr/>
          </p:nvCxnSpPr>
          <p:spPr bwMode="auto">
            <a:xfrm flipH="1">
              <a:off x="2244185" y="3047286"/>
              <a:ext cx="385129" cy="0"/>
            </a:xfrm>
            <a:prstGeom prst="line">
              <a:avLst/>
            </a:prstGeom>
            <a:noFill/>
            <a:ln w="12700" cap="flat" cmpd="sng" algn="ctr">
              <a:solidFill>
                <a:schemeClr val="tx1"/>
              </a:solidFill>
              <a:prstDash val="solid"/>
              <a:round/>
              <a:headEnd type="none" w="sm" len="lg"/>
              <a:tailEnd type="none" w="sm" len="lg"/>
            </a:ln>
            <a:effectLst/>
          </p:spPr>
        </p:cxnSp>
        <p:cxnSp>
          <p:nvCxnSpPr>
            <p:cNvPr id="75" name="直線コネクタ 74">
              <a:extLst>
                <a:ext uri="{FF2B5EF4-FFF2-40B4-BE49-F238E27FC236}">
                  <a16:creationId xmlns:a16="http://schemas.microsoft.com/office/drawing/2014/main" id="{EAA55986-4CFA-0608-6F73-3D0211A686A6}"/>
                </a:ext>
              </a:extLst>
            </p:cNvPr>
            <p:cNvCxnSpPr/>
            <p:nvPr/>
          </p:nvCxnSpPr>
          <p:spPr bwMode="auto">
            <a:xfrm>
              <a:off x="619049" y="3402548"/>
              <a:ext cx="1635926" cy="0"/>
            </a:xfrm>
            <a:prstGeom prst="line">
              <a:avLst/>
            </a:prstGeom>
            <a:noFill/>
            <a:ln w="12700" cap="flat" cmpd="sng" algn="ctr">
              <a:solidFill>
                <a:schemeClr val="tx1"/>
              </a:solidFill>
              <a:prstDash val="solid"/>
              <a:round/>
              <a:headEnd type="arrow" w="sm" len="lg"/>
              <a:tailEnd type="arrow" w="sm" len="lg"/>
            </a:ln>
            <a:effectLst/>
          </p:spPr>
        </p:cxnSp>
        <p:cxnSp>
          <p:nvCxnSpPr>
            <p:cNvPr id="76" name="直線コネクタ 75">
              <a:extLst>
                <a:ext uri="{FF2B5EF4-FFF2-40B4-BE49-F238E27FC236}">
                  <a16:creationId xmlns:a16="http://schemas.microsoft.com/office/drawing/2014/main" id="{82ECF716-A0CB-A81E-9678-200A5C104ADC}"/>
                </a:ext>
              </a:extLst>
            </p:cNvPr>
            <p:cNvCxnSpPr>
              <a:cxnSpLocks/>
            </p:cNvCxnSpPr>
            <p:nvPr/>
          </p:nvCxnSpPr>
          <p:spPr bwMode="auto">
            <a:xfrm>
              <a:off x="627521" y="3049827"/>
              <a:ext cx="0" cy="396000"/>
            </a:xfrm>
            <a:prstGeom prst="line">
              <a:avLst/>
            </a:prstGeom>
            <a:noFill/>
            <a:ln w="12700" cap="flat" cmpd="sng" algn="ctr">
              <a:solidFill>
                <a:schemeClr val="tx1"/>
              </a:solidFill>
              <a:prstDash val="solid"/>
              <a:round/>
              <a:headEnd type="none" w="sm" len="lg"/>
              <a:tailEnd type="none" w="sm" len="lg"/>
            </a:ln>
            <a:effectLst/>
          </p:spPr>
        </p:cxnSp>
        <p:sp>
          <p:nvSpPr>
            <p:cNvPr id="77" name="正方形/長方形 76">
              <a:extLst>
                <a:ext uri="{FF2B5EF4-FFF2-40B4-BE49-F238E27FC236}">
                  <a16:creationId xmlns:a16="http://schemas.microsoft.com/office/drawing/2014/main" id="{E47BDAF8-A3C3-514B-E90B-AA32D1198080}"/>
                </a:ext>
              </a:extLst>
            </p:cNvPr>
            <p:cNvSpPr>
              <a:spLocks/>
            </p:cNvSpPr>
            <p:nvPr/>
          </p:nvSpPr>
          <p:spPr bwMode="auto">
            <a:xfrm>
              <a:off x="1211421" y="3111775"/>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50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78" name="正方形/長方形 77">
              <a:extLst>
                <a:ext uri="{FF2B5EF4-FFF2-40B4-BE49-F238E27FC236}">
                  <a16:creationId xmlns:a16="http://schemas.microsoft.com/office/drawing/2014/main" id="{C0ECC0D7-9912-3196-65FD-C1542C9F1527}"/>
                </a:ext>
              </a:extLst>
            </p:cNvPr>
            <p:cNvSpPr>
              <a:spLocks/>
            </p:cNvSpPr>
            <p:nvPr/>
          </p:nvSpPr>
          <p:spPr bwMode="auto">
            <a:xfrm rot="16200000">
              <a:off x="2234027" y="2192639"/>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5</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79" name="直線コネクタ 78">
              <a:extLst>
                <a:ext uri="{FF2B5EF4-FFF2-40B4-BE49-F238E27FC236}">
                  <a16:creationId xmlns:a16="http://schemas.microsoft.com/office/drawing/2014/main" id="{6F46F35A-323A-0322-C134-7CDD3C1F1733}"/>
                </a:ext>
              </a:extLst>
            </p:cNvPr>
            <p:cNvCxnSpPr/>
            <p:nvPr/>
          </p:nvCxnSpPr>
          <p:spPr bwMode="auto">
            <a:xfrm>
              <a:off x="1255352" y="1482961"/>
              <a:ext cx="0" cy="1109184"/>
            </a:xfrm>
            <a:prstGeom prst="line">
              <a:avLst/>
            </a:prstGeom>
            <a:noFill/>
            <a:ln w="12700" cap="flat" cmpd="sng" algn="ctr">
              <a:solidFill>
                <a:schemeClr val="tx1"/>
              </a:solidFill>
              <a:prstDash val="lgDashDot"/>
              <a:round/>
              <a:headEnd type="none" w="sm" len="lg"/>
              <a:tailEnd type="none" w="sm" len="lg"/>
            </a:ln>
            <a:effectLst/>
          </p:spPr>
        </p:cxnSp>
        <p:cxnSp>
          <p:nvCxnSpPr>
            <p:cNvPr id="80" name="直線コネクタ 79">
              <a:extLst>
                <a:ext uri="{FF2B5EF4-FFF2-40B4-BE49-F238E27FC236}">
                  <a16:creationId xmlns:a16="http://schemas.microsoft.com/office/drawing/2014/main" id="{BF6311EF-FBCF-1424-7EA0-BCA2317DFB04}"/>
                </a:ext>
              </a:extLst>
            </p:cNvPr>
            <p:cNvCxnSpPr/>
            <p:nvPr/>
          </p:nvCxnSpPr>
          <p:spPr bwMode="auto">
            <a:xfrm flipH="1" flipV="1">
              <a:off x="877845" y="1772795"/>
              <a:ext cx="396367" cy="475982"/>
            </a:xfrm>
            <a:prstGeom prst="line">
              <a:avLst/>
            </a:prstGeom>
            <a:noFill/>
            <a:ln w="12700" cap="flat" cmpd="sng" algn="ctr">
              <a:solidFill>
                <a:schemeClr val="tx1"/>
              </a:solidFill>
              <a:prstDash val="solid"/>
              <a:round/>
              <a:headEnd type="none" w="sm" len="lg"/>
              <a:tailEnd type="arrow" w="sm" len="lg"/>
            </a:ln>
            <a:effectLst/>
          </p:spPr>
        </p:cxnSp>
        <p:sp>
          <p:nvSpPr>
            <p:cNvPr id="81" name="正方形/長方形 80">
              <a:extLst>
                <a:ext uri="{FF2B5EF4-FFF2-40B4-BE49-F238E27FC236}">
                  <a16:creationId xmlns:a16="http://schemas.microsoft.com/office/drawing/2014/main" id="{B5462203-7E32-24E0-0900-5480FA7F636F}"/>
                </a:ext>
              </a:extLst>
            </p:cNvPr>
            <p:cNvSpPr>
              <a:spLocks/>
            </p:cNvSpPr>
            <p:nvPr/>
          </p:nvSpPr>
          <p:spPr bwMode="auto">
            <a:xfrm rot="3060000">
              <a:off x="550476" y="1282268"/>
              <a:ext cx="504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R</a:t>
              </a:r>
              <a:r>
                <a:rPr lang="ja-JP" altLang="en-US" sz="1400" i="1" dirty="0"/>
                <a:t> </a:t>
              </a:r>
              <a:r>
                <a:rPr lang="en-US" altLang="ja-JP" sz="1400" i="1" dirty="0"/>
                <a:t>25</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82" name="直線コネクタ 81">
              <a:extLst>
                <a:ext uri="{FF2B5EF4-FFF2-40B4-BE49-F238E27FC236}">
                  <a16:creationId xmlns:a16="http://schemas.microsoft.com/office/drawing/2014/main" id="{70EDB98C-DE44-E854-2C3D-80F4CC3E7708}"/>
                </a:ext>
              </a:extLst>
            </p:cNvPr>
            <p:cNvCxnSpPr/>
            <p:nvPr/>
          </p:nvCxnSpPr>
          <p:spPr bwMode="auto">
            <a:xfrm flipH="1" flipV="1">
              <a:off x="497481" y="1307802"/>
              <a:ext cx="396367" cy="475982"/>
            </a:xfrm>
            <a:prstGeom prst="line">
              <a:avLst/>
            </a:prstGeom>
            <a:noFill/>
            <a:ln w="12700" cap="flat" cmpd="sng" algn="ctr">
              <a:solidFill>
                <a:schemeClr val="tx1"/>
              </a:solidFill>
              <a:prstDash val="solid"/>
              <a:round/>
              <a:headEnd type="none" w="sm" len="lg"/>
              <a:tailEnd type="none" w="sm" len="lg"/>
            </a:ln>
            <a:effectLst/>
          </p:spPr>
        </p:cxnSp>
        <p:cxnSp>
          <p:nvCxnSpPr>
            <p:cNvPr id="83" name="直線コネクタ 82">
              <a:extLst>
                <a:ext uri="{FF2B5EF4-FFF2-40B4-BE49-F238E27FC236}">
                  <a16:creationId xmlns:a16="http://schemas.microsoft.com/office/drawing/2014/main" id="{CF15D78E-3402-DB90-58AA-9266F98A0CD3}"/>
                </a:ext>
              </a:extLst>
            </p:cNvPr>
            <p:cNvCxnSpPr/>
            <p:nvPr/>
          </p:nvCxnSpPr>
          <p:spPr bwMode="auto">
            <a:xfrm>
              <a:off x="1390071" y="1295989"/>
              <a:ext cx="324000" cy="0"/>
            </a:xfrm>
            <a:prstGeom prst="line">
              <a:avLst/>
            </a:prstGeom>
            <a:noFill/>
            <a:ln w="12700" cap="flat" cmpd="sng" algn="ctr">
              <a:solidFill>
                <a:schemeClr val="tx1"/>
              </a:solidFill>
              <a:prstDash val="solid"/>
              <a:round/>
              <a:headEnd type="none" w="sm" len="lg"/>
              <a:tailEnd type="none" w="sm" len="lg"/>
            </a:ln>
            <a:effectLst/>
          </p:spPr>
        </p:cxnSp>
        <p:grpSp>
          <p:nvGrpSpPr>
            <p:cNvPr id="84" name="グループ化 83">
              <a:extLst>
                <a:ext uri="{FF2B5EF4-FFF2-40B4-BE49-F238E27FC236}">
                  <a16:creationId xmlns:a16="http://schemas.microsoft.com/office/drawing/2014/main" id="{E80451F1-DBAD-8778-0FDC-3C155C871DA9}"/>
                </a:ext>
              </a:extLst>
            </p:cNvPr>
            <p:cNvGrpSpPr/>
            <p:nvPr/>
          </p:nvGrpSpPr>
          <p:grpSpPr>
            <a:xfrm>
              <a:off x="1714045" y="1176231"/>
              <a:ext cx="720000" cy="265813"/>
              <a:chOff x="3794510" y="2598788"/>
              <a:chExt cx="720000" cy="265813"/>
            </a:xfrm>
          </p:grpSpPr>
          <p:sp>
            <p:nvSpPr>
              <p:cNvPr id="90" name="正方形/長方形 89">
                <a:extLst>
                  <a:ext uri="{FF2B5EF4-FFF2-40B4-BE49-F238E27FC236}">
                    <a16:creationId xmlns:a16="http://schemas.microsoft.com/office/drawing/2014/main" id="{C719E4F1-D043-7128-A572-4AD2FF267647}"/>
                  </a:ext>
                </a:extLst>
              </p:cNvPr>
              <p:cNvSpPr>
                <a:spLocks noChangeAspect="1"/>
              </p:cNvSpPr>
              <p:nvPr/>
            </p:nvSpPr>
            <p:spPr bwMode="auto">
              <a:xfrm>
                <a:off x="3794510" y="2598788"/>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1" name="正方形/長方形 90">
                <a:extLst>
                  <a:ext uri="{FF2B5EF4-FFF2-40B4-BE49-F238E27FC236}">
                    <a16:creationId xmlns:a16="http://schemas.microsoft.com/office/drawing/2014/main" id="{573FA885-F613-3C14-5D62-C8A8B4811894}"/>
                  </a:ext>
                </a:extLst>
              </p:cNvPr>
              <p:cNvSpPr>
                <a:spLocks/>
              </p:cNvSpPr>
              <p:nvPr/>
            </p:nvSpPr>
            <p:spPr bwMode="auto">
              <a:xfrm>
                <a:off x="4046510" y="2598788"/>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0.2</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2" name="円弧 91">
                <a:extLst>
                  <a:ext uri="{FF2B5EF4-FFF2-40B4-BE49-F238E27FC236}">
                    <a16:creationId xmlns:a16="http://schemas.microsoft.com/office/drawing/2014/main" id="{2B03CEC0-A94B-B303-0F22-AFADD2537827}"/>
                  </a:ext>
                </a:extLst>
              </p:cNvPr>
              <p:cNvSpPr/>
              <p:nvPr/>
            </p:nvSpPr>
            <p:spPr bwMode="auto">
              <a:xfrm rot="16200000">
                <a:off x="3828908" y="2684601"/>
                <a:ext cx="180000" cy="180000"/>
              </a:xfrm>
              <a:prstGeom prst="arc">
                <a:avLst>
                  <a:gd name="adj1" fmla="val 16200000"/>
                  <a:gd name="adj2" fmla="val 5219157"/>
                </a:avLst>
              </a:prstGeom>
              <a:noFill/>
              <a:ln w="12700"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cxnSp>
          <p:nvCxnSpPr>
            <p:cNvPr id="85" name="直線コネクタ 84">
              <a:extLst>
                <a:ext uri="{FF2B5EF4-FFF2-40B4-BE49-F238E27FC236}">
                  <a16:creationId xmlns:a16="http://schemas.microsoft.com/office/drawing/2014/main" id="{C1DBC06E-0F66-33F0-E09D-5357C33C9115}"/>
                </a:ext>
              </a:extLst>
            </p:cNvPr>
            <p:cNvCxnSpPr/>
            <p:nvPr/>
          </p:nvCxnSpPr>
          <p:spPr bwMode="auto">
            <a:xfrm rot="16200000">
              <a:off x="1233118" y="1460262"/>
              <a:ext cx="324000" cy="0"/>
            </a:xfrm>
            <a:prstGeom prst="line">
              <a:avLst/>
            </a:prstGeom>
            <a:noFill/>
            <a:ln w="12700" cap="flat" cmpd="sng" algn="ctr">
              <a:solidFill>
                <a:schemeClr val="tx1"/>
              </a:solidFill>
              <a:prstDash val="solid"/>
              <a:round/>
              <a:headEnd type="arrow" w="sm" len="lg"/>
              <a:tailEnd type="none" w="sm" len="lg"/>
            </a:ln>
            <a:effectLst/>
          </p:spPr>
        </p:cxnSp>
        <p:sp>
          <p:nvSpPr>
            <p:cNvPr id="86" name="円/楕円 1">
              <a:extLst>
                <a:ext uri="{FF2B5EF4-FFF2-40B4-BE49-F238E27FC236}">
                  <a16:creationId xmlns:a16="http://schemas.microsoft.com/office/drawing/2014/main" id="{B9C9A214-28E0-8464-8270-B64E8A790856}"/>
                </a:ext>
              </a:extLst>
            </p:cNvPr>
            <p:cNvSpPr/>
            <p:nvPr/>
          </p:nvSpPr>
          <p:spPr bwMode="auto">
            <a:xfrm>
              <a:off x="1031210" y="2028048"/>
              <a:ext cx="438665" cy="438665"/>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87" name="直線コネクタ 86">
              <a:extLst>
                <a:ext uri="{FF2B5EF4-FFF2-40B4-BE49-F238E27FC236}">
                  <a16:creationId xmlns:a16="http://schemas.microsoft.com/office/drawing/2014/main" id="{DD6D7E93-E9D7-4147-26CF-E8A0B1B3F755}"/>
                </a:ext>
              </a:extLst>
            </p:cNvPr>
            <p:cNvCxnSpPr>
              <a:cxnSpLocks/>
            </p:cNvCxnSpPr>
            <p:nvPr/>
          </p:nvCxnSpPr>
          <p:spPr bwMode="auto">
            <a:xfrm flipH="1">
              <a:off x="2239296" y="1609550"/>
              <a:ext cx="385129" cy="0"/>
            </a:xfrm>
            <a:prstGeom prst="line">
              <a:avLst/>
            </a:prstGeom>
            <a:noFill/>
            <a:ln w="12700" cap="flat" cmpd="sng" algn="ctr">
              <a:solidFill>
                <a:schemeClr val="tx1"/>
              </a:solidFill>
              <a:prstDash val="solid"/>
              <a:round/>
              <a:headEnd type="none" w="sm" len="lg"/>
              <a:tailEnd type="none" w="sm" len="lg"/>
            </a:ln>
            <a:effectLst/>
          </p:spPr>
        </p:cxnSp>
        <p:cxnSp>
          <p:nvCxnSpPr>
            <p:cNvPr id="88" name="直線コネクタ 87">
              <a:extLst>
                <a:ext uri="{FF2B5EF4-FFF2-40B4-BE49-F238E27FC236}">
                  <a16:creationId xmlns:a16="http://schemas.microsoft.com/office/drawing/2014/main" id="{37DE013C-5D23-81B7-370C-12E4C2AE20A4}"/>
                </a:ext>
              </a:extLst>
            </p:cNvPr>
            <p:cNvCxnSpPr>
              <a:cxnSpLocks/>
            </p:cNvCxnSpPr>
            <p:nvPr/>
          </p:nvCxnSpPr>
          <p:spPr bwMode="auto">
            <a:xfrm>
              <a:off x="2255038" y="3049827"/>
              <a:ext cx="0" cy="396000"/>
            </a:xfrm>
            <a:prstGeom prst="line">
              <a:avLst/>
            </a:prstGeom>
            <a:noFill/>
            <a:ln w="12700" cap="flat" cmpd="sng" algn="ctr">
              <a:solidFill>
                <a:schemeClr val="tx1"/>
              </a:solidFill>
              <a:prstDash val="solid"/>
              <a:round/>
              <a:headEnd type="none" w="sm" len="lg"/>
              <a:tailEnd type="none" w="sm" len="lg"/>
            </a:ln>
            <a:effectLst/>
          </p:spPr>
        </p:cxnSp>
        <p:sp>
          <p:nvSpPr>
            <p:cNvPr id="89" name="楕円 88">
              <a:extLst>
                <a:ext uri="{FF2B5EF4-FFF2-40B4-BE49-F238E27FC236}">
                  <a16:creationId xmlns:a16="http://schemas.microsoft.com/office/drawing/2014/main" id="{A9C9AACB-B133-777E-FF5F-0D27B5968A57}"/>
                </a:ext>
              </a:extLst>
            </p:cNvPr>
            <p:cNvSpPr>
              <a:spLocks noChangeAspect="1"/>
            </p:cNvSpPr>
            <p:nvPr/>
          </p:nvSpPr>
          <p:spPr bwMode="auto">
            <a:xfrm>
              <a:off x="1317523" y="1209368"/>
              <a:ext cx="180000" cy="180000"/>
            </a:xfrm>
            <a:prstGeom prst="ellips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spTree>
    <p:extLst>
      <p:ext uri="{BB962C8B-B14F-4D97-AF65-F5344CB8AC3E}">
        <p14:creationId xmlns:p14="http://schemas.microsoft.com/office/powerpoint/2010/main" val="2984637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グループ化 22">
            <a:extLst>
              <a:ext uri="{FF2B5EF4-FFF2-40B4-BE49-F238E27FC236}">
                <a16:creationId xmlns:a16="http://schemas.microsoft.com/office/drawing/2014/main" id="{7959C8FE-8C3A-27D0-7D30-306CDBA947E7}"/>
              </a:ext>
            </a:extLst>
          </p:cNvPr>
          <p:cNvGrpSpPr/>
          <p:nvPr/>
        </p:nvGrpSpPr>
        <p:grpSpPr>
          <a:xfrm>
            <a:off x="1807259" y="1275586"/>
            <a:ext cx="7017734" cy="4770653"/>
            <a:chOff x="1807259" y="1275586"/>
            <a:chExt cx="7017734" cy="4770653"/>
          </a:xfrm>
        </p:grpSpPr>
        <p:sp>
          <p:nvSpPr>
            <p:cNvPr id="3" name="円柱 2">
              <a:extLst>
                <a:ext uri="{FF2B5EF4-FFF2-40B4-BE49-F238E27FC236}">
                  <a16:creationId xmlns:a16="http://schemas.microsoft.com/office/drawing/2014/main" id="{BB680B5D-5E1D-D6B7-BD08-40ED4C5EF154}"/>
                </a:ext>
              </a:extLst>
            </p:cNvPr>
            <p:cNvSpPr/>
            <p:nvPr/>
          </p:nvSpPr>
          <p:spPr bwMode="auto">
            <a:xfrm rot="16200000">
              <a:off x="3038171" y="1310300"/>
              <a:ext cx="1612490" cy="3716599"/>
            </a:xfrm>
            <a:prstGeom prst="can">
              <a:avLst>
                <a:gd name="adj" fmla="val 57400"/>
              </a:avLst>
            </a:prstGeom>
            <a:solidFill>
              <a:schemeClr val="accent5">
                <a:lumMod val="40000"/>
                <a:lumOff val="6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1" name="直線コネクタ 10"/>
            <p:cNvCxnSpPr>
              <a:cxnSpLocks/>
            </p:cNvCxnSpPr>
            <p:nvPr/>
          </p:nvCxnSpPr>
          <p:spPr bwMode="auto">
            <a:xfrm>
              <a:off x="5767764" y="2358599"/>
              <a:ext cx="0" cy="1620000"/>
            </a:xfrm>
            <a:prstGeom prst="line">
              <a:avLst/>
            </a:prstGeom>
            <a:noFill/>
            <a:ln w="19050" cap="flat" cmpd="sng" algn="ctr">
              <a:solidFill>
                <a:schemeClr val="tx1"/>
              </a:solidFill>
              <a:prstDash val="solid"/>
              <a:round/>
              <a:headEnd type="arrow" w="sm" len="lg"/>
              <a:tailEnd type="arrow" w="sm" len="lg"/>
            </a:ln>
            <a:effectLst/>
          </p:spPr>
        </p:cxnSp>
        <p:cxnSp>
          <p:nvCxnSpPr>
            <p:cNvPr id="12" name="直線コネクタ 11"/>
            <p:cNvCxnSpPr>
              <a:cxnSpLocks/>
            </p:cNvCxnSpPr>
            <p:nvPr/>
          </p:nvCxnSpPr>
          <p:spPr bwMode="auto">
            <a:xfrm flipV="1">
              <a:off x="2437075" y="4216556"/>
              <a:ext cx="2838616" cy="11285"/>
            </a:xfrm>
            <a:prstGeom prst="line">
              <a:avLst/>
            </a:prstGeom>
            <a:noFill/>
            <a:ln w="19050" cap="flat" cmpd="sng" algn="ctr">
              <a:solidFill>
                <a:schemeClr val="tx1"/>
              </a:solidFill>
              <a:prstDash val="solid"/>
              <a:round/>
              <a:headEnd type="arrow" w="sm" len="lg"/>
              <a:tailEnd type="arrow" w="sm" len="lg"/>
            </a:ln>
            <a:effectLst/>
          </p:spPr>
        </p:cxnSp>
        <p:grpSp>
          <p:nvGrpSpPr>
            <p:cNvPr id="18" name="グループ化 17">
              <a:extLst>
                <a:ext uri="{FF2B5EF4-FFF2-40B4-BE49-F238E27FC236}">
                  <a16:creationId xmlns:a16="http://schemas.microsoft.com/office/drawing/2014/main" id="{BE77AADD-D3C1-F144-83E0-B783EBB4DCCE}"/>
                </a:ext>
              </a:extLst>
            </p:cNvPr>
            <p:cNvGrpSpPr/>
            <p:nvPr/>
          </p:nvGrpSpPr>
          <p:grpSpPr>
            <a:xfrm>
              <a:off x="2289035" y="1275586"/>
              <a:ext cx="3118707" cy="317239"/>
              <a:chOff x="1885912" y="1255921"/>
              <a:chExt cx="3118707" cy="317239"/>
            </a:xfrm>
          </p:grpSpPr>
          <p:cxnSp>
            <p:nvCxnSpPr>
              <p:cNvPr id="20" name="直線コネクタ 19"/>
              <p:cNvCxnSpPr>
                <a:cxnSpLocks/>
              </p:cNvCxnSpPr>
              <p:nvPr/>
            </p:nvCxnSpPr>
            <p:spPr bwMode="auto">
              <a:xfrm>
                <a:off x="1885912" y="1414540"/>
                <a:ext cx="3118707" cy="0"/>
              </a:xfrm>
              <a:prstGeom prst="line">
                <a:avLst/>
              </a:prstGeom>
              <a:noFill/>
              <a:ln w="19050" cap="flat" cmpd="sng" algn="ctr">
                <a:solidFill>
                  <a:schemeClr val="tx1"/>
                </a:solidFill>
                <a:prstDash val="lgDashDot"/>
                <a:round/>
                <a:headEnd type="none" w="lg" len="lg"/>
                <a:tailEnd type="none" w="lg" len="lg"/>
              </a:ln>
              <a:effectLst/>
            </p:spPr>
          </p:cxnSp>
          <p:sp>
            <p:nvSpPr>
              <p:cNvPr id="21" name="フリーフォーム 20"/>
              <p:cNvSpPr/>
              <p:nvPr/>
            </p:nvSpPr>
            <p:spPr bwMode="auto">
              <a:xfrm>
                <a:off x="1960634" y="1255921"/>
                <a:ext cx="2969262" cy="317239"/>
              </a:xfrm>
              <a:custGeom>
                <a:avLst/>
                <a:gdLst>
                  <a:gd name="connsiteX0" fmla="*/ 0 w 3848431"/>
                  <a:gd name="connsiteY0" fmla="*/ 270728 h 270728"/>
                  <a:gd name="connsiteX1" fmla="*/ 755374 w 3848431"/>
                  <a:gd name="connsiteY1" fmla="*/ 384 h 270728"/>
                  <a:gd name="connsiteX2" fmla="*/ 1614114 w 3848431"/>
                  <a:gd name="connsiteY2" fmla="*/ 207118 h 270728"/>
                  <a:gd name="connsiteX3" fmla="*/ 1940118 w 3848431"/>
                  <a:gd name="connsiteY3" fmla="*/ 32189 h 270728"/>
                  <a:gd name="connsiteX4" fmla="*/ 2282024 w 3848431"/>
                  <a:gd name="connsiteY4" fmla="*/ 191215 h 270728"/>
                  <a:gd name="connsiteX5" fmla="*/ 2878372 w 3848431"/>
                  <a:gd name="connsiteY5" fmla="*/ 56043 h 270728"/>
                  <a:gd name="connsiteX6" fmla="*/ 3339547 w 3848431"/>
                  <a:gd name="connsiteY6" fmla="*/ 215069 h 270728"/>
                  <a:gd name="connsiteX7" fmla="*/ 3848431 w 3848431"/>
                  <a:gd name="connsiteY7" fmla="*/ 48092 h 270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48431" h="270728">
                    <a:moveTo>
                      <a:pt x="0" y="270728"/>
                    </a:moveTo>
                    <a:cubicBezTo>
                      <a:pt x="243177" y="140857"/>
                      <a:pt x="486355" y="10986"/>
                      <a:pt x="755374" y="384"/>
                    </a:cubicBezTo>
                    <a:cubicBezTo>
                      <a:pt x="1024393" y="-10218"/>
                      <a:pt x="1416657" y="201817"/>
                      <a:pt x="1614114" y="207118"/>
                    </a:cubicBezTo>
                    <a:cubicBezTo>
                      <a:pt x="1811571" y="212419"/>
                      <a:pt x="1828800" y="34839"/>
                      <a:pt x="1940118" y="32189"/>
                    </a:cubicBezTo>
                    <a:cubicBezTo>
                      <a:pt x="2051436" y="29539"/>
                      <a:pt x="2125648" y="187239"/>
                      <a:pt x="2282024" y="191215"/>
                    </a:cubicBezTo>
                    <a:cubicBezTo>
                      <a:pt x="2438400" y="195191"/>
                      <a:pt x="2702118" y="52067"/>
                      <a:pt x="2878372" y="56043"/>
                    </a:cubicBezTo>
                    <a:cubicBezTo>
                      <a:pt x="3054626" y="60019"/>
                      <a:pt x="3177871" y="216394"/>
                      <a:pt x="3339547" y="215069"/>
                    </a:cubicBezTo>
                    <a:cubicBezTo>
                      <a:pt x="3501223" y="213744"/>
                      <a:pt x="3674827" y="130918"/>
                      <a:pt x="3848431" y="48092"/>
                    </a:cubicBezTo>
                  </a:path>
                </a:pathLst>
              </a:custGeom>
              <a:noFill/>
              <a:ln w="28575" cap="flat" cmpd="sng" algn="ctr">
                <a:solidFill>
                  <a:schemeClr val="tx2">
                    <a:lumMod val="50000"/>
                    <a:lumOff val="50000"/>
                  </a:schemeClr>
                </a:solidFill>
                <a:prstDash val="solid"/>
                <a:round/>
                <a:headEnd type="none" w="med" len="med"/>
                <a:tailEnd type="none" w="med" len="med"/>
              </a:ln>
              <a:effectLst/>
            </p:spPr>
            <p:txBody>
              <a:bodyPr rtlCol="0" anchor="ctr"/>
              <a:lstStyle/>
              <a:p>
                <a:pPr algn="ctr"/>
                <a:endParaRPr kumimoji="1" lang="ja-JP" altLang="en-US"/>
              </a:p>
            </p:txBody>
          </p:sp>
        </p:grpSp>
        <p:sp>
          <p:nvSpPr>
            <p:cNvPr id="22" name="正方形/長方形 21"/>
            <p:cNvSpPr/>
            <p:nvPr/>
          </p:nvSpPr>
          <p:spPr bwMode="auto">
            <a:xfrm>
              <a:off x="3137480" y="3388309"/>
              <a:ext cx="294126" cy="294554"/>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9" name="直線コネクタ 18"/>
            <p:cNvCxnSpPr>
              <a:cxnSpLocks/>
            </p:cNvCxnSpPr>
            <p:nvPr/>
          </p:nvCxnSpPr>
          <p:spPr bwMode="auto">
            <a:xfrm>
              <a:off x="1807259" y="3168599"/>
              <a:ext cx="4090122" cy="0"/>
            </a:xfrm>
            <a:prstGeom prst="line">
              <a:avLst/>
            </a:prstGeom>
            <a:noFill/>
            <a:ln w="19050" cap="flat" cmpd="sng" algn="ctr">
              <a:solidFill>
                <a:schemeClr val="tx1"/>
              </a:solidFill>
              <a:prstDash val="lgDashDot"/>
              <a:round/>
              <a:headEnd type="none" w="lg" len="lg"/>
              <a:tailEnd type="none" w="lg" len="lg"/>
            </a:ln>
            <a:effectLst/>
          </p:spPr>
        </p:cxnSp>
        <p:cxnSp>
          <p:nvCxnSpPr>
            <p:cNvPr id="25" name="直線コネクタ 24"/>
            <p:cNvCxnSpPr>
              <a:cxnSpLocks/>
            </p:cNvCxnSpPr>
            <p:nvPr/>
          </p:nvCxnSpPr>
          <p:spPr bwMode="auto">
            <a:xfrm>
              <a:off x="2438338" y="2172929"/>
              <a:ext cx="0" cy="2228576"/>
            </a:xfrm>
            <a:prstGeom prst="line">
              <a:avLst/>
            </a:prstGeom>
            <a:noFill/>
            <a:ln w="19050" cap="flat" cmpd="sng" algn="ctr">
              <a:solidFill>
                <a:schemeClr val="tx1"/>
              </a:solidFill>
              <a:prstDash val="lgDashDot"/>
              <a:round/>
              <a:headEnd type="none" w="sm" len="lg"/>
              <a:tailEnd type="none" w="sm" len="lg"/>
            </a:ln>
            <a:effectLst/>
          </p:spPr>
        </p:cxnSp>
        <p:cxnSp>
          <p:nvCxnSpPr>
            <p:cNvPr id="26" name="直線コネクタ 25"/>
            <p:cNvCxnSpPr>
              <a:cxnSpLocks/>
            </p:cNvCxnSpPr>
            <p:nvPr/>
          </p:nvCxnSpPr>
          <p:spPr bwMode="auto">
            <a:xfrm>
              <a:off x="5275691" y="3545091"/>
              <a:ext cx="0" cy="856414"/>
            </a:xfrm>
            <a:prstGeom prst="line">
              <a:avLst/>
            </a:prstGeom>
            <a:noFill/>
            <a:ln w="19050" cap="flat" cmpd="sng" algn="ctr">
              <a:solidFill>
                <a:schemeClr val="tx1"/>
              </a:solidFill>
              <a:prstDash val="solid"/>
              <a:round/>
              <a:headEnd type="none" w="sm" len="lg"/>
              <a:tailEnd type="none" w="sm" len="lg"/>
            </a:ln>
            <a:effectLst/>
          </p:spPr>
        </p:cxnSp>
        <p:cxnSp>
          <p:nvCxnSpPr>
            <p:cNvPr id="27" name="直線コネクタ 26"/>
            <p:cNvCxnSpPr>
              <a:cxnSpLocks/>
            </p:cNvCxnSpPr>
            <p:nvPr/>
          </p:nvCxnSpPr>
          <p:spPr bwMode="auto">
            <a:xfrm rot="16200000">
              <a:off x="5598902" y="3650845"/>
              <a:ext cx="0" cy="648000"/>
            </a:xfrm>
            <a:prstGeom prst="line">
              <a:avLst/>
            </a:prstGeom>
            <a:noFill/>
            <a:ln w="19050" cap="flat" cmpd="sng" algn="ctr">
              <a:solidFill>
                <a:schemeClr val="tx1"/>
              </a:solidFill>
              <a:prstDash val="solid"/>
              <a:round/>
              <a:headEnd type="none" w="sm" len="lg"/>
              <a:tailEnd type="none" w="sm" len="lg"/>
            </a:ln>
            <a:effectLst/>
          </p:spPr>
        </p:cxnSp>
        <p:cxnSp>
          <p:nvCxnSpPr>
            <p:cNvPr id="28" name="直線コネクタ 27"/>
            <p:cNvCxnSpPr>
              <a:cxnSpLocks/>
            </p:cNvCxnSpPr>
            <p:nvPr/>
          </p:nvCxnSpPr>
          <p:spPr bwMode="auto">
            <a:xfrm rot="16200000">
              <a:off x="5598902" y="2038354"/>
              <a:ext cx="0" cy="648000"/>
            </a:xfrm>
            <a:prstGeom prst="line">
              <a:avLst/>
            </a:prstGeom>
            <a:noFill/>
            <a:ln w="19050" cap="flat" cmpd="sng" algn="ctr">
              <a:solidFill>
                <a:schemeClr val="tx1"/>
              </a:solidFill>
              <a:prstDash val="solid"/>
              <a:round/>
              <a:headEnd type="none" w="sm" len="lg"/>
              <a:tailEnd type="none" w="sm" len="lg"/>
            </a:ln>
            <a:effectLst/>
          </p:spPr>
        </p:cxnSp>
        <p:sp>
          <p:nvSpPr>
            <p:cNvPr id="29" name="正方形/長方形 28"/>
            <p:cNvSpPr/>
            <p:nvPr/>
          </p:nvSpPr>
          <p:spPr bwMode="auto">
            <a:xfrm>
              <a:off x="3978599" y="4640127"/>
              <a:ext cx="1507475" cy="1406111"/>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5" name="直線コネクタ 14"/>
            <p:cNvCxnSpPr/>
            <p:nvPr/>
          </p:nvCxnSpPr>
          <p:spPr bwMode="auto">
            <a:xfrm flipH="1" flipV="1">
              <a:off x="3156079" y="3682863"/>
              <a:ext cx="803921" cy="2363376"/>
            </a:xfrm>
            <a:prstGeom prst="line">
              <a:avLst/>
            </a:prstGeom>
            <a:noFill/>
            <a:ln w="19050" cap="flat" cmpd="sng" algn="ctr">
              <a:solidFill>
                <a:schemeClr val="tx1"/>
              </a:solidFill>
              <a:prstDash val="solid"/>
              <a:round/>
              <a:headEnd type="none" w="lg" len="lg"/>
              <a:tailEnd type="none" w="lg" len="lg"/>
            </a:ln>
            <a:effectLst/>
          </p:spPr>
        </p:cxnSp>
        <p:cxnSp>
          <p:nvCxnSpPr>
            <p:cNvPr id="30" name="直線コネクタ 29"/>
            <p:cNvCxnSpPr/>
            <p:nvPr/>
          </p:nvCxnSpPr>
          <p:spPr bwMode="auto">
            <a:xfrm flipH="1" flipV="1">
              <a:off x="3437939" y="3378933"/>
              <a:ext cx="2036215" cy="1258587"/>
            </a:xfrm>
            <a:prstGeom prst="line">
              <a:avLst/>
            </a:prstGeom>
            <a:noFill/>
            <a:ln w="19050" cap="flat" cmpd="sng" algn="ctr">
              <a:solidFill>
                <a:schemeClr val="tx1"/>
              </a:solidFill>
              <a:prstDash val="solid"/>
              <a:round/>
              <a:headEnd type="none" w="lg" len="lg"/>
              <a:tailEnd type="none" w="lg" len="lg"/>
            </a:ln>
            <a:effectLst/>
          </p:spPr>
        </p:cxnSp>
        <p:sp>
          <p:nvSpPr>
            <p:cNvPr id="31" name="フリーフォーム 30"/>
            <p:cNvSpPr/>
            <p:nvPr/>
          </p:nvSpPr>
          <p:spPr bwMode="auto">
            <a:xfrm flipV="1">
              <a:off x="4083623" y="4755148"/>
              <a:ext cx="1310860" cy="113010"/>
            </a:xfrm>
            <a:custGeom>
              <a:avLst/>
              <a:gdLst>
                <a:gd name="connsiteX0" fmla="*/ 0 w 2383200"/>
                <a:gd name="connsiteY0" fmla="*/ 201920 h 313386"/>
                <a:gd name="connsiteX1" fmla="*/ 172800 w 2383200"/>
                <a:gd name="connsiteY1" fmla="*/ 122720 h 313386"/>
                <a:gd name="connsiteX2" fmla="*/ 273600 w 2383200"/>
                <a:gd name="connsiteY2" fmla="*/ 187520 h 313386"/>
                <a:gd name="connsiteX3" fmla="*/ 374400 w 2383200"/>
                <a:gd name="connsiteY3" fmla="*/ 245120 h 313386"/>
                <a:gd name="connsiteX4" fmla="*/ 504000 w 2383200"/>
                <a:gd name="connsiteY4" fmla="*/ 108320 h 313386"/>
                <a:gd name="connsiteX5" fmla="*/ 568800 w 2383200"/>
                <a:gd name="connsiteY5" fmla="*/ 266720 h 313386"/>
                <a:gd name="connsiteX6" fmla="*/ 640800 w 2383200"/>
                <a:gd name="connsiteY6" fmla="*/ 129920 h 313386"/>
                <a:gd name="connsiteX7" fmla="*/ 712800 w 2383200"/>
                <a:gd name="connsiteY7" fmla="*/ 209120 h 313386"/>
                <a:gd name="connsiteX8" fmla="*/ 820800 w 2383200"/>
                <a:gd name="connsiteY8" fmla="*/ 129920 h 313386"/>
                <a:gd name="connsiteX9" fmla="*/ 986400 w 2383200"/>
                <a:gd name="connsiteY9" fmla="*/ 259520 h 313386"/>
                <a:gd name="connsiteX10" fmla="*/ 1087200 w 2383200"/>
                <a:gd name="connsiteY10" fmla="*/ 115520 h 313386"/>
                <a:gd name="connsiteX11" fmla="*/ 1173600 w 2383200"/>
                <a:gd name="connsiteY11" fmla="*/ 86720 h 313386"/>
                <a:gd name="connsiteX12" fmla="*/ 1231200 w 2383200"/>
                <a:gd name="connsiteY12" fmla="*/ 309920 h 313386"/>
                <a:gd name="connsiteX13" fmla="*/ 1281600 w 2383200"/>
                <a:gd name="connsiteY13" fmla="*/ 216320 h 313386"/>
                <a:gd name="connsiteX14" fmla="*/ 1389600 w 2383200"/>
                <a:gd name="connsiteY14" fmla="*/ 129920 h 313386"/>
                <a:gd name="connsiteX15" fmla="*/ 1504800 w 2383200"/>
                <a:gd name="connsiteY15" fmla="*/ 86720 h 313386"/>
                <a:gd name="connsiteX16" fmla="*/ 1612800 w 2383200"/>
                <a:gd name="connsiteY16" fmla="*/ 165920 h 313386"/>
                <a:gd name="connsiteX17" fmla="*/ 1692000 w 2383200"/>
                <a:gd name="connsiteY17" fmla="*/ 237920 h 313386"/>
                <a:gd name="connsiteX18" fmla="*/ 1800000 w 2383200"/>
                <a:gd name="connsiteY18" fmla="*/ 144320 h 313386"/>
                <a:gd name="connsiteX19" fmla="*/ 1908000 w 2383200"/>
                <a:gd name="connsiteY19" fmla="*/ 252320 h 313386"/>
                <a:gd name="connsiteX20" fmla="*/ 1972800 w 2383200"/>
                <a:gd name="connsiteY20" fmla="*/ 144320 h 313386"/>
                <a:gd name="connsiteX21" fmla="*/ 2066400 w 2383200"/>
                <a:gd name="connsiteY21" fmla="*/ 223520 h 313386"/>
                <a:gd name="connsiteX22" fmla="*/ 2116800 w 2383200"/>
                <a:gd name="connsiteY22" fmla="*/ 320 h 313386"/>
                <a:gd name="connsiteX23" fmla="*/ 2232000 w 2383200"/>
                <a:gd name="connsiteY23" fmla="*/ 281120 h 313386"/>
                <a:gd name="connsiteX24" fmla="*/ 2311200 w 2383200"/>
                <a:gd name="connsiteY24" fmla="*/ 144320 h 313386"/>
                <a:gd name="connsiteX25" fmla="*/ 2383200 w 2383200"/>
                <a:gd name="connsiteY25" fmla="*/ 137120 h 313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383200" h="313386">
                  <a:moveTo>
                    <a:pt x="0" y="201920"/>
                  </a:moveTo>
                  <a:cubicBezTo>
                    <a:pt x="63600" y="163520"/>
                    <a:pt x="127200" y="125120"/>
                    <a:pt x="172800" y="122720"/>
                  </a:cubicBezTo>
                  <a:cubicBezTo>
                    <a:pt x="218400" y="120320"/>
                    <a:pt x="240000" y="167120"/>
                    <a:pt x="273600" y="187520"/>
                  </a:cubicBezTo>
                  <a:cubicBezTo>
                    <a:pt x="307200" y="207920"/>
                    <a:pt x="336000" y="258320"/>
                    <a:pt x="374400" y="245120"/>
                  </a:cubicBezTo>
                  <a:cubicBezTo>
                    <a:pt x="412800" y="231920"/>
                    <a:pt x="471600" y="104720"/>
                    <a:pt x="504000" y="108320"/>
                  </a:cubicBezTo>
                  <a:cubicBezTo>
                    <a:pt x="536400" y="111920"/>
                    <a:pt x="546000" y="263120"/>
                    <a:pt x="568800" y="266720"/>
                  </a:cubicBezTo>
                  <a:cubicBezTo>
                    <a:pt x="591600" y="270320"/>
                    <a:pt x="616800" y="139520"/>
                    <a:pt x="640800" y="129920"/>
                  </a:cubicBezTo>
                  <a:cubicBezTo>
                    <a:pt x="664800" y="120320"/>
                    <a:pt x="682800" y="209120"/>
                    <a:pt x="712800" y="209120"/>
                  </a:cubicBezTo>
                  <a:cubicBezTo>
                    <a:pt x="742800" y="209120"/>
                    <a:pt x="775200" y="121520"/>
                    <a:pt x="820800" y="129920"/>
                  </a:cubicBezTo>
                  <a:cubicBezTo>
                    <a:pt x="866400" y="138320"/>
                    <a:pt x="942000" y="261920"/>
                    <a:pt x="986400" y="259520"/>
                  </a:cubicBezTo>
                  <a:cubicBezTo>
                    <a:pt x="1030800" y="257120"/>
                    <a:pt x="1056000" y="144320"/>
                    <a:pt x="1087200" y="115520"/>
                  </a:cubicBezTo>
                  <a:cubicBezTo>
                    <a:pt x="1118400" y="86720"/>
                    <a:pt x="1149600" y="54320"/>
                    <a:pt x="1173600" y="86720"/>
                  </a:cubicBezTo>
                  <a:cubicBezTo>
                    <a:pt x="1197600" y="119120"/>
                    <a:pt x="1213200" y="288320"/>
                    <a:pt x="1231200" y="309920"/>
                  </a:cubicBezTo>
                  <a:cubicBezTo>
                    <a:pt x="1249200" y="331520"/>
                    <a:pt x="1255200" y="246320"/>
                    <a:pt x="1281600" y="216320"/>
                  </a:cubicBezTo>
                  <a:cubicBezTo>
                    <a:pt x="1308000" y="186320"/>
                    <a:pt x="1352400" y="151520"/>
                    <a:pt x="1389600" y="129920"/>
                  </a:cubicBezTo>
                  <a:cubicBezTo>
                    <a:pt x="1426800" y="108320"/>
                    <a:pt x="1467600" y="80720"/>
                    <a:pt x="1504800" y="86720"/>
                  </a:cubicBezTo>
                  <a:cubicBezTo>
                    <a:pt x="1542000" y="92720"/>
                    <a:pt x="1581600" y="140720"/>
                    <a:pt x="1612800" y="165920"/>
                  </a:cubicBezTo>
                  <a:cubicBezTo>
                    <a:pt x="1644000" y="191120"/>
                    <a:pt x="1660800" y="241520"/>
                    <a:pt x="1692000" y="237920"/>
                  </a:cubicBezTo>
                  <a:cubicBezTo>
                    <a:pt x="1723200" y="234320"/>
                    <a:pt x="1764000" y="141920"/>
                    <a:pt x="1800000" y="144320"/>
                  </a:cubicBezTo>
                  <a:cubicBezTo>
                    <a:pt x="1836000" y="146720"/>
                    <a:pt x="1879200" y="252320"/>
                    <a:pt x="1908000" y="252320"/>
                  </a:cubicBezTo>
                  <a:cubicBezTo>
                    <a:pt x="1936800" y="252320"/>
                    <a:pt x="1946400" y="149120"/>
                    <a:pt x="1972800" y="144320"/>
                  </a:cubicBezTo>
                  <a:cubicBezTo>
                    <a:pt x="1999200" y="139520"/>
                    <a:pt x="2042400" y="247520"/>
                    <a:pt x="2066400" y="223520"/>
                  </a:cubicBezTo>
                  <a:cubicBezTo>
                    <a:pt x="2090400" y="199520"/>
                    <a:pt x="2089200" y="-9280"/>
                    <a:pt x="2116800" y="320"/>
                  </a:cubicBezTo>
                  <a:cubicBezTo>
                    <a:pt x="2144400" y="9920"/>
                    <a:pt x="2199600" y="257120"/>
                    <a:pt x="2232000" y="281120"/>
                  </a:cubicBezTo>
                  <a:cubicBezTo>
                    <a:pt x="2264400" y="305120"/>
                    <a:pt x="2286000" y="168320"/>
                    <a:pt x="2311200" y="144320"/>
                  </a:cubicBezTo>
                  <a:cubicBezTo>
                    <a:pt x="2336400" y="120320"/>
                    <a:pt x="2359800" y="128720"/>
                    <a:pt x="2383200" y="137120"/>
                  </a:cubicBezTo>
                </a:path>
              </a:pathLst>
            </a:custGeom>
            <a:noFill/>
            <a:ln w="28575" cap="flat" cmpd="sng" algn="ctr">
              <a:solidFill>
                <a:schemeClr val="tx2">
                  <a:lumMod val="75000"/>
                  <a:lumOff val="25000"/>
                </a:schemeClr>
              </a:solidFill>
              <a:prstDash val="solid"/>
              <a:round/>
              <a:headEnd type="none" w="med" len="med"/>
              <a:tailEnd type="none" w="med" len="med"/>
            </a:ln>
            <a:effectLst/>
          </p:spPr>
          <p:txBody>
            <a:bodyPr rtlCol="0" anchor="ctr"/>
            <a:lstStyle/>
            <a:p>
              <a:pPr algn="ctr"/>
              <a:endParaRPr kumimoji="1" lang="ja-JP" altLang="en-US"/>
            </a:p>
          </p:txBody>
        </p:sp>
        <p:sp>
          <p:nvSpPr>
            <p:cNvPr id="32" name="フリーフォーム 31"/>
            <p:cNvSpPr/>
            <p:nvPr/>
          </p:nvSpPr>
          <p:spPr bwMode="auto">
            <a:xfrm>
              <a:off x="4083623" y="4911019"/>
              <a:ext cx="1310860" cy="113010"/>
            </a:xfrm>
            <a:custGeom>
              <a:avLst/>
              <a:gdLst>
                <a:gd name="connsiteX0" fmla="*/ 0 w 2383200"/>
                <a:gd name="connsiteY0" fmla="*/ 201920 h 313386"/>
                <a:gd name="connsiteX1" fmla="*/ 172800 w 2383200"/>
                <a:gd name="connsiteY1" fmla="*/ 122720 h 313386"/>
                <a:gd name="connsiteX2" fmla="*/ 273600 w 2383200"/>
                <a:gd name="connsiteY2" fmla="*/ 187520 h 313386"/>
                <a:gd name="connsiteX3" fmla="*/ 374400 w 2383200"/>
                <a:gd name="connsiteY3" fmla="*/ 245120 h 313386"/>
                <a:gd name="connsiteX4" fmla="*/ 504000 w 2383200"/>
                <a:gd name="connsiteY4" fmla="*/ 108320 h 313386"/>
                <a:gd name="connsiteX5" fmla="*/ 568800 w 2383200"/>
                <a:gd name="connsiteY5" fmla="*/ 266720 h 313386"/>
                <a:gd name="connsiteX6" fmla="*/ 640800 w 2383200"/>
                <a:gd name="connsiteY6" fmla="*/ 129920 h 313386"/>
                <a:gd name="connsiteX7" fmla="*/ 712800 w 2383200"/>
                <a:gd name="connsiteY7" fmla="*/ 209120 h 313386"/>
                <a:gd name="connsiteX8" fmla="*/ 820800 w 2383200"/>
                <a:gd name="connsiteY8" fmla="*/ 129920 h 313386"/>
                <a:gd name="connsiteX9" fmla="*/ 986400 w 2383200"/>
                <a:gd name="connsiteY9" fmla="*/ 259520 h 313386"/>
                <a:gd name="connsiteX10" fmla="*/ 1087200 w 2383200"/>
                <a:gd name="connsiteY10" fmla="*/ 115520 h 313386"/>
                <a:gd name="connsiteX11" fmla="*/ 1173600 w 2383200"/>
                <a:gd name="connsiteY11" fmla="*/ 86720 h 313386"/>
                <a:gd name="connsiteX12" fmla="*/ 1231200 w 2383200"/>
                <a:gd name="connsiteY12" fmla="*/ 309920 h 313386"/>
                <a:gd name="connsiteX13" fmla="*/ 1281600 w 2383200"/>
                <a:gd name="connsiteY13" fmla="*/ 216320 h 313386"/>
                <a:gd name="connsiteX14" fmla="*/ 1389600 w 2383200"/>
                <a:gd name="connsiteY14" fmla="*/ 129920 h 313386"/>
                <a:gd name="connsiteX15" fmla="*/ 1504800 w 2383200"/>
                <a:gd name="connsiteY15" fmla="*/ 86720 h 313386"/>
                <a:gd name="connsiteX16" fmla="*/ 1612800 w 2383200"/>
                <a:gd name="connsiteY16" fmla="*/ 165920 h 313386"/>
                <a:gd name="connsiteX17" fmla="*/ 1692000 w 2383200"/>
                <a:gd name="connsiteY17" fmla="*/ 237920 h 313386"/>
                <a:gd name="connsiteX18" fmla="*/ 1800000 w 2383200"/>
                <a:gd name="connsiteY18" fmla="*/ 144320 h 313386"/>
                <a:gd name="connsiteX19" fmla="*/ 1908000 w 2383200"/>
                <a:gd name="connsiteY19" fmla="*/ 252320 h 313386"/>
                <a:gd name="connsiteX20" fmla="*/ 1972800 w 2383200"/>
                <a:gd name="connsiteY20" fmla="*/ 144320 h 313386"/>
                <a:gd name="connsiteX21" fmla="*/ 2066400 w 2383200"/>
                <a:gd name="connsiteY21" fmla="*/ 223520 h 313386"/>
                <a:gd name="connsiteX22" fmla="*/ 2116800 w 2383200"/>
                <a:gd name="connsiteY22" fmla="*/ 320 h 313386"/>
                <a:gd name="connsiteX23" fmla="*/ 2232000 w 2383200"/>
                <a:gd name="connsiteY23" fmla="*/ 281120 h 313386"/>
                <a:gd name="connsiteX24" fmla="*/ 2311200 w 2383200"/>
                <a:gd name="connsiteY24" fmla="*/ 144320 h 313386"/>
                <a:gd name="connsiteX25" fmla="*/ 2383200 w 2383200"/>
                <a:gd name="connsiteY25" fmla="*/ 137120 h 313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383200" h="313386">
                  <a:moveTo>
                    <a:pt x="0" y="201920"/>
                  </a:moveTo>
                  <a:cubicBezTo>
                    <a:pt x="63600" y="163520"/>
                    <a:pt x="127200" y="125120"/>
                    <a:pt x="172800" y="122720"/>
                  </a:cubicBezTo>
                  <a:cubicBezTo>
                    <a:pt x="218400" y="120320"/>
                    <a:pt x="240000" y="167120"/>
                    <a:pt x="273600" y="187520"/>
                  </a:cubicBezTo>
                  <a:cubicBezTo>
                    <a:pt x="307200" y="207920"/>
                    <a:pt x="336000" y="258320"/>
                    <a:pt x="374400" y="245120"/>
                  </a:cubicBezTo>
                  <a:cubicBezTo>
                    <a:pt x="412800" y="231920"/>
                    <a:pt x="471600" y="104720"/>
                    <a:pt x="504000" y="108320"/>
                  </a:cubicBezTo>
                  <a:cubicBezTo>
                    <a:pt x="536400" y="111920"/>
                    <a:pt x="546000" y="263120"/>
                    <a:pt x="568800" y="266720"/>
                  </a:cubicBezTo>
                  <a:cubicBezTo>
                    <a:pt x="591600" y="270320"/>
                    <a:pt x="616800" y="139520"/>
                    <a:pt x="640800" y="129920"/>
                  </a:cubicBezTo>
                  <a:cubicBezTo>
                    <a:pt x="664800" y="120320"/>
                    <a:pt x="682800" y="209120"/>
                    <a:pt x="712800" y="209120"/>
                  </a:cubicBezTo>
                  <a:cubicBezTo>
                    <a:pt x="742800" y="209120"/>
                    <a:pt x="775200" y="121520"/>
                    <a:pt x="820800" y="129920"/>
                  </a:cubicBezTo>
                  <a:cubicBezTo>
                    <a:pt x="866400" y="138320"/>
                    <a:pt x="942000" y="261920"/>
                    <a:pt x="986400" y="259520"/>
                  </a:cubicBezTo>
                  <a:cubicBezTo>
                    <a:pt x="1030800" y="257120"/>
                    <a:pt x="1056000" y="144320"/>
                    <a:pt x="1087200" y="115520"/>
                  </a:cubicBezTo>
                  <a:cubicBezTo>
                    <a:pt x="1118400" y="86720"/>
                    <a:pt x="1149600" y="54320"/>
                    <a:pt x="1173600" y="86720"/>
                  </a:cubicBezTo>
                  <a:cubicBezTo>
                    <a:pt x="1197600" y="119120"/>
                    <a:pt x="1213200" y="288320"/>
                    <a:pt x="1231200" y="309920"/>
                  </a:cubicBezTo>
                  <a:cubicBezTo>
                    <a:pt x="1249200" y="331520"/>
                    <a:pt x="1255200" y="246320"/>
                    <a:pt x="1281600" y="216320"/>
                  </a:cubicBezTo>
                  <a:cubicBezTo>
                    <a:pt x="1308000" y="186320"/>
                    <a:pt x="1352400" y="151520"/>
                    <a:pt x="1389600" y="129920"/>
                  </a:cubicBezTo>
                  <a:cubicBezTo>
                    <a:pt x="1426800" y="108320"/>
                    <a:pt x="1467600" y="80720"/>
                    <a:pt x="1504800" y="86720"/>
                  </a:cubicBezTo>
                  <a:cubicBezTo>
                    <a:pt x="1542000" y="92720"/>
                    <a:pt x="1581600" y="140720"/>
                    <a:pt x="1612800" y="165920"/>
                  </a:cubicBezTo>
                  <a:cubicBezTo>
                    <a:pt x="1644000" y="191120"/>
                    <a:pt x="1660800" y="241520"/>
                    <a:pt x="1692000" y="237920"/>
                  </a:cubicBezTo>
                  <a:cubicBezTo>
                    <a:pt x="1723200" y="234320"/>
                    <a:pt x="1764000" y="141920"/>
                    <a:pt x="1800000" y="144320"/>
                  </a:cubicBezTo>
                  <a:cubicBezTo>
                    <a:pt x="1836000" y="146720"/>
                    <a:pt x="1879200" y="252320"/>
                    <a:pt x="1908000" y="252320"/>
                  </a:cubicBezTo>
                  <a:cubicBezTo>
                    <a:pt x="1936800" y="252320"/>
                    <a:pt x="1946400" y="149120"/>
                    <a:pt x="1972800" y="144320"/>
                  </a:cubicBezTo>
                  <a:cubicBezTo>
                    <a:pt x="1999200" y="139520"/>
                    <a:pt x="2042400" y="247520"/>
                    <a:pt x="2066400" y="223520"/>
                  </a:cubicBezTo>
                  <a:cubicBezTo>
                    <a:pt x="2090400" y="199520"/>
                    <a:pt x="2089200" y="-9280"/>
                    <a:pt x="2116800" y="320"/>
                  </a:cubicBezTo>
                  <a:cubicBezTo>
                    <a:pt x="2144400" y="9920"/>
                    <a:pt x="2199600" y="257120"/>
                    <a:pt x="2232000" y="281120"/>
                  </a:cubicBezTo>
                  <a:cubicBezTo>
                    <a:pt x="2264400" y="305120"/>
                    <a:pt x="2286000" y="168320"/>
                    <a:pt x="2311200" y="144320"/>
                  </a:cubicBezTo>
                  <a:cubicBezTo>
                    <a:pt x="2336400" y="120320"/>
                    <a:pt x="2359800" y="128720"/>
                    <a:pt x="2383200" y="137120"/>
                  </a:cubicBezTo>
                </a:path>
              </a:pathLst>
            </a:custGeom>
            <a:noFill/>
            <a:ln w="28575" cap="flat" cmpd="sng" algn="ctr">
              <a:solidFill>
                <a:schemeClr val="tx2">
                  <a:lumMod val="75000"/>
                  <a:lumOff val="25000"/>
                </a:schemeClr>
              </a:solidFill>
              <a:prstDash val="solid"/>
              <a:round/>
              <a:headEnd type="none" w="med" len="med"/>
              <a:tailEnd type="none" w="med" len="med"/>
            </a:ln>
            <a:effectLst/>
          </p:spPr>
          <p:txBody>
            <a:bodyPr rtlCol="0" anchor="ctr"/>
            <a:lstStyle/>
            <a:p>
              <a:pPr algn="ctr"/>
              <a:endParaRPr kumimoji="1" lang="ja-JP" altLang="en-US"/>
            </a:p>
          </p:txBody>
        </p:sp>
        <p:sp>
          <p:nvSpPr>
            <p:cNvPr id="33" name="フリーフォーム 32"/>
            <p:cNvSpPr/>
            <p:nvPr/>
          </p:nvSpPr>
          <p:spPr bwMode="auto">
            <a:xfrm flipH="1">
              <a:off x="4083623" y="5066890"/>
              <a:ext cx="1310860" cy="113010"/>
            </a:xfrm>
            <a:custGeom>
              <a:avLst/>
              <a:gdLst>
                <a:gd name="connsiteX0" fmla="*/ 0 w 2383200"/>
                <a:gd name="connsiteY0" fmla="*/ 201920 h 313386"/>
                <a:gd name="connsiteX1" fmla="*/ 172800 w 2383200"/>
                <a:gd name="connsiteY1" fmla="*/ 122720 h 313386"/>
                <a:gd name="connsiteX2" fmla="*/ 273600 w 2383200"/>
                <a:gd name="connsiteY2" fmla="*/ 187520 h 313386"/>
                <a:gd name="connsiteX3" fmla="*/ 374400 w 2383200"/>
                <a:gd name="connsiteY3" fmla="*/ 245120 h 313386"/>
                <a:gd name="connsiteX4" fmla="*/ 504000 w 2383200"/>
                <a:gd name="connsiteY4" fmla="*/ 108320 h 313386"/>
                <a:gd name="connsiteX5" fmla="*/ 568800 w 2383200"/>
                <a:gd name="connsiteY5" fmla="*/ 266720 h 313386"/>
                <a:gd name="connsiteX6" fmla="*/ 640800 w 2383200"/>
                <a:gd name="connsiteY6" fmla="*/ 129920 h 313386"/>
                <a:gd name="connsiteX7" fmla="*/ 712800 w 2383200"/>
                <a:gd name="connsiteY7" fmla="*/ 209120 h 313386"/>
                <a:gd name="connsiteX8" fmla="*/ 820800 w 2383200"/>
                <a:gd name="connsiteY8" fmla="*/ 129920 h 313386"/>
                <a:gd name="connsiteX9" fmla="*/ 986400 w 2383200"/>
                <a:gd name="connsiteY9" fmla="*/ 259520 h 313386"/>
                <a:gd name="connsiteX10" fmla="*/ 1087200 w 2383200"/>
                <a:gd name="connsiteY10" fmla="*/ 115520 h 313386"/>
                <a:gd name="connsiteX11" fmla="*/ 1173600 w 2383200"/>
                <a:gd name="connsiteY11" fmla="*/ 86720 h 313386"/>
                <a:gd name="connsiteX12" fmla="*/ 1231200 w 2383200"/>
                <a:gd name="connsiteY12" fmla="*/ 309920 h 313386"/>
                <a:gd name="connsiteX13" fmla="*/ 1281600 w 2383200"/>
                <a:gd name="connsiteY13" fmla="*/ 216320 h 313386"/>
                <a:gd name="connsiteX14" fmla="*/ 1389600 w 2383200"/>
                <a:gd name="connsiteY14" fmla="*/ 129920 h 313386"/>
                <a:gd name="connsiteX15" fmla="*/ 1504800 w 2383200"/>
                <a:gd name="connsiteY15" fmla="*/ 86720 h 313386"/>
                <a:gd name="connsiteX16" fmla="*/ 1612800 w 2383200"/>
                <a:gd name="connsiteY16" fmla="*/ 165920 h 313386"/>
                <a:gd name="connsiteX17" fmla="*/ 1692000 w 2383200"/>
                <a:gd name="connsiteY17" fmla="*/ 237920 h 313386"/>
                <a:gd name="connsiteX18" fmla="*/ 1800000 w 2383200"/>
                <a:gd name="connsiteY18" fmla="*/ 144320 h 313386"/>
                <a:gd name="connsiteX19" fmla="*/ 1908000 w 2383200"/>
                <a:gd name="connsiteY19" fmla="*/ 252320 h 313386"/>
                <a:gd name="connsiteX20" fmla="*/ 1972800 w 2383200"/>
                <a:gd name="connsiteY20" fmla="*/ 144320 h 313386"/>
                <a:gd name="connsiteX21" fmla="*/ 2066400 w 2383200"/>
                <a:gd name="connsiteY21" fmla="*/ 223520 h 313386"/>
                <a:gd name="connsiteX22" fmla="*/ 2116800 w 2383200"/>
                <a:gd name="connsiteY22" fmla="*/ 320 h 313386"/>
                <a:gd name="connsiteX23" fmla="*/ 2232000 w 2383200"/>
                <a:gd name="connsiteY23" fmla="*/ 281120 h 313386"/>
                <a:gd name="connsiteX24" fmla="*/ 2311200 w 2383200"/>
                <a:gd name="connsiteY24" fmla="*/ 144320 h 313386"/>
                <a:gd name="connsiteX25" fmla="*/ 2383200 w 2383200"/>
                <a:gd name="connsiteY25" fmla="*/ 137120 h 313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383200" h="313386">
                  <a:moveTo>
                    <a:pt x="0" y="201920"/>
                  </a:moveTo>
                  <a:cubicBezTo>
                    <a:pt x="63600" y="163520"/>
                    <a:pt x="127200" y="125120"/>
                    <a:pt x="172800" y="122720"/>
                  </a:cubicBezTo>
                  <a:cubicBezTo>
                    <a:pt x="218400" y="120320"/>
                    <a:pt x="240000" y="167120"/>
                    <a:pt x="273600" y="187520"/>
                  </a:cubicBezTo>
                  <a:cubicBezTo>
                    <a:pt x="307200" y="207920"/>
                    <a:pt x="336000" y="258320"/>
                    <a:pt x="374400" y="245120"/>
                  </a:cubicBezTo>
                  <a:cubicBezTo>
                    <a:pt x="412800" y="231920"/>
                    <a:pt x="471600" y="104720"/>
                    <a:pt x="504000" y="108320"/>
                  </a:cubicBezTo>
                  <a:cubicBezTo>
                    <a:pt x="536400" y="111920"/>
                    <a:pt x="546000" y="263120"/>
                    <a:pt x="568800" y="266720"/>
                  </a:cubicBezTo>
                  <a:cubicBezTo>
                    <a:pt x="591600" y="270320"/>
                    <a:pt x="616800" y="139520"/>
                    <a:pt x="640800" y="129920"/>
                  </a:cubicBezTo>
                  <a:cubicBezTo>
                    <a:pt x="664800" y="120320"/>
                    <a:pt x="682800" y="209120"/>
                    <a:pt x="712800" y="209120"/>
                  </a:cubicBezTo>
                  <a:cubicBezTo>
                    <a:pt x="742800" y="209120"/>
                    <a:pt x="775200" y="121520"/>
                    <a:pt x="820800" y="129920"/>
                  </a:cubicBezTo>
                  <a:cubicBezTo>
                    <a:pt x="866400" y="138320"/>
                    <a:pt x="942000" y="261920"/>
                    <a:pt x="986400" y="259520"/>
                  </a:cubicBezTo>
                  <a:cubicBezTo>
                    <a:pt x="1030800" y="257120"/>
                    <a:pt x="1056000" y="144320"/>
                    <a:pt x="1087200" y="115520"/>
                  </a:cubicBezTo>
                  <a:cubicBezTo>
                    <a:pt x="1118400" y="86720"/>
                    <a:pt x="1149600" y="54320"/>
                    <a:pt x="1173600" y="86720"/>
                  </a:cubicBezTo>
                  <a:cubicBezTo>
                    <a:pt x="1197600" y="119120"/>
                    <a:pt x="1213200" y="288320"/>
                    <a:pt x="1231200" y="309920"/>
                  </a:cubicBezTo>
                  <a:cubicBezTo>
                    <a:pt x="1249200" y="331520"/>
                    <a:pt x="1255200" y="246320"/>
                    <a:pt x="1281600" y="216320"/>
                  </a:cubicBezTo>
                  <a:cubicBezTo>
                    <a:pt x="1308000" y="186320"/>
                    <a:pt x="1352400" y="151520"/>
                    <a:pt x="1389600" y="129920"/>
                  </a:cubicBezTo>
                  <a:cubicBezTo>
                    <a:pt x="1426800" y="108320"/>
                    <a:pt x="1467600" y="80720"/>
                    <a:pt x="1504800" y="86720"/>
                  </a:cubicBezTo>
                  <a:cubicBezTo>
                    <a:pt x="1542000" y="92720"/>
                    <a:pt x="1581600" y="140720"/>
                    <a:pt x="1612800" y="165920"/>
                  </a:cubicBezTo>
                  <a:cubicBezTo>
                    <a:pt x="1644000" y="191120"/>
                    <a:pt x="1660800" y="241520"/>
                    <a:pt x="1692000" y="237920"/>
                  </a:cubicBezTo>
                  <a:cubicBezTo>
                    <a:pt x="1723200" y="234320"/>
                    <a:pt x="1764000" y="141920"/>
                    <a:pt x="1800000" y="144320"/>
                  </a:cubicBezTo>
                  <a:cubicBezTo>
                    <a:pt x="1836000" y="146720"/>
                    <a:pt x="1879200" y="252320"/>
                    <a:pt x="1908000" y="252320"/>
                  </a:cubicBezTo>
                  <a:cubicBezTo>
                    <a:pt x="1936800" y="252320"/>
                    <a:pt x="1946400" y="149120"/>
                    <a:pt x="1972800" y="144320"/>
                  </a:cubicBezTo>
                  <a:cubicBezTo>
                    <a:pt x="1999200" y="139520"/>
                    <a:pt x="2042400" y="247520"/>
                    <a:pt x="2066400" y="223520"/>
                  </a:cubicBezTo>
                  <a:cubicBezTo>
                    <a:pt x="2090400" y="199520"/>
                    <a:pt x="2089200" y="-9280"/>
                    <a:pt x="2116800" y="320"/>
                  </a:cubicBezTo>
                  <a:cubicBezTo>
                    <a:pt x="2144400" y="9920"/>
                    <a:pt x="2199600" y="257120"/>
                    <a:pt x="2232000" y="281120"/>
                  </a:cubicBezTo>
                  <a:cubicBezTo>
                    <a:pt x="2264400" y="305120"/>
                    <a:pt x="2286000" y="168320"/>
                    <a:pt x="2311200" y="144320"/>
                  </a:cubicBezTo>
                  <a:cubicBezTo>
                    <a:pt x="2336400" y="120320"/>
                    <a:pt x="2359800" y="128720"/>
                    <a:pt x="2383200" y="137120"/>
                  </a:cubicBezTo>
                </a:path>
              </a:pathLst>
            </a:custGeom>
            <a:noFill/>
            <a:ln w="28575" cap="flat" cmpd="sng" algn="ctr">
              <a:solidFill>
                <a:schemeClr val="tx2">
                  <a:lumMod val="75000"/>
                  <a:lumOff val="25000"/>
                </a:schemeClr>
              </a:solidFill>
              <a:prstDash val="solid"/>
              <a:round/>
              <a:headEnd type="none" w="med" len="med"/>
              <a:tailEnd type="none" w="med" len="med"/>
            </a:ln>
            <a:effectLst/>
          </p:spPr>
          <p:txBody>
            <a:bodyPr rtlCol="0" anchor="ctr"/>
            <a:lstStyle/>
            <a:p>
              <a:pPr algn="ctr"/>
              <a:endParaRPr kumimoji="1" lang="ja-JP" altLang="en-US"/>
            </a:p>
          </p:txBody>
        </p:sp>
        <p:sp>
          <p:nvSpPr>
            <p:cNvPr id="34" name="フリーフォーム 33"/>
            <p:cNvSpPr/>
            <p:nvPr/>
          </p:nvSpPr>
          <p:spPr bwMode="auto">
            <a:xfrm flipH="1" flipV="1">
              <a:off x="4083623" y="5222761"/>
              <a:ext cx="1310860" cy="113010"/>
            </a:xfrm>
            <a:custGeom>
              <a:avLst/>
              <a:gdLst>
                <a:gd name="connsiteX0" fmla="*/ 0 w 2383200"/>
                <a:gd name="connsiteY0" fmla="*/ 201920 h 313386"/>
                <a:gd name="connsiteX1" fmla="*/ 172800 w 2383200"/>
                <a:gd name="connsiteY1" fmla="*/ 122720 h 313386"/>
                <a:gd name="connsiteX2" fmla="*/ 273600 w 2383200"/>
                <a:gd name="connsiteY2" fmla="*/ 187520 h 313386"/>
                <a:gd name="connsiteX3" fmla="*/ 374400 w 2383200"/>
                <a:gd name="connsiteY3" fmla="*/ 245120 h 313386"/>
                <a:gd name="connsiteX4" fmla="*/ 504000 w 2383200"/>
                <a:gd name="connsiteY4" fmla="*/ 108320 h 313386"/>
                <a:gd name="connsiteX5" fmla="*/ 568800 w 2383200"/>
                <a:gd name="connsiteY5" fmla="*/ 266720 h 313386"/>
                <a:gd name="connsiteX6" fmla="*/ 640800 w 2383200"/>
                <a:gd name="connsiteY6" fmla="*/ 129920 h 313386"/>
                <a:gd name="connsiteX7" fmla="*/ 712800 w 2383200"/>
                <a:gd name="connsiteY7" fmla="*/ 209120 h 313386"/>
                <a:gd name="connsiteX8" fmla="*/ 820800 w 2383200"/>
                <a:gd name="connsiteY8" fmla="*/ 129920 h 313386"/>
                <a:gd name="connsiteX9" fmla="*/ 986400 w 2383200"/>
                <a:gd name="connsiteY9" fmla="*/ 259520 h 313386"/>
                <a:gd name="connsiteX10" fmla="*/ 1087200 w 2383200"/>
                <a:gd name="connsiteY10" fmla="*/ 115520 h 313386"/>
                <a:gd name="connsiteX11" fmla="*/ 1173600 w 2383200"/>
                <a:gd name="connsiteY11" fmla="*/ 86720 h 313386"/>
                <a:gd name="connsiteX12" fmla="*/ 1231200 w 2383200"/>
                <a:gd name="connsiteY12" fmla="*/ 309920 h 313386"/>
                <a:gd name="connsiteX13" fmla="*/ 1281600 w 2383200"/>
                <a:gd name="connsiteY13" fmla="*/ 216320 h 313386"/>
                <a:gd name="connsiteX14" fmla="*/ 1389600 w 2383200"/>
                <a:gd name="connsiteY14" fmla="*/ 129920 h 313386"/>
                <a:gd name="connsiteX15" fmla="*/ 1504800 w 2383200"/>
                <a:gd name="connsiteY15" fmla="*/ 86720 h 313386"/>
                <a:gd name="connsiteX16" fmla="*/ 1612800 w 2383200"/>
                <a:gd name="connsiteY16" fmla="*/ 165920 h 313386"/>
                <a:gd name="connsiteX17" fmla="*/ 1692000 w 2383200"/>
                <a:gd name="connsiteY17" fmla="*/ 237920 h 313386"/>
                <a:gd name="connsiteX18" fmla="*/ 1800000 w 2383200"/>
                <a:gd name="connsiteY18" fmla="*/ 144320 h 313386"/>
                <a:gd name="connsiteX19" fmla="*/ 1908000 w 2383200"/>
                <a:gd name="connsiteY19" fmla="*/ 252320 h 313386"/>
                <a:gd name="connsiteX20" fmla="*/ 1972800 w 2383200"/>
                <a:gd name="connsiteY20" fmla="*/ 144320 h 313386"/>
                <a:gd name="connsiteX21" fmla="*/ 2066400 w 2383200"/>
                <a:gd name="connsiteY21" fmla="*/ 223520 h 313386"/>
                <a:gd name="connsiteX22" fmla="*/ 2116800 w 2383200"/>
                <a:gd name="connsiteY22" fmla="*/ 320 h 313386"/>
                <a:gd name="connsiteX23" fmla="*/ 2232000 w 2383200"/>
                <a:gd name="connsiteY23" fmla="*/ 281120 h 313386"/>
                <a:gd name="connsiteX24" fmla="*/ 2311200 w 2383200"/>
                <a:gd name="connsiteY24" fmla="*/ 144320 h 313386"/>
                <a:gd name="connsiteX25" fmla="*/ 2383200 w 2383200"/>
                <a:gd name="connsiteY25" fmla="*/ 137120 h 313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383200" h="313386">
                  <a:moveTo>
                    <a:pt x="0" y="201920"/>
                  </a:moveTo>
                  <a:cubicBezTo>
                    <a:pt x="63600" y="163520"/>
                    <a:pt x="127200" y="125120"/>
                    <a:pt x="172800" y="122720"/>
                  </a:cubicBezTo>
                  <a:cubicBezTo>
                    <a:pt x="218400" y="120320"/>
                    <a:pt x="240000" y="167120"/>
                    <a:pt x="273600" y="187520"/>
                  </a:cubicBezTo>
                  <a:cubicBezTo>
                    <a:pt x="307200" y="207920"/>
                    <a:pt x="336000" y="258320"/>
                    <a:pt x="374400" y="245120"/>
                  </a:cubicBezTo>
                  <a:cubicBezTo>
                    <a:pt x="412800" y="231920"/>
                    <a:pt x="471600" y="104720"/>
                    <a:pt x="504000" y="108320"/>
                  </a:cubicBezTo>
                  <a:cubicBezTo>
                    <a:pt x="536400" y="111920"/>
                    <a:pt x="546000" y="263120"/>
                    <a:pt x="568800" y="266720"/>
                  </a:cubicBezTo>
                  <a:cubicBezTo>
                    <a:pt x="591600" y="270320"/>
                    <a:pt x="616800" y="139520"/>
                    <a:pt x="640800" y="129920"/>
                  </a:cubicBezTo>
                  <a:cubicBezTo>
                    <a:pt x="664800" y="120320"/>
                    <a:pt x="682800" y="209120"/>
                    <a:pt x="712800" y="209120"/>
                  </a:cubicBezTo>
                  <a:cubicBezTo>
                    <a:pt x="742800" y="209120"/>
                    <a:pt x="775200" y="121520"/>
                    <a:pt x="820800" y="129920"/>
                  </a:cubicBezTo>
                  <a:cubicBezTo>
                    <a:pt x="866400" y="138320"/>
                    <a:pt x="942000" y="261920"/>
                    <a:pt x="986400" y="259520"/>
                  </a:cubicBezTo>
                  <a:cubicBezTo>
                    <a:pt x="1030800" y="257120"/>
                    <a:pt x="1056000" y="144320"/>
                    <a:pt x="1087200" y="115520"/>
                  </a:cubicBezTo>
                  <a:cubicBezTo>
                    <a:pt x="1118400" y="86720"/>
                    <a:pt x="1149600" y="54320"/>
                    <a:pt x="1173600" y="86720"/>
                  </a:cubicBezTo>
                  <a:cubicBezTo>
                    <a:pt x="1197600" y="119120"/>
                    <a:pt x="1213200" y="288320"/>
                    <a:pt x="1231200" y="309920"/>
                  </a:cubicBezTo>
                  <a:cubicBezTo>
                    <a:pt x="1249200" y="331520"/>
                    <a:pt x="1255200" y="246320"/>
                    <a:pt x="1281600" y="216320"/>
                  </a:cubicBezTo>
                  <a:cubicBezTo>
                    <a:pt x="1308000" y="186320"/>
                    <a:pt x="1352400" y="151520"/>
                    <a:pt x="1389600" y="129920"/>
                  </a:cubicBezTo>
                  <a:cubicBezTo>
                    <a:pt x="1426800" y="108320"/>
                    <a:pt x="1467600" y="80720"/>
                    <a:pt x="1504800" y="86720"/>
                  </a:cubicBezTo>
                  <a:cubicBezTo>
                    <a:pt x="1542000" y="92720"/>
                    <a:pt x="1581600" y="140720"/>
                    <a:pt x="1612800" y="165920"/>
                  </a:cubicBezTo>
                  <a:cubicBezTo>
                    <a:pt x="1644000" y="191120"/>
                    <a:pt x="1660800" y="241520"/>
                    <a:pt x="1692000" y="237920"/>
                  </a:cubicBezTo>
                  <a:cubicBezTo>
                    <a:pt x="1723200" y="234320"/>
                    <a:pt x="1764000" y="141920"/>
                    <a:pt x="1800000" y="144320"/>
                  </a:cubicBezTo>
                  <a:cubicBezTo>
                    <a:pt x="1836000" y="146720"/>
                    <a:pt x="1879200" y="252320"/>
                    <a:pt x="1908000" y="252320"/>
                  </a:cubicBezTo>
                  <a:cubicBezTo>
                    <a:pt x="1936800" y="252320"/>
                    <a:pt x="1946400" y="149120"/>
                    <a:pt x="1972800" y="144320"/>
                  </a:cubicBezTo>
                  <a:cubicBezTo>
                    <a:pt x="1999200" y="139520"/>
                    <a:pt x="2042400" y="247520"/>
                    <a:pt x="2066400" y="223520"/>
                  </a:cubicBezTo>
                  <a:cubicBezTo>
                    <a:pt x="2090400" y="199520"/>
                    <a:pt x="2089200" y="-9280"/>
                    <a:pt x="2116800" y="320"/>
                  </a:cubicBezTo>
                  <a:cubicBezTo>
                    <a:pt x="2144400" y="9920"/>
                    <a:pt x="2199600" y="257120"/>
                    <a:pt x="2232000" y="281120"/>
                  </a:cubicBezTo>
                  <a:cubicBezTo>
                    <a:pt x="2264400" y="305120"/>
                    <a:pt x="2286000" y="168320"/>
                    <a:pt x="2311200" y="144320"/>
                  </a:cubicBezTo>
                  <a:cubicBezTo>
                    <a:pt x="2336400" y="120320"/>
                    <a:pt x="2359800" y="128720"/>
                    <a:pt x="2383200" y="137120"/>
                  </a:cubicBezTo>
                </a:path>
              </a:pathLst>
            </a:custGeom>
            <a:noFill/>
            <a:ln w="28575" cap="flat" cmpd="sng" algn="ctr">
              <a:solidFill>
                <a:schemeClr val="tx2">
                  <a:lumMod val="75000"/>
                  <a:lumOff val="25000"/>
                </a:schemeClr>
              </a:solidFill>
              <a:prstDash val="solid"/>
              <a:round/>
              <a:headEnd type="none" w="med" len="med"/>
              <a:tailEnd type="none" w="med" len="med"/>
            </a:ln>
            <a:effectLst/>
          </p:spPr>
          <p:txBody>
            <a:bodyPr rtlCol="0" anchor="ctr"/>
            <a:lstStyle/>
            <a:p>
              <a:pPr algn="ctr"/>
              <a:endParaRPr kumimoji="1" lang="ja-JP" altLang="en-US"/>
            </a:p>
          </p:txBody>
        </p:sp>
        <p:sp>
          <p:nvSpPr>
            <p:cNvPr id="38" name="フリーフォーム 37"/>
            <p:cNvSpPr/>
            <p:nvPr/>
          </p:nvSpPr>
          <p:spPr bwMode="auto">
            <a:xfrm flipV="1">
              <a:off x="4083623" y="5378632"/>
              <a:ext cx="1310860" cy="113010"/>
            </a:xfrm>
            <a:custGeom>
              <a:avLst/>
              <a:gdLst>
                <a:gd name="connsiteX0" fmla="*/ 0 w 2383200"/>
                <a:gd name="connsiteY0" fmla="*/ 201920 h 313386"/>
                <a:gd name="connsiteX1" fmla="*/ 172800 w 2383200"/>
                <a:gd name="connsiteY1" fmla="*/ 122720 h 313386"/>
                <a:gd name="connsiteX2" fmla="*/ 273600 w 2383200"/>
                <a:gd name="connsiteY2" fmla="*/ 187520 h 313386"/>
                <a:gd name="connsiteX3" fmla="*/ 374400 w 2383200"/>
                <a:gd name="connsiteY3" fmla="*/ 245120 h 313386"/>
                <a:gd name="connsiteX4" fmla="*/ 504000 w 2383200"/>
                <a:gd name="connsiteY4" fmla="*/ 108320 h 313386"/>
                <a:gd name="connsiteX5" fmla="*/ 568800 w 2383200"/>
                <a:gd name="connsiteY5" fmla="*/ 266720 h 313386"/>
                <a:gd name="connsiteX6" fmla="*/ 640800 w 2383200"/>
                <a:gd name="connsiteY6" fmla="*/ 129920 h 313386"/>
                <a:gd name="connsiteX7" fmla="*/ 712800 w 2383200"/>
                <a:gd name="connsiteY7" fmla="*/ 209120 h 313386"/>
                <a:gd name="connsiteX8" fmla="*/ 820800 w 2383200"/>
                <a:gd name="connsiteY8" fmla="*/ 129920 h 313386"/>
                <a:gd name="connsiteX9" fmla="*/ 986400 w 2383200"/>
                <a:gd name="connsiteY9" fmla="*/ 259520 h 313386"/>
                <a:gd name="connsiteX10" fmla="*/ 1087200 w 2383200"/>
                <a:gd name="connsiteY10" fmla="*/ 115520 h 313386"/>
                <a:gd name="connsiteX11" fmla="*/ 1173600 w 2383200"/>
                <a:gd name="connsiteY11" fmla="*/ 86720 h 313386"/>
                <a:gd name="connsiteX12" fmla="*/ 1231200 w 2383200"/>
                <a:gd name="connsiteY12" fmla="*/ 309920 h 313386"/>
                <a:gd name="connsiteX13" fmla="*/ 1281600 w 2383200"/>
                <a:gd name="connsiteY13" fmla="*/ 216320 h 313386"/>
                <a:gd name="connsiteX14" fmla="*/ 1389600 w 2383200"/>
                <a:gd name="connsiteY14" fmla="*/ 129920 h 313386"/>
                <a:gd name="connsiteX15" fmla="*/ 1504800 w 2383200"/>
                <a:gd name="connsiteY15" fmla="*/ 86720 h 313386"/>
                <a:gd name="connsiteX16" fmla="*/ 1612800 w 2383200"/>
                <a:gd name="connsiteY16" fmla="*/ 165920 h 313386"/>
                <a:gd name="connsiteX17" fmla="*/ 1692000 w 2383200"/>
                <a:gd name="connsiteY17" fmla="*/ 237920 h 313386"/>
                <a:gd name="connsiteX18" fmla="*/ 1800000 w 2383200"/>
                <a:gd name="connsiteY18" fmla="*/ 144320 h 313386"/>
                <a:gd name="connsiteX19" fmla="*/ 1908000 w 2383200"/>
                <a:gd name="connsiteY19" fmla="*/ 252320 h 313386"/>
                <a:gd name="connsiteX20" fmla="*/ 1972800 w 2383200"/>
                <a:gd name="connsiteY20" fmla="*/ 144320 h 313386"/>
                <a:gd name="connsiteX21" fmla="*/ 2066400 w 2383200"/>
                <a:gd name="connsiteY21" fmla="*/ 223520 h 313386"/>
                <a:gd name="connsiteX22" fmla="*/ 2116800 w 2383200"/>
                <a:gd name="connsiteY22" fmla="*/ 320 h 313386"/>
                <a:gd name="connsiteX23" fmla="*/ 2232000 w 2383200"/>
                <a:gd name="connsiteY23" fmla="*/ 281120 h 313386"/>
                <a:gd name="connsiteX24" fmla="*/ 2311200 w 2383200"/>
                <a:gd name="connsiteY24" fmla="*/ 144320 h 313386"/>
                <a:gd name="connsiteX25" fmla="*/ 2383200 w 2383200"/>
                <a:gd name="connsiteY25" fmla="*/ 137120 h 313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383200" h="313386">
                  <a:moveTo>
                    <a:pt x="0" y="201920"/>
                  </a:moveTo>
                  <a:cubicBezTo>
                    <a:pt x="63600" y="163520"/>
                    <a:pt x="127200" y="125120"/>
                    <a:pt x="172800" y="122720"/>
                  </a:cubicBezTo>
                  <a:cubicBezTo>
                    <a:pt x="218400" y="120320"/>
                    <a:pt x="240000" y="167120"/>
                    <a:pt x="273600" y="187520"/>
                  </a:cubicBezTo>
                  <a:cubicBezTo>
                    <a:pt x="307200" y="207920"/>
                    <a:pt x="336000" y="258320"/>
                    <a:pt x="374400" y="245120"/>
                  </a:cubicBezTo>
                  <a:cubicBezTo>
                    <a:pt x="412800" y="231920"/>
                    <a:pt x="471600" y="104720"/>
                    <a:pt x="504000" y="108320"/>
                  </a:cubicBezTo>
                  <a:cubicBezTo>
                    <a:pt x="536400" y="111920"/>
                    <a:pt x="546000" y="263120"/>
                    <a:pt x="568800" y="266720"/>
                  </a:cubicBezTo>
                  <a:cubicBezTo>
                    <a:pt x="591600" y="270320"/>
                    <a:pt x="616800" y="139520"/>
                    <a:pt x="640800" y="129920"/>
                  </a:cubicBezTo>
                  <a:cubicBezTo>
                    <a:pt x="664800" y="120320"/>
                    <a:pt x="682800" y="209120"/>
                    <a:pt x="712800" y="209120"/>
                  </a:cubicBezTo>
                  <a:cubicBezTo>
                    <a:pt x="742800" y="209120"/>
                    <a:pt x="775200" y="121520"/>
                    <a:pt x="820800" y="129920"/>
                  </a:cubicBezTo>
                  <a:cubicBezTo>
                    <a:pt x="866400" y="138320"/>
                    <a:pt x="942000" y="261920"/>
                    <a:pt x="986400" y="259520"/>
                  </a:cubicBezTo>
                  <a:cubicBezTo>
                    <a:pt x="1030800" y="257120"/>
                    <a:pt x="1056000" y="144320"/>
                    <a:pt x="1087200" y="115520"/>
                  </a:cubicBezTo>
                  <a:cubicBezTo>
                    <a:pt x="1118400" y="86720"/>
                    <a:pt x="1149600" y="54320"/>
                    <a:pt x="1173600" y="86720"/>
                  </a:cubicBezTo>
                  <a:cubicBezTo>
                    <a:pt x="1197600" y="119120"/>
                    <a:pt x="1213200" y="288320"/>
                    <a:pt x="1231200" y="309920"/>
                  </a:cubicBezTo>
                  <a:cubicBezTo>
                    <a:pt x="1249200" y="331520"/>
                    <a:pt x="1255200" y="246320"/>
                    <a:pt x="1281600" y="216320"/>
                  </a:cubicBezTo>
                  <a:cubicBezTo>
                    <a:pt x="1308000" y="186320"/>
                    <a:pt x="1352400" y="151520"/>
                    <a:pt x="1389600" y="129920"/>
                  </a:cubicBezTo>
                  <a:cubicBezTo>
                    <a:pt x="1426800" y="108320"/>
                    <a:pt x="1467600" y="80720"/>
                    <a:pt x="1504800" y="86720"/>
                  </a:cubicBezTo>
                  <a:cubicBezTo>
                    <a:pt x="1542000" y="92720"/>
                    <a:pt x="1581600" y="140720"/>
                    <a:pt x="1612800" y="165920"/>
                  </a:cubicBezTo>
                  <a:cubicBezTo>
                    <a:pt x="1644000" y="191120"/>
                    <a:pt x="1660800" y="241520"/>
                    <a:pt x="1692000" y="237920"/>
                  </a:cubicBezTo>
                  <a:cubicBezTo>
                    <a:pt x="1723200" y="234320"/>
                    <a:pt x="1764000" y="141920"/>
                    <a:pt x="1800000" y="144320"/>
                  </a:cubicBezTo>
                  <a:cubicBezTo>
                    <a:pt x="1836000" y="146720"/>
                    <a:pt x="1879200" y="252320"/>
                    <a:pt x="1908000" y="252320"/>
                  </a:cubicBezTo>
                  <a:cubicBezTo>
                    <a:pt x="1936800" y="252320"/>
                    <a:pt x="1946400" y="149120"/>
                    <a:pt x="1972800" y="144320"/>
                  </a:cubicBezTo>
                  <a:cubicBezTo>
                    <a:pt x="1999200" y="139520"/>
                    <a:pt x="2042400" y="247520"/>
                    <a:pt x="2066400" y="223520"/>
                  </a:cubicBezTo>
                  <a:cubicBezTo>
                    <a:pt x="2090400" y="199520"/>
                    <a:pt x="2089200" y="-9280"/>
                    <a:pt x="2116800" y="320"/>
                  </a:cubicBezTo>
                  <a:cubicBezTo>
                    <a:pt x="2144400" y="9920"/>
                    <a:pt x="2199600" y="257120"/>
                    <a:pt x="2232000" y="281120"/>
                  </a:cubicBezTo>
                  <a:cubicBezTo>
                    <a:pt x="2264400" y="305120"/>
                    <a:pt x="2286000" y="168320"/>
                    <a:pt x="2311200" y="144320"/>
                  </a:cubicBezTo>
                  <a:cubicBezTo>
                    <a:pt x="2336400" y="120320"/>
                    <a:pt x="2359800" y="128720"/>
                    <a:pt x="2383200" y="137120"/>
                  </a:cubicBezTo>
                </a:path>
              </a:pathLst>
            </a:custGeom>
            <a:noFill/>
            <a:ln w="28575" cap="flat" cmpd="sng" algn="ctr">
              <a:solidFill>
                <a:schemeClr val="tx2">
                  <a:lumMod val="75000"/>
                  <a:lumOff val="25000"/>
                </a:schemeClr>
              </a:solidFill>
              <a:prstDash val="solid"/>
              <a:round/>
              <a:headEnd type="none" w="med" len="med"/>
              <a:tailEnd type="none" w="med" len="med"/>
            </a:ln>
            <a:effectLst/>
          </p:spPr>
          <p:txBody>
            <a:bodyPr rtlCol="0" anchor="ctr"/>
            <a:lstStyle/>
            <a:p>
              <a:pPr algn="ctr"/>
              <a:endParaRPr kumimoji="1" lang="ja-JP" altLang="en-US"/>
            </a:p>
          </p:txBody>
        </p:sp>
        <p:sp>
          <p:nvSpPr>
            <p:cNvPr id="39" name="フリーフォーム 38"/>
            <p:cNvSpPr/>
            <p:nvPr/>
          </p:nvSpPr>
          <p:spPr bwMode="auto">
            <a:xfrm>
              <a:off x="4083623" y="5534503"/>
              <a:ext cx="1310860" cy="113010"/>
            </a:xfrm>
            <a:custGeom>
              <a:avLst/>
              <a:gdLst>
                <a:gd name="connsiteX0" fmla="*/ 0 w 2383200"/>
                <a:gd name="connsiteY0" fmla="*/ 201920 h 313386"/>
                <a:gd name="connsiteX1" fmla="*/ 172800 w 2383200"/>
                <a:gd name="connsiteY1" fmla="*/ 122720 h 313386"/>
                <a:gd name="connsiteX2" fmla="*/ 273600 w 2383200"/>
                <a:gd name="connsiteY2" fmla="*/ 187520 h 313386"/>
                <a:gd name="connsiteX3" fmla="*/ 374400 w 2383200"/>
                <a:gd name="connsiteY3" fmla="*/ 245120 h 313386"/>
                <a:gd name="connsiteX4" fmla="*/ 504000 w 2383200"/>
                <a:gd name="connsiteY4" fmla="*/ 108320 h 313386"/>
                <a:gd name="connsiteX5" fmla="*/ 568800 w 2383200"/>
                <a:gd name="connsiteY5" fmla="*/ 266720 h 313386"/>
                <a:gd name="connsiteX6" fmla="*/ 640800 w 2383200"/>
                <a:gd name="connsiteY6" fmla="*/ 129920 h 313386"/>
                <a:gd name="connsiteX7" fmla="*/ 712800 w 2383200"/>
                <a:gd name="connsiteY7" fmla="*/ 209120 h 313386"/>
                <a:gd name="connsiteX8" fmla="*/ 820800 w 2383200"/>
                <a:gd name="connsiteY8" fmla="*/ 129920 h 313386"/>
                <a:gd name="connsiteX9" fmla="*/ 986400 w 2383200"/>
                <a:gd name="connsiteY9" fmla="*/ 259520 h 313386"/>
                <a:gd name="connsiteX10" fmla="*/ 1087200 w 2383200"/>
                <a:gd name="connsiteY10" fmla="*/ 115520 h 313386"/>
                <a:gd name="connsiteX11" fmla="*/ 1173600 w 2383200"/>
                <a:gd name="connsiteY11" fmla="*/ 86720 h 313386"/>
                <a:gd name="connsiteX12" fmla="*/ 1231200 w 2383200"/>
                <a:gd name="connsiteY12" fmla="*/ 309920 h 313386"/>
                <a:gd name="connsiteX13" fmla="*/ 1281600 w 2383200"/>
                <a:gd name="connsiteY13" fmla="*/ 216320 h 313386"/>
                <a:gd name="connsiteX14" fmla="*/ 1389600 w 2383200"/>
                <a:gd name="connsiteY14" fmla="*/ 129920 h 313386"/>
                <a:gd name="connsiteX15" fmla="*/ 1504800 w 2383200"/>
                <a:gd name="connsiteY15" fmla="*/ 86720 h 313386"/>
                <a:gd name="connsiteX16" fmla="*/ 1612800 w 2383200"/>
                <a:gd name="connsiteY16" fmla="*/ 165920 h 313386"/>
                <a:gd name="connsiteX17" fmla="*/ 1692000 w 2383200"/>
                <a:gd name="connsiteY17" fmla="*/ 237920 h 313386"/>
                <a:gd name="connsiteX18" fmla="*/ 1800000 w 2383200"/>
                <a:gd name="connsiteY18" fmla="*/ 144320 h 313386"/>
                <a:gd name="connsiteX19" fmla="*/ 1908000 w 2383200"/>
                <a:gd name="connsiteY19" fmla="*/ 252320 h 313386"/>
                <a:gd name="connsiteX20" fmla="*/ 1972800 w 2383200"/>
                <a:gd name="connsiteY20" fmla="*/ 144320 h 313386"/>
                <a:gd name="connsiteX21" fmla="*/ 2066400 w 2383200"/>
                <a:gd name="connsiteY21" fmla="*/ 223520 h 313386"/>
                <a:gd name="connsiteX22" fmla="*/ 2116800 w 2383200"/>
                <a:gd name="connsiteY22" fmla="*/ 320 h 313386"/>
                <a:gd name="connsiteX23" fmla="*/ 2232000 w 2383200"/>
                <a:gd name="connsiteY23" fmla="*/ 281120 h 313386"/>
                <a:gd name="connsiteX24" fmla="*/ 2311200 w 2383200"/>
                <a:gd name="connsiteY24" fmla="*/ 144320 h 313386"/>
                <a:gd name="connsiteX25" fmla="*/ 2383200 w 2383200"/>
                <a:gd name="connsiteY25" fmla="*/ 137120 h 313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383200" h="313386">
                  <a:moveTo>
                    <a:pt x="0" y="201920"/>
                  </a:moveTo>
                  <a:cubicBezTo>
                    <a:pt x="63600" y="163520"/>
                    <a:pt x="127200" y="125120"/>
                    <a:pt x="172800" y="122720"/>
                  </a:cubicBezTo>
                  <a:cubicBezTo>
                    <a:pt x="218400" y="120320"/>
                    <a:pt x="240000" y="167120"/>
                    <a:pt x="273600" y="187520"/>
                  </a:cubicBezTo>
                  <a:cubicBezTo>
                    <a:pt x="307200" y="207920"/>
                    <a:pt x="336000" y="258320"/>
                    <a:pt x="374400" y="245120"/>
                  </a:cubicBezTo>
                  <a:cubicBezTo>
                    <a:pt x="412800" y="231920"/>
                    <a:pt x="471600" y="104720"/>
                    <a:pt x="504000" y="108320"/>
                  </a:cubicBezTo>
                  <a:cubicBezTo>
                    <a:pt x="536400" y="111920"/>
                    <a:pt x="546000" y="263120"/>
                    <a:pt x="568800" y="266720"/>
                  </a:cubicBezTo>
                  <a:cubicBezTo>
                    <a:pt x="591600" y="270320"/>
                    <a:pt x="616800" y="139520"/>
                    <a:pt x="640800" y="129920"/>
                  </a:cubicBezTo>
                  <a:cubicBezTo>
                    <a:pt x="664800" y="120320"/>
                    <a:pt x="682800" y="209120"/>
                    <a:pt x="712800" y="209120"/>
                  </a:cubicBezTo>
                  <a:cubicBezTo>
                    <a:pt x="742800" y="209120"/>
                    <a:pt x="775200" y="121520"/>
                    <a:pt x="820800" y="129920"/>
                  </a:cubicBezTo>
                  <a:cubicBezTo>
                    <a:pt x="866400" y="138320"/>
                    <a:pt x="942000" y="261920"/>
                    <a:pt x="986400" y="259520"/>
                  </a:cubicBezTo>
                  <a:cubicBezTo>
                    <a:pt x="1030800" y="257120"/>
                    <a:pt x="1056000" y="144320"/>
                    <a:pt x="1087200" y="115520"/>
                  </a:cubicBezTo>
                  <a:cubicBezTo>
                    <a:pt x="1118400" y="86720"/>
                    <a:pt x="1149600" y="54320"/>
                    <a:pt x="1173600" y="86720"/>
                  </a:cubicBezTo>
                  <a:cubicBezTo>
                    <a:pt x="1197600" y="119120"/>
                    <a:pt x="1213200" y="288320"/>
                    <a:pt x="1231200" y="309920"/>
                  </a:cubicBezTo>
                  <a:cubicBezTo>
                    <a:pt x="1249200" y="331520"/>
                    <a:pt x="1255200" y="246320"/>
                    <a:pt x="1281600" y="216320"/>
                  </a:cubicBezTo>
                  <a:cubicBezTo>
                    <a:pt x="1308000" y="186320"/>
                    <a:pt x="1352400" y="151520"/>
                    <a:pt x="1389600" y="129920"/>
                  </a:cubicBezTo>
                  <a:cubicBezTo>
                    <a:pt x="1426800" y="108320"/>
                    <a:pt x="1467600" y="80720"/>
                    <a:pt x="1504800" y="86720"/>
                  </a:cubicBezTo>
                  <a:cubicBezTo>
                    <a:pt x="1542000" y="92720"/>
                    <a:pt x="1581600" y="140720"/>
                    <a:pt x="1612800" y="165920"/>
                  </a:cubicBezTo>
                  <a:cubicBezTo>
                    <a:pt x="1644000" y="191120"/>
                    <a:pt x="1660800" y="241520"/>
                    <a:pt x="1692000" y="237920"/>
                  </a:cubicBezTo>
                  <a:cubicBezTo>
                    <a:pt x="1723200" y="234320"/>
                    <a:pt x="1764000" y="141920"/>
                    <a:pt x="1800000" y="144320"/>
                  </a:cubicBezTo>
                  <a:cubicBezTo>
                    <a:pt x="1836000" y="146720"/>
                    <a:pt x="1879200" y="252320"/>
                    <a:pt x="1908000" y="252320"/>
                  </a:cubicBezTo>
                  <a:cubicBezTo>
                    <a:pt x="1936800" y="252320"/>
                    <a:pt x="1946400" y="149120"/>
                    <a:pt x="1972800" y="144320"/>
                  </a:cubicBezTo>
                  <a:cubicBezTo>
                    <a:pt x="1999200" y="139520"/>
                    <a:pt x="2042400" y="247520"/>
                    <a:pt x="2066400" y="223520"/>
                  </a:cubicBezTo>
                  <a:cubicBezTo>
                    <a:pt x="2090400" y="199520"/>
                    <a:pt x="2089200" y="-9280"/>
                    <a:pt x="2116800" y="320"/>
                  </a:cubicBezTo>
                  <a:cubicBezTo>
                    <a:pt x="2144400" y="9920"/>
                    <a:pt x="2199600" y="257120"/>
                    <a:pt x="2232000" y="281120"/>
                  </a:cubicBezTo>
                  <a:cubicBezTo>
                    <a:pt x="2264400" y="305120"/>
                    <a:pt x="2286000" y="168320"/>
                    <a:pt x="2311200" y="144320"/>
                  </a:cubicBezTo>
                  <a:cubicBezTo>
                    <a:pt x="2336400" y="120320"/>
                    <a:pt x="2359800" y="128720"/>
                    <a:pt x="2383200" y="137120"/>
                  </a:cubicBezTo>
                </a:path>
              </a:pathLst>
            </a:custGeom>
            <a:noFill/>
            <a:ln w="28575" cap="flat" cmpd="sng" algn="ctr">
              <a:solidFill>
                <a:schemeClr val="tx2">
                  <a:lumMod val="75000"/>
                  <a:lumOff val="25000"/>
                </a:schemeClr>
              </a:solidFill>
              <a:prstDash val="solid"/>
              <a:round/>
              <a:headEnd type="none" w="med" len="med"/>
              <a:tailEnd type="none" w="med" len="med"/>
            </a:ln>
            <a:effectLst/>
          </p:spPr>
          <p:txBody>
            <a:bodyPr rtlCol="0" anchor="ctr"/>
            <a:lstStyle/>
            <a:p>
              <a:pPr algn="ctr"/>
              <a:endParaRPr kumimoji="1" lang="ja-JP" altLang="en-US"/>
            </a:p>
          </p:txBody>
        </p:sp>
        <p:sp>
          <p:nvSpPr>
            <p:cNvPr id="40" name="フリーフォーム 39"/>
            <p:cNvSpPr/>
            <p:nvPr/>
          </p:nvSpPr>
          <p:spPr bwMode="auto">
            <a:xfrm flipH="1">
              <a:off x="4083623" y="5690374"/>
              <a:ext cx="1310860" cy="113010"/>
            </a:xfrm>
            <a:custGeom>
              <a:avLst/>
              <a:gdLst>
                <a:gd name="connsiteX0" fmla="*/ 0 w 2383200"/>
                <a:gd name="connsiteY0" fmla="*/ 201920 h 313386"/>
                <a:gd name="connsiteX1" fmla="*/ 172800 w 2383200"/>
                <a:gd name="connsiteY1" fmla="*/ 122720 h 313386"/>
                <a:gd name="connsiteX2" fmla="*/ 273600 w 2383200"/>
                <a:gd name="connsiteY2" fmla="*/ 187520 h 313386"/>
                <a:gd name="connsiteX3" fmla="*/ 374400 w 2383200"/>
                <a:gd name="connsiteY3" fmla="*/ 245120 h 313386"/>
                <a:gd name="connsiteX4" fmla="*/ 504000 w 2383200"/>
                <a:gd name="connsiteY4" fmla="*/ 108320 h 313386"/>
                <a:gd name="connsiteX5" fmla="*/ 568800 w 2383200"/>
                <a:gd name="connsiteY5" fmla="*/ 266720 h 313386"/>
                <a:gd name="connsiteX6" fmla="*/ 640800 w 2383200"/>
                <a:gd name="connsiteY6" fmla="*/ 129920 h 313386"/>
                <a:gd name="connsiteX7" fmla="*/ 712800 w 2383200"/>
                <a:gd name="connsiteY7" fmla="*/ 209120 h 313386"/>
                <a:gd name="connsiteX8" fmla="*/ 820800 w 2383200"/>
                <a:gd name="connsiteY8" fmla="*/ 129920 h 313386"/>
                <a:gd name="connsiteX9" fmla="*/ 986400 w 2383200"/>
                <a:gd name="connsiteY9" fmla="*/ 259520 h 313386"/>
                <a:gd name="connsiteX10" fmla="*/ 1087200 w 2383200"/>
                <a:gd name="connsiteY10" fmla="*/ 115520 h 313386"/>
                <a:gd name="connsiteX11" fmla="*/ 1173600 w 2383200"/>
                <a:gd name="connsiteY11" fmla="*/ 86720 h 313386"/>
                <a:gd name="connsiteX12" fmla="*/ 1231200 w 2383200"/>
                <a:gd name="connsiteY12" fmla="*/ 309920 h 313386"/>
                <a:gd name="connsiteX13" fmla="*/ 1281600 w 2383200"/>
                <a:gd name="connsiteY13" fmla="*/ 216320 h 313386"/>
                <a:gd name="connsiteX14" fmla="*/ 1389600 w 2383200"/>
                <a:gd name="connsiteY14" fmla="*/ 129920 h 313386"/>
                <a:gd name="connsiteX15" fmla="*/ 1504800 w 2383200"/>
                <a:gd name="connsiteY15" fmla="*/ 86720 h 313386"/>
                <a:gd name="connsiteX16" fmla="*/ 1612800 w 2383200"/>
                <a:gd name="connsiteY16" fmla="*/ 165920 h 313386"/>
                <a:gd name="connsiteX17" fmla="*/ 1692000 w 2383200"/>
                <a:gd name="connsiteY17" fmla="*/ 237920 h 313386"/>
                <a:gd name="connsiteX18" fmla="*/ 1800000 w 2383200"/>
                <a:gd name="connsiteY18" fmla="*/ 144320 h 313386"/>
                <a:gd name="connsiteX19" fmla="*/ 1908000 w 2383200"/>
                <a:gd name="connsiteY19" fmla="*/ 252320 h 313386"/>
                <a:gd name="connsiteX20" fmla="*/ 1972800 w 2383200"/>
                <a:gd name="connsiteY20" fmla="*/ 144320 h 313386"/>
                <a:gd name="connsiteX21" fmla="*/ 2066400 w 2383200"/>
                <a:gd name="connsiteY21" fmla="*/ 223520 h 313386"/>
                <a:gd name="connsiteX22" fmla="*/ 2116800 w 2383200"/>
                <a:gd name="connsiteY22" fmla="*/ 320 h 313386"/>
                <a:gd name="connsiteX23" fmla="*/ 2232000 w 2383200"/>
                <a:gd name="connsiteY23" fmla="*/ 281120 h 313386"/>
                <a:gd name="connsiteX24" fmla="*/ 2311200 w 2383200"/>
                <a:gd name="connsiteY24" fmla="*/ 144320 h 313386"/>
                <a:gd name="connsiteX25" fmla="*/ 2383200 w 2383200"/>
                <a:gd name="connsiteY25" fmla="*/ 137120 h 313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383200" h="313386">
                  <a:moveTo>
                    <a:pt x="0" y="201920"/>
                  </a:moveTo>
                  <a:cubicBezTo>
                    <a:pt x="63600" y="163520"/>
                    <a:pt x="127200" y="125120"/>
                    <a:pt x="172800" y="122720"/>
                  </a:cubicBezTo>
                  <a:cubicBezTo>
                    <a:pt x="218400" y="120320"/>
                    <a:pt x="240000" y="167120"/>
                    <a:pt x="273600" y="187520"/>
                  </a:cubicBezTo>
                  <a:cubicBezTo>
                    <a:pt x="307200" y="207920"/>
                    <a:pt x="336000" y="258320"/>
                    <a:pt x="374400" y="245120"/>
                  </a:cubicBezTo>
                  <a:cubicBezTo>
                    <a:pt x="412800" y="231920"/>
                    <a:pt x="471600" y="104720"/>
                    <a:pt x="504000" y="108320"/>
                  </a:cubicBezTo>
                  <a:cubicBezTo>
                    <a:pt x="536400" y="111920"/>
                    <a:pt x="546000" y="263120"/>
                    <a:pt x="568800" y="266720"/>
                  </a:cubicBezTo>
                  <a:cubicBezTo>
                    <a:pt x="591600" y="270320"/>
                    <a:pt x="616800" y="139520"/>
                    <a:pt x="640800" y="129920"/>
                  </a:cubicBezTo>
                  <a:cubicBezTo>
                    <a:pt x="664800" y="120320"/>
                    <a:pt x="682800" y="209120"/>
                    <a:pt x="712800" y="209120"/>
                  </a:cubicBezTo>
                  <a:cubicBezTo>
                    <a:pt x="742800" y="209120"/>
                    <a:pt x="775200" y="121520"/>
                    <a:pt x="820800" y="129920"/>
                  </a:cubicBezTo>
                  <a:cubicBezTo>
                    <a:pt x="866400" y="138320"/>
                    <a:pt x="942000" y="261920"/>
                    <a:pt x="986400" y="259520"/>
                  </a:cubicBezTo>
                  <a:cubicBezTo>
                    <a:pt x="1030800" y="257120"/>
                    <a:pt x="1056000" y="144320"/>
                    <a:pt x="1087200" y="115520"/>
                  </a:cubicBezTo>
                  <a:cubicBezTo>
                    <a:pt x="1118400" y="86720"/>
                    <a:pt x="1149600" y="54320"/>
                    <a:pt x="1173600" y="86720"/>
                  </a:cubicBezTo>
                  <a:cubicBezTo>
                    <a:pt x="1197600" y="119120"/>
                    <a:pt x="1213200" y="288320"/>
                    <a:pt x="1231200" y="309920"/>
                  </a:cubicBezTo>
                  <a:cubicBezTo>
                    <a:pt x="1249200" y="331520"/>
                    <a:pt x="1255200" y="246320"/>
                    <a:pt x="1281600" y="216320"/>
                  </a:cubicBezTo>
                  <a:cubicBezTo>
                    <a:pt x="1308000" y="186320"/>
                    <a:pt x="1352400" y="151520"/>
                    <a:pt x="1389600" y="129920"/>
                  </a:cubicBezTo>
                  <a:cubicBezTo>
                    <a:pt x="1426800" y="108320"/>
                    <a:pt x="1467600" y="80720"/>
                    <a:pt x="1504800" y="86720"/>
                  </a:cubicBezTo>
                  <a:cubicBezTo>
                    <a:pt x="1542000" y="92720"/>
                    <a:pt x="1581600" y="140720"/>
                    <a:pt x="1612800" y="165920"/>
                  </a:cubicBezTo>
                  <a:cubicBezTo>
                    <a:pt x="1644000" y="191120"/>
                    <a:pt x="1660800" y="241520"/>
                    <a:pt x="1692000" y="237920"/>
                  </a:cubicBezTo>
                  <a:cubicBezTo>
                    <a:pt x="1723200" y="234320"/>
                    <a:pt x="1764000" y="141920"/>
                    <a:pt x="1800000" y="144320"/>
                  </a:cubicBezTo>
                  <a:cubicBezTo>
                    <a:pt x="1836000" y="146720"/>
                    <a:pt x="1879200" y="252320"/>
                    <a:pt x="1908000" y="252320"/>
                  </a:cubicBezTo>
                  <a:cubicBezTo>
                    <a:pt x="1936800" y="252320"/>
                    <a:pt x="1946400" y="149120"/>
                    <a:pt x="1972800" y="144320"/>
                  </a:cubicBezTo>
                  <a:cubicBezTo>
                    <a:pt x="1999200" y="139520"/>
                    <a:pt x="2042400" y="247520"/>
                    <a:pt x="2066400" y="223520"/>
                  </a:cubicBezTo>
                  <a:cubicBezTo>
                    <a:pt x="2090400" y="199520"/>
                    <a:pt x="2089200" y="-9280"/>
                    <a:pt x="2116800" y="320"/>
                  </a:cubicBezTo>
                  <a:cubicBezTo>
                    <a:pt x="2144400" y="9920"/>
                    <a:pt x="2199600" y="257120"/>
                    <a:pt x="2232000" y="281120"/>
                  </a:cubicBezTo>
                  <a:cubicBezTo>
                    <a:pt x="2264400" y="305120"/>
                    <a:pt x="2286000" y="168320"/>
                    <a:pt x="2311200" y="144320"/>
                  </a:cubicBezTo>
                  <a:cubicBezTo>
                    <a:pt x="2336400" y="120320"/>
                    <a:pt x="2359800" y="128720"/>
                    <a:pt x="2383200" y="137120"/>
                  </a:cubicBezTo>
                </a:path>
              </a:pathLst>
            </a:custGeom>
            <a:noFill/>
            <a:ln w="28575" cap="flat" cmpd="sng" algn="ctr">
              <a:solidFill>
                <a:schemeClr val="tx2">
                  <a:lumMod val="75000"/>
                  <a:lumOff val="25000"/>
                </a:schemeClr>
              </a:solidFill>
              <a:prstDash val="solid"/>
              <a:round/>
              <a:headEnd type="none" w="med" len="med"/>
              <a:tailEnd type="none" w="med" len="med"/>
            </a:ln>
            <a:effectLst/>
          </p:spPr>
          <p:txBody>
            <a:bodyPr rtlCol="0" anchor="ctr"/>
            <a:lstStyle/>
            <a:p>
              <a:pPr algn="ctr"/>
              <a:endParaRPr kumimoji="1" lang="ja-JP" altLang="en-US"/>
            </a:p>
          </p:txBody>
        </p:sp>
        <p:sp>
          <p:nvSpPr>
            <p:cNvPr id="41" name="フリーフォーム 40"/>
            <p:cNvSpPr/>
            <p:nvPr/>
          </p:nvSpPr>
          <p:spPr bwMode="auto">
            <a:xfrm flipH="1" flipV="1">
              <a:off x="4083623" y="5846242"/>
              <a:ext cx="1310860" cy="113010"/>
            </a:xfrm>
            <a:custGeom>
              <a:avLst/>
              <a:gdLst>
                <a:gd name="connsiteX0" fmla="*/ 0 w 2383200"/>
                <a:gd name="connsiteY0" fmla="*/ 201920 h 313386"/>
                <a:gd name="connsiteX1" fmla="*/ 172800 w 2383200"/>
                <a:gd name="connsiteY1" fmla="*/ 122720 h 313386"/>
                <a:gd name="connsiteX2" fmla="*/ 273600 w 2383200"/>
                <a:gd name="connsiteY2" fmla="*/ 187520 h 313386"/>
                <a:gd name="connsiteX3" fmla="*/ 374400 w 2383200"/>
                <a:gd name="connsiteY3" fmla="*/ 245120 h 313386"/>
                <a:gd name="connsiteX4" fmla="*/ 504000 w 2383200"/>
                <a:gd name="connsiteY4" fmla="*/ 108320 h 313386"/>
                <a:gd name="connsiteX5" fmla="*/ 568800 w 2383200"/>
                <a:gd name="connsiteY5" fmla="*/ 266720 h 313386"/>
                <a:gd name="connsiteX6" fmla="*/ 640800 w 2383200"/>
                <a:gd name="connsiteY6" fmla="*/ 129920 h 313386"/>
                <a:gd name="connsiteX7" fmla="*/ 712800 w 2383200"/>
                <a:gd name="connsiteY7" fmla="*/ 209120 h 313386"/>
                <a:gd name="connsiteX8" fmla="*/ 820800 w 2383200"/>
                <a:gd name="connsiteY8" fmla="*/ 129920 h 313386"/>
                <a:gd name="connsiteX9" fmla="*/ 986400 w 2383200"/>
                <a:gd name="connsiteY9" fmla="*/ 259520 h 313386"/>
                <a:gd name="connsiteX10" fmla="*/ 1087200 w 2383200"/>
                <a:gd name="connsiteY10" fmla="*/ 115520 h 313386"/>
                <a:gd name="connsiteX11" fmla="*/ 1173600 w 2383200"/>
                <a:gd name="connsiteY11" fmla="*/ 86720 h 313386"/>
                <a:gd name="connsiteX12" fmla="*/ 1231200 w 2383200"/>
                <a:gd name="connsiteY12" fmla="*/ 309920 h 313386"/>
                <a:gd name="connsiteX13" fmla="*/ 1281600 w 2383200"/>
                <a:gd name="connsiteY13" fmla="*/ 216320 h 313386"/>
                <a:gd name="connsiteX14" fmla="*/ 1389600 w 2383200"/>
                <a:gd name="connsiteY14" fmla="*/ 129920 h 313386"/>
                <a:gd name="connsiteX15" fmla="*/ 1504800 w 2383200"/>
                <a:gd name="connsiteY15" fmla="*/ 86720 h 313386"/>
                <a:gd name="connsiteX16" fmla="*/ 1612800 w 2383200"/>
                <a:gd name="connsiteY16" fmla="*/ 165920 h 313386"/>
                <a:gd name="connsiteX17" fmla="*/ 1692000 w 2383200"/>
                <a:gd name="connsiteY17" fmla="*/ 237920 h 313386"/>
                <a:gd name="connsiteX18" fmla="*/ 1800000 w 2383200"/>
                <a:gd name="connsiteY18" fmla="*/ 144320 h 313386"/>
                <a:gd name="connsiteX19" fmla="*/ 1908000 w 2383200"/>
                <a:gd name="connsiteY19" fmla="*/ 252320 h 313386"/>
                <a:gd name="connsiteX20" fmla="*/ 1972800 w 2383200"/>
                <a:gd name="connsiteY20" fmla="*/ 144320 h 313386"/>
                <a:gd name="connsiteX21" fmla="*/ 2066400 w 2383200"/>
                <a:gd name="connsiteY21" fmla="*/ 223520 h 313386"/>
                <a:gd name="connsiteX22" fmla="*/ 2116800 w 2383200"/>
                <a:gd name="connsiteY22" fmla="*/ 320 h 313386"/>
                <a:gd name="connsiteX23" fmla="*/ 2232000 w 2383200"/>
                <a:gd name="connsiteY23" fmla="*/ 281120 h 313386"/>
                <a:gd name="connsiteX24" fmla="*/ 2311200 w 2383200"/>
                <a:gd name="connsiteY24" fmla="*/ 144320 h 313386"/>
                <a:gd name="connsiteX25" fmla="*/ 2383200 w 2383200"/>
                <a:gd name="connsiteY25" fmla="*/ 137120 h 313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383200" h="313386">
                  <a:moveTo>
                    <a:pt x="0" y="201920"/>
                  </a:moveTo>
                  <a:cubicBezTo>
                    <a:pt x="63600" y="163520"/>
                    <a:pt x="127200" y="125120"/>
                    <a:pt x="172800" y="122720"/>
                  </a:cubicBezTo>
                  <a:cubicBezTo>
                    <a:pt x="218400" y="120320"/>
                    <a:pt x="240000" y="167120"/>
                    <a:pt x="273600" y="187520"/>
                  </a:cubicBezTo>
                  <a:cubicBezTo>
                    <a:pt x="307200" y="207920"/>
                    <a:pt x="336000" y="258320"/>
                    <a:pt x="374400" y="245120"/>
                  </a:cubicBezTo>
                  <a:cubicBezTo>
                    <a:pt x="412800" y="231920"/>
                    <a:pt x="471600" y="104720"/>
                    <a:pt x="504000" y="108320"/>
                  </a:cubicBezTo>
                  <a:cubicBezTo>
                    <a:pt x="536400" y="111920"/>
                    <a:pt x="546000" y="263120"/>
                    <a:pt x="568800" y="266720"/>
                  </a:cubicBezTo>
                  <a:cubicBezTo>
                    <a:pt x="591600" y="270320"/>
                    <a:pt x="616800" y="139520"/>
                    <a:pt x="640800" y="129920"/>
                  </a:cubicBezTo>
                  <a:cubicBezTo>
                    <a:pt x="664800" y="120320"/>
                    <a:pt x="682800" y="209120"/>
                    <a:pt x="712800" y="209120"/>
                  </a:cubicBezTo>
                  <a:cubicBezTo>
                    <a:pt x="742800" y="209120"/>
                    <a:pt x="775200" y="121520"/>
                    <a:pt x="820800" y="129920"/>
                  </a:cubicBezTo>
                  <a:cubicBezTo>
                    <a:pt x="866400" y="138320"/>
                    <a:pt x="942000" y="261920"/>
                    <a:pt x="986400" y="259520"/>
                  </a:cubicBezTo>
                  <a:cubicBezTo>
                    <a:pt x="1030800" y="257120"/>
                    <a:pt x="1056000" y="144320"/>
                    <a:pt x="1087200" y="115520"/>
                  </a:cubicBezTo>
                  <a:cubicBezTo>
                    <a:pt x="1118400" y="86720"/>
                    <a:pt x="1149600" y="54320"/>
                    <a:pt x="1173600" y="86720"/>
                  </a:cubicBezTo>
                  <a:cubicBezTo>
                    <a:pt x="1197600" y="119120"/>
                    <a:pt x="1213200" y="288320"/>
                    <a:pt x="1231200" y="309920"/>
                  </a:cubicBezTo>
                  <a:cubicBezTo>
                    <a:pt x="1249200" y="331520"/>
                    <a:pt x="1255200" y="246320"/>
                    <a:pt x="1281600" y="216320"/>
                  </a:cubicBezTo>
                  <a:cubicBezTo>
                    <a:pt x="1308000" y="186320"/>
                    <a:pt x="1352400" y="151520"/>
                    <a:pt x="1389600" y="129920"/>
                  </a:cubicBezTo>
                  <a:cubicBezTo>
                    <a:pt x="1426800" y="108320"/>
                    <a:pt x="1467600" y="80720"/>
                    <a:pt x="1504800" y="86720"/>
                  </a:cubicBezTo>
                  <a:cubicBezTo>
                    <a:pt x="1542000" y="92720"/>
                    <a:pt x="1581600" y="140720"/>
                    <a:pt x="1612800" y="165920"/>
                  </a:cubicBezTo>
                  <a:cubicBezTo>
                    <a:pt x="1644000" y="191120"/>
                    <a:pt x="1660800" y="241520"/>
                    <a:pt x="1692000" y="237920"/>
                  </a:cubicBezTo>
                  <a:cubicBezTo>
                    <a:pt x="1723200" y="234320"/>
                    <a:pt x="1764000" y="141920"/>
                    <a:pt x="1800000" y="144320"/>
                  </a:cubicBezTo>
                  <a:cubicBezTo>
                    <a:pt x="1836000" y="146720"/>
                    <a:pt x="1879200" y="252320"/>
                    <a:pt x="1908000" y="252320"/>
                  </a:cubicBezTo>
                  <a:cubicBezTo>
                    <a:pt x="1936800" y="252320"/>
                    <a:pt x="1946400" y="149120"/>
                    <a:pt x="1972800" y="144320"/>
                  </a:cubicBezTo>
                  <a:cubicBezTo>
                    <a:pt x="1999200" y="139520"/>
                    <a:pt x="2042400" y="247520"/>
                    <a:pt x="2066400" y="223520"/>
                  </a:cubicBezTo>
                  <a:cubicBezTo>
                    <a:pt x="2090400" y="199520"/>
                    <a:pt x="2089200" y="-9280"/>
                    <a:pt x="2116800" y="320"/>
                  </a:cubicBezTo>
                  <a:cubicBezTo>
                    <a:pt x="2144400" y="9920"/>
                    <a:pt x="2199600" y="257120"/>
                    <a:pt x="2232000" y="281120"/>
                  </a:cubicBezTo>
                  <a:cubicBezTo>
                    <a:pt x="2264400" y="305120"/>
                    <a:pt x="2286000" y="168320"/>
                    <a:pt x="2311200" y="144320"/>
                  </a:cubicBezTo>
                  <a:cubicBezTo>
                    <a:pt x="2336400" y="120320"/>
                    <a:pt x="2359800" y="128720"/>
                    <a:pt x="2383200" y="137120"/>
                  </a:cubicBezTo>
                </a:path>
              </a:pathLst>
            </a:custGeom>
            <a:noFill/>
            <a:ln w="28575" cap="flat" cmpd="sng" algn="ctr">
              <a:solidFill>
                <a:schemeClr val="tx2">
                  <a:lumMod val="75000"/>
                  <a:lumOff val="25000"/>
                </a:schemeClr>
              </a:solidFill>
              <a:prstDash val="solid"/>
              <a:round/>
              <a:headEnd type="none" w="med" len="med"/>
              <a:tailEnd type="none" w="med" len="med"/>
            </a:ln>
            <a:effectLst/>
          </p:spPr>
          <p:txBody>
            <a:bodyPr rtlCol="0" anchor="ctr"/>
            <a:lstStyle/>
            <a:p>
              <a:pPr algn="ctr"/>
              <a:endParaRPr kumimoji="1" lang="ja-JP" altLang="en-US"/>
            </a:p>
          </p:txBody>
        </p:sp>
        <p:sp>
          <p:nvSpPr>
            <p:cNvPr id="43" name="下矢印 42"/>
            <p:cNvSpPr/>
            <p:nvPr/>
          </p:nvSpPr>
          <p:spPr bwMode="auto">
            <a:xfrm flipV="1">
              <a:off x="3707211" y="1526650"/>
              <a:ext cx="298344" cy="1594237"/>
            </a:xfrm>
            <a:prstGeom prst="downArrow">
              <a:avLst/>
            </a:prstGeom>
            <a:solidFill>
              <a:schemeClr val="bg2">
                <a:lumMod val="8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4" name="右矢印 43"/>
            <p:cNvSpPr/>
            <p:nvPr/>
          </p:nvSpPr>
          <p:spPr bwMode="auto">
            <a:xfrm rot="10800000" flipH="1">
              <a:off x="6025197" y="3017955"/>
              <a:ext cx="808879" cy="301289"/>
            </a:xfrm>
            <a:prstGeom prst="rightArrow">
              <a:avLst/>
            </a:prstGeom>
            <a:solidFill>
              <a:schemeClr val="bg2">
                <a:lumMod val="8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5" name="テキスト ボックス 44"/>
            <p:cNvSpPr txBox="1"/>
            <p:nvPr/>
          </p:nvSpPr>
          <p:spPr>
            <a:xfrm>
              <a:off x="4454013" y="1953078"/>
              <a:ext cx="2221495" cy="349702"/>
            </a:xfrm>
            <a:prstGeom prst="rect">
              <a:avLst/>
            </a:prstGeom>
            <a:noFill/>
          </p:spPr>
          <p:txBody>
            <a:bodyPr wrap="square" lIns="36000" tIns="36000" rIns="36000" bIns="36000" rtlCol="0">
              <a:spAutoFit/>
            </a:bodyPr>
            <a:lstStyle/>
            <a:p>
              <a:r>
                <a:rPr kumimoji="1" lang="ja-JP" altLang="en-US" dirty="0">
                  <a:latin typeface="+mj-lt"/>
                  <a:ea typeface="+mj-ea"/>
                </a:rPr>
                <a:t>サイズとサイズ公差</a:t>
              </a:r>
            </a:p>
          </p:txBody>
        </p:sp>
        <p:sp>
          <p:nvSpPr>
            <p:cNvPr id="46" name="テキスト ボックス 45"/>
            <p:cNvSpPr txBox="1"/>
            <p:nvPr/>
          </p:nvSpPr>
          <p:spPr>
            <a:xfrm>
              <a:off x="1980759" y="1661856"/>
              <a:ext cx="1769916" cy="349702"/>
            </a:xfrm>
            <a:prstGeom prst="rect">
              <a:avLst/>
            </a:prstGeom>
            <a:noFill/>
          </p:spPr>
          <p:txBody>
            <a:bodyPr wrap="square" lIns="36000" tIns="36000" rIns="36000" bIns="36000" rtlCol="0">
              <a:spAutoFit/>
            </a:bodyPr>
            <a:lstStyle/>
            <a:p>
              <a:r>
                <a:rPr kumimoji="1" lang="ja-JP" altLang="en-US" dirty="0">
                  <a:latin typeface="+mj-lt"/>
                  <a:ea typeface="+mj-ea"/>
                </a:rPr>
                <a:t>形状と幾何公差</a:t>
              </a:r>
            </a:p>
          </p:txBody>
        </p:sp>
        <p:sp>
          <p:nvSpPr>
            <p:cNvPr id="47" name="テキスト ボックス 46"/>
            <p:cNvSpPr txBox="1"/>
            <p:nvPr/>
          </p:nvSpPr>
          <p:spPr>
            <a:xfrm>
              <a:off x="5591098" y="4691803"/>
              <a:ext cx="2540179" cy="626701"/>
            </a:xfrm>
            <a:prstGeom prst="rect">
              <a:avLst/>
            </a:prstGeom>
            <a:noFill/>
          </p:spPr>
          <p:txBody>
            <a:bodyPr wrap="square" lIns="36000" tIns="36000" rIns="36000" bIns="36000" rtlCol="0">
              <a:spAutoFit/>
            </a:bodyPr>
            <a:lstStyle/>
            <a:p>
              <a:r>
                <a:rPr kumimoji="1" lang="ja-JP" altLang="en-US" dirty="0">
                  <a:latin typeface="+mj-lt"/>
                  <a:ea typeface="+mj-ea"/>
                </a:rPr>
                <a:t>表面性状と</a:t>
              </a:r>
              <a:endParaRPr kumimoji="1" lang="en-US" altLang="ja-JP" dirty="0">
                <a:latin typeface="+mj-lt"/>
                <a:ea typeface="+mj-ea"/>
              </a:endParaRPr>
            </a:p>
            <a:p>
              <a:r>
                <a:rPr kumimoji="1" lang="ja-JP" altLang="en-US" dirty="0">
                  <a:latin typeface="+mj-lt"/>
                  <a:ea typeface="+mj-ea"/>
                </a:rPr>
                <a:t>表面性状パラメータ</a:t>
              </a:r>
            </a:p>
          </p:txBody>
        </p:sp>
        <p:grpSp>
          <p:nvGrpSpPr>
            <p:cNvPr id="4" name="グループ化 3">
              <a:extLst>
                <a:ext uri="{FF2B5EF4-FFF2-40B4-BE49-F238E27FC236}">
                  <a16:creationId xmlns:a16="http://schemas.microsoft.com/office/drawing/2014/main" id="{8FC34217-8859-FF35-713B-F6FEE742C74D}"/>
                </a:ext>
              </a:extLst>
            </p:cNvPr>
            <p:cNvGrpSpPr/>
            <p:nvPr/>
          </p:nvGrpSpPr>
          <p:grpSpPr>
            <a:xfrm>
              <a:off x="6796141" y="2240482"/>
              <a:ext cx="2028852" cy="1856235"/>
              <a:chOff x="6796141" y="2151991"/>
              <a:chExt cx="2028852" cy="1856235"/>
            </a:xfrm>
          </p:grpSpPr>
          <p:sp>
            <p:nvSpPr>
              <p:cNvPr id="14" name="円/楕円 13"/>
              <p:cNvSpPr/>
              <p:nvPr/>
            </p:nvSpPr>
            <p:spPr bwMode="auto">
              <a:xfrm>
                <a:off x="7055193" y="2312807"/>
                <a:ext cx="1510748" cy="1534602"/>
              </a:xfrm>
              <a:prstGeom prst="ellipse">
                <a:avLst/>
              </a:prstGeom>
              <a:noFill/>
              <a:ln w="19050" cap="flat" cmpd="sng" algn="ctr">
                <a:solidFill>
                  <a:schemeClr val="tx1"/>
                </a:solidFill>
                <a:prstDash val="lgDashDot"/>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6" name="フリーフォーム 15"/>
              <p:cNvSpPr/>
              <p:nvPr/>
            </p:nvSpPr>
            <p:spPr bwMode="auto">
              <a:xfrm>
                <a:off x="6984457" y="2244210"/>
                <a:ext cx="1652221" cy="1671796"/>
              </a:xfrm>
              <a:custGeom>
                <a:avLst/>
                <a:gdLst>
                  <a:gd name="connsiteX0" fmla="*/ 276638 w 1652221"/>
                  <a:gd name="connsiteY0" fmla="*/ 200805 h 1671796"/>
                  <a:gd name="connsiteX1" fmla="*/ 642398 w 1652221"/>
                  <a:gd name="connsiteY1" fmla="*/ 184903 h 1671796"/>
                  <a:gd name="connsiteX2" fmla="*/ 1047915 w 1652221"/>
                  <a:gd name="connsiteY2" fmla="*/ 2023 h 1671796"/>
                  <a:gd name="connsiteX3" fmla="*/ 1365967 w 1652221"/>
                  <a:gd name="connsiteY3" fmla="*/ 320075 h 1671796"/>
                  <a:gd name="connsiteX4" fmla="*/ 1652214 w 1652221"/>
                  <a:gd name="connsiteY4" fmla="*/ 598370 h 1671796"/>
                  <a:gd name="connsiteX5" fmla="*/ 1373918 w 1652221"/>
                  <a:gd name="connsiteY5" fmla="*/ 1329890 h 1671796"/>
                  <a:gd name="connsiteX6" fmla="*/ 984304 w 1652221"/>
                  <a:gd name="connsiteY6" fmla="*/ 1671796 h 1671796"/>
                  <a:gd name="connsiteX7" fmla="*/ 387956 w 1652221"/>
                  <a:gd name="connsiteY7" fmla="*/ 1329890 h 1671796"/>
                  <a:gd name="connsiteX8" fmla="*/ 6294 w 1652221"/>
                  <a:gd name="connsiteY8" fmla="*/ 1075449 h 1671796"/>
                  <a:gd name="connsiteX9" fmla="*/ 157369 w 1652221"/>
                  <a:gd name="connsiteY9" fmla="*/ 558614 h 1671796"/>
                  <a:gd name="connsiteX10" fmla="*/ 276638 w 1652221"/>
                  <a:gd name="connsiteY10" fmla="*/ 200805 h 1671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52221" h="1671796">
                    <a:moveTo>
                      <a:pt x="276638" y="200805"/>
                    </a:moveTo>
                    <a:cubicBezTo>
                      <a:pt x="357476" y="138520"/>
                      <a:pt x="513852" y="218033"/>
                      <a:pt x="642398" y="184903"/>
                    </a:cubicBezTo>
                    <a:cubicBezTo>
                      <a:pt x="770944" y="151773"/>
                      <a:pt x="927320" y="-20506"/>
                      <a:pt x="1047915" y="2023"/>
                    </a:cubicBezTo>
                    <a:cubicBezTo>
                      <a:pt x="1168510" y="24552"/>
                      <a:pt x="1265251" y="220684"/>
                      <a:pt x="1365967" y="320075"/>
                    </a:cubicBezTo>
                    <a:cubicBezTo>
                      <a:pt x="1466684" y="419466"/>
                      <a:pt x="1650889" y="430068"/>
                      <a:pt x="1652214" y="598370"/>
                    </a:cubicBezTo>
                    <a:cubicBezTo>
                      <a:pt x="1653539" y="766672"/>
                      <a:pt x="1485236" y="1150986"/>
                      <a:pt x="1373918" y="1329890"/>
                    </a:cubicBezTo>
                    <a:cubicBezTo>
                      <a:pt x="1262600" y="1508794"/>
                      <a:pt x="1148631" y="1671796"/>
                      <a:pt x="984304" y="1671796"/>
                    </a:cubicBezTo>
                    <a:cubicBezTo>
                      <a:pt x="819977" y="1671796"/>
                      <a:pt x="550958" y="1429281"/>
                      <a:pt x="387956" y="1329890"/>
                    </a:cubicBezTo>
                    <a:cubicBezTo>
                      <a:pt x="224954" y="1230499"/>
                      <a:pt x="44725" y="1203995"/>
                      <a:pt x="6294" y="1075449"/>
                    </a:cubicBezTo>
                    <a:cubicBezTo>
                      <a:pt x="-32137" y="946903"/>
                      <a:pt x="116287" y="708364"/>
                      <a:pt x="157369" y="558614"/>
                    </a:cubicBezTo>
                    <a:cubicBezTo>
                      <a:pt x="198451" y="408864"/>
                      <a:pt x="195800" y="263090"/>
                      <a:pt x="276638" y="200805"/>
                    </a:cubicBezTo>
                    <a:close/>
                  </a:path>
                </a:pathLst>
              </a:custGeom>
              <a:noFill/>
              <a:ln w="28575" cap="flat" cmpd="sng" algn="ctr">
                <a:solidFill>
                  <a:schemeClr val="tx2">
                    <a:lumMod val="75000"/>
                    <a:lumOff val="25000"/>
                  </a:schemeClr>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9" name="直線コネクタ 48"/>
              <p:cNvCxnSpPr>
                <a:cxnSpLocks/>
              </p:cNvCxnSpPr>
              <p:nvPr/>
            </p:nvCxnSpPr>
            <p:spPr bwMode="auto">
              <a:xfrm flipV="1">
                <a:off x="6796141" y="3079850"/>
                <a:ext cx="2028852" cy="517"/>
              </a:xfrm>
              <a:prstGeom prst="line">
                <a:avLst/>
              </a:prstGeom>
              <a:noFill/>
              <a:ln w="19050" cap="flat" cmpd="sng" algn="ctr">
                <a:solidFill>
                  <a:schemeClr val="tx1"/>
                </a:solidFill>
                <a:prstDash val="lgDashDot"/>
                <a:round/>
                <a:headEnd type="none" w="lg" len="lg"/>
                <a:tailEnd type="none" w="lg" len="lg"/>
              </a:ln>
              <a:effectLst/>
            </p:spPr>
          </p:cxnSp>
          <p:cxnSp>
            <p:nvCxnSpPr>
              <p:cNvPr id="51" name="直線コネクタ 50"/>
              <p:cNvCxnSpPr>
                <a:cxnSpLocks/>
              </p:cNvCxnSpPr>
              <p:nvPr/>
            </p:nvCxnSpPr>
            <p:spPr bwMode="auto">
              <a:xfrm flipV="1">
                <a:off x="7810567" y="2151991"/>
                <a:ext cx="0" cy="1856235"/>
              </a:xfrm>
              <a:prstGeom prst="line">
                <a:avLst/>
              </a:prstGeom>
              <a:noFill/>
              <a:ln w="19050" cap="flat" cmpd="sng" algn="ctr">
                <a:solidFill>
                  <a:schemeClr val="tx1"/>
                </a:solidFill>
                <a:prstDash val="lgDashDot"/>
                <a:round/>
                <a:headEnd type="none" w="lg" len="lg"/>
                <a:tailEnd type="none" w="lg" len="lg"/>
              </a:ln>
              <a:effectLst/>
            </p:spPr>
          </p:cxnSp>
        </p:grpSp>
        <p:sp>
          <p:nvSpPr>
            <p:cNvPr id="42" name="テキスト ボックス 41">
              <a:extLst>
                <a:ext uri="{FF2B5EF4-FFF2-40B4-BE49-F238E27FC236}">
                  <a16:creationId xmlns:a16="http://schemas.microsoft.com/office/drawing/2014/main" id="{E0A80B11-0FBF-A68B-D643-C04CC39EAEED}"/>
                </a:ext>
              </a:extLst>
            </p:cNvPr>
            <p:cNvSpPr txBox="1"/>
            <p:nvPr/>
          </p:nvSpPr>
          <p:spPr>
            <a:xfrm>
              <a:off x="6862475" y="1765095"/>
              <a:ext cx="1769916" cy="349702"/>
            </a:xfrm>
            <a:prstGeom prst="rect">
              <a:avLst/>
            </a:prstGeom>
            <a:noFill/>
          </p:spPr>
          <p:txBody>
            <a:bodyPr wrap="square" lIns="36000" tIns="36000" rIns="36000" bIns="36000" rtlCol="0">
              <a:spAutoFit/>
            </a:bodyPr>
            <a:lstStyle/>
            <a:p>
              <a:r>
                <a:rPr kumimoji="1" lang="ja-JP" altLang="en-US" dirty="0">
                  <a:latin typeface="+mj-lt"/>
                  <a:ea typeface="+mj-ea"/>
                </a:rPr>
                <a:t>形状と幾何公差</a:t>
              </a:r>
            </a:p>
          </p:txBody>
        </p:sp>
        <p:sp>
          <p:nvSpPr>
            <p:cNvPr id="48" name="テキスト ボックス 47">
              <a:extLst>
                <a:ext uri="{FF2B5EF4-FFF2-40B4-BE49-F238E27FC236}">
                  <a16:creationId xmlns:a16="http://schemas.microsoft.com/office/drawing/2014/main" id="{812C57B8-E1C3-40A8-9FE6-D63989872EFE}"/>
                </a:ext>
              </a:extLst>
            </p:cNvPr>
            <p:cNvSpPr txBox="1"/>
            <p:nvPr/>
          </p:nvSpPr>
          <p:spPr>
            <a:xfrm>
              <a:off x="2757243" y="4258741"/>
              <a:ext cx="2188382" cy="349702"/>
            </a:xfrm>
            <a:prstGeom prst="rect">
              <a:avLst/>
            </a:prstGeom>
            <a:noFill/>
          </p:spPr>
          <p:txBody>
            <a:bodyPr wrap="square" lIns="36000" tIns="36000" rIns="36000" bIns="36000" rtlCol="0">
              <a:spAutoFit/>
            </a:bodyPr>
            <a:lstStyle/>
            <a:p>
              <a:r>
                <a:rPr lang="ja-JP" altLang="en-US" dirty="0">
                  <a:latin typeface="+mj-lt"/>
                  <a:ea typeface="+mj-ea"/>
                </a:rPr>
                <a:t>サイズ</a:t>
              </a:r>
              <a:r>
                <a:rPr kumimoji="1" lang="ja-JP" altLang="en-US" dirty="0">
                  <a:latin typeface="+mj-lt"/>
                  <a:ea typeface="+mj-ea"/>
                </a:rPr>
                <a:t>と</a:t>
              </a:r>
              <a:r>
                <a:rPr lang="ja-JP" altLang="en-US" dirty="0">
                  <a:latin typeface="+mj-lt"/>
                  <a:ea typeface="+mj-ea"/>
                </a:rPr>
                <a:t>サイズ</a:t>
              </a:r>
              <a:r>
                <a:rPr kumimoji="1" lang="ja-JP" altLang="en-US" dirty="0">
                  <a:latin typeface="+mj-lt"/>
                  <a:ea typeface="+mj-ea"/>
                </a:rPr>
                <a:t>公差</a:t>
              </a:r>
            </a:p>
          </p:txBody>
        </p:sp>
      </p:grpSp>
      <p:sp>
        <p:nvSpPr>
          <p:cNvPr id="2" name="テキスト ボックス 1">
            <a:extLst>
              <a:ext uri="{FF2B5EF4-FFF2-40B4-BE49-F238E27FC236}">
                <a16:creationId xmlns:a16="http://schemas.microsoft.com/office/drawing/2014/main" id="{91FBBA79-1D8F-97B2-C7A5-15728DDACAA6}"/>
              </a:ext>
            </a:extLst>
          </p:cNvPr>
          <p:cNvSpPr txBox="1"/>
          <p:nvPr/>
        </p:nvSpPr>
        <p:spPr>
          <a:xfrm>
            <a:off x="7655772" y="6046284"/>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5" name="タイトル 4">
            <a:extLst>
              <a:ext uri="{FF2B5EF4-FFF2-40B4-BE49-F238E27FC236}">
                <a16:creationId xmlns:a16="http://schemas.microsoft.com/office/drawing/2014/main" id="{D0CE56D8-74FE-B1BA-575A-0488A6449AE9}"/>
              </a:ext>
            </a:extLst>
          </p:cNvPr>
          <p:cNvSpPr>
            <a:spLocks noGrp="1"/>
          </p:cNvSpPr>
          <p:nvPr>
            <p:ph type="title"/>
          </p:nvPr>
        </p:nvSpPr>
        <p:spPr/>
        <p:txBody>
          <a:bodyPr/>
          <a:lstStyle/>
          <a:p>
            <a:r>
              <a:rPr lang="ja-JP" altLang="en-US" dirty="0"/>
              <a:t>メモ作画：形状と公差</a:t>
            </a:r>
          </a:p>
        </p:txBody>
      </p:sp>
      <p:sp>
        <p:nvSpPr>
          <p:cNvPr id="6" name="日付プレースホルダー 5">
            <a:extLst>
              <a:ext uri="{FF2B5EF4-FFF2-40B4-BE49-F238E27FC236}">
                <a16:creationId xmlns:a16="http://schemas.microsoft.com/office/drawing/2014/main" id="{EB81AFA8-45D5-1909-9045-046B6F359B60}"/>
              </a:ext>
            </a:extLst>
          </p:cNvPr>
          <p:cNvSpPr>
            <a:spLocks noGrp="1"/>
          </p:cNvSpPr>
          <p:nvPr>
            <p:ph type="dt" sz="half" idx="10"/>
          </p:nvPr>
        </p:nvSpPr>
        <p:spPr/>
        <p:txBody>
          <a:bodyPr/>
          <a:lstStyle/>
          <a:p>
            <a:pPr>
              <a:defRPr/>
            </a:pPr>
            <a:r>
              <a:rPr lang="en-US" altLang="ja-JP"/>
              <a:t>2022-8-21</a:t>
            </a:r>
          </a:p>
        </p:txBody>
      </p:sp>
      <p:sp>
        <p:nvSpPr>
          <p:cNvPr id="7" name="フッター プレースホルダー 6">
            <a:extLst>
              <a:ext uri="{FF2B5EF4-FFF2-40B4-BE49-F238E27FC236}">
                <a16:creationId xmlns:a16="http://schemas.microsoft.com/office/drawing/2014/main" id="{A1A3E0F9-AC49-86D0-3274-6F7C2E616C46}"/>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8" name="スライド番号プレースホルダー 7">
            <a:extLst>
              <a:ext uri="{FF2B5EF4-FFF2-40B4-BE49-F238E27FC236}">
                <a16:creationId xmlns:a16="http://schemas.microsoft.com/office/drawing/2014/main" id="{33E5A647-FDC5-2842-4421-40D487B5FB04}"/>
              </a:ext>
            </a:extLst>
          </p:cNvPr>
          <p:cNvSpPr>
            <a:spLocks noGrp="1"/>
          </p:cNvSpPr>
          <p:nvPr>
            <p:ph type="sldNum" sz="quarter" idx="12"/>
          </p:nvPr>
        </p:nvSpPr>
        <p:spPr/>
        <p:txBody>
          <a:bodyPr/>
          <a:lstStyle/>
          <a:p>
            <a:pPr>
              <a:defRPr/>
            </a:pPr>
            <a:fld id="{8C219623-F44D-4BE7-BAB0-D5E5D6A8EB78}" type="slidenum">
              <a:rPr lang="en-US" altLang="ja-JP" smtClean="0"/>
              <a:pPr>
                <a:defRPr/>
              </a:pPr>
              <a:t>37</a:t>
            </a:fld>
            <a:endParaRPr lang="en-US" altLang="ja-JP"/>
          </a:p>
        </p:txBody>
      </p:sp>
    </p:spTree>
    <p:extLst>
      <p:ext uri="{BB962C8B-B14F-4D97-AF65-F5344CB8AC3E}">
        <p14:creationId xmlns:p14="http://schemas.microsoft.com/office/powerpoint/2010/main" val="4941951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グループ化 19">
            <a:extLst>
              <a:ext uri="{FF2B5EF4-FFF2-40B4-BE49-F238E27FC236}">
                <a16:creationId xmlns:a16="http://schemas.microsoft.com/office/drawing/2014/main" id="{B70F6C6B-0F29-2968-DDFB-175C94B60F3B}"/>
              </a:ext>
            </a:extLst>
          </p:cNvPr>
          <p:cNvGrpSpPr/>
          <p:nvPr/>
        </p:nvGrpSpPr>
        <p:grpSpPr>
          <a:xfrm>
            <a:off x="1864196" y="1630693"/>
            <a:ext cx="4200816" cy="3079629"/>
            <a:chOff x="2926080" y="2279622"/>
            <a:chExt cx="4200816" cy="3079629"/>
          </a:xfrm>
        </p:grpSpPr>
        <p:sp>
          <p:nvSpPr>
            <p:cNvPr id="36" name="正方形/長方形 35"/>
            <p:cNvSpPr/>
            <p:nvPr/>
          </p:nvSpPr>
          <p:spPr bwMode="auto">
            <a:xfrm>
              <a:off x="3999504" y="2279622"/>
              <a:ext cx="874643" cy="379773"/>
            </a:xfrm>
            <a:prstGeom prst="rect">
              <a:avLst/>
            </a:prstGeom>
            <a:solidFill>
              <a:schemeClr val="bg2">
                <a:lumMod val="95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2" name="正方形/長方形 31"/>
            <p:cNvSpPr/>
            <p:nvPr/>
          </p:nvSpPr>
          <p:spPr bwMode="auto">
            <a:xfrm>
              <a:off x="4581537" y="3406796"/>
              <a:ext cx="1278490" cy="460860"/>
            </a:xfrm>
            <a:prstGeom prst="rect">
              <a:avLst/>
            </a:prstGeom>
            <a:solidFill>
              <a:schemeClr val="bg2">
                <a:lumMod val="95000"/>
              </a:schemeClr>
            </a:solidFill>
            <a:ln w="1270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8" name="正方形/長方形 27"/>
            <p:cNvSpPr/>
            <p:nvPr/>
          </p:nvSpPr>
          <p:spPr bwMode="auto">
            <a:xfrm>
              <a:off x="3386160" y="4884383"/>
              <a:ext cx="1141375" cy="430729"/>
            </a:xfrm>
            <a:prstGeom prst="rect">
              <a:avLst/>
            </a:prstGeom>
            <a:solidFill>
              <a:schemeClr val="bg2">
                <a:lumMod val="95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 name="正方形/長方形 1"/>
            <p:cNvSpPr/>
            <p:nvPr/>
          </p:nvSpPr>
          <p:spPr bwMode="auto">
            <a:xfrm>
              <a:off x="3636638" y="2776965"/>
              <a:ext cx="717785" cy="1381566"/>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 name="正方形/長方形 2"/>
            <p:cNvSpPr/>
            <p:nvPr/>
          </p:nvSpPr>
          <p:spPr bwMode="auto">
            <a:xfrm>
              <a:off x="2926080" y="4142630"/>
              <a:ext cx="2138901" cy="286247"/>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 name="直線コネクタ 3"/>
            <p:cNvCxnSpPr/>
            <p:nvPr/>
          </p:nvCxnSpPr>
          <p:spPr bwMode="auto">
            <a:xfrm flipH="1">
              <a:off x="3991555" y="2671636"/>
              <a:ext cx="7951" cy="1893125"/>
            </a:xfrm>
            <a:prstGeom prst="line">
              <a:avLst/>
            </a:prstGeom>
            <a:noFill/>
            <a:ln w="12700" cap="flat" cmpd="sng" algn="ctr">
              <a:solidFill>
                <a:schemeClr val="tx1"/>
              </a:solidFill>
              <a:prstDash val="lgDashDot"/>
              <a:round/>
              <a:headEnd type="none" w="lg" len="lg"/>
              <a:tailEnd type="none" w="lg" len="lg"/>
            </a:ln>
            <a:effectLst/>
          </p:spPr>
        </p:cxnSp>
        <p:cxnSp>
          <p:nvCxnSpPr>
            <p:cNvPr id="5" name="直線コネクタ 4"/>
            <p:cNvCxnSpPr/>
            <p:nvPr/>
          </p:nvCxnSpPr>
          <p:spPr bwMode="auto">
            <a:xfrm>
              <a:off x="3636638" y="3617844"/>
              <a:ext cx="717785" cy="0"/>
            </a:xfrm>
            <a:prstGeom prst="line">
              <a:avLst/>
            </a:prstGeom>
            <a:noFill/>
            <a:ln w="12700" cap="flat" cmpd="sng" algn="ctr">
              <a:solidFill>
                <a:schemeClr val="tx1"/>
              </a:solidFill>
              <a:prstDash val="solid"/>
              <a:round/>
              <a:headEnd type="arrow" w="sm" len="lg"/>
              <a:tailEnd type="arrow" w="sm" len="lg"/>
            </a:ln>
            <a:effectLst/>
          </p:spPr>
        </p:cxnSp>
        <p:cxnSp>
          <p:nvCxnSpPr>
            <p:cNvPr id="6" name="直線コネクタ 5"/>
            <p:cNvCxnSpPr/>
            <p:nvPr/>
          </p:nvCxnSpPr>
          <p:spPr bwMode="auto">
            <a:xfrm>
              <a:off x="4347196" y="3617844"/>
              <a:ext cx="324000" cy="0"/>
            </a:xfrm>
            <a:prstGeom prst="line">
              <a:avLst/>
            </a:prstGeom>
            <a:noFill/>
            <a:ln w="12700" cap="flat" cmpd="sng" algn="ctr">
              <a:solidFill>
                <a:schemeClr val="tx1"/>
              </a:solidFill>
              <a:prstDash val="solid"/>
              <a:round/>
              <a:headEnd type="arrow" w="sm" len="lg"/>
              <a:tailEnd type="none" w="sm" len="lg"/>
            </a:ln>
            <a:effectLst/>
          </p:spPr>
        </p:cxnSp>
        <p:sp>
          <p:nvSpPr>
            <p:cNvPr id="7" name="正方形/長方形 6"/>
            <p:cNvSpPr>
              <a:spLocks noChangeAspect="1"/>
            </p:cNvSpPr>
            <p:nvPr/>
          </p:nvSpPr>
          <p:spPr bwMode="auto">
            <a:xfrm>
              <a:off x="4671170" y="3498086"/>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sym typeface="Symbol" panose="05050102010706020507" pitchFamily="18" charset="2"/>
                </a:rPr>
                <a:t></a:t>
              </a: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8" name="正方形/長方形 7"/>
            <p:cNvSpPr>
              <a:spLocks/>
            </p:cNvSpPr>
            <p:nvPr/>
          </p:nvSpPr>
          <p:spPr bwMode="auto">
            <a:xfrm>
              <a:off x="4923170" y="3498086"/>
              <a:ext cx="57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l-GR" altLang="ja-JP" sz="1400" b="0" i="1" u="none" strike="noStrike" cap="none" normalizeH="0" baseline="0" dirty="0">
                  <a:ln>
                    <a:noFill/>
                  </a:ln>
                  <a:solidFill>
                    <a:schemeClr val="tx1"/>
                  </a:solidFill>
                  <a:effectLst/>
                  <a:latin typeface="+mj-lt"/>
                  <a:ea typeface="ＭＳ ゴシック" pitchFamily="49" charset="-128"/>
                  <a:cs typeface="Arial" charset="0"/>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 name="正方形/長方形 8"/>
            <p:cNvSpPr>
              <a:spLocks noChangeAspect="1"/>
            </p:cNvSpPr>
            <p:nvPr/>
          </p:nvSpPr>
          <p:spPr bwMode="auto">
            <a:xfrm>
              <a:off x="5496788" y="3498086"/>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10" name="グループ化 9"/>
            <p:cNvGrpSpPr/>
            <p:nvPr/>
          </p:nvGrpSpPr>
          <p:grpSpPr>
            <a:xfrm>
              <a:off x="4527536" y="4428877"/>
              <a:ext cx="252000" cy="413089"/>
              <a:chOff x="3261255" y="3171538"/>
              <a:chExt cx="252000" cy="413089"/>
            </a:xfrm>
          </p:grpSpPr>
          <p:sp>
            <p:nvSpPr>
              <p:cNvPr id="11" name="二等辺三角形 10"/>
              <p:cNvSpPr/>
              <p:nvPr/>
            </p:nvSpPr>
            <p:spPr bwMode="auto">
              <a:xfrm flipV="1">
                <a:off x="3315255" y="3171538"/>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2" name="直線コネクタ 11"/>
              <p:cNvCxnSpPr/>
              <p:nvPr/>
            </p:nvCxnSpPr>
            <p:spPr bwMode="auto">
              <a:xfrm flipV="1">
                <a:off x="3387255" y="3195391"/>
                <a:ext cx="0" cy="368424"/>
              </a:xfrm>
              <a:prstGeom prst="line">
                <a:avLst/>
              </a:prstGeom>
              <a:noFill/>
              <a:ln w="12700" cap="flat" cmpd="sng" algn="ctr">
                <a:solidFill>
                  <a:schemeClr val="tx1"/>
                </a:solidFill>
                <a:prstDash val="solid"/>
                <a:round/>
                <a:headEnd type="none" w="sm" len="lg"/>
                <a:tailEnd type="none" w="sm" len="lg"/>
              </a:ln>
              <a:effectLst/>
            </p:spPr>
          </p:cxnSp>
          <p:sp>
            <p:nvSpPr>
              <p:cNvPr id="13" name="正方形/長方形 12"/>
              <p:cNvSpPr>
                <a:spLocks noChangeAspect="1"/>
              </p:cNvSpPr>
              <p:nvPr/>
            </p:nvSpPr>
            <p:spPr bwMode="auto">
              <a:xfrm>
                <a:off x="3261255" y="3332627"/>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sp>
          <p:nvSpPr>
            <p:cNvPr id="14" name="Line 8"/>
            <p:cNvSpPr>
              <a:spLocks noChangeShapeType="1"/>
            </p:cNvSpPr>
            <p:nvPr/>
          </p:nvSpPr>
          <p:spPr bwMode="auto">
            <a:xfrm>
              <a:off x="2926080" y="4428877"/>
              <a:ext cx="0" cy="86707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 name="Line 9"/>
            <p:cNvSpPr>
              <a:spLocks noChangeShapeType="1"/>
            </p:cNvSpPr>
            <p:nvPr/>
          </p:nvSpPr>
          <p:spPr bwMode="auto">
            <a:xfrm flipH="1">
              <a:off x="5064772" y="4438509"/>
              <a:ext cx="209" cy="87660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6" name="Text Box 11"/>
            <p:cNvSpPr txBox="1">
              <a:spLocks noChangeArrowheads="1"/>
            </p:cNvSpPr>
            <p:nvPr/>
          </p:nvSpPr>
          <p:spPr bwMode="auto">
            <a:xfrm>
              <a:off x="3516840" y="4924138"/>
              <a:ext cx="98777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n-US" altLang="ja-JP" sz="1400" i="1" dirty="0">
                  <a:latin typeface="Arial" charset="0"/>
                </a:rPr>
                <a:t>100</a:t>
              </a:r>
              <a:r>
                <a:rPr lang="ja-JP" altLang="en-US" sz="1400" i="1" dirty="0">
                  <a:latin typeface="Arial" charset="0"/>
                </a:rPr>
                <a:t> </a:t>
              </a:r>
              <a:r>
                <a:rPr lang="en-US" altLang="ja-JP" sz="1400" dirty="0">
                  <a:latin typeface="メイリオ" panose="020B0604030504040204" pitchFamily="50" charset="-128"/>
                  <a:ea typeface="メイリオ" panose="020B0604030504040204" pitchFamily="50" charset="-128"/>
                  <a:cs typeface="Aharoni" panose="020B0604020202020204" pitchFamily="2" charset="-79"/>
                  <a:sym typeface="Symbol" panose="05050102010706020507" pitchFamily="18" charset="2"/>
                </a:rPr>
                <a:t>±</a:t>
              </a:r>
              <a:r>
                <a:rPr lang="ja-JP" altLang="en-US" sz="1400" dirty="0">
                  <a:sym typeface="Symbol" panose="05050102010706020507" pitchFamily="18" charset="2"/>
                </a:rPr>
                <a:t> </a:t>
              </a:r>
              <a:r>
                <a:rPr lang="en-US" altLang="ja-JP" sz="1400" i="1" dirty="0">
                  <a:latin typeface="Arial" charset="0"/>
                </a:rPr>
                <a:t>0.1</a:t>
              </a:r>
            </a:p>
          </p:txBody>
        </p:sp>
        <p:sp>
          <p:nvSpPr>
            <p:cNvPr id="17" name="Line 9"/>
            <p:cNvSpPr>
              <a:spLocks noChangeShapeType="1"/>
            </p:cNvSpPr>
            <p:nvPr/>
          </p:nvSpPr>
          <p:spPr bwMode="auto">
            <a:xfrm>
              <a:off x="2927557" y="5202800"/>
              <a:ext cx="2143897" cy="0"/>
            </a:xfrm>
            <a:prstGeom prst="line">
              <a:avLst/>
            </a:prstGeom>
            <a:noFill/>
            <a:ln w="12700">
              <a:solidFill>
                <a:schemeClr val="tx1"/>
              </a:solidFill>
              <a:round/>
              <a:headEnd type="arrow" w="sm" len="lg"/>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18" name="二等辺三角形 17"/>
            <p:cNvSpPr/>
            <p:nvPr/>
          </p:nvSpPr>
          <p:spPr bwMode="auto">
            <a:xfrm flipV="1">
              <a:off x="3726473" y="2612678"/>
              <a:ext cx="175247" cy="151075"/>
            </a:xfrm>
            <a:prstGeom prst="triangl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9" name="直線コネクタ 18"/>
            <p:cNvCxnSpPr>
              <a:stCxn id="18" idx="4"/>
            </p:cNvCxnSpPr>
            <p:nvPr/>
          </p:nvCxnSpPr>
          <p:spPr bwMode="auto">
            <a:xfrm flipV="1">
              <a:off x="3901720" y="2355747"/>
              <a:ext cx="131691" cy="256931"/>
            </a:xfrm>
            <a:prstGeom prst="line">
              <a:avLst/>
            </a:prstGeom>
            <a:noFill/>
            <a:ln w="12700" cap="flat" cmpd="sng" algn="ctr">
              <a:solidFill>
                <a:schemeClr val="tx1"/>
              </a:solidFill>
              <a:prstDash val="solid"/>
              <a:round/>
              <a:headEnd type="none" w="sm" len="lg"/>
              <a:tailEnd type="none" w="sm" len="lg"/>
            </a:ln>
            <a:effectLst/>
          </p:spPr>
        </p:cxnSp>
        <p:cxnSp>
          <p:nvCxnSpPr>
            <p:cNvPr id="22" name="直線コネクタ 21"/>
            <p:cNvCxnSpPr/>
            <p:nvPr/>
          </p:nvCxnSpPr>
          <p:spPr bwMode="auto">
            <a:xfrm>
              <a:off x="4033411" y="2350844"/>
              <a:ext cx="712054" cy="0"/>
            </a:xfrm>
            <a:prstGeom prst="line">
              <a:avLst/>
            </a:prstGeom>
            <a:noFill/>
            <a:ln w="12700" cap="flat" cmpd="sng" algn="ctr">
              <a:solidFill>
                <a:schemeClr val="tx1"/>
              </a:solidFill>
              <a:prstDash val="solid"/>
              <a:round/>
              <a:headEnd type="none" w="sm" len="lg"/>
              <a:tailEnd type="none" w="sm" len="lg"/>
            </a:ln>
            <a:effectLst/>
          </p:spPr>
        </p:cxnSp>
        <p:sp>
          <p:nvSpPr>
            <p:cNvPr id="25" name="Text Box 11"/>
            <p:cNvSpPr txBox="1">
              <a:spLocks noChangeArrowheads="1"/>
            </p:cNvSpPr>
            <p:nvPr/>
          </p:nvSpPr>
          <p:spPr bwMode="auto">
            <a:xfrm>
              <a:off x="4041362" y="2326064"/>
              <a:ext cx="7120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n-US" altLang="ja-JP" sz="1400" i="1" dirty="0">
                  <a:latin typeface="Arial" charset="0"/>
                </a:rPr>
                <a:t>Ra 0.7</a:t>
              </a:r>
            </a:p>
          </p:txBody>
        </p:sp>
        <p:cxnSp>
          <p:nvCxnSpPr>
            <p:cNvPr id="30" name="直線矢印コネクタ 29"/>
            <p:cNvCxnSpPr>
              <a:stCxn id="28" idx="3"/>
            </p:cNvCxnSpPr>
            <p:nvPr/>
          </p:nvCxnSpPr>
          <p:spPr bwMode="auto">
            <a:xfrm flipV="1">
              <a:off x="4527535" y="5089546"/>
              <a:ext cx="1221253" cy="10202"/>
            </a:xfrm>
            <a:prstGeom prst="straightConnector1">
              <a:avLst/>
            </a:prstGeom>
            <a:noFill/>
            <a:ln w="19050" cap="flat" cmpd="sng" algn="ctr">
              <a:solidFill>
                <a:schemeClr val="tx1"/>
              </a:solidFill>
              <a:prstDash val="solid"/>
              <a:round/>
              <a:headEnd type="none" w="lg" len="lg"/>
              <a:tailEnd type="triangle" w="lg" len="lg"/>
            </a:ln>
            <a:effectLst/>
          </p:spPr>
        </p:cxnSp>
        <p:sp>
          <p:nvSpPr>
            <p:cNvPr id="31" name="Text Box 11"/>
            <p:cNvSpPr txBox="1">
              <a:spLocks noChangeArrowheads="1"/>
            </p:cNvSpPr>
            <p:nvPr/>
          </p:nvSpPr>
          <p:spPr bwMode="auto">
            <a:xfrm>
              <a:off x="5803359" y="4836031"/>
              <a:ext cx="1043876" cy="523220"/>
            </a:xfrm>
            <a:prstGeom prst="rect">
              <a:avLst/>
            </a:prstGeom>
            <a:solidFill>
              <a:schemeClr val="bg2">
                <a:lumMod val="95000"/>
              </a:schemeClr>
            </a:solidFill>
            <a:ln>
              <a:noFill/>
            </a:ln>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ja-JP" altLang="en-US" sz="1400" dirty="0">
                  <a:latin typeface="Arial" charset="0"/>
                </a:rPr>
                <a:t>サイズと</a:t>
              </a:r>
              <a:endParaRPr lang="en-US" altLang="ja-JP" sz="1400" dirty="0">
                <a:latin typeface="Arial" charset="0"/>
              </a:endParaRPr>
            </a:p>
            <a:p>
              <a:pPr eaLnBrk="1" hangingPunct="1"/>
              <a:r>
                <a:rPr lang="ja-JP" altLang="en-US" sz="1400" dirty="0">
                  <a:latin typeface="Arial" charset="0"/>
                </a:rPr>
                <a:t>サイズ公差</a:t>
              </a:r>
              <a:endParaRPr lang="en-US" altLang="ja-JP" sz="1400" dirty="0">
                <a:latin typeface="Arial" charset="0"/>
              </a:endParaRPr>
            </a:p>
          </p:txBody>
        </p:sp>
        <p:cxnSp>
          <p:nvCxnSpPr>
            <p:cNvPr id="33" name="直線矢印コネクタ 32"/>
            <p:cNvCxnSpPr/>
            <p:nvPr/>
          </p:nvCxnSpPr>
          <p:spPr bwMode="auto">
            <a:xfrm flipV="1">
              <a:off x="5892504" y="3634432"/>
              <a:ext cx="331581" cy="2770"/>
            </a:xfrm>
            <a:prstGeom prst="straightConnector1">
              <a:avLst/>
            </a:prstGeom>
            <a:noFill/>
            <a:ln w="19050" cap="flat" cmpd="sng" algn="ctr">
              <a:solidFill>
                <a:schemeClr val="tx1"/>
              </a:solidFill>
              <a:prstDash val="solid"/>
              <a:round/>
              <a:headEnd type="none" w="lg" len="lg"/>
              <a:tailEnd type="triangle" w="lg" len="lg"/>
            </a:ln>
            <a:effectLst/>
          </p:spPr>
        </p:cxnSp>
        <p:sp>
          <p:nvSpPr>
            <p:cNvPr id="34" name="Text Box 11"/>
            <p:cNvSpPr txBox="1">
              <a:spLocks noChangeArrowheads="1"/>
            </p:cNvSpPr>
            <p:nvPr/>
          </p:nvSpPr>
          <p:spPr bwMode="auto">
            <a:xfrm>
              <a:off x="6224085" y="3393149"/>
              <a:ext cx="902811" cy="523220"/>
            </a:xfrm>
            <a:prstGeom prst="rect">
              <a:avLst/>
            </a:prstGeom>
            <a:solidFill>
              <a:schemeClr val="bg2">
                <a:lumMod val="95000"/>
              </a:schemeClr>
            </a:solidFill>
            <a:ln>
              <a:noFill/>
            </a:ln>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ja-JP" altLang="en-US" sz="1400" dirty="0">
                  <a:latin typeface="Arial" charset="0"/>
                </a:rPr>
                <a:t>形状と</a:t>
              </a:r>
              <a:endParaRPr lang="en-US" altLang="ja-JP" sz="1400" dirty="0">
                <a:latin typeface="Arial" charset="0"/>
              </a:endParaRPr>
            </a:p>
            <a:p>
              <a:pPr eaLnBrk="1" hangingPunct="1"/>
              <a:r>
                <a:rPr lang="ja-JP" altLang="en-US" sz="1400" dirty="0">
                  <a:latin typeface="Arial" charset="0"/>
                </a:rPr>
                <a:t>幾何公差</a:t>
              </a:r>
              <a:endParaRPr lang="en-US" altLang="ja-JP" sz="1400" dirty="0">
                <a:latin typeface="Arial" charset="0"/>
              </a:endParaRPr>
            </a:p>
          </p:txBody>
        </p:sp>
        <p:cxnSp>
          <p:nvCxnSpPr>
            <p:cNvPr id="37" name="直線矢印コネクタ 36"/>
            <p:cNvCxnSpPr/>
            <p:nvPr/>
          </p:nvCxnSpPr>
          <p:spPr bwMode="auto">
            <a:xfrm flipV="1">
              <a:off x="4882098" y="2524966"/>
              <a:ext cx="331581" cy="2770"/>
            </a:xfrm>
            <a:prstGeom prst="straightConnector1">
              <a:avLst/>
            </a:prstGeom>
            <a:noFill/>
            <a:ln w="19050" cap="flat" cmpd="sng" algn="ctr">
              <a:solidFill>
                <a:schemeClr val="tx1"/>
              </a:solidFill>
              <a:prstDash val="solid"/>
              <a:round/>
              <a:headEnd type="none" w="lg" len="lg"/>
              <a:tailEnd type="triangle" w="lg" len="lg"/>
            </a:ln>
            <a:effectLst/>
          </p:spPr>
        </p:cxnSp>
        <p:sp>
          <p:nvSpPr>
            <p:cNvPr id="38" name="Text Box 11"/>
            <p:cNvSpPr txBox="1">
              <a:spLocks noChangeArrowheads="1"/>
            </p:cNvSpPr>
            <p:nvPr/>
          </p:nvSpPr>
          <p:spPr bwMode="auto">
            <a:xfrm>
              <a:off x="5213679" y="2283683"/>
              <a:ext cx="1669047" cy="523220"/>
            </a:xfrm>
            <a:prstGeom prst="rect">
              <a:avLst/>
            </a:prstGeom>
            <a:solidFill>
              <a:schemeClr val="bg2">
                <a:lumMod val="95000"/>
              </a:schemeClr>
            </a:solidFill>
            <a:ln>
              <a:noFill/>
            </a:ln>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ja-JP" altLang="en-US" sz="1400" dirty="0">
                  <a:latin typeface="Arial" charset="0"/>
                </a:rPr>
                <a:t>表面性状と</a:t>
              </a:r>
              <a:endParaRPr lang="en-US" altLang="ja-JP" sz="1400" dirty="0">
                <a:latin typeface="Arial" charset="0"/>
              </a:endParaRPr>
            </a:p>
            <a:p>
              <a:pPr eaLnBrk="1" hangingPunct="1"/>
              <a:r>
                <a:rPr lang="ja-JP" altLang="en-US" sz="1400" dirty="0">
                  <a:latin typeface="Arial" charset="0"/>
                </a:rPr>
                <a:t>表面性状パラメータ</a:t>
              </a:r>
              <a:endParaRPr lang="en-US" altLang="ja-JP" sz="1400" dirty="0">
                <a:latin typeface="Arial" charset="0"/>
              </a:endParaRPr>
            </a:p>
          </p:txBody>
        </p:sp>
      </p:grpSp>
      <p:sp>
        <p:nvSpPr>
          <p:cNvPr id="21" name="タイトル 20">
            <a:extLst>
              <a:ext uri="{FF2B5EF4-FFF2-40B4-BE49-F238E27FC236}">
                <a16:creationId xmlns:a16="http://schemas.microsoft.com/office/drawing/2014/main" id="{947433ED-FA38-7597-66D8-48463DD25EC4}"/>
              </a:ext>
            </a:extLst>
          </p:cNvPr>
          <p:cNvSpPr>
            <a:spLocks noGrp="1"/>
          </p:cNvSpPr>
          <p:nvPr>
            <p:ph type="title"/>
          </p:nvPr>
        </p:nvSpPr>
        <p:spPr/>
        <p:txBody>
          <a:bodyPr/>
          <a:lstStyle/>
          <a:p>
            <a:r>
              <a:rPr lang="ja-JP" altLang="en-US" dirty="0"/>
              <a:t>メモ作画：形状と公差</a:t>
            </a:r>
          </a:p>
        </p:txBody>
      </p:sp>
      <p:sp>
        <p:nvSpPr>
          <p:cNvPr id="23" name="日付プレースホルダー 22">
            <a:extLst>
              <a:ext uri="{FF2B5EF4-FFF2-40B4-BE49-F238E27FC236}">
                <a16:creationId xmlns:a16="http://schemas.microsoft.com/office/drawing/2014/main" id="{2CA08097-9098-C9A2-B32D-A532053ED5FA}"/>
              </a:ext>
            </a:extLst>
          </p:cNvPr>
          <p:cNvSpPr>
            <a:spLocks noGrp="1"/>
          </p:cNvSpPr>
          <p:nvPr>
            <p:ph type="dt" sz="half" idx="10"/>
          </p:nvPr>
        </p:nvSpPr>
        <p:spPr/>
        <p:txBody>
          <a:bodyPr/>
          <a:lstStyle/>
          <a:p>
            <a:pPr>
              <a:defRPr/>
            </a:pPr>
            <a:r>
              <a:rPr lang="en-US" altLang="ja-JP"/>
              <a:t>2022-8-21</a:t>
            </a:r>
          </a:p>
        </p:txBody>
      </p:sp>
      <p:sp>
        <p:nvSpPr>
          <p:cNvPr id="24" name="フッター プレースホルダー 23">
            <a:extLst>
              <a:ext uri="{FF2B5EF4-FFF2-40B4-BE49-F238E27FC236}">
                <a16:creationId xmlns:a16="http://schemas.microsoft.com/office/drawing/2014/main" id="{63D4CA60-8684-E92C-7CB2-E2758F290AC6}"/>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26" name="スライド番号プレースホルダー 25">
            <a:extLst>
              <a:ext uri="{FF2B5EF4-FFF2-40B4-BE49-F238E27FC236}">
                <a16:creationId xmlns:a16="http://schemas.microsoft.com/office/drawing/2014/main" id="{FEE929E8-3238-462E-2858-E5A75701107E}"/>
              </a:ext>
            </a:extLst>
          </p:cNvPr>
          <p:cNvSpPr>
            <a:spLocks noGrp="1"/>
          </p:cNvSpPr>
          <p:nvPr>
            <p:ph type="sldNum" sz="quarter" idx="12"/>
          </p:nvPr>
        </p:nvSpPr>
        <p:spPr/>
        <p:txBody>
          <a:bodyPr/>
          <a:lstStyle/>
          <a:p>
            <a:pPr>
              <a:defRPr/>
            </a:pPr>
            <a:fld id="{8C219623-F44D-4BE7-BAB0-D5E5D6A8EB78}" type="slidenum">
              <a:rPr lang="en-US" altLang="ja-JP" smtClean="0"/>
              <a:pPr>
                <a:defRPr/>
              </a:pPr>
              <a:t>38</a:t>
            </a:fld>
            <a:endParaRPr lang="en-US" altLang="ja-JP"/>
          </a:p>
        </p:txBody>
      </p:sp>
      <p:sp>
        <p:nvSpPr>
          <p:cNvPr id="27" name="テキスト ボックス 26">
            <a:extLst>
              <a:ext uri="{FF2B5EF4-FFF2-40B4-BE49-F238E27FC236}">
                <a16:creationId xmlns:a16="http://schemas.microsoft.com/office/drawing/2014/main" id="{A65D4F63-40FC-30B0-807E-E42BB7FEE7E8}"/>
              </a:ext>
            </a:extLst>
          </p:cNvPr>
          <p:cNvSpPr txBox="1"/>
          <p:nvPr/>
        </p:nvSpPr>
        <p:spPr>
          <a:xfrm>
            <a:off x="7655772" y="6046284"/>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Tree>
    <p:extLst>
      <p:ext uri="{BB962C8B-B14F-4D97-AF65-F5344CB8AC3E}">
        <p14:creationId xmlns:p14="http://schemas.microsoft.com/office/powerpoint/2010/main" val="41014310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086AA356-2D31-B238-14FA-2E6DE71B916D}"/>
              </a:ext>
            </a:extLst>
          </p:cNvPr>
          <p:cNvSpPr>
            <a:spLocks noGrp="1"/>
          </p:cNvSpPr>
          <p:nvPr>
            <p:ph type="title"/>
          </p:nvPr>
        </p:nvSpPr>
        <p:spPr/>
        <p:txBody>
          <a:bodyPr/>
          <a:lstStyle/>
          <a:p>
            <a:r>
              <a:rPr lang="ja-JP" altLang="en-US" dirty="0"/>
              <a:t>メモ作画：寸法公差と輪郭度，位置度</a:t>
            </a:r>
          </a:p>
        </p:txBody>
      </p:sp>
      <p:sp>
        <p:nvSpPr>
          <p:cNvPr id="4" name="日付プレースホルダー 3">
            <a:extLst>
              <a:ext uri="{FF2B5EF4-FFF2-40B4-BE49-F238E27FC236}">
                <a16:creationId xmlns:a16="http://schemas.microsoft.com/office/drawing/2014/main" id="{2D9B031E-8509-E7DD-819F-9A11C703673C}"/>
              </a:ext>
            </a:extLst>
          </p:cNvPr>
          <p:cNvSpPr>
            <a:spLocks noGrp="1"/>
          </p:cNvSpPr>
          <p:nvPr>
            <p:ph type="dt" sz="half" idx="10"/>
          </p:nvPr>
        </p:nvSpPr>
        <p:spPr/>
        <p:txBody>
          <a:bodyPr/>
          <a:lstStyle/>
          <a:p>
            <a:pPr>
              <a:defRPr/>
            </a:pPr>
            <a:r>
              <a:rPr lang="en-US" altLang="ja-JP"/>
              <a:t>2022-8-21</a:t>
            </a:r>
          </a:p>
        </p:txBody>
      </p:sp>
      <p:sp>
        <p:nvSpPr>
          <p:cNvPr id="5" name="フッター プレースホルダー 4">
            <a:extLst>
              <a:ext uri="{FF2B5EF4-FFF2-40B4-BE49-F238E27FC236}">
                <a16:creationId xmlns:a16="http://schemas.microsoft.com/office/drawing/2014/main" id="{BE6DE56D-572A-8A31-0FE1-918057BEC91B}"/>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C426780E-5FF5-E515-57DC-716AF7EBF707}"/>
              </a:ext>
            </a:extLst>
          </p:cNvPr>
          <p:cNvSpPr>
            <a:spLocks noGrp="1"/>
          </p:cNvSpPr>
          <p:nvPr>
            <p:ph type="sldNum" sz="quarter" idx="12"/>
          </p:nvPr>
        </p:nvSpPr>
        <p:spPr/>
        <p:txBody>
          <a:bodyPr/>
          <a:lstStyle/>
          <a:p>
            <a:pPr>
              <a:defRPr/>
            </a:pPr>
            <a:fld id="{8C219623-F44D-4BE7-BAB0-D5E5D6A8EB78}" type="slidenum">
              <a:rPr lang="en-US" altLang="ja-JP" smtClean="0"/>
              <a:pPr>
                <a:defRPr/>
              </a:pPr>
              <a:t>39</a:t>
            </a:fld>
            <a:endParaRPr lang="en-US" altLang="ja-JP"/>
          </a:p>
        </p:txBody>
      </p:sp>
      <p:grpSp>
        <p:nvGrpSpPr>
          <p:cNvPr id="22" name="グループ化 21">
            <a:extLst>
              <a:ext uri="{FF2B5EF4-FFF2-40B4-BE49-F238E27FC236}">
                <a16:creationId xmlns:a16="http://schemas.microsoft.com/office/drawing/2014/main" id="{F4E01D40-97AE-EFDB-87E7-E786F619E064}"/>
              </a:ext>
            </a:extLst>
          </p:cNvPr>
          <p:cNvGrpSpPr/>
          <p:nvPr/>
        </p:nvGrpSpPr>
        <p:grpSpPr>
          <a:xfrm>
            <a:off x="3092849" y="859893"/>
            <a:ext cx="2318290" cy="2588073"/>
            <a:chOff x="5070505" y="2304094"/>
            <a:chExt cx="2318290" cy="2588073"/>
          </a:xfrm>
        </p:grpSpPr>
        <p:sp>
          <p:nvSpPr>
            <p:cNvPr id="34" name="1 つの角を丸めた四角形 33"/>
            <p:cNvSpPr/>
            <p:nvPr/>
          </p:nvSpPr>
          <p:spPr bwMode="auto">
            <a:xfrm>
              <a:off x="5376661" y="3045059"/>
              <a:ext cx="1627517" cy="1437736"/>
            </a:xfrm>
            <a:prstGeom prst="snipRoundRect">
              <a:avLst>
                <a:gd name="adj1" fmla="val 50000"/>
                <a:gd name="adj2" fmla="val 0"/>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6" name="直線コネクタ 35"/>
            <p:cNvCxnSpPr/>
            <p:nvPr/>
          </p:nvCxnSpPr>
          <p:spPr bwMode="auto">
            <a:xfrm flipH="1">
              <a:off x="5296956" y="3684286"/>
              <a:ext cx="1033435" cy="0"/>
            </a:xfrm>
            <a:prstGeom prst="line">
              <a:avLst/>
            </a:prstGeom>
            <a:noFill/>
            <a:ln w="12700" cap="flat" cmpd="sng" algn="ctr">
              <a:solidFill>
                <a:schemeClr val="tx1"/>
              </a:solidFill>
              <a:prstDash val="lgDashDot"/>
              <a:round/>
              <a:headEnd type="none" w="sm" len="lg"/>
              <a:tailEnd type="none" w="sm" len="lg"/>
            </a:ln>
            <a:effectLst/>
          </p:spPr>
        </p:cxnSp>
        <p:cxnSp>
          <p:nvCxnSpPr>
            <p:cNvPr id="42" name="直線コネクタ 41"/>
            <p:cNvCxnSpPr/>
            <p:nvPr/>
          </p:nvCxnSpPr>
          <p:spPr bwMode="auto">
            <a:xfrm>
              <a:off x="6004492" y="2940000"/>
              <a:ext cx="0" cy="1033678"/>
            </a:xfrm>
            <a:prstGeom prst="line">
              <a:avLst/>
            </a:prstGeom>
            <a:noFill/>
            <a:ln w="12700" cap="flat" cmpd="sng" algn="ctr">
              <a:solidFill>
                <a:schemeClr val="tx1"/>
              </a:solidFill>
              <a:prstDash val="lgDashDot"/>
              <a:round/>
              <a:headEnd type="none" w="sm" len="lg"/>
              <a:tailEnd type="none" w="sm" len="lg"/>
            </a:ln>
            <a:effectLst/>
          </p:spPr>
        </p:cxnSp>
        <p:cxnSp>
          <p:nvCxnSpPr>
            <p:cNvPr id="43" name="直線コネクタ 42"/>
            <p:cNvCxnSpPr/>
            <p:nvPr/>
          </p:nvCxnSpPr>
          <p:spPr bwMode="auto">
            <a:xfrm flipH="1" flipV="1">
              <a:off x="5621574" y="3208304"/>
              <a:ext cx="396367" cy="475982"/>
            </a:xfrm>
            <a:prstGeom prst="line">
              <a:avLst/>
            </a:prstGeom>
            <a:noFill/>
            <a:ln w="12700" cap="flat" cmpd="sng" algn="ctr">
              <a:solidFill>
                <a:schemeClr val="tx1"/>
              </a:solidFill>
              <a:prstDash val="solid"/>
              <a:round/>
              <a:headEnd type="none" w="sm" len="lg"/>
              <a:tailEnd type="arrow" w="sm" len="lg"/>
            </a:ln>
            <a:effectLst/>
          </p:spPr>
        </p:cxnSp>
        <p:cxnSp>
          <p:nvCxnSpPr>
            <p:cNvPr id="45" name="直線コネクタ 44"/>
            <p:cNvCxnSpPr/>
            <p:nvPr/>
          </p:nvCxnSpPr>
          <p:spPr bwMode="auto">
            <a:xfrm flipH="1" flipV="1">
              <a:off x="5070505" y="2539406"/>
              <a:ext cx="561662" cy="674478"/>
            </a:xfrm>
            <a:prstGeom prst="line">
              <a:avLst/>
            </a:prstGeom>
            <a:noFill/>
            <a:ln w="12700" cap="flat" cmpd="sng" algn="ctr">
              <a:solidFill>
                <a:schemeClr val="tx1"/>
              </a:solidFill>
              <a:prstDash val="solid"/>
              <a:round/>
              <a:headEnd type="none" w="sm" len="lg"/>
              <a:tailEnd type="none" w="sm" len="lg"/>
            </a:ln>
            <a:effectLst/>
          </p:spPr>
        </p:cxnSp>
        <p:sp>
          <p:nvSpPr>
            <p:cNvPr id="52" name="正方形/長方形 51"/>
            <p:cNvSpPr/>
            <p:nvPr/>
          </p:nvSpPr>
          <p:spPr>
            <a:xfrm>
              <a:off x="5724273" y="4584390"/>
              <a:ext cx="829074" cy="307777"/>
            </a:xfrm>
            <a:prstGeom prst="rect">
              <a:avLst/>
            </a:prstGeom>
          </p:spPr>
          <p:txBody>
            <a:bodyPr wrap="none">
              <a:spAutoFit/>
            </a:bodyPr>
            <a:lstStyle/>
            <a:p>
              <a:pPr algn="ctr"/>
              <a:r>
                <a:rPr lang="en-US" altLang="ja-JP" sz="1400" i="1" dirty="0"/>
                <a:t>50</a:t>
              </a:r>
              <a:r>
                <a:rPr lang="ja-JP" altLang="en-US" sz="1400" i="1" dirty="0"/>
                <a:t> </a:t>
              </a:r>
              <a:r>
                <a:rPr lang="en-US" altLang="ja-JP" sz="1400" dirty="0">
                  <a:latin typeface="Cambria Math" panose="02040503050406030204" pitchFamily="18" charset="0"/>
                  <a:ea typeface="Cambria Math" panose="02040503050406030204" pitchFamily="18" charset="0"/>
                  <a:sym typeface="Symbol" panose="05050102010706020507" pitchFamily="18" charset="2"/>
                </a:rPr>
                <a:t></a:t>
              </a:r>
              <a:r>
                <a:rPr lang="ja-JP" altLang="en-US" sz="1400" dirty="0">
                  <a:sym typeface="Symbol" panose="05050102010706020507" pitchFamily="18" charset="2"/>
                </a:rPr>
                <a:t> </a:t>
              </a:r>
              <a:r>
                <a:rPr lang="en-US" altLang="ja-JP" sz="1400" i="1" dirty="0">
                  <a:sym typeface="Symbol" panose="05050102010706020507" pitchFamily="18" charset="2"/>
                </a:rPr>
                <a:t>0.1</a:t>
              </a:r>
              <a:endParaRPr lang="ja-JP" altLang="en-US" i="1" dirty="0"/>
            </a:p>
          </p:txBody>
        </p:sp>
        <p:sp>
          <p:nvSpPr>
            <p:cNvPr id="53" name="正方形/長方形 52"/>
            <p:cNvSpPr/>
            <p:nvPr/>
          </p:nvSpPr>
          <p:spPr>
            <a:xfrm rot="16200000">
              <a:off x="6789010" y="3575796"/>
              <a:ext cx="829074" cy="307777"/>
            </a:xfrm>
            <a:prstGeom prst="rect">
              <a:avLst/>
            </a:prstGeom>
          </p:spPr>
          <p:txBody>
            <a:bodyPr wrap="none">
              <a:spAutoFit/>
            </a:bodyPr>
            <a:lstStyle/>
            <a:p>
              <a:pPr algn="ctr"/>
              <a:r>
                <a:rPr lang="en-US" altLang="ja-JP" sz="1400" i="1" dirty="0"/>
                <a:t>50</a:t>
              </a:r>
              <a:r>
                <a:rPr lang="ja-JP" altLang="en-US" sz="1400" i="1" dirty="0"/>
                <a:t> </a:t>
              </a:r>
              <a:r>
                <a:rPr lang="en-US" altLang="ja-JP" sz="1400" dirty="0">
                  <a:latin typeface="Cambria Math" panose="02040503050406030204" pitchFamily="18" charset="0"/>
                  <a:ea typeface="Cambria Math" panose="02040503050406030204" pitchFamily="18" charset="0"/>
                  <a:sym typeface="Symbol" panose="05050102010706020507" pitchFamily="18" charset="2"/>
                </a:rPr>
                <a:t></a:t>
              </a:r>
              <a:r>
                <a:rPr lang="ja-JP" altLang="en-US" sz="1400" dirty="0">
                  <a:sym typeface="Symbol" panose="05050102010706020507" pitchFamily="18" charset="2"/>
                </a:rPr>
                <a:t> </a:t>
              </a:r>
              <a:r>
                <a:rPr lang="en-US" altLang="ja-JP" sz="1400" i="1" dirty="0">
                  <a:sym typeface="Symbol" panose="05050102010706020507" pitchFamily="18" charset="2"/>
                </a:rPr>
                <a:t>0.1</a:t>
              </a:r>
              <a:endParaRPr lang="ja-JP" altLang="en-US" i="1" dirty="0"/>
            </a:p>
          </p:txBody>
        </p:sp>
        <p:sp>
          <p:nvSpPr>
            <p:cNvPr id="54" name="正方形/長方形 53"/>
            <p:cNvSpPr/>
            <p:nvPr/>
          </p:nvSpPr>
          <p:spPr>
            <a:xfrm rot="3060000">
              <a:off x="4950632" y="2654510"/>
              <a:ext cx="1008609" cy="307777"/>
            </a:xfrm>
            <a:prstGeom prst="rect">
              <a:avLst/>
            </a:prstGeom>
          </p:spPr>
          <p:txBody>
            <a:bodyPr wrap="none">
              <a:spAutoFit/>
            </a:bodyPr>
            <a:lstStyle/>
            <a:p>
              <a:pPr algn="ctr"/>
              <a:r>
                <a:rPr lang="en-US" altLang="ja-JP" sz="1400" i="1" dirty="0"/>
                <a:t>R</a:t>
              </a:r>
              <a:r>
                <a:rPr lang="ja-JP" altLang="en-US" sz="1400" i="1" dirty="0"/>
                <a:t> </a:t>
              </a:r>
              <a:r>
                <a:rPr lang="en-US" altLang="ja-JP" sz="1400" i="1" dirty="0"/>
                <a:t>25</a:t>
              </a:r>
              <a:r>
                <a:rPr lang="ja-JP" altLang="en-US" sz="1400" i="1" dirty="0">
                  <a:latin typeface="Cambria Math" panose="02040503050406030204" pitchFamily="18" charset="0"/>
                </a:rPr>
                <a:t> </a:t>
              </a:r>
              <a:r>
                <a:rPr lang="en-US" altLang="ja-JP" sz="1400" dirty="0">
                  <a:latin typeface="Cambria Math" panose="02040503050406030204" pitchFamily="18" charset="0"/>
                  <a:ea typeface="Cambria Math" panose="02040503050406030204" pitchFamily="18" charset="0"/>
                  <a:sym typeface="Symbol" panose="05050102010706020507" pitchFamily="18" charset="2"/>
                </a:rPr>
                <a:t></a:t>
              </a:r>
              <a:r>
                <a:rPr lang="ja-JP" altLang="en-US" sz="1400" dirty="0">
                  <a:latin typeface="Cambria Math" panose="02040503050406030204" pitchFamily="18" charset="0"/>
                  <a:sym typeface="Symbol" panose="05050102010706020507" pitchFamily="18" charset="2"/>
                </a:rPr>
                <a:t> </a:t>
              </a:r>
              <a:r>
                <a:rPr lang="en-US" altLang="ja-JP" sz="1400" i="1" dirty="0">
                  <a:sym typeface="Symbol" panose="05050102010706020507" pitchFamily="18" charset="2"/>
                </a:rPr>
                <a:t>0.1</a:t>
              </a:r>
              <a:endParaRPr lang="ja-JP" altLang="en-US" i="1" dirty="0"/>
            </a:p>
          </p:txBody>
        </p:sp>
        <p:sp>
          <p:nvSpPr>
            <p:cNvPr id="44" name="円/楕円 43"/>
            <p:cNvSpPr/>
            <p:nvPr/>
          </p:nvSpPr>
          <p:spPr bwMode="auto">
            <a:xfrm>
              <a:off x="5779307" y="3454699"/>
              <a:ext cx="438665" cy="438665"/>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8" name="直線コネクタ 47"/>
            <p:cNvCxnSpPr/>
            <p:nvPr/>
          </p:nvCxnSpPr>
          <p:spPr bwMode="auto">
            <a:xfrm>
              <a:off x="5366973" y="4864520"/>
              <a:ext cx="1635926" cy="0"/>
            </a:xfrm>
            <a:prstGeom prst="line">
              <a:avLst/>
            </a:prstGeom>
            <a:noFill/>
            <a:ln w="12700" cap="flat" cmpd="sng" algn="ctr">
              <a:solidFill>
                <a:schemeClr val="tx1"/>
              </a:solidFill>
              <a:prstDash val="solid"/>
              <a:round/>
              <a:headEnd type="arrow" w="sm" len="lg"/>
              <a:tailEnd type="arrow" w="sm" len="lg"/>
            </a:ln>
            <a:effectLst/>
          </p:spPr>
        </p:cxnSp>
        <p:cxnSp>
          <p:nvCxnSpPr>
            <p:cNvPr id="51" name="直線コネクタ 50"/>
            <p:cNvCxnSpPr/>
            <p:nvPr/>
          </p:nvCxnSpPr>
          <p:spPr bwMode="auto">
            <a:xfrm flipV="1">
              <a:off x="7342015" y="3041620"/>
              <a:ext cx="0" cy="1446472"/>
            </a:xfrm>
            <a:prstGeom prst="line">
              <a:avLst/>
            </a:prstGeom>
            <a:noFill/>
            <a:ln w="12700" cap="flat" cmpd="sng" algn="ctr">
              <a:solidFill>
                <a:schemeClr val="tx1"/>
              </a:solidFill>
              <a:prstDash val="solid"/>
              <a:round/>
              <a:headEnd type="arrow" w="sm" len="lg"/>
              <a:tailEnd type="arrow" w="sm" len="lg"/>
            </a:ln>
            <a:effectLst/>
          </p:spPr>
        </p:cxnSp>
        <p:cxnSp>
          <p:nvCxnSpPr>
            <p:cNvPr id="55" name="直線コネクタ 54"/>
            <p:cNvCxnSpPr>
              <a:cxnSpLocks/>
            </p:cNvCxnSpPr>
            <p:nvPr/>
          </p:nvCxnSpPr>
          <p:spPr bwMode="auto">
            <a:xfrm flipH="1">
              <a:off x="7002768" y="4482795"/>
              <a:ext cx="385129" cy="0"/>
            </a:xfrm>
            <a:prstGeom prst="line">
              <a:avLst/>
            </a:prstGeom>
            <a:noFill/>
            <a:ln w="12700" cap="flat" cmpd="sng" algn="ctr">
              <a:solidFill>
                <a:schemeClr val="tx1"/>
              </a:solidFill>
              <a:prstDash val="solid"/>
              <a:round/>
              <a:headEnd type="none" w="sm" len="lg"/>
              <a:tailEnd type="none" w="sm" len="lg"/>
            </a:ln>
            <a:effectLst/>
          </p:spPr>
        </p:cxnSp>
        <p:cxnSp>
          <p:nvCxnSpPr>
            <p:cNvPr id="56" name="直線コネクタ 55"/>
            <p:cNvCxnSpPr>
              <a:cxnSpLocks/>
            </p:cNvCxnSpPr>
            <p:nvPr/>
          </p:nvCxnSpPr>
          <p:spPr bwMode="auto">
            <a:xfrm flipH="1">
              <a:off x="7003666" y="3045059"/>
              <a:ext cx="385129" cy="0"/>
            </a:xfrm>
            <a:prstGeom prst="line">
              <a:avLst/>
            </a:prstGeom>
            <a:noFill/>
            <a:ln w="12700" cap="flat" cmpd="sng" algn="ctr">
              <a:solidFill>
                <a:schemeClr val="tx1"/>
              </a:solidFill>
              <a:prstDash val="solid"/>
              <a:round/>
              <a:headEnd type="none" w="sm" len="lg"/>
              <a:tailEnd type="none" w="sm" len="lg"/>
            </a:ln>
            <a:effectLst/>
          </p:spPr>
        </p:cxnSp>
        <p:cxnSp>
          <p:nvCxnSpPr>
            <p:cNvPr id="10" name="直線コネクタ 9">
              <a:extLst>
                <a:ext uri="{FF2B5EF4-FFF2-40B4-BE49-F238E27FC236}">
                  <a16:creationId xmlns:a16="http://schemas.microsoft.com/office/drawing/2014/main" id="{2266508F-2156-623F-7074-B082EE61AADC}"/>
                </a:ext>
              </a:extLst>
            </p:cNvPr>
            <p:cNvCxnSpPr>
              <a:cxnSpLocks/>
            </p:cNvCxnSpPr>
            <p:nvPr/>
          </p:nvCxnSpPr>
          <p:spPr bwMode="auto">
            <a:xfrm>
              <a:off x="5376661" y="4494028"/>
              <a:ext cx="0" cy="396000"/>
            </a:xfrm>
            <a:prstGeom prst="line">
              <a:avLst/>
            </a:prstGeom>
            <a:noFill/>
            <a:ln w="12700" cap="flat" cmpd="sng" algn="ctr">
              <a:solidFill>
                <a:schemeClr val="tx1"/>
              </a:solidFill>
              <a:prstDash val="solid"/>
              <a:round/>
              <a:headEnd type="none" w="sm" len="lg"/>
              <a:tailEnd type="none" w="sm" len="lg"/>
            </a:ln>
            <a:effectLst/>
          </p:spPr>
        </p:cxnSp>
        <p:cxnSp>
          <p:nvCxnSpPr>
            <p:cNvPr id="18" name="直線コネクタ 17">
              <a:extLst>
                <a:ext uri="{FF2B5EF4-FFF2-40B4-BE49-F238E27FC236}">
                  <a16:creationId xmlns:a16="http://schemas.microsoft.com/office/drawing/2014/main" id="{ECCDAAC0-64A7-236B-5991-2E54EFAC6FB9}"/>
                </a:ext>
              </a:extLst>
            </p:cNvPr>
            <p:cNvCxnSpPr>
              <a:cxnSpLocks/>
            </p:cNvCxnSpPr>
            <p:nvPr/>
          </p:nvCxnSpPr>
          <p:spPr bwMode="auto">
            <a:xfrm>
              <a:off x="7004178" y="4494028"/>
              <a:ext cx="0" cy="396000"/>
            </a:xfrm>
            <a:prstGeom prst="line">
              <a:avLst/>
            </a:prstGeom>
            <a:noFill/>
            <a:ln w="12700" cap="flat" cmpd="sng" algn="ctr">
              <a:solidFill>
                <a:schemeClr val="tx1"/>
              </a:solidFill>
              <a:prstDash val="solid"/>
              <a:round/>
              <a:headEnd type="none" w="sm" len="lg"/>
              <a:tailEnd type="none" w="sm" len="lg"/>
            </a:ln>
            <a:effectLst/>
          </p:spPr>
        </p:cxnSp>
      </p:grpSp>
      <p:grpSp>
        <p:nvGrpSpPr>
          <p:cNvPr id="79" name="グループ化 78">
            <a:extLst>
              <a:ext uri="{FF2B5EF4-FFF2-40B4-BE49-F238E27FC236}">
                <a16:creationId xmlns:a16="http://schemas.microsoft.com/office/drawing/2014/main" id="{D9BBC257-F1A6-4040-C671-AB3CDEBAD1D3}"/>
              </a:ext>
            </a:extLst>
          </p:cNvPr>
          <p:cNvGrpSpPr/>
          <p:nvPr/>
        </p:nvGrpSpPr>
        <p:grpSpPr>
          <a:xfrm>
            <a:off x="1387717" y="4148456"/>
            <a:ext cx="2160000" cy="2050632"/>
            <a:chOff x="2282455" y="4148456"/>
            <a:chExt cx="2160000" cy="2050632"/>
          </a:xfrm>
        </p:grpSpPr>
        <p:sp>
          <p:nvSpPr>
            <p:cNvPr id="28" name="L 字 27">
              <a:extLst>
                <a:ext uri="{FF2B5EF4-FFF2-40B4-BE49-F238E27FC236}">
                  <a16:creationId xmlns:a16="http://schemas.microsoft.com/office/drawing/2014/main" id="{428F1964-A899-B14A-70A7-3C8DB22F1B1E}"/>
                </a:ext>
              </a:extLst>
            </p:cNvPr>
            <p:cNvSpPr/>
            <p:nvPr/>
          </p:nvSpPr>
          <p:spPr bwMode="auto">
            <a:xfrm>
              <a:off x="2282455" y="4579088"/>
              <a:ext cx="2160000" cy="1620000"/>
            </a:xfrm>
            <a:prstGeom prst="corner">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7" name="直線コネクタ 36">
              <a:extLst>
                <a:ext uri="{FF2B5EF4-FFF2-40B4-BE49-F238E27FC236}">
                  <a16:creationId xmlns:a16="http://schemas.microsoft.com/office/drawing/2014/main" id="{8E3DECB2-1D85-7F90-C2A4-FD94709F67FB}"/>
                </a:ext>
              </a:extLst>
            </p:cNvPr>
            <p:cNvCxnSpPr>
              <a:cxnSpLocks/>
            </p:cNvCxnSpPr>
            <p:nvPr/>
          </p:nvCxnSpPr>
          <p:spPr bwMode="auto">
            <a:xfrm flipV="1">
              <a:off x="3090531" y="4330995"/>
              <a:ext cx="0" cy="233915"/>
            </a:xfrm>
            <a:prstGeom prst="line">
              <a:avLst/>
            </a:prstGeom>
            <a:noFill/>
            <a:ln w="12700" cap="flat" cmpd="sng" algn="ctr">
              <a:solidFill>
                <a:schemeClr val="tx1"/>
              </a:solidFill>
              <a:prstDash val="solid"/>
              <a:round/>
              <a:headEnd type="none" w="lg" len="lg"/>
              <a:tailEnd type="none" w="lg" len="lg"/>
            </a:ln>
            <a:effectLst/>
          </p:spPr>
        </p:cxnSp>
        <p:cxnSp>
          <p:nvCxnSpPr>
            <p:cNvPr id="38" name="直線コネクタ 37">
              <a:extLst>
                <a:ext uri="{FF2B5EF4-FFF2-40B4-BE49-F238E27FC236}">
                  <a16:creationId xmlns:a16="http://schemas.microsoft.com/office/drawing/2014/main" id="{7CE06B8A-45D5-E5CA-B506-EBD946EF6C46}"/>
                </a:ext>
              </a:extLst>
            </p:cNvPr>
            <p:cNvCxnSpPr>
              <a:cxnSpLocks/>
            </p:cNvCxnSpPr>
            <p:nvPr/>
          </p:nvCxnSpPr>
          <p:spPr bwMode="auto">
            <a:xfrm flipV="1">
              <a:off x="4442455" y="4330995"/>
              <a:ext cx="0" cy="1049079"/>
            </a:xfrm>
            <a:prstGeom prst="line">
              <a:avLst/>
            </a:prstGeom>
            <a:noFill/>
            <a:ln w="12700" cap="flat" cmpd="sng" algn="ctr">
              <a:solidFill>
                <a:schemeClr val="tx1"/>
              </a:solidFill>
              <a:prstDash val="solid"/>
              <a:round/>
              <a:headEnd type="none" w="lg" len="lg"/>
              <a:tailEnd type="none" w="lg" len="lg"/>
            </a:ln>
            <a:effectLst/>
          </p:spPr>
        </p:cxnSp>
        <p:sp>
          <p:nvSpPr>
            <p:cNvPr id="47" name="正方形/長方形 46">
              <a:extLst>
                <a:ext uri="{FF2B5EF4-FFF2-40B4-BE49-F238E27FC236}">
                  <a16:creationId xmlns:a16="http://schemas.microsoft.com/office/drawing/2014/main" id="{5B01977A-8698-8A74-163C-0EBBDE0688C1}"/>
                </a:ext>
              </a:extLst>
            </p:cNvPr>
            <p:cNvSpPr/>
            <p:nvPr/>
          </p:nvSpPr>
          <p:spPr>
            <a:xfrm>
              <a:off x="3346613" y="4148456"/>
              <a:ext cx="829073" cy="307777"/>
            </a:xfrm>
            <a:prstGeom prst="rect">
              <a:avLst/>
            </a:prstGeom>
          </p:spPr>
          <p:txBody>
            <a:bodyPr wrap="none">
              <a:spAutoFit/>
            </a:bodyPr>
            <a:lstStyle/>
            <a:p>
              <a:pPr algn="ctr"/>
              <a:r>
                <a:rPr lang="en-US" altLang="ja-JP" sz="1400" i="1" dirty="0"/>
                <a:t>30</a:t>
              </a:r>
              <a:r>
                <a:rPr lang="ja-JP" altLang="en-US" sz="1400" i="1" dirty="0"/>
                <a:t> </a:t>
              </a:r>
              <a:r>
                <a:rPr lang="en-US" altLang="ja-JP" sz="1400" dirty="0">
                  <a:latin typeface="Cambria Math" panose="02040503050406030204" pitchFamily="18" charset="0"/>
                  <a:ea typeface="Cambria Math" panose="02040503050406030204" pitchFamily="18" charset="0"/>
                  <a:sym typeface="Symbol" panose="05050102010706020507" pitchFamily="18" charset="2"/>
                </a:rPr>
                <a:t></a:t>
              </a:r>
              <a:r>
                <a:rPr lang="ja-JP" altLang="en-US" sz="1400" dirty="0">
                  <a:sym typeface="Symbol" panose="05050102010706020507" pitchFamily="18" charset="2"/>
                </a:rPr>
                <a:t> </a:t>
              </a:r>
              <a:r>
                <a:rPr lang="en-US" altLang="ja-JP" sz="1400" i="1" dirty="0">
                  <a:sym typeface="Symbol" panose="05050102010706020507" pitchFamily="18" charset="2"/>
                </a:rPr>
                <a:t>0.1</a:t>
              </a:r>
              <a:endParaRPr lang="ja-JP" altLang="en-US" i="1" dirty="0"/>
            </a:p>
          </p:txBody>
        </p:sp>
        <p:cxnSp>
          <p:nvCxnSpPr>
            <p:cNvPr id="49" name="直線コネクタ 48">
              <a:extLst>
                <a:ext uri="{FF2B5EF4-FFF2-40B4-BE49-F238E27FC236}">
                  <a16:creationId xmlns:a16="http://schemas.microsoft.com/office/drawing/2014/main" id="{D583C51B-118E-53FC-495B-DE03294541DA}"/>
                </a:ext>
              </a:extLst>
            </p:cNvPr>
            <p:cNvCxnSpPr>
              <a:cxnSpLocks/>
            </p:cNvCxnSpPr>
            <p:nvPr/>
          </p:nvCxnSpPr>
          <p:spPr bwMode="auto">
            <a:xfrm>
              <a:off x="3095149" y="4428586"/>
              <a:ext cx="1332000" cy="0"/>
            </a:xfrm>
            <a:prstGeom prst="line">
              <a:avLst/>
            </a:prstGeom>
            <a:noFill/>
            <a:ln w="12700" cap="flat" cmpd="sng" algn="ctr">
              <a:solidFill>
                <a:schemeClr val="tx1"/>
              </a:solidFill>
              <a:prstDash val="solid"/>
              <a:round/>
              <a:headEnd type="arrow" w="sm" len="lg"/>
              <a:tailEnd type="arrow" w="sm" len="lg"/>
            </a:ln>
            <a:effectLst/>
          </p:spPr>
        </p:cxnSp>
      </p:grpSp>
      <p:grpSp>
        <p:nvGrpSpPr>
          <p:cNvPr id="80" name="グループ化 79">
            <a:extLst>
              <a:ext uri="{FF2B5EF4-FFF2-40B4-BE49-F238E27FC236}">
                <a16:creationId xmlns:a16="http://schemas.microsoft.com/office/drawing/2014/main" id="{18926BBF-3788-6667-0838-FAAEDB0135BD}"/>
              </a:ext>
            </a:extLst>
          </p:cNvPr>
          <p:cNvGrpSpPr/>
          <p:nvPr/>
        </p:nvGrpSpPr>
        <p:grpSpPr>
          <a:xfrm>
            <a:off x="4053287" y="3712146"/>
            <a:ext cx="2632771" cy="2486942"/>
            <a:chOff x="5518297" y="3712146"/>
            <a:chExt cx="2632771" cy="2486942"/>
          </a:xfrm>
        </p:grpSpPr>
        <p:sp>
          <p:nvSpPr>
            <p:cNvPr id="32" name="L 字 31">
              <a:extLst>
                <a:ext uri="{FF2B5EF4-FFF2-40B4-BE49-F238E27FC236}">
                  <a16:creationId xmlns:a16="http://schemas.microsoft.com/office/drawing/2014/main" id="{2D54906C-9752-DA96-F13B-5FA69F976C47}"/>
                </a:ext>
              </a:extLst>
            </p:cNvPr>
            <p:cNvSpPr/>
            <p:nvPr/>
          </p:nvSpPr>
          <p:spPr bwMode="auto">
            <a:xfrm>
              <a:off x="5518297" y="4579088"/>
              <a:ext cx="2160000" cy="1620000"/>
            </a:xfrm>
            <a:prstGeom prst="corner">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0" name="直線コネクタ 59">
              <a:extLst>
                <a:ext uri="{FF2B5EF4-FFF2-40B4-BE49-F238E27FC236}">
                  <a16:creationId xmlns:a16="http://schemas.microsoft.com/office/drawing/2014/main" id="{4F18155C-9430-B7FD-DA39-F351E35B761E}"/>
                </a:ext>
              </a:extLst>
            </p:cNvPr>
            <p:cNvCxnSpPr>
              <a:cxnSpLocks/>
            </p:cNvCxnSpPr>
            <p:nvPr/>
          </p:nvCxnSpPr>
          <p:spPr bwMode="auto">
            <a:xfrm flipV="1">
              <a:off x="6319286" y="3763926"/>
              <a:ext cx="0" cy="804528"/>
            </a:xfrm>
            <a:prstGeom prst="line">
              <a:avLst/>
            </a:prstGeom>
            <a:noFill/>
            <a:ln w="12700" cap="flat" cmpd="sng" algn="ctr">
              <a:solidFill>
                <a:schemeClr val="tx1"/>
              </a:solidFill>
              <a:prstDash val="solid"/>
              <a:round/>
              <a:headEnd type="none" w="lg" len="lg"/>
              <a:tailEnd type="none" w="lg" len="lg"/>
            </a:ln>
            <a:effectLst/>
          </p:spPr>
        </p:cxnSp>
        <p:cxnSp>
          <p:nvCxnSpPr>
            <p:cNvPr id="61" name="直線コネクタ 60">
              <a:extLst>
                <a:ext uri="{FF2B5EF4-FFF2-40B4-BE49-F238E27FC236}">
                  <a16:creationId xmlns:a16="http://schemas.microsoft.com/office/drawing/2014/main" id="{0AC92965-D9E8-4C39-9C68-FB0965DE7A87}"/>
                </a:ext>
              </a:extLst>
            </p:cNvPr>
            <p:cNvCxnSpPr>
              <a:cxnSpLocks/>
            </p:cNvCxnSpPr>
            <p:nvPr/>
          </p:nvCxnSpPr>
          <p:spPr bwMode="auto">
            <a:xfrm flipV="1">
              <a:off x="7671210" y="4334539"/>
              <a:ext cx="0" cy="1049079"/>
            </a:xfrm>
            <a:prstGeom prst="line">
              <a:avLst/>
            </a:prstGeom>
            <a:noFill/>
            <a:ln w="12700" cap="flat" cmpd="sng" algn="ctr">
              <a:solidFill>
                <a:schemeClr val="tx1"/>
              </a:solidFill>
              <a:prstDash val="solid"/>
              <a:round/>
              <a:headEnd type="none" w="lg" len="lg"/>
              <a:tailEnd type="none" w="lg" len="lg"/>
            </a:ln>
            <a:effectLst/>
          </p:spPr>
        </p:cxnSp>
        <p:cxnSp>
          <p:nvCxnSpPr>
            <p:cNvPr id="62" name="直線コネクタ 61">
              <a:extLst>
                <a:ext uri="{FF2B5EF4-FFF2-40B4-BE49-F238E27FC236}">
                  <a16:creationId xmlns:a16="http://schemas.microsoft.com/office/drawing/2014/main" id="{F3E3464C-DB07-C853-7161-DCBA543180E6}"/>
                </a:ext>
              </a:extLst>
            </p:cNvPr>
            <p:cNvCxnSpPr>
              <a:cxnSpLocks/>
            </p:cNvCxnSpPr>
            <p:nvPr/>
          </p:nvCxnSpPr>
          <p:spPr bwMode="auto">
            <a:xfrm>
              <a:off x="6330992" y="4432130"/>
              <a:ext cx="1332000" cy="0"/>
            </a:xfrm>
            <a:prstGeom prst="line">
              <a:avLst/>
            </a:prstGeom>
            <a:noFill/>
            <a:ln w="12700" cap="flat" cmpd="sng" algn="ctr">
              <a:solidFill>
                <a:schemeClr val="tx1"/>
              </a:solidFill>
              <a:prstDash val="solid"/>
              <a:round/>
              <a:headEnd type="arrow" w="sm" len="lg"/>
              <a:tailEnd type="arrow" w="sm" len="lg"/>
            </a:ln>
            <a:effectLst/>
          </p:spPr>
        </p:cxnSp>
        <p:sp>
          <p:nvSpPr>
            <p:cNvPr id="63" name="正方形/長方形 62">
              <a:extLst>
                <a:ext uri="{FF2B5EF4-FFF2-40B4-BE49-F238E27FC236}">
                  <a16:creationId xmlns:a16="http://schemas.microsoft.com/office/drawing/2014/main" id="{D90E83C8-F8EE-CA6E-D045-5E07C0E4C5DF}"/>
                </a:ext>
              </a:extLst>
            </p:cNvPr>
            <p:cNvSpPr>
              <a:spLocks/>
            </p:cNvSpPr>
            <p:nvPr/>
          </p:nvSpPr>
          <p:spPr bwMode="auto">
            <a:xfrm>
              <a:off x="6798992" y="4134217"/>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30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65" name="正方形/長方形 64">
              <a:extLst>
                <a:ext uri="{FF2B5EF4-FFF2-40B4-BE49-F238E27FC236}">
                  <a16:creationId xmlns:a16="http://schemas.microsoft.com/office/drawing/2014/main" id="{A9166348-5BBE-81F7-D49C-55CE8ADA4725}"/>
                </a:ext>
              </a:extLst>
            </p:cNvPr>
            <p:cNvSpPr>
              <a:spLocks noChangeAspect="1"/>
            </p:cNvSpPr>
            <p:nvPr/>
          </p:nvSpPr>
          <p:spPr bwMode="auto">
            <a:xfrm>
              <a:off x="6624432" y="3712146"/>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66" name="正方形/長方形 65">
              <a:extLst>
                <a:ext uri="{FF2B5EF4-FFF2-40B4-BE49-F238E27FC236}">
                  <a16:creationId xmlns:a16="http://schemas.microsoft.com/office/drawing/2014/main" id="{A42A66BA-3D97-9173-6C24-18F1A1B37C9C}"/>
                </a:ext>
              </a:extLst>
            </p:cNvPr>
            <p:cNvSpPr>
              <a:spLocks/>
            </p:cNvSpPr>
            <p:nvPr/>
          </p:nvSpPr>
          <p:spPr bwMode="auto">
            <a:xfrm>
              <a:off x="6872961" y="3712146"/>
              <a:ext cx="540125"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0.2</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67" name="正方形/長方形 66">
              <a:extLst>
                <a:ext uri="{FF2B5EF4-FFF2-40B4-BE49-F238E27FC236}">
                  <a16:creationId xmlns:a16="http://schemas.microsoft.com/office/drawing/2014/main" id="{4D3B0979-1A47-C8CB-AA57-0875C3F39217}"/>
                </a:ext>
              </a:extLst>
            </p:cNvPr>
            <p:cNvSpPr>
              <a:spLocks noChangeAspect="1"/>
            </p:cNvSpPr>
            <p:nvPr/>
          </p:nvSpPr>
          <p:spPr bwMode="auto">
            <a:xfrm>
              <a:off x="7403691" y="3712146"/>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68" name="二等辺三角形 67">
              <a:extLst>
                <a:ext uri="{FF2B5EF4-FFF2-40B4-BE49-F238E27FC236}">
                  <a16:creationId xmlns:a16="http://schemas.microsoft.com/office/drawing/2014/main" id="{23850E54-7469-928E-6598-2A8898C87D32}"/>
                </a:ext>
              </a:extLst>
            </p:cNvPr>
            <p:cNvSpPr/>
            <p:nvPr/>
          </p:nvSpPr>
          <p:spPr bwMode="auto">
            <a:xfrm rot="16200000" flipV="1">
              <a:off x="7655003" y="5733518"/>
              <a:ext cx="144000" cy="72000"/>
            </a:xfrm>
            <a:prstGeom prst="triangle">
              <a:avLst/>
            </a:prstGeom>
            <a:solidFill>
              <a:schemeClr val="tx1"/>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9" name="直線コネクタ 68">
              <a:extLst>
                <a:ext uri="{FF2B5EF4-FFF2-40B4-BE49-F238E27FC236}">
                  <a16:creationId xmlns:a16="http://schemas.microsoft.com/office/drawing/2014/main" id="{8CF87C2A-C11F-0669-A48F-2A6EAB03B1A8}"/>
                </a:ext>
              </a:extLst>
            </p:cNvPr>
            <p:cNvCxnSpPr/>
            <p:nvPr/>
          </p:nvCxnSpPr>
          <p:spPr bwMode="auto">
            <a:xfrm rot="16200000" flipV="1">
              <a:off x="7899068" y="5585306"/>
              <a:ext cx="0" cy="368424"/>
            </a:xfrm>
            <a:prstGeom prst="line">
              <a:avLst/>
            </a:prstGeom>
            <a:noFill/>
            <a:ln w="9525" cap="flat" cmpd="sng" algn="ctr">
              <a:solidFill>
                <a:schemeClr val="tx1"/>
              </a:solidFill>
              <a:prstDash val="solid"/>
              <a:round/>
              <a:headEnd type="none" w="sm" len="lg"/>
              <a:tailEnd type="none" w="sm" len="lg"/>
            </a:ln>
            <a:effectLst/>
          </p:spPr>
        </p:cxnSp>
        <p:sp>
          <p:nvSpPr>
            <p:cNvPr id="70" name="正方形/長方形 69">
              <a:extLst>
                <a:ext uri="{FF2B5EF4-FFF2-40B4-BE49-F238E27FC236}">
                  <a16:creationId xmlns:a16="http://schemas.microsoft.com/office/drawing/2014/main" id="{7AAA72D7-20FC-7532-D945-13878B16D2E3}"/>
                </a:ext>
              </a:extLst>
            </p:cNvPr>
            <p:cNvSpPr>
              <a:spLocks noChangeAspect="1"/>
            </p:cNvSpPr>
            <p:nvPr/>
          </p:nvSpPr>
          <p:spPr bwMode="auto">
            <a:xfrm>
              <a:off x="7899068" y="5643029"/>
              <a:ext cx="252000" cy="252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71" name="直線コネクタ 70">
              <a:extLst>
                <a:ext uri="{FF2B5EF4-FFF2-40B4-BE49-F238E27FC236}">
                  <a16:creationId xmlns:a16="http://schemas.microsoft.com/office/drawing/2014/main" id="{F84D506B-7ADB-2AF0-C203-9E6956823FCB}"/>
                </a:ext>
              </a:extLst>
            </p:cNvPr>
            <p:cNvCxnSpPr/>
            <p:nvPr/>
          </p:nvCxnSpPr>
          <p:spPr bwMode="auto">
            <a:xfrm>
              <a:off x="6656547" y="3836551"/>
              <a:ext cx="201578" cy="0"/>
            </a:xfrm>
            <a:prstGeom prst="line">
              <a:avLst/>
            </a:prstGeom>
            <a:noFill/>
            <a:ln w="9525" cap="flat" cmpd="sng" algn="ctr">
              <a:solidFill>
                <a:schemeClr val="tx1"/>
              </a:solidFill>
              <a:prstDash val="solid"/>
              <a:round/>
              <a:headEnd type="none" w="lg" len="lg"/>
              <a:tailEnd type="none" w="lg" len="lg"/>
            </a:ln>
            <a:effectLst/>
          </p:spPr>
        </p:cxnSp>
        <p:cxnSp>
          <p:nvCxnSpPr>
            <p:cNvPr id="72" name="直線コネクタ 71">
              <a:extLst>
                <a:ext uri="{FF2B5EF4-FFF2-40B4-BE49-F238E27FC236}">
                  <a16:creationId xmlns:a16="http://schemas.microsoft.com/office/drawing/2014/main" id="{8A0ED14B-3E85-8FA9-6FA2-E6031CA7DA32}"/>
                </a:ext>
              </a:extLst>
            </p:cNvPr>
            <p:cNvCxnSpPr/>
            <p:nvPr/>
          </p:nvCxnSpPr>
          <p:spPr bwMode="auto">
            <a:xfrm rot="5400000">
              <a:off x="6656547" y="3836551"/>
              <a:ext cx="201578" cy="0"/>
            </a:xfrm>
            <a:prstGeom prst="line">
              <a:avLst/>
            </a:prstGeom>
            <a:noFill/>
            <a:ln w="9525" cap="flat" cmpd="sng" algn="ctr">
              <a:solidFill>
                <a:schemeClr val="tx1"/>
              </a:solidFill>
              <a:prstDash val="solid"/>
              <a:round/>
              <a:headEnd type="none" w="lg" len="lg"/>
              <a:tailEnd type="none" w="lg" len="lg"/>
            </a:ln>
            <a:effectLst/>
          </p:spPr>
        </p:cxnSp>
        <p:sp>
          <p:nvSpPr>
            <p:cNvPr id="73" name="円/楕円 20">
              <a:extLst>
                <a:ext uri="{FF2B5EF4-FFF2-40B4-BE49-F238E27FC236}">
                  <a16:creationId xmlns:a16="http://schemas.microsoft.com/office/drawing/2014/main" id="{7E34AF16-6CDB-D7F6-8CF3-A63709FE29B4}"/>
                </a:ext>
              </a:extLst>
            </p:cNvPr>
            <p:cNvSpPr>
              <a:spLocks noChangeAspect="1"/>
            </p:cNvSpPr>
            <p:nvPr/>
          </p:nvSpPr>
          <p:spPr bwMode="auto">
            <a:xfrm>
              <a:off x="6705719" y="3787350"/>
              <a:ext cx="108000" cy="108000"/>
            </a:xfrm>
            <a:prstGeom prst="ellipse">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74" name="直線コネクタ 73">
              <a:extLst>
                <a:ext uri="{FF2B5EF4-FFF2-40B4-BE49-F238E27FC236}">
                  <a16:creationId xmlns:a16="http://schemas.microsoft.com/office/drawing/2014/main" id="{0078171B-D14E-67F1-29C2-9A5B01E33173}"/>
                </a:ext>
              </a:extLst>
            </p:cNvPr>
            <p:cNvCxnSpPr>
              <a:cxnSpLocks/>
              <a:endCxn id="65" idx="1"/>
            </p:cNvCxnSpPr>
            <p:nvPr/>
          </p:nvCxnSpPr>
          <p:spPr bwMode="auto">
            <a:xfrm flipV="1">
              <a:off x="6313271" y="3838146"/>
              <a:ext cx="311161" cy="7421"/>
            </a:xfrm>
            <a:prstGeom prst="line">
              <a:avLst/>
            </a:prstGeom>
            <a:noFill/>
            <a:ln w="12700" cap="flat" cmpd="sng" algn="ctr">
              <a:solidFill>
                <a:schemeClr val="tx1"/>
              </a:solidFill>
              <a:prstDash val="solid"/>
              <a:round/>
              <a:headEnd type="arrow" w="sm" len="lg"/>
              <a:tailEnd type="none" w="sm" len="lg"/>
            </a:ln>
            <a:effectLst/>
          </p:spPr>
        </p:cxnSp>
      </p:grpSp>
      <p:sp>
        <p:nvSpPr>
          <p:cNvPr id="78" name="テキスト ボックス 77">
            <a:extLst>
              <a:ext uri="{FF2B5EF4-FFF2-40B4-BE49-F238E27FC236}">
                <a16:creationId xmlns:a16="http://schemas.microsoft.com/office/drawing/2014/main" id="{148BACC2-5B82-64FC-175F-19019BF5CEFC}"/>
              </a:ext>
            </a:extLst>
          </p:cNvPr>
          <p:cNvSpPr txBox="1"/>
          <p:nvPr/>
        </p:nvSpPr>
        <p:spPr>
          <a:xfrm>
            <a:off x="7655772" y="6046284"/>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grpSp>
        <p:nvGrpSpPr>
          <p:cNvPr id="35" name="グループ化 34">
            <a:extLst>
              <a:ext uri="{FF2B5EF4-FFF2-40B4-BE49-F238E27FC236}">
                <a16:creationId xmlns:a16="http://schemas.microsoft.com/office/drawing/2014/main" id="{BA65629F-0E6E-EC04-FFCA-3D59A9614F64}"/>
              </a:ext>
            </a:extLst>
          </p:cNvPr>
          <p:cNvGrpSpPr/>
          <p:nvPr/>
        </p:nvGrpSpPr>
        <p:grpSpPr>
          <a:xfrm>
            <a:off x="5806900" y="1158407"/>
            <a:ext cx="2131833" cy="2289559"/>
            <a:chOff x="497481" y="1156268"/>
            <a:chExt cx="2131833" cy="2289559"/>
          </a:xfrm>
        </p:grpSpPr>
        <p:sp>
          <p:nvSpPr>
            <p:cNvPr id="9" name="1 つの角を丸めた四角形 8"/>
            <p:cNvSpPr/>
            <p:nvPr/>
          </p:nvSpPr>
          <p:spPr bwMode="auto">
            <a:xfrm>
              <a:off x="627521" y="1609550"/>
              <a:ext cx="1627517" cy="1437736"/>
            </a:xfrm>
            <a:prstGeom prst="snipRoundRect">
              <a:avLst>
                <a:gd name="adj1" fmla="val 50000"/>
                <a:gd name="adj2" fmla="val 0"/>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1" name="直線コネクタ 10"/>
            <p:cNvCxnSpPr/>
            <p:nvPr/>
          </p:nvCxnSpPr>
          <p:spPr bwMode="auto">
            <a:xfrm flipV="1">
              <a:off x="2583432" y="1608945"/>
              <a:ext cx="0" cy="1446472"/>
            </a:xfrm>
            <a:prstGeom prst="line">
              <a:avLst/>
            </a:prstGeom>
            <a:noFill/>
            <a:ln w="12700" cap="flat" cmpd="sng" algn="ctr">
              <a:solidFill>
                <a:schemeClr val="tx1"/>
              </a:solidFill>
              <a:prstDash val="solid"/>
              <a:round/>
              <a:headEnd type="arrow" w="sm" len="lg"/>
              <a:tailEnd type="arrow" w="sm" len="lg"/>
            </a:ln>
            <a:effectLst/>
          </p:spPr>
        </p:cxnSp>
        <p:cxnSp>
          <p:nvCxnSpPr>
            <p:cNvPr id="12" name="直線コネクタ 11"/>
            <p:cNvCxnSpPr/>
            <p:nvPr/>
          </p:nvCxnSpPr>
          <p:spPr bwMode="auto">
            <a:xfrm flipH="1">
              <a:off x="497482" y="2248777"/>
              <a:ext cx="1095892" cy="0"/>
            </a:xfrm>
            <a:prstGeom prst="line">
              <a:avLst/>
            </a:prstGeom>
            <a:noFill/>
            <a:ln w="12700" cap="flat" cmpd="sng" algn="ctr">
              <a:solidFill>
                <a:schemeClr val="tx1"/>
              </a:solidFill>
              <a:prstDash val="lgDashDot"/>
              <a:round/>
              <a:headEnd type="none" w="sm" len="lg"/>
              <a:tailEnd type="none" w="sm" len="lg"/>
            </a:ln>
            <a:effectLst/>
          </p:spPr>
        </p:cxnSp>
        <p:cxnSp>
          <p:nvCxnSpPr>
            <p:cNvPr id="13" name="直線コネクタ 12"/>
            <p:cNvCxnSpPr>
              <a:cxnSpLocks/>
            </p:cNvCxnSpPr>
            <p:nvPr/>
          </p:nvCxnSpPr>
          <p:spPr bwMode="auto">
            <a:xfrm flipH="1">
              <a:off x="2244185" y="3047286"/>
              <a:ext cx="385129" cy="0"/>
            </a:xfrm>
            <a:prstGeom prst="line">
              <a:avLst/>
            </a:prstGeom>
            <a:noFill/>
            <a:ln w="12700" cap="flat" cmpd="sng" algn="ctr">
              <a:solidFill>
                <a:schemeClr val="tx1"/>
              </a:solidFill>
              <a:prstDash val="solid"/>
              <a:round/>
              <a:headEnd type="none" w="sm" len="lg"/>
              <a:tailEnd type="none" w="sm" len="lg"/>
            </a:ln>
            <a:effectLst/>
          </p:spPr>
        </p:cxnSp>
        <p:cxnSp>
          <p:nvCxnSpPr>
            <p:cNvPr id="14" name="直線コネクタ 13"/>
            <p:cNvCxnSpPr/>
            <p:nvPr/>
          </p:nvCxnSpPr>
          <p:spPr bwMode="auto">
            <a:xfrm>
              <a:off x="619049" y="3402548"/>
              <a:ext cx="1635926" cy="0"/>
            </a:xfrm>
            <a:prstGeom prst="line">
              <a:avLst/>
            </a:prstGeom>
            <a:noFill/>
            <a:ln w="12700" cap="flat" cmpd="sng" algn="ctr">
              <a:solidFill>
                <a:schemeClr val="tx1"/>
              </a:solidFill>
              <a:prstDash val="solid"/>
              <a:round/>
              <a:headEnd type="arrow" w="sm" len="lg"/>
              <a:tailEnd type="arrow" w="sm" len="lg"/>
            </a:ln>
            <a:effectLst/>
          </p:spPr>
        </p:cxnSp>
        <p:cxnSp>
          <p:nvCxnSpPr>
            <p:cNvPr id="15" name="直線コネクタ 14"/>
            <p:cNvCxnSpPr>
              <a:cxnSpLocks/>
            </p:cNvCxnSpPr>
            <p:nvPr/>
          </p:nvCxnSpPr>
          <p:spPr bwMode="auto">
            <a:xfrm>
              <a:off x="627521" y="3049827"/>
              <a:ext cx="0" cy="396000"/>
            </a:xfrm>
            <a:prstGeom prst="line">
              <a:avLst/>
            </a:prstGeom>
            <a:noFill/>
            <a:ln w="12700" cap="flat" cmpd="sng" algn="ctr">
              <a:solidFill>
                <a:schemeClr val="tx1"/>
              </a:solidFill>
              <a:prstDash val="solid"/>
              <a:round/>
              <a:headEnd type="none" w="sm" len="lg"/>
              <a:tailEnd type="none" w="sm" len="lg"/>
            </a:ln>
            <a:effectLst/>
          </p:spPr>
        </p:cxnSp>
        <p:sp>
          <p:nvSpPr>
            <p:cNvPr id="16" name="正方形/長方形 15"/>
            <p:cNvSpPr>
              <a:spLocks/>
            </p:cNvSpPr>
            <p:nvPr/>
          </p:nvSpPr>
          <p:spPr bwMode="auto">
            <a:xfrm>
              <a:off x="1211421" y="3111775"/>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50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7" name="正方形/長方形 16"/>
            <p:cNvSpPr>
              <a:spLocks/>
            </p:cNvSpPr>
            <p:nvPr/>
          </p:nvSpPr>
          <p:spPr bwMode="auto">
            <a:xfrm rot="16200000">
              <a:off x="2234027" y="2192639"/>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5</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19" name="直線コネクタ 18"/>
            <p:cNvCxnSpPr/>
            <p:nvPr/>
          </p:nvCxnSpPr>
          <p:spPr bwMode="auto">
            <a:xfrm>
              <a:off x="1255352" y="1482961"/>
              <a:ext cx="0" cy="1109184"/>
            </a:xfrm>
            <a:prstGeom prst="line">
              <a:avLst/>
            </a:prstGeom>
            <a:noFill/>
            <a:ln w="12700" cap="flat" cmpd="sng" algn="ctr">
              <a:solidFill>
                <a:schemeClr val="tx1"/>
              </a:solidFill>
              <a:prstDash val="lgDashDot"/>
              <a:round/>
              <a:headEnd type="none" w="sm" len="lg"/>
              <a:tailEnd type="none" w="sm" len="lg"/>
            </a:ln>
            <a:effectLst/>
          </p:spPr>
        </p:cxnSp>
        <p:cxnSp>
          <p:nvCxnSpPr>
            <p:cNvPr id="21" name="直線コネクタ 20"/>
            <p:cNvCxnSpPr/>
            <p:nvPr/>
          </p:nvCxnSpPr>
          <p:spPr bwMode="auto">
            <a:xfrm flipH="1" flipV="1">
              <a:off x="877845" y="1772795"/>
              <a:ext cx="396367" cy="475982"/>
            </a:xfrm>
            <a:prstGeom prst="line">
              <a:avLst/>
            </a:prstGeom>
            <a:noFill/>
            <a:ln w="12700" cap="flat" cmpd="sng" algn="ctr">
              <a:solidFill>
                <a:schemeClr val="tx1"/>
              </a:solidFill>
              <a:prstDash val="solid"/>
              <a:round/>
              <a:headEnd type="none" w="sm" len="lg"/>
              <a:tailEnd type="arrow" w="sm" len="lg"/>
            </a:ln>
            <a:effectLst/>
          </p:spPr>
        </p:cxnSp>
        <p:sp>
          <p:nvSpPr>
            <p:cNvPr id="23" name="正方形/長方形 22"/>
            <p:cNvSpPr>
              <a:spLocks/>
            </p:cNvSpPr>
            <p:nvPr/>
          </p:nvSpPr>
          <p:spPr bwMode="auto">
            <a:xfrm rot="3060000">
              <a:off x="550476" y="1282268"/>
              <a:ext cx="504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R</a:t>
              </a:r>
              <a:r>
                <a:rPr lang="ja-JP" altLang="en-US" sz="1400" i="1" dirty="0"/>
                <a:t> </a:t>
              </a:r>
              <a:r>
                <a:rPr lang="en-US" altLang="ja-JP" sz="1400" i="1" dirty="0"/>
                <a:t>25</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24" name="直線コネクタ 23"/>
            <p:cNvCxnSpPr/>
            <p:nvPr/>
          </p:nvCxnSpPr>
          <p:spPr bwMode="auto">
            <a:xfrm flipH="1" flipV="1">
              <a:off x="497481" y="1307802"/>
              <a:ext cx="396367" cy="475982"/>
            </a:xfrm>
            <a:prstGeom prst="line">
              <a:avLst/>
            </a:prstGeom>
            <a:noFill/>
            <a:ln w="12700" cap="flat" cmpd="sng" algn="ctr">
              <a:solidFill>
                <a:schemeClr val="tx1"/>
              </a:solidFill>
              <a:prstDash val="solid"/>
              <a:round/>
              <a:headEnd type="none" w="sm" len="lg"/>
              <a:tailEnd type="none" w="sm" len="lg"/>
            </a:ln>
            <a:effectLst/>
          </p:spPr>
        </p:cxnSp>
        <p:cxnSp>
          <p:nvCxnSpPr>
            <p:cNvPr id="25" name="直線コネクタ 24"/>
            <p:cNvCxnSpPr/>
            <p:nvPr/>
          </p:nvCxnSpPr>
          <p:spPr bwMode="auto">
            <a:xfrm>
              <a:off x="1390071" y="1295989"/>
              <a:ext cx="324000" cy="0"/>
            </a:xfrm>
            <a:prstGeom prst="line">
              <a:avLst/>
            </a:prstGeom>
            <a:noFill/>
            <a:ln w="12700" cap="flat" cmpd="sng" algn="ctr">
              <a:solidFill>
                <a:schemeClr val="tx1"/>
              </a:solidFill>
              <a:prstDash val="solid"/>
              <a:round/>
              <a:headEnd type="none" w="sm" len="lg"/>
              <a:tailEnd type="none" w="sm" len="lg"/>
            </a:ln>
            <a:effectLst/>
          </p:spPr>
        </p:cxnSp>
        <p:grpSp>
          <p:nvGrpSpPr>
            <p:cNvPr id="33" name="グループ化 32"/>
            <p:cNvGrpSpPr/>
            <p:nvPr/>
          </p:nvGrpSpPr>
          <p:grpSpPr>
            <a:xfrm>
              <a:off x="1714045" y="1176231"/>
              <a:ext cx="720000" cy="265813"/>
              <a:chOff x="3794510" y="2598788"/>
              <a:chExt cx="720000" cy="265813"/>
            </a:xfrm>
          </p:grpSpPr>
          <p:sp>
            <p:nvSpPr>
              <p:cNvPr id="26" name="正方形/長方形 25"/>
              <p:cNvSpPr>
                <a:spLocks noChangeAspect="1"/>
              </p:cNvSpPr>
              <p:nvPr/>
            </p:nvSpPr>
            <p:spPr bwMode="auto">
              <a:xfrm>
                <a:off x="3794510" y="2598788"/>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7" name="正方形/長方形 26"/>
              <p:cNvSpPr>
                <a:spLocks/>
              </p:cNvSpPr>
              <p:nvPr/>
            </p:nvSpPr>
            <p:spPr bwMode="auto">
              <a:xfrm>
                <a:off x="4046510" y="2598788"/>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0.2</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9" name="円弧 28"/>
              <p:cNvSpPr/>
              <p:nvPr/>
            </p:nvSpPr>
            <p:spPr bwMode="auto">
              <a:xfrm rot="16200000">
                <a:off x="3828908" y="2684601"/>
                <a:ext cx="180000" cy="180000"/>
              </a:xfrm>
              <a:prstGeom prst="arc">
                <a:avLst>
                  <a:gd name="adj1" fmla="val 16200000"/>
                  <a:gd name="adj2" fmla="val 5219157"/>
                </a:avLst>
              </a:prstGeom>
              <a:noFill/>
              <a:ln w="12700"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cxnSp>
          <p:nvCxnSpPr>
            <p:cNvPr id="31" name="直線コネクタ 30"/>
            <p:cNvCxnSpPr/>
            <p:nvPr/>
          </p:nvCxnSpPr>
          <p:spPr bwMode="auto">
            <a:xfrm rot="16200000">
              <a:off x="1233118" y="1460262"/>
              <a:ext cx="324000" cy="0"/>
            </a:xfrm>
            <a:prstGeom prst="line">
              <a:avLst/>
            </a:prstGeom>
            <a:noFill/>
            <a:ln w="12700" cap="flat" cmpd="sng" algn="ctr">
              <a:solidFill>
                <a:schemeClr val="tx1"/>
              </a:solidFill>
              <a:prstDash val="solid"/>
              <a:round/>
              <a:headEnd type="arrow" w="sm" len="lg"/>
              <a:tailEnd type="none" w="sm" len="lg"/>
            </a:ln>
            <a:effectLst/>
          </p:spPr>
        </p:cxnSp>
        <p:sp>
          <p:nvSpPr>
            <p:cNvPr id="2" name="円/楕円 1"/>
            <p:cNvSpPr/>
            <p:nvPr/>
          </p:nvSpPr>
          <p:spPr bwMode="auto">
            <a:xfrm>
              <a:off x="1031210" y="2028048"/>
              <a:ext cx="438665" cy="438665"/>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1" name="直線コネクタ 40"/>
            <p:cNvCxnSpPr>
              <a:cxnSpLocks/>
            </p:cNvCxnSpPr>
            <p:nvPr/>
          </p:nvCxnSpPr>
          <p:spPr bwMode="auto">
            <a:xfrm flipH="1">
              <a:off x="2239296" y="1609550"/>
              <a:ext cx="385129" cy="0"/>
            </a:xfrm>
            <a:prstGeom prst="line">
              <a:avLst/>
            </a:prstGeom>
            <a:noFill/>
            <a:ln w="12700" cap="flat" cmpd="sng" algn="ctr">
              <a:solidFill>
                <a:schemeClr val="tx1"/>
              </a:solidFill>
              <a:prstDash val="solid"/>
              <a:round/>
              <a:headEnd type="none" w="sm" len="lg"/>
              <a:tailEnd type="none" w="sm" len="lg"/>
            </a:ln>
            <a:effectLst/>
          </p:spPr>
        </p:cxnSp>
        <p:cxnSp>
          <p:nvCxnSpPr>
            <p:cNvPr id="8" name="直線コネクタ 7">
              <a:extLst>
                <a:ext uri="{FF2B5EF4-FFF2-40B4-BE49-F238E27FC236}">
                  <a16:creationId xmlns:a16="http://schemas.microsoft.com/office/drawing/2014/main" id="{DC1525E6-7447-DC88-B090-1A41A0572C88}"/>
                </a:ext>
              </a:extLst>
            </p:cNvPr>
            <p:cNvCxnSpPr>
              <a:cxnSpLocks/>
            </p:cNvCxnSpPr>
            <p:nvPr/>
          </p:nvCxnSpPr>
          <p:spPr bwMode="auto">
            <a:xfrm>
              <a:off x="2255038" y="3049827"/>
              <a:ext cx="0" cy="396000"/>
            </a:xfrm>
            <a:prstGeom prst="line">
              <a:avLst/>
            </a:prstGeom>
            <a:noFill/>
            <a:ln w="12700" cap="flat" cmpd="sng" algn="ctr">
              <a:solidFill>
                <a:schemeClr val="tx1"/>
              </a:solidFill>
              <a:prstDash val="solid"/>
              <a:round/>
              <a:headEnd type="none" w="sm" len="lg"/>
              <a:tailEnd type="none" w="sm" len="lg"/>
            </a:ln>
            <a:effectLst/>
          </p:spPr>
        </p:cxnSp>
        <p:sp>
          <p:nvSpPr>
            <p:cNvPr id="7" name="楕円 6">
              <a:extLst>
                <a:ext uri="{FF2B5EF4-FFF2-40B4-BE49-F238E27FC236}">
                  <a16:creationId xmlns:a16="http://schemas.microsoft.com/office/drawing/2014/main" id="{AC3EB742-160D-361E-8407-28C3873D5BC6}"/>
                </a:ext>
              </a:extLst>
            </p:cNvPr>
            <p:cNvSpPr>
              <a:spLocks noChangeAspect="1"/>
            </p:cNvSpPr>
            <p:nvPr/>
          </p:nvSpPr>
          <p:spPr bwMode="auto">
            <a:xfrm>
              <a:off x="1317523" y="1209368"/>
              <a:ext cx="180000" cy="180000"/>
            </a:xfrm>
            <a:prstGeom prst="ellips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spTree>
    <p:extLst>
      <p:ext uri="{BB962C8B-B14F-4D97-AF65-F5344CB8AC3E}">
        <p14:creationId xmlns:p14="http://schemas.microsoft.com/office/powerpoint/2010/main" val="217721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8" name="Rectangle 3"/>
          <p:cNvSpPr>
            <a:spLocks noGrp="1" noChangeArrowheads="1"/>
          </p:cNvSpPr>
          <p:nvPr>
            <p:ph idx="1"/>
          </p:nvPr>
        </p:nvSpPr>
        <p:spPr/>
        <p:txBody>
          <a:bodyPr/>
          <a:lstStyle/>
          <a:p>
            <a:pPr eaLnBrk="1" hangingPunct="1"/>
            <a:r>
              <a:rPr lang="ja-JP" altLang="en-US" dirty="0"/>
              <a:t>部品には寸法の偏差や形状の偏差がある</a:t>
            </a:r>
            <a:endParaRPr lang="en-US" altLang="ja-JP" dirty="0"/>
          </a:p>
          <a:p>
            <a:pPr lvl="1"/>
            <a:r>
              <a:rPr lang="ja-JP" altLang="en-US" dirty="0"/>
              <a:t>形状偏差に対応した加工，測定，検証が必要</a:t>
            </a:r>
          </a:p>
        </p:txBody>
      </p:sp>
      <p:sp>
        <p:nvSpPr>
          <p:cNvPr id="968706" name="Rectangle 2"/>
          <p:cNvSpPr>
            <a:spLocks noGrp="1" noChangeArrowheads="1"/>
          </p:cNvSpPr>
          <p:nvPr>
            <p:ph type="title"/>
          </p:nvPr>
        </p:nvSpPr>
        <p:spPr/>
        <p:txBody>
          <a:bodyPr/>
          <a:lstStyle/>
          <a:p>
            <a:pPr eaLnBrk="1" hangingPunct="1">
              <a:defRPr/>
            </a:pPr>
            <a:r>
              <a:rPr lang="ja-JP" altLang="en-US" dirty="0"/>
              <a:t>形状偏差</a:t>
            </a:r>
          </a:p>
        </p:txBody>
      </p:sp>
      <p:sp>
        <p:nvSpPr>
          <p:cNvPr id="5124" name="日付プレースホルダ 3"/>
          <p:cNvSpPr>
            <a:spLocks noGrp="1"/>
          </p:cNvSpPr>
          <p:nvPr>
            <p:ph type="dt" sz="half" idx="10"/>
          </p:nvPr>
        </p:nvSpPr>
        <p:spPr/>
        <p:txBody>
          <a:bodyPr/>
          <a:lstStyle/>
          <a:p>
            <a:pPr>
              <a:defRPr/>
            </a:pPr>
            <a:r>
              <a:rPr lang="en-US" altLang="ja-JP"/>
              <a:t>2022-8-21</a:t>
            </a:r>
          </a:p>
        </p:txBody>
      </p:sp>
      <p:sp>
        <p:nvSpPr>
          <p:cNvPr id="5125" name="フッター プレースホルダ 4"/>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5126" name="スライド番号プレースホルダ 5"/>
          <p:cNvSpPr>
            <a:spLocks noGrp="1"/>
          </p:cNvSpPr>
          <p:nvPr>
            <p:ph type="sldNum" sz="quarter" idx="12"/>
          </p:nvPr>
        </p:nvSpPr>
        <p:spPr/>
        <p:txBody>
          <a:bodyPr/>
          <a:lstStyle/>
          <a:p>
            <a:pPr>
              <a:defRPr/>
            </a:pPr>
            <a:fld id="{3F34E5B7-4E71-4A78-9731-484FD6D01492}" type="slidenum">
              <a:rPr lang="en-US" altLang="ja-JP" smtClean="0"/>
              <a:pPr>
                <a:defRPr/>
              </a:pPr>
              <a:t>4</a:t>
            </a:fld>
            <a:endParaRPr lang="en-US" altLang="ja-JP"/>
          </a:p>
        </p:txBody>
      </p:sp>
      <p:sp>
        <p:nvSpPr>
          <p:cNvPr id="3" name="テキスト ボックス 2">
            <a:extLst>
              <a:ext uri="{FF2B5EF4-FFF2-40B4-BE49-F238E27FC236}">
                <a16:creationId xmlns:a16="http://schemas.microsoft.com/office/drawing/2014/main" id="{F768052A-C436-3BAB-A216-02346B49792E}"/>
              </a:ext>
            </a:extLst>
          </p:cNvPr>
          <p:cNvSpPr txBox="1"/>
          <p:nvPr/>
        </p:nvSpPr>
        <p:spPr>
          <a:xfrm>
            <a:off x="7674244" y="6101700"/>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4" name="テキスト ボックス 3">
            <a:extLst>
              <a:ext uri="{FF2B5EF4-FFF2-40B4-BE49-F238E27FC236}">
                <a16:creationId xmlns:a16="http://schemas.microsoft.com/office/drawing/2014/main" id="{60253B3D-9969-6815-1D73-F0AFBAE10A76}"/>
              </a:ext>
            </a:extLst>
          </p:cNvPr>
          <p:cNvSpPr txBox="1"/>
          <p:nvPr/>
        </p:nvSpPr>
        <p:spPr>
          <a:xfrm>
            <a:off x="1810388" y="5300797"/>
            <a:ext cx="996033" cy="349702"/>
          </a:xfrm>
          <a:prstGeom prst="rect">
            <a:avLst/>
          </a:prstGeom>
          <a:noFill/>
        </p:spPr>
        <p:txBody>
          <a:bodyPr wrap="none" lIns="36000" tIns="36000" rIns="36000" bIns="36000" rtlCol="0">
            <a:spAutoFit/>
          </a:bodyPr>
          <a:lstStyle/>
          <a:p>
            <a:r>
              <a:rPr kumimoji="1" lang="ja-JP" altLang="en-US" dirty="0">
                <a:latin typeface="+mj-lt"/>
                <a:ea typeface="+mj-ea"/>
              </a:rPr>
              <a:t>図面の例</a:t>
            </a:r>
          </a:p>
        </p:txBody>
      </p:sp>
      <p:sp>
        <p:nvSpPr>
          <p:cNvPr id="5" name="テキスト ボックス 4">
            <a:extLst>
              <a:ext uri="{FF2B5EF4-FFF2-40B4-BE49-F238E27FC236}">
                <a16:creationId xmlns:a16="http://schemas.microsoft.com/office/drawing/2014/main" id="{B41B2496-5854-AF11-27D2-37BEE8A1E65C}"/>
              </a:ext>
            </a:extLst>
          </p:cNvPr>
          <p:cNvSpPr txBox="1"/>
          <p:nvPr/>
        </p:nvSpPr>
        <p:spPr>
          <a:xfrm>
            <a:off x="5102579" y="5300797"/>
            <a:ext cx="2150195" cy="349702"/>
          </a:xfrm>
          <a:prstGeom prst="rect">
            <a:avLst/>
          </a:prstGeom>
          <a:noFill/>
        </p:spPr>
        <p:txBody>
          <a:bodyPr wrap="none" lIns="36000" tIns="36000" rIns="36000" bIns="36000" rtlCol="0">
            <a:spAutoFit/>
          </a:bodyPr>
          <a:lstStyle/>
          <a:p>
            <a:r>
              <a:rPr kumimoji="1" lang="ja-JP" altLang="en-US" dirty="0">
                <a:latin typeface="+mj-lt"/>
                <a:ea typeface="+mj-ea"/>
              </a:rPr>
              <a:t>形状偏差のある形状</a:t>
            </a:r>
          </a:p>
        </p:txBody>
      </p:sp>
      <p:pic>
        <p:nvPicPr>
          <p:cNvPr id="6" name="図 5">
            <a:extLst>
              <a:ext uri="{FF2B5EF4-FFF2-40B4-BE49-F238E27FC236}">
                <a16:creationId xmlns:a16="http://schemas.microsoft.com/office/drawing/2014/main" id="{DCD9D87F-1F1C-B9DE-AAAD-5BDFDF8F170E}"/>
              </a:ext>
            </a:extLst>
          </p:cNvPr>
          <p:cNvPicPr>
            <a:picLocks noChangeAspect="1"/>
          </p:cNvPicPr>
          <p:nvPr/>
        </p:nvPicPr>
        <p:blipFill>
          <a:blip r:embed="rId3"/>
          <a:stretch>
            <a:fillRect/>
          </a:stretch>
        </p:blipFill>
        <p:spPr>
          <a:xfrm>
            <a:off x="856337" y="2668246"/>
            <a:ext cx="2904134" cy="2723693"/>
          </a:xfrm>
          <a:prstGeom prst="rect">
            <a:avLst/>
          </a:prstGeom>
        </p:spPr>
      </p:pic>
      <p:pic>
        <p:nvPicPr>
          <p:cNvPr id="7" name="図 6">
            <a:extLst>
              <a:ext uri="{FF2B5EF4-FFF2-40B4-BE49-F238E27FC236}">
                <a16:creationId xmlns:a16="http://schemas.microsoft.com/office/drawing/2014/main" id="{558E32EF-B572-298B-BA65-CF2862E09C75}"/>
              </a:ext>
            </a:extLst>
          </p:cNvPr>
          <p:cNvPicPr>
            <a:picLocks noChangeAspect="1"/>
          </p:cNvPicPr>
          <p:nvPr/>
        </p:nvPicPr>
        <p:blipFill>
          <a:blip r:embed="rId4"/>
          <a:stretch>
            <a:fillRect/>
          </a:stretch>
        </p:blipFill>
        <p:spPr>
          <a:xfrm>
            <a:off x="4681108" y="2668246"/>
            <a:ext cx="2993136" cy="2560320"/>
          </a:xfrm>
          <a:prstGeom prst="rect">
            <a:avLst/>
          </a:prstGeom>
        </p:spPr>
      </p:pic>
    </p:spTree>
    <p:extLst>
      <p:ext uri="{BB962C8B-B14F-4D97-AF65-F5344CB8AC3E}">
        <p14:creationId xmlns:p14="http://schemas.microsoft.com/office/powerpoint/2010/main" val="3639505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グループ化 23">
            <a:extLst>
              <a:ext uri="{FF2B5EF4-FFF2-40B4-BE49-F238E27FC236}">
                <a16:creationId xmlns:a16="http://schemas.microsoft.com/office/drawing/2014/main" id="{9FED8296-876C-17F5-52D7-C563401D1281}"/>
              </a:ext>
            </a:extLst>
          </p:cNvPr>
          <p:cNvGrpSpPr/>
          <p:nvPr/>
        </p:nvGrpSpPr>
        <p:grpSpPr>
          <a:xfrm>
            <a:off x="1984123" y="1707579"/>
            <a:ext cx="2533061" cy="3299039"/>
            <a:chOff x="839442" y="1651920"/>
            <a:chExt cx="2533061" cy="3299039"/>
          </a:xfrm>
        </p:grpSpPr>
        <p:sp>
          <p:nvSpPr>
            <p:cNvPr id="2" name="正方形/長方形 1"/>
            <p:cNvSpPr/>
            <p:nvPr/>
          </p:nvSpPr>
          <p:spPr bwMode="auto">
            <a:xfrm>
              <a:off x="1309796" y="2387420"/>
              <a:ext cx="1085401" cy="2070569"/>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 name="正方形/長方形 2"/>
            <p:cNvSpPr/>
            <p:nvPr/>
          </p:nvSpPr>
          <p:spPr bwMode="auto">
            <a:xfrm rot="16200000">
              <a:off x="1730044" y="3282091"/>
              <a:ext cx="2056128" cy="286247"/>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28" name="グループ化 27"/>
            <p:cNvGrpSpPr/>
            <p:nvPr/>
          </p:nvGrpSpPr>
          <p:grpSpPr>
            <a:xfrm>
              <a:off x="2912437" y="2401309"/>
              <a:ext cx="460066" cy="252000"/>
              <a:chOff x="2912437" y="2401309"/>
              <a:chExt cx="460066" cy="252000"/>
            </a:xfrm>
          </p:grpSpPr>
          <p:grpSp>
            <p:nvGrpSpPr>
              <p:cNvPr id="4" name="グループ化 3"/>
              <p:cNvGrpSpPr/>
              <p:nvPr/>
            </p:nvGrpSpPr>
            <p:grpSpPr>
              <a:xfrm rot="16200000">
                <a:off x="3036576" y="2331659"/>
                <a:ext cx="144000" cy="392277"/>
                <a:chOff x="2603776" y="4845450"/>
                <a:chExt cx="144000" cy="392277"/>
              </a:xfrm>
            </p:grpSpPr>
            <p:sp>
              <p:nvSpPr>
                <p:cNvPr id="5" name="二等辺三角形 4"/>
                <p:cNvSpPr/>
                <p:nvPr/>
              </p:nvSpPr>
              <p:spPr bwMode="auto">
                <a:xfrm flipV="1">
                  <a:off x="2603776" y="4845450"/>
                  <a:ext cx="144000" cy="72000"/>
                </a:xfrm>
                <a:prstGeom prst="triangle">
                  <a:avLst/>
                </a:prstGeom>
                <a:solidFill>
                  <a:schemeClr val="tx1"/>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 name="直線コネクタ 5"/>
                <p:cNvCxnSpPr/>
                <p:nvPr/>
              </p:nvCxnSpPr>
              <p:spPr bwMode="auto">
                <a:xfrm flipV="1">
                  <a:off x="2675776" y="4869303"/>
                  <a:ext cx="0" cy="368424"/>
                </a:xfrm>
                <a:prstGeom prst="line">
                  <a:avLst/>
                </a:prstGeom>
                <a:noFill/>
                <a:ln w="9525" cap="flat" cmpd="sng" algn="ctr">
                  <a:solidFill>
                    <a:schemeClr val="tx1"/>
                  </a:solidFill>
                  <a:prstDash val="solid"/>
                  <a:round/>
                  <a:headEnd type="none" w="sm" len="lg"/>
                  <a:tailEnd type="none" w="sm" len="lg"/>
                </a:ln>
                <a:effectLst/>
              </p:spPr>
            </p:cxnSp>
          </p:grpSp>
          <p:sp>
            <p:nvSpPr>
              <p:cNvPr id="7" name="正方形/長方形 6"/>
              <p:cNvSpPr>
                <a:spLocks noChangeAspect="1"/>
              </p:cNvSpPr>
              <p:nvPr/>
            </p:nvSpPr>
            <p:spPr bwMode="auto">
              <a:xfrm>
                <a:off x="3120503" y="2401309"/>
                <a:ext cx="252000" cy="252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sp>
          <p:nvSpPr>
            <p:cNvPr id="8" name="円/楕円 7"/>
            <p:cNvSpPr/>
            <p:nvPr/>
          </p:nvSpPr>
          <p:spPr bwMode="auto">
            <a:xfrm>
              <a:off x="1579093" y="3431429"/>
              <a:ext cx="546806" cy="546806"/>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 name="直線コネクタ 8"/>
            <p:cNvCxnSpPr>
              <a:cxnSpLocks/>
            </p:cNvCxnSpPr>
            <p:nvPr/>
          </p:nvCxnSpPr>
          <p:spPr bwMode="auto">
            <a:xfrm flipV="1">
              <a:off x="1212790" y="2896331"/>
              <a:ext cx="0" cy="802176"/>
            </a:xfrm>
            <a:prstGeom prst="line">
              <a:avLst/>
            </a:prstGeom>
            <a:noFill/>
            <a:ln w="12700" cap="flat" cmpd="sng" algn="ctr">
              <a:solidFill>
                <a:schemeClr val="tx1"/>
              </a:solidFill>
              <a:prstDash val="solid"/>
              <a:round/>
              <a:headEnd type="arrow" w="sm" len="lg"/>
              <a:tailEnd type="arrow" w="sm" len="lg"/>
            </a:ln>
            <a:effectLst/>
          </p:spPr>
        </p:cxnSp>
        <p:cxnSp>
          <p:nvCxnSpPr>
            <p:cNvPr id="10" name="直線コネクタ 9"/>
            <p:cNvCxnSpPr/>
            <p:nvPr/>
          </p:nvCxnSpPr>
          <p:spPr bwMode="auto">
            <a:xfrm flipH="1">
              <a:off x="1130969" y="3704832"/>
              <a:ext cx="1338668" cy="0"/>
            </a:xfrm>
            <a:prstGeom prst="line">
              <a:avLst/>
            </a:prstGeom>
            <a:noFill/>
            <a:ln w="12700" cap="flat" cmpd="sng" algn="ctr">
              <a:solidFill>
                <a:schemeClr val="tx1"/>
              </a:solidFill>
              <a:prstDash val="lgDashDot"/>
              <a:round/>
              <a:headEnd type="none" w="sm" len="lg"/>
              <a:tailEnd type="none" w="sm" len="lg"/>
            </a:ln>
            <a:effectLst/>
          </p:spPr>
        </p:cxnSp>
        <p:cxnSp>
          <p:nvCxnSpPr>
            <p:cNvPr id="12" name="直線コネクタ 11"/>
            <p:cNvCxnSpPr/>
            <p:nvPr/>
          </p:nvCxnSpPr>
          <p:spPr bwMode="auto">
            <a:xfrm flipH="1">
              <a:off x="1849434" y="2250959"/>
              <a:ext cx="0" cy="2700000"/>
            </a:xfrm>
            <a:prstGeom prst="line">
              <a:avLst/>
            </a:prstGeom>
            <a:noFill/>
            <a:ln w="12700" cap="flat" cmpd="sng" algn="ctr">
              <a:solidFill>
                <a:schemeClr val="tx1"/>
              </a:solidFill>
              <a:prstDash val="lgDashDot"/>
              <a:round/>
              <a:headEnd type="none" w="sm" len="lg"/>
              <a:tailEnd type="none" w="sm" len="lg"/>
            </a:ln>
            <a:effectLst/>
          </p:spPr>
        </p:cxnSp>
        <p:sp>
          <p:nvSpPr>
            <p:cNvPr id="16" name="正方形/長方形 15"/>
            <p:cNvSpPr>
              <a:spLocks/>
            </p:cNvSpPr>
            <p:nvPr/>
          </p:nvSpPr>
          <p:spPr bwMode="auto">
            <a:xfrm rot="16200000">
              <a:off x="862370" y="3171419"/>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3</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33" name="直線コネクタ 32"/>
            <p:cNvCxnSpPr/>
            <p:nvPr/>
          </p:nvCxnSpPr>
          <p:spPr bwMode="auto">
            <a:xfrm flipH="1">
              <a:off x="2517767" y="3704832"/>
              <a:ext cx="501224" cy="0"/>
            </a:xfrm>
            <a:prstGeom prst="line">
              <a:avLst/>
            </a:prstGeom>
            <a:noFill/>
            <a:ln w="12700" cap="flat" cmpd="sng" algn="ctr">
              <a:solidFill>
                <a:schemeClr val="tx1"/>
              </a:solidFill>
              <a:prstDash val="lgDashDot"/>
              <a:round/>
              <a:headEnd type="none" w="sm" len="lg"/>
              <a:tailEnd type="none" w="sm" len="lg"/>
            </a:ln>
            <a:effectLst/>
          </p:spPr>
        </p:cxnSp>
        <p:cxnSp>
          <p:nvCxnSpPr>
            <p:cNvPr id="34" name="直線コネクタ 33"/>
            <p:cNvCxnSpPr/>
            <p:nvPr/>
          </p:nvCxnSpPr>
          <p:spPr bwMode="auto">
            <a:xfrm>
              <a:off x="2621377" y="3436888"/>
              <a:ext cx="286248" cy="0"/>
            </a:xfrm>
            <a:prstGeom prst="line">
              <a:avLst/>
            </a:prstGeom>
            <a:noFill/>
            <a:ln w="28575" cap="flat" cmpd="sng" algn="ctr">
              <a:solidFill>
                <a:schemeClr val="tx1"/>
              </a:solidFill>
              <a:prstDash val="sysDash"/>
              <a:round/>
              <a:headEnd type="none" w="lg" len="lg"/>
              <a:tailEnd type="none" w="lg" len="lg"/>
            </a:ln>
            <a:effectLst/>
          </p:spPr>
        </p:cxnSp>
        <p:cxnSp>
          <p:nvCxnSpPr>
            <p:cNvPr id="35" name="直線コネクタ 34"/>
            <p:cNvCxnSpPr/>
            <p:nvPr/>
          </p:nvCxnSpPr>
          <p:spPr bwMode="auto">
            <a:xfrm>
              <a:off x="2621377" y="3927107"/>
              <a:ext cx="286248" cy="0"/>
            </a:xfrm>
            <a:prstGeom prst="line">
              <a:avLst/>
            </a:prstGeom>
            <a:noFill/>
            <a:ln w="28575" cap="flat" cmpd="sng" algn="ctr">
              <a:solidFill>
                <a:schemeClr val="tx1"/>
              </a:solidFill>
              <a:prstDash val="sysDash"/>
              <a:round/>
              <a:headEnd type="none" w="lg" len="lg"/>
              <a:tailEnd type="none" w="lg" len="lg"/>
            </a:ln>
            <a:effectLst/>
          </p:spPr>
        </p:cxnSp>
        <p:cxnSp>
          <p:nvCxnSpPr>
            <p:cNvPr id="36" name="直線コネクタ 35"/>
            <p:cNvCxnSpPr/>
            <p:nvPr/>
          </p:nvCxnSpPr>
          <p:spPr bwMode="auto">
            <a:xfrm flipH="1">
              <a:off x="1357990" y="2038064"/>
              <a:ext cx="180000" cy="0"/>
            </a:xfrm>
            <a:prstGeom prst="line">
              <a:avLst/>
            </a:prstGeom>
            <a:noFill/>
            <a:ln w="12700" cap="flat" cmpd="sng" algn="ctr">
              <a:solidFill>
                <a:schemeClr val="tx1"/>
              </a:solidFill>
              <a:prstDash val="solid"/>
              <a:round/>
              <a:headEnd type="none" w="sm" len="lg"/>
              <a:tailEnd type="none" w="sm" len="lg"/>
            </a:ln>
            <a:effectLst/>
          </p:spPr>
        </p:cxnSp>
        <p:cxnSp>
          <p:nvCxnSpPr>
            <p:cNvPr id="37" name="直線コネクタ 36"/>
            <p:cNvCxnSpPr/>
            <p:nvPr/>
          </p:nvCxnSpPr>
          <p:spPr bwMode="auto">
            <a:xfrm flipH="1" flipV="1">
              <a:off x="1280297" y="1892341"/>
              <a:ext cx="471501" cy="826796"/>
            </a:xfrm>
            <a:prstGeom prst="line">
              <a:avLst/>
            </a:prstGeom>
            <a:noFill/>
            <a:ln w="12700" cap="flat" cmpd="sng" algn="ctr">
              <a:solidFill>
                <a:schemeClr val="tx1"/>
              </a:solidFill>
              <a:prstDash val="solid"/>
              <a:round/>
              <a:headEnd type="arrow" w="sm" len="lg"/>
              <a:tailEnd type="none" w="sm" len="lg"/>
            </a:ln>
            <a:effectLst/>
          </p:spPr>
        </p:cxnSp>
        <p:cxnSp>
          <p:nvCxnSpPr>
            <p:cNvPr id="38" name="直線コネクタ 37"/>
            <p:cNvCxnSpPr/>
            <p:nvPr/>
          </p:nvCxnSpPr>
          <p:spPr bwMode="auto">
            <a:xfrm flipH="1">
              <a:off x="1280299" y="1892340"/>
              <a:ext cx="881209" cy="0"/>
            </a:xfrm>
            <a:prstGeom prst="line">
              <a:avLst/>
            </a:prstGeom>
            <a:noFill/>
            <a:ln w="12700" cap="flat" cmpd="sng" algn="ctr">
              <a:solidFill>
                <a:schemeClr val="tx1"/>
              </a:solidFill>
              <a:prstDash val="solid"/>
              <a:round/>
              <a:headEnd type="none" w="sm" len="lg"/>
              <a:tailEnd type="none" w="sm" len="lg"/>
            </a:ln>
            <a:effectLst/>
          </p:spPr>
        </p:cxnSp>
        <p:sp>
          <p:nvSpPr>
            <p:cNvPr id="41" name="円/楕円 40"/>
            <p:cNvSpPr/>
            <p:nvPr/>
          </p:nvSpPr>
          <p:spPr bwMode="auto">
            <a:xfrm>
              <a:off x="1641481" y="2685316"/>
              <a:ext cx="422031" cy="422031"/>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3" name="直線コネクタ 42"/>
            <p:cNvCxnSpPr/>
            <p:nvPr/>
          </p:nvCxnSpPr>
          <p:spPr bwMode="auto">
            <a:xfrm flipH="1">
              <a:off x="1130968" y="2896331"/>
              <a:ext cx="1338669" cy="0"/>
            </a:xfrm>
            <a:prstGeom prst="line">
              <a:avLst/>
            </a:prstGeom>
            <a:noFill/>
            <a:ln w="12700" cap="flat" cmpd="sng" algn="ctr">
              <a:solidFill>
                <a:schemeClr val="tx1"/>
              </a:solidFill>
              <a:prstDash val="lgDashDot"/>
              <a:round/>
              <a:headEnd type="none" w="sm" len="lg"/>
              <a:tailEnd type="none" w="sm" len="lg"/>
            </a:ln>
            <a:effectLst/>
          </p:spPr>
        </p:cxnSp>
        <p:cxnSp>
          <p:nvCxnSpPr>
            <p:cNvPr id="74" name="直線コネクタ 73"/>
            <p:cNvCxnSpPr/>
            <p:nvPr/>
          </p:nvCxnSpPr>
          <p:spPr bwMode="auto">
            <a:xfrm flipH="1">
              <a:off x="2512954" y="2904043"/>
              <a:ext cx="501224" cy="0"/>
            </a:xfrm>
            <a:prstGeom prst="line">
              <a:avLst/>
            </a:prstGeom>
            <a:noFill/>
            <a:ln w="12700" cap="flat" cmpd="sng" algn="ctr">
              <a:solidFill>
                <a:schemeClr val="tx1"/>
              </a:solidFill>
              <a:prstDash val="lgDashDot"/>
              <a:round/>
              <a:headEnd type="none" w="sm" len="lg"/>
              <a:tailEnd type="none" w="sm" len="lg"/>
            </a:ln>
            <a:effectLst/>
          </p:spPr>
        </p:cxnSp>
        <p:cxnSp>
          <p:nvCxnSpPr>
            <p:cNvPr id="75" name="直線コネクタ 74"/>
            <p:cNvCxnSpPr/>
            <p:nvPr/>
          </p:nvCxnSpPr>
          <p:spPr bwMode="auto">
            <a:xfrm>
              <a:off x="2614984" y="2675690"/>
              <a:ext cx="286248" cy="0"/>
            </a:xfrm>
            <a:prstGeom prst="line">
              <a:avLst/>
            </a:prstGeom>
            <a:noFill/>
            <a:ln w="28575" cap="flat" cmpd="sng" algn="ctr">
              <a:solidFill>
                <a:schemeClr val="tx1"/>
              </a:solidFill>
              <a:prstDash val="sysDash"/>
              <a:round/>
              <a:headEnd type="none" w="lg" len="lg"/>
              <a:tailEnd type="none" w="lg" len="lg"/>
            </a:ln>
            <a:effectLst/>
          </p:spPr>
        </p:cxnSp>
        <p:cxnSp>
          <p:nvCxnSpPr>
            <p:cNvPr id="76" name="直線コネクタ 75"/>
            <p:cNvCxnSpPr/>
            <p:nvPr/>
          </p:nvCxnSpPr>
          <p:spPr bwMode="auto">
            <a:xfrm>
              <a:off x="2603192" y="3089617"/>
              <a:ext cx="286248" cy="0"/>
            </a:xfrm>
            <a:prstGeom prst="line">
              <a:avLst/>
            </a:prstGeom>
            <a:noFill/>
            <a:ln w="28575" cap="flat" cmpd="sng" algn="ctr">
              <a:solidFill>
                <a:schemeClr val="tx1"/>
              </a:solidFill>
              <a:prstDash val="sysDash"/>
              <a:round/>
              <a:headEnd type="none" w="lg" len="lg"/>
              <a:tailEnd type="none" w="lg" len="lg"/>
            </a:ln>
            <a:effectLst/>
          </p:spPr>
        </p:cxnSp>
        <p:grpSp>
          <p:nvGrpSpPr>
            <p:cNvPr id="11" name="グループ化 10"/>
            <p:cNvGrpSpPr/>
            <p:nvPr/>
          </p:nvGrpSpPr>
          <p:grpSpPr>
            <a:xfrm>
              <a:off x="1534979" y="1915242"/>
              <a:ext cx="1534840" cy="252000"/>
              <a:chOff x="1591877" y="1892119"/>
              <a:chExt cx="1534840" cy="252000"/>
            </a:xfrm>
          </p:grpSpPr>
          <p:sp>
            <p:nvSpPr>
              <p:cNvPr id="18" name="正方形/長方形 17"/>
              <p:cNvSpPr>
                <a:spLocks noChangeAspect="1"/>
              </p:cNvSpPr>
              <p:nvPr/>
            </p:nvSpPr>
            <p:spPr bwMode="auto">
              <a:xfrm>
                <a:off x="1591877" y="1892119"/>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9" name="正方形/長方形 18"/>
              <p:cNvSpPr>
                <a:spLocks/>
              </p:cNvSpPr>
              <p:nvPr/>
            </p:nvSpPr>
            <p:spPr bwMode="auto">
              <a:xfrm>
                <a:off x="1840406" y="1892119"/>
                <a:ext cx="540125"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l-GR" altLang="ja-JP" sz="1400" b="0" i="1" u="none" strike="noStrike" cap="none" normalizeH="0" baseline="0" dirty="0">
                    <a:ln>
                      <a:noFill/>
                    </a:ln>
                    <a:solidFill>
                      <a:schemeClr val="tx1"/>
                    </a:solidFill>
                    <a:effectLst/>
                    <a:latin typeface="Arial" charset="0"/>
                    <a:ea typeface="ＭＳ ゴシック" pitchFamily="49" charset="-128"/>
                    <a:cs typeface="Arial" charset="0"/>
                  </a:rPr>
                  <a:t>Φ</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0" name="正方形/長方形 19"/>
              <p:cNvSpPr>
                <a:spLocks noChangeAspect="1"/>
              </p:cNvSpPr>
              <p:nvPr/>
            </p:nvSpPr>
            <p:spPr bwMode="auto">
              <a:xfrm>
                <a:off x="2371136" y="1892119"/>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1" name="円/楕円 20"/>
              <p:cNvSpPr>
                <a:spLocks noChangeAspect="1"/>
              </p:cNvSpPr>
              <p:nvPr/>
            </p:nvSpPr>
            <p:spPr bwMode="auto">
              <a:xfrm>
                <a:off x="1657844" y="1964123"/>
                <a:ext cx="108000" cy="108000"/>
              </a:xfrm>
              <a:prstGeom prst="ellipse">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2" name="直線コネクタ 21"/>
              <p:cNvCxnSpPr/>
              <p:nvPr/>
            </p:nvCxnSpPr>
            <p:spPr bwMode="auto">
              <a:xfrm>
                <a:off x="1611055" y="2018123"/>
                <a:ext cx="201578" cy="0"/>
              </a:xfrm>
              <a:prstGeom prst="line">
                <a:avLst/>
              </a:prstGeom>
              <a:noFill/>
              <a:ln w="9525" cap="flat" cmpd="sng" algn="ctr">
                <a:solidFill>
                  <a:schemeClr val="tx1"/>
                </a:solidFill>
                <a:prstDash val="solid"/>
                <a:round/>
                <a:headEnd type="none" w="lg" len="lg"/>
                <a:tailEnd type="none" w="lg" len="lg"/>
              </a:ln>
              <a:effectLst/>
            </p:spPr>
          </p:cxnSp>
          <p:cxnSp>
            <p:nvCxnSpPr>
              <p:cNvPr id="23" name="直線コネクタ 22"/>
              <p:cNvCxnSpPr/>
              <p:nvPr/>
            </p:nvCxnSpPr>
            <p:spPr bwMode="auto">
              <a:xfrm rot="5400000">
                <a:off x="1611055" y="2018123"/>
                <a:ext cx="201578" cy="0"/>
              </a:xfrm>
              <a:prstGeom prst="line">
                <a:avLst/>
              </a:prstGeom>
              <a:noFill/>
              <a:ln w="9525" cap="flat" cmpd="sng" algn="ctr">
                <a:solidFill>
                  <a:schemeClr val="tx1"/>
                </a:solidFill>
                <a:prstDash val="solid"/>
                <a:round/>
                <a:headEnd type="none" w="lg" len="lg"/>
                <a:tailEnd type="none" w="lg" len="lg"/>
              </a:ln>
              <a:effectLst/>
            </p:spPr>
          </p:cxnSp>
          <p:sp>
            <p:nvSpPr>
              <p:cNvPr id="108" name="正方形/長方形 107"/>
              <p:cNvSpPr>
                <a:spLocks noChangeAspect="1"/>
              </p:cNvSpPr>
              <p:nvPr/>
            </p:nvSpPr>
            <p:spPr bwMode="auto">
              <a:xfrm>
                <a:off x="2622921" y="1892119"/>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B</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10" name="正方形/長方形 109"/>
              <p:cNvSpPr>
                <a:spLocks noChangeAspect="1"/>
              </p:cNvSpPr>
              <p:nvPr/>
            </p:nvSpPr>
            <p:spPr bwMode="auto">
              <a:xfrm>
                <a:off x="2874717" y="1892119"/>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C</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nvGrpSpPr>
            <p:cNvPr id="79" name="グループ化 78"/>
            <p:cNvGrpSpPr/>
            <p:nvPr/>
          </p:nvGrpSpPr>
          <p:grpSpPr>
            <a:xfrm>
              <a:off x="1486432" y="1651920"/>
              <a:ext cx="747358" cy="307777"/>
              <a:chOff x="4698498" y="3654611"/>
              <a:chExt cx="747358" cy="307777"/>
            </a:xfrm>
          </p:grpSpPr>
          <p:sp>
            <p:nvSpPr>
              <p:cNvPr id="80" name="正方形/長方形 79"/>
              <p:cNvSpPr/>
              <p:nvPr/>
            </p:nvSpPr>
            <p:spPr>
              <a:xfrm>
                <a:off x="4698498" y="3654611"/>
                <a:ext cx="482824" cy="307777"/>
              </a:xfrm>
              <a:prstGeom prst="rect">
                <a:avLst/>
              </a:prstGeom>
              <a:ln w="12700">
                <a:noFill/>
              </a:ln>
            </p:spPr>
            <p:txBody>
              <a:bodyPr wrap="none">
                <a:spAutoFit/>
              </a:bodyPr>
              <a:lstStyle/>
              <a:p>
                <a:pPr algn="ctr"/>
                <a:r>
                  <a:rPr lang="el-GR" altLang="ja-JP" sz="1400" i="1" dirty="0">
                    <a:latin typeface="+mj-lt"/>
                    <a:ea typeface="+mj-ea"/>
                  </a:rPr>
                  <a:t>ϕ</a:t>
                </a:r>
                <a:r>
                  <a:rPr lang="en-US" altLang="ja-JP" sz="1400" i="1" dirty="0"/>
                  <a:t>15</a:t>
                </a:r>
                <a:endParaRPr lang="ja-JP" altLang="en-US" i="1" dirty="0"/>
              </a:p>
            </p:txBody>
          </p:sp>
          <p:sp>
            <p:nvSpPr>
              <p:cNvPr id="81" name="正方形/長方形 80"/>
              <p:cNvSpPr/>
              <p:nvPr/>
            </p:nvSpPr>
            <p:spPr>
              <a:xfrm>
                <a:off x="5046388" y="3684341"/>
                <a:ext cx="399468" cy="271869"/>
              </a:xfrm>
              <a:prstGeom prst="rect">
                <a:avLst/>
              </a:prstGeom>
            </p:spPr>
            <p:txBody>
              <a:bodyPr wrap="none">
                <a:spAutoFit/>
              </a:bodyPr>
              <a:lstStyle/>
              <a:p>
                <a:pPr algn="ctr">
                  <a:lnSpc>
                    <a:spcPts val="700"/>
                  </a:lnSpc>
                </a:pPr>
                <a:r>
                  <a:rPr lang="en-US" altLang="ja-JP" sz="800" i="1" dirty="0">
                    <a:sym typeface="Symbol" panose="05050102010706020507" pitchFamily="18" charset="2"/>
                  </a:rPr>
                  <a:t>+</a:t>
                </a:r>
                <a:r>
                  <a:rPr lang="en-US" altLang="ja-JP" sz="100" i="1" dirty="0">
                    <a:sym typeface="Symbol" panose="05050102010706020507" pitchFamily="18" charset="2"/>
                  </a:rPr>
                  <a:t> </a:t>
                </a:r>
                <a:r>
                  <a:rPr lang="en-US" altLang="ja-JP" sz="800" i="1" dirty="0">
                    <a:sym typeface="Symbol" panose="05050102010706020507" pitchFamily="18" charset="2"/>
                  </a:rPr>
                  <a:t>0.2</a:t>
                </a:r>
              </a:p>
              <a:p>
                <a:pPr>
                  <a:lnSpc>
                    <a:spcPts val="700"/>
                  </a:lnSpc>
                </a:pPr>
                <a:r>
                  <a:rPr lang="en-US" altLang="ja-JP" sz="300" i="1" dirty="0">
                    <a:sym typeface="Symbol" panose="05050102010706020507" pitchFamily="18" charset="2"/>
                  </a:rPr>
                  <a:t>      </a:t>
                </a:r>
                <a:r>
                  <a:rPr lang="en-US" altLang="ja-JP" sz="800" i="1" dirty="0">
                    <a:sym typeface="Symbol" panose="05050102010706020507" pitchFamily="18" charset="2"/>
                  </a:rPr>
                  <a:t>0</a:t>
                </a:r>
                <a:endParaRPr lang="ja-JP" altLang="en-US" sz="1000" i="1" dirty="0"/>
              </a:p>
            </p:txBody>
          </p:sp>
        </p:grpSp>
        <p:cxnSp>
          <p:nvCxnSpPr>
            <p:cNvPr id="82" name="直線コネクタ 81"/>
            <p:cNvCxnSpPr>
              <a:cxnSpLocks/>
            </p:cNvCxnSpPr>
            <p:nvPr/>
          </p:nvCxnSpPr>
          <p:spPr bwMode="auto">
            <a:xfrm flipV="1">
              <a:off x="1214724" y="3691121"/>
              <a:ext cx="0" cy="756000"/>
            </a:xfrm>
            <a:prstGeom prst="line">
              <a:avLst/>
            </a:prstGeom>
            <a:noFill/>
            <a:ln w="12700" cap="flat" cmpd="sng" algn="ctr">
              <a:solidFill>
                <a:schemeClr val="tx1"/>
              </a:solidFill>
              <a:prstDash val="solid"/>
              <a:round/>
              <a:headEnd type="arrow" w="sm" len="lg"/>
              <a:tailEnd type="arrow" w="sm" len="lg"/>
            </a:ln>
            <a:effectLst/>
          </p:spPr>
        </p:cxnSp>
        <p:sp>
          <p:nvSpPr>
            <p:cNvPr id="87" name="正方形/長方形 86"/>
            <p:cNvSpPr>
              <a:spLocks/>
            </p:cNvSpPr>
            <p:nvPr/>
          </p:nvSpPr>
          <p:spPr bwMode="auto">
            <a:xfrm rot="16200000">
              <a:off x="864304" y="3943121"/>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3</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88" name="直線コネクタ 87"/>
            <p:cNvCxnSpPr/>
            <p:nvPr/>
          </p:nvCxnSpPr>
          <p:spPr bwMode="auto">
            <a:xfrm flipH="1">
              <a:off x="1142544" y="4459066"/>
              <a:ext cx="318240" cy="0"/>
            </a:xfrm>
            <a:prstGeom prst="line">
              <a:avLst/>
            </a:prstGeom>
            <a:noFill/>
            <a:ln w="12700" cap="flat" cmpd="sng" algn="ctr">
              <a:solidFill>
                <a:schemeClr val="tx1"/>
              </a:solidFill>
              <a:prstDash val="solid"/>
              <a:round/>
              <a:headEnd type="none" w="med" len="med"/>
              <a:tailEnd type="none" w="med" len="med"/>
            </a:ln>
            <a:effectLst/>
          </p:spPr>
        </p:cxnSp>
        <p:cxnSp>
          <p:nvCxnSpPr>
            <p:cNvPr id="89" name="直線コネクタ 88"/>
            <p:cNvCxnSpPr/>
            <p:nvPr/>
          </p:nvCxnSpPr>
          <p:spPr bwMode="auto">
            <a:xfrm>
              <a:off x="1309374" y="4255575"/>
              <a:ext cx="0" cy="692604"/>
            </a:xfrm>
            <a:prstGeom prst="line">
              <a:avLst/>
            </a:prstGeom>
            <a:noFill/>
            <a:ln w="12700" cap="flat" cmpd="sng" algn="ctr">
              <a:solidFill>
                <a:schemeClr val="tx1"/>
              </a:solidFill>
              <a:prstDash val="solid"/>
              <a:round/>
              <a:headEnd type="none" w="med" len="med"/>
              <a:tailEnd type="none" w="med" len="med"/>
            </a:ln>
            <a:effectLst/>
          </p:spPr>
        </p:cxnSp>
        <p:sp>
          <p:nvSpPr>
            <p:cNvPr id="91" name="正方形/長方形 90"/>
            <p:cNvSpPr>
              <a:spLocks/>
            </p:cNvSpPr>
            <p:nvPr/>
          </p:nvSpPr>
          <p:spPr bwMode="auto">
            <a:xfrm>
              <a:off x="1383390" y="4532129"/>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2</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92" name="直線コネクタ 91"/>
            <p:cNvCxnSpPr>
              <a:cxnSpLocks/>
            </p:cNvCxnSpPr>
            <p:nvPr/>
          </p:nvCxnSpPr>
          <p:spPr bwMode="auto">
            <a:xfrm rot="16200000" flipV="1">
              <a:off x="1581390" y="4572169"/>
              <a:ext cx="0" cy="540000"/>
            </a:xfrm>
            <a:prstGeom prst="line">
              <a:avLst/>
            </a:prstGeom>
            <a:noFill/>
            <a:ln w="12700" cap="flat" cmpd="sng" algn="ctr">
              <a:solidFill>
                <a:schemeClr val="tx1"/>
              </a:solidFill>
              <a:prstDash val="solid"/>
              <a:round/>
              <a:headEnd type="arrow" w="sm" len="lg"/>
              <a:tailEnd type="arrow" w="sm" len="lg"/>
            </a:ln>
            <a:effectLst/>
          </p:spPr>
        </p:cxnSp>
        <p:grpSp>
          <p:nvGrpSpPr>
            <p:cNvPr id="93" name="グループ化 92"/>
            <p:cNvGrpSpPr/>
            <p:nvPr/>
          </p:nvGrpSpPr>
          <p:grpSpPr>
            <a:xfrm rot="5400000">
              <a:off x="1970335" y="4564591"/>
              <a:ext cx="460066" cy="252000"/>
              <a:chOff x="2912437" y="2401309"/>
              <a:chExt cx="460066" cy="252000"/>
            </a:xfrm>
          </p:grpSpPr>
          <p:grpSp>
            <p:nvGrpSpPr>
              <p:cNvPr id="94" name="グループ化 93"/>
              <p:cNvGrpSpPr/>
              <p:nvPr/>
            </p:nvGrpSpPr>
            <p:grpSpPr>
              <a:xfrm rot="16200000">
                <a:off x="3036576" y="2331659"/>
                <a:ext cx="144000" cy="392277"/>
                <a:chOff x="2603776" y="4845450"/>
                <a:chExt cx="144000" cy="392277"/>
              </a:xfrm>
            </p:grpSpPr>
            <p:sp>
              <p:nvSpPr>
                <p:cNvPr id="96" name="二等辺三角形 95"/>
                <p:cNvSpPr/>
                <p:nvPr/>
              </p:nvSpPr>
              <p:spPr bwMode="auto">
                <a:xfrm flipV="1">
                  <a:off x="2603776" y="4845450"/>
                  <a:ext cx="144000" cy="72000"/>
                </a:xfrm>
                <a:prstGeom prst="triangle">
                  <a:avLst/>
                </a:prstGeom>
                <a:solidFill>
                  <a:schemeClr val="tx1"/>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7" name="直線コネクタ 96"/>
                <p:cNvCxnSpPr/>
                <p:nvPr/>
              </p:nvCxnSpPr>
              <p:spPr bwMode="auto">
                <a:xfrm flipV="1">
                  <a:off x="2681563" y="4869303"/>
                  <a:ext cx="0" cy="368424"/>
                </a:xfrm>
                <a:prstGeom prst="line">
                  <a:avLst/>
                </a:prstGeom>
                <a:noFill/>
                <a:ln w="9525" cap="flat" cmpd="sng" algn="ctr">
                  <a:solidFill>
                    <a:schemeClr val="tx1"/>
                  </a:solidFill>
                  <a:prstDash val="solid"/>
                  <a:round/>
                  <a:headEnd type="none" w="sm" len="lg"/>
                  <a:tailEnd type="none" w="sm" len="lg"/>
                </a:ln>
                <a:effectLst/>
              </p:spPr>
            </p:cxnSp>
          </p:grpSp>
          <p:sp>
            <p:nvSpPr>
              <p:cNvPr id="95" name="正方形/長方形 94"/>
              <p:cNvSpPr>
                <a:spLocks noChangeAspect="1"/>
              </p:cNvSpPr>
              <p:nvPr/>
            </p:nvSpPr>
            <p:spPr bwMode="auto">
              <a:xfrm rot="16200000">
                <a:off x="3120503" y="2401309"/>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B</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nvGrpSpPr>
            <p:cNvPr id="98" name="グループ化 97"/>
            <p:cNvGrpSpPr/>
            <p:nvPr/>
          </p:nvGrpSpPr>
          <p:grpSpPr>
            <a:xfrm flipH="1">
              <a:off x="839442" y="2423690"/>
              <a:ext cx="460066" cy="252000"/>
              <a:chOff x="2912437" y="2401309"/>
              <a:chExt cx="460066" cy="252000"/>
            </a:xfrm>
          </p:grpSpPr>
          <p:grpSp>
            <p:nvGrpSpPr>
              <p:cNvPr id="99" name="グループ化 98"/>
              <p:cNvGrpSpPr/>
              <p:nvPr/>
            </p:nvGrpSpPr>
            <p:grpSpPr>
              <a:xfrm rot="16200000">
                <a:off x="3036576" y="2331659"/>
                <a:ext cx="144000" cy="392277"/>
                <a:chOff x="2603776" y="4845450"/>
                <a:chExt cx="144000" cy="392277"/>
              </a:xfrm>
            </p:grpSpPr>
            <p:sp>
              <p:nvSpPr>
                <p:cNvPr id="103" name="二等辺三角形 102"/>
                <p:cNvSpPr/>
                <p:nvPr/>
              </p:nvSpPr>
              <p:spPr bwMode="auto">
                <a:xfrm flipV="1">
                  <a:off x="2603776" y="4845450"/>
                  <a:ext cx="144000" cy="72000"/>
                </a:xfrm>
                <a:prstGeom prst="triangle">
                  <a:avLst/>
                </a:prstGeom>
                <a:solidFill>
                  <a:schemeClr val="tx1"/>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04" name="直線コネクタ 103"/>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100" name="正方形/長方形 99"/>
              <p:cNvSpPr>
                <a:spLocks noChangeAspect="1"/>
              </p:cNvSpPr>
              <p:nvPr/>
            </p:nvSpPr>
            <p:spPr bwMode="auto">
              <a:xfrm>
                <a:off x="3120503" y="2401309"/>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C</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grpSp>
        <p:nvGrpSpPr>
          <p:cNvPr id="25" name="グループ化 24">
            <a:extLst>
              <a:ext uri="{FF2B5EF4-FFF2-40B4-BE49-F238E27FC236}">
                <a16:creationId xmlns:a16="http://schemas.microsoft.com/office/drawing/2014/main" id="{4AC08767-AA9B-E7B6-3023-8EB43726C577}"/>
              </a:ext>
            </a:extLst>
          </p:cNvPr>
          <p:cNvGrpSpPr/>
          <p:nvPr/>
        </p:nvGrpSpPr>
        <p:grpSpPr>
          <a:xfrm>
            <a:off x="4747718" y="1701964"/>
            <a:ext cx="2084621" cy="3299039"/>
            <a:chOff x="3603037" y="1646305"/>
            <a:chExt cx="2084621" cy="3299039"/>
          </a:xfrm>
        </p:grpSpPr>
        <p:sp>
          <p:nvSpPr>
            <p:cNvPr id="115" name="正方形/長方形 114"/>
            <p:cNvSpPr/>
            <p:nvPr/>
          </p:nvSpPr>
          <p:spPr bwMode="auto">
            <a:xfrm>
              <a:off x="3978463" y="2381805"/>
              <a:ext cx="1085401" cy="2070569"/>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16" name="正方形/長方形 115"/>
            <p:cNvSpPr/>
            <p:nvPr/>
          </p:nvSpPr>
          <p:spPr bwMode="auto">
            <a:xfrm rot="16200000">
              <a:off x="4398711" y="3276476"/>
              <a:ext cx="2056128" cy="286247"/>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22" name="円/楕円 7"/>
            <p:cNvSpPr/>
            <p:nvPr/>
          </p:nvSpPr>
          <p:spPr bwMode="auto">
            <a:xfrm>
              <a:off x="4247760" y="3425814"/>
              <a:ext cx="546806" cy="546806"/>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23" name="直線コネクタ 122"/>
            <p:cNvCxnSpPr>
              <a:cxnSpLocks/>
            </p:cNvCxnSpPr>
            <p:nvPr/>
          </p:nvCxnSpPr>
          <p:spPr bwMode="auto">
            <a:xfrm flipV="1">
              <a:off x="3881457" y="2890716"/>
              <a:ext cx="0" cy="802176"/>
            </a:xfrm>
            <a:prstGeom prst="line">
              <a:avLst/>
            </a:prstGeom>
            <a:noFill/>
            <a:ln w="12700" cap="flat" cmpd="sng" algn="ctr">
              <a:solidFill>
                <a:schemeClr val="tx1"/>
              </a:solidFill>
              <a:prstDash val="solid"/>
              <a:round/>
              <a:headEnd type="arrow" w="sm" len="lg"/>
              <a:tailEnd type="arrow" w="sm" len="lg"/>
            </a:ln>
            <a:effectLst/>
          </p:spPr>
        </p:cxnSp>
        <p:cxnSp>
          <p:nvCxnSpPr>
            <p:cNvPr id="124" name="直線コネクタ 123"/>
            <p:cNvCxnSpPr/>
            <p:nvPr/>
          </p:nvCxnSpPr>
          <p:spPr bwMode="auto">
            <a:xfrm flipH="1">
              <a:off x="3799636" y="3699217"/>
              <a:ext cx="1338668" cy="0"/>
            </a:xfrm>
            <a:prstGeom prst="line">
              <a:avLst/>
            </a:prstGeom>
            <a:noFill/>
            <a:ln w="12700" cap="flat" cmpd="sng" algn="ctr">
              <a:solidFill>
                <a:schemeClr val="tx1"/>
              </a:solidFill>
              <a:prstDash val="lgDashDot"/>
              <a:round/>
              <a:headEnd type="none" w="sm" len="lg"/>
              <a:tailEnd type="none" w="sm" len="lg"/>
            </a:ln>
            <a:effectLst/>
          </p:spPr>
        </p:cxnSp>
        <p:cxnSp>
          <p:nvCxnSpPr>
            <p:cNvPr id="125" name="直線コネクタ 124"/>
            <p:cNvCxnSpPr/>
            <p:nvPr/>
          </p:nvCxnSpPr>
          <p:spPr bwMode="auto">
            <a:xfrm flipH="1">
              <a:off x="4518101" y="2245344"/>
              <a:ext cx="0" cy="2700000"/>
            </a:xfrm>
            <a:prstGeom prst="line">
              <a:avLst/>
            </a:prstGeom>
            <a:noFill/>
            <a:ln w="12700" cap="flat" cmpd="sng" algn="ctr">
              <a:solidFill>
                <a:schemeClr val="tx1"/>
              </a:solidFill>
              <a:prstDash val="lgDashDot"/>
              <a:round/>
              <a:headEnd type="none" w="sm" len="lg"/>
              <a:tailEnd type="none" w="sm" len="lg"/>
            </a:ln>
            <a:effectLst/>
          </p:spPr>
        </p:cxnSp>
        <p:sp>
          <p:nvSpPr>
            <p:cNvPr id="126" name="正方形/長方形 125"/>
            <p:cNvSpPr>
              <a:spLocks/>
            </p:cNvSpPr>
            <p:nvPr/>
          </p:nvSpPr>
          <p:spPr bwMode="auto">
            <a:xfrm rot="16200000">
              <a:off x="3531037" y="3165805"/>
              <a:ext cx="396000" cy="252000"/>
            </a:xfrm>
            <a:prstGeom prst="rect">
              <a:avLst/>
            </a:prstGeom>
            <a:solidFill>
              <a:schemeClr val="bg1"/>
            </a:solidFill>
            <a:ln w="9525"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3</a:t>
              </a:r>
              <a:r>
                <a:rPr kumimoji="1" lang="en-US" altLang="ja-JP" sz="1400" b="0" i="1" u="none" strike="noStrike" cap="none" normalizeH="0" baseline="0" dirty="0">
                  <a:ln>
                    <a:noFill/>
                  </a:ln>
                  <a:solidFill>
                    <a:schemeClr val="tx1"/>
                  </a:solidFill>
                  <a:effectLst/>
                </a:rPr>
                <a:t>0</a:t>
              </a:r>
              <a:r>
                <a:rPr kumimoji="1" lang="en-US" altLang="ja-JP" sz="1050" b="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rPr>
                <a:t>±</a:t>
              </a:r>
              <a:r>
                <a:rPr kumimoji="1" lang="en-US" altLang="ja-JP" sz="105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05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127" name="直線コネクタ 126"/>
            <p:cNvCxnSpPr/>
            <p:nvPr/>
          </p:nvCxnSpPr>
          <p:spPr bwMode="auto">
            <a:xfrm flipH="1">
              <a:off x="5186434" y="3699217"/>
              <a:ext cx="501224" cy="0"/>
            </a:xfrm>
            <a:prstGeom prst="line">
              <a:avLst/>
            </a:prstGeom>
            <a:noFill/>
            <a:ln w="12700" cap="flat" cmpd="sng" algn="ctr">
              <a:solidFill>
                <a:schemeClr val="tx1"/>
              </a:solidFill>
              <a:prstDash val="lgDashDot"/>
              <a:round/>
              <a:headEnd type="none" w="sm" len="lg"/>
              <a:tailEnd type="none" w="sm" len="lg"/>
            </a:ln>
            <a:effectLst/>
          </p:spPr>
        </p:cxnSp>
        <p:cxnSp>
          <p:nvCxnSpPr>
            <p:cNvPr id="128" name="直線コネクタ 127"/>
            <p:cNvCxnSpPr/>
            <p:nvPr/>
          </p:nvCxnSpPr>
          <p:spPr bwMode="auto">
            <a:xfrm>
              <a:off x="5290044" y="3431273"/>
              <a:ext cx="286248" cy="0"/>
            </a:xfrm>
            <a:prstGeom prst="line">
              <a:avLst/>
            </a:prstGeom>
            <a:noFill/>
            <a:ln w="28575" cap="flat" cmpd="sng" algn="ctr">
              <a:solidFill>
                <a:schemeClr val="tx1"/>
              </a:solidFill>
              <a:prstDash val="sysDash"/>
              <a:round/>
              <a:headEnd type="none" w="lg" len="lg"/>
              <a:tailEnd type="none" w="lg" len="lg"/>
            </a:ln>
            <a:effectLst/>
          </p:spPr>
        </p:cxnSp>
        <p:cxnSp>
          <p:nvCxnSpPr>
            <p:cNvPr id="129" name="直線コネクタ 128"/>
            <p:cNvCxnSpPr/>
            <p:nvPr/>
          </p:nvCxnSpPr>
          <p:spPr bwMode="auto">
            <a:xfrm>
              <a:off x="5290044" y="3921492"/>
              <a:ext cx="286248" cy="0"/>
            </a:xfrm>
            <a:prstGeom prst="line">
              <a:avLst/>
            </a:prstGeom>
            <a:noFill/>
            <a:ln w="28575" cap="flat" cmpd="sng" algn="ctr">
              <a:solidFill>
                <a:schemeClr val="tx1"/>
              </a:solidFill>
              <a:prstDash val="sysDash"/>
              <a:round/>
              <a:headEnd type="none" w="lg" len="lg"/>
              <a:tailEnd type="none" w="lg" len="lg"/>
            </a:ln>
            <a:effectLst/>
          </p:spPr>
        </p:cxnSp>
        <p:cxnSp>
          <p:nvCxnSpPr>
            <p:cNvPr id="131" name="直線コネクタ 130"/>
            <p:cNvCxnSpPr/>
            <p:nvPr/>
          </p:nvCxnSpPr>
          <p:spPr bwMode="auto">
            <a:xfrm flipH="1" flipV="1">
              <a:off x="3948964" y="1886726"/>
              <a:ext cx="471501" cy="826796"/>
            </a:xfrm>
            <a:prstGeom prst="line">
              <a:avLst/>
            </a:prstGeom>
            <a:noFill/>
            <a:ln w="12700" cap="flat" cmpd="sng" algn="ctr">
              <a:solidFill>
                <a:schemeClr val="tx1"/>
              </a:solidFill>
              <a:prstDash val="solid"/>
              <a:round/>
              <a:headEnd type="arrow" w="sm" len="lg"/>
              <a:tailEnd type="none" w="sm" len="lg"/>
            </a:ln>
            <a:effectLst/>
          </p:spPr>
        </p:cxnSp>
        <p:cxnSp>
          <p:nvCxnSpPr>
            <p:cNvPr id="132" name="直線コネクタ 131"/>
            <p:cNvCxnSpPr>
              <a:cxnSpLocks/>
            </p:cNvCxnSpPr>
            <p:nvPr/>
          </p:nvCxnSpPr>
          <p:spPr bwMode="auto">
            <a:xfrm flipH="1">
              <a:off x="3948966" y="1886725"/>
              <a:ext cx="658474" cy="0"/>
            </a:xfrm>
            <a:prstGeom prst="line">
              <a:avLst/>
            </a:prstGeom>
            <a:noFill/>
            <a:ln w="12700" cap="flat" cmpd="sng" algn="ctr">
              <a:solidFill>
                <a:schemeClr val="tx1"/>
              </a:solidFill>
              <a:prstDash val="solid"/>
              <a:round/>
              <a:headEnd type="none" w="sm" len="lg"/>
              <a:tailEnd type="none" w="sm" len="lg"/>
            </a:ln>
            <a:effectLst/>
          </p:spPr>
        </p:cxnSp>
        <p:sp>
          <p:nvSpPr>
            <p:cNvPr id="133" name="円/楕円 40"/>
            <p:cNvSpPr/>
            <p:nvPr/>
          </p:nvSpPr>
          <p:spPr bwMode="auto">
            <a:xfrm>
              <a:off x="4310148" y="2679701"/>
              <a:ext cx="422031" cy="422031"/>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34" name="直線コネクタ 133"/>
            <p:cNvCxnSpPr/>
            <p:nvPr/>
          </p:nvCxnSpPr>
          <p:spPr bwMode="auto">
            <a:xfrm flipH="1">
              <a:off x="3799635" y="2890716"/>
              <a:ext cx="1338669" cy="0"/>
            </a:xfrm>
            <a:prstGeom prst="line">
              <a:avLst/>
            </a:prstGeom>
            <a:noFill/>
            <a:ln w="12700" cap="flat" cmpd="sng" algn="ctr">
              <a:solidFill>
                <a:schemeClr val="tx1"/>
              </a:solidFill>
              <a:prstDash val="lgDashDot"/>
              <a:round/>
              <a:headEnd type="none" w="sm" len="lg"/>
              <a:tailEnd type="none" w="sm" len="lg"/>
            </a:ln>
            <a:effectLst/>
          </p:spPr>
        </p:cxnSp>
        <p:cxnSp>
          <p:nvCxnSpPr>
            <p:cNvPr id="135" name="直線コネクタ 134"/>
            <p:cNvCxnSpPr/>
            <p:nvPr/>
          </p:nvCxnSpPr>
          <p:spPr bwMode="auto">
            <a:xfrm flipH="1">
              <a:off x="5181621" y="2898428"/>
              <a:ext cx="501224" cy="0"/>
            </a:xfrm>
            <a:prstGeom prst="line">
              <a:avLst/>
            </a:prstGeom>
            <a:noFill/>
            <a:ln w="12700" cap="flat" cmpd="sng" algn="ctr">
              <a:solidFill>
                <a:schemeClr val="tx1"/>
              </a:solidFill>
              <a:prstDash val="lgDashDot"/>
              <a:round/>
              <a:headEnd type="none" w="sm" len="lg"/>
              <a:tailEnd type="none" w="sm" len="lg"/>
            </a:ln>
            <a:effectLst/>
          </p:spPr>
        </p:cxnSp>
        <p:cxnSp>
          <p:nvCxnSpPr>
            <p:cNvPr id="136" name="直線コネクタ 135"/>
            <p:cNvCxnSpPr/>
            <p:nvPr/>
          </p:nvCxnSpPr>
          <p:spPr bwMode="auto">
            <a:xfrm>
              <a:off x="5283651" y="2670075"/>
              <a:ext cx="286248" cy="0"/>
            </a:xfrm>
            <a:prstGeom prst="line">
              <a:avLst/>
            </a:prstGeom>
            <a:noFill/>
            <a:ln w="28575" cap="flat" cmpd="sng" algn="ctr">
              <a:solidFill>
                <a:schemeClr val="tx1"/>
              </a:solidFill>
              <a:prstDash val="sysDash"/>
              <a:round/>
              <a:headEnd type="none" w="lg" len="lg"/>
              <a:tailEnd type="none" w="lg" len="lg"/>
            </a:ln>
            <a:effectLst/>
          </p:spPr>
        </p:cxnSp>
        <p:cxnSp>
          <p:nvCxnSpPr>
            <p:cNvPr id="137" name="直線コネクタ 136"/>
            <p:cNvCxnSpPr/>
            <p:nvPr/>
          </p:nvCxnSpPr>
          <p:spPr bwMode="auto">
            <a:xfrm>
              <a:off x="5271859" y="3084002"/>
              <a:ext cx="286248" cy="0"/>
            </a:xfrm>
            <a:prstGeom prst="line">
              <a:avLst/>
            </a:prstGeom>
            <a:noFill/>
            <a:ln w="28575" cap="flat" cmpd="sng" algn="ctr">
              <a:solidFill>
                <a:schemeClr val="tx1"/>
              </a:solidFill>
              <a:prstDash val="sysDash"/>
              <a:round/>
              <a:headEnd type="none" w="lg" len="lg"/>
              <a:tailEnd type="none" w="lg" len="lg"/>
            </a:ln>
            <a:effectLst/>
          </p:spPr>
        </p:cxnSp>
        <p:grpSp>
          <p:nvGrpSpPr>
            <p:cNvPr id="147" name="グループ化 146"/>
            <p:cNvGrpSpPr/>
            <p:nvPr/>
          </p:nvGrpSpPr>
          <p:grpSpPr>
            <a:xfrm>
              <a:off x="3910607" y="1646305"/>
              <a:ext cx="747358" cy="307777"/>
              <a:chOff x="4698498" y="3654611"/>
              <a:chExt cx="747358" cy="307777"/>
            </a:xfrm>
          </p:grpSpPr>
          <p:sp>
            <p:nvSpPr>
              <p:cNvPr id="148" name="正方形/長方形 147"/>
              <p:cNvSpPr/>
              <p:nvPr/>
            </p:nvSpPr>
            <p:spPr>
              <a:xfrm>
                <a:off x="4698498" y="3654611"/>
                <a:ext cx="482824" cy="307777"/>
              </a:xfrm>
              <a:prstGeom prst="rect">
                <a:avLst/>
              </a:prstGeom>
            </p:spPr>
            <p:txBody>
              <a:bodyPr wrap="none">
                <a:spAutoFit/>
              </a:bodyPr>
              <a:lstStyle/>
              <a:p>
                <a:pPr algn="ctr"/>
                <a:r>
                  <a:rPr lang="el-GR" altLang="ja-JP" sz="1400" i="1" dirty="0">
                    <a:latin typeface="+mj-lt"/>
                    <a:ea typeface="+mj-ea"/>
                  </a:rPr>
                  <a:t>ϕ</a:t>
                </a:r>
                <a:r>
                  <a:rPr lang="en-US" altLang="ja-JP" sz="1400" i="1" dirty="0"/>
                  <a:t>15</a:t>
                </a:r>
                <a:endParaRPr lang="ja-JP" altLang="en-US" i="1" dirty="0"/>
              </a:p>
            </p:txBody>
          </p:sp>
          <p:sp>
            <p:nvSpPr>
              <p:cNvPr id="149" name="正方形/長方形 148"/>
              <p:cNvSpPr/>
              <p:nvPr/>
            </p:nvSpPr>
            <p:spPr>
              <a:xfrm>
                <a:off x="5046388" y="3684341"/>
                <a:ext cx="399468" cy="271869"/>
              </a:xfrm>
              <a:prstGeom prst="rect">
                <a:avLst/>
              </a:prstGeom>
            </p:spPr>
            <p:txBody>
              <a:bodyPr wrap="none">
                <a:spAutoFit/>
              </a:bodyPr>
              <a:lstStyle/>
              <a:p>
                <a:pPr>
                  <a:lnSpc>
                    <a:spcPts val="700"/>
                  </a:lnSpc>
                </a:pPr>
                <a:r>
                  <a:rPr lang="en-US" altLang="ja-JP" sz="800" i="1" dirty="0">
                    <a:sym typeface="Symbol" panose="05050102010706020507" pitchFamily="18" charset="2"/>
                  </a:rPr>
                  <a:t>+</a:t>
                </a:r>
                <a:r>
                  <a:rPr lang="en-US" altLang="ja-JP" sz="100" i="1" dirty="0">
                    <a:sym typeface="Symbol" panose="05050102010706020507" pitchFamily="18" charset="2"/>
                  </a:rPr>
                  <a:t> </a:t>
                </a:r>
                <a:r>
                  <a:rPr lang="en-US" altLang="ja-JP" sz="800" i="1" dirty="0">
                    <a:sym typeface="Symbol" panose="05050102010706020507" pitchFamily="18" charset="2"/>
                  </a:rPr>
                  <a:t>0.2</a:t>
                </a:r>
              </a:p>
              <a:p>
                <a:pPr>
                  <a:lnSpc>
                    <a:spcPts val="700"/>
                  </a:lnSpc>
                </a:pPr>
                <a:r>
                  <a:rPr lang="en-US" altLang="ja-JP" sz="300" i="1" dirty="0">
                    <a:sym typeface="Symbol" panose="05050102010706020507" pitchFamily="18" charset="2"/>
                  </a:rPr>
                  <a:t>      </a:t>
                </a:r>
                <a:r>
                  <a:rPr lang="en-US" altLang="ja-JP" sz="800" i="1" dirty="0">
                    <a:sym typeface="Symbol" panose="05050102010706020507" pitchFamily="18" charset="2"/>
                  </a:rPr>
                  <a:t>0</a:t>
                </a:r>
                <a:endParaRPr lang="ja-JP" altLang="en-US" sz="1000" i="1" dirty="0"/>
              </a:p>
            </p:txBody>
          </p:sp>
        </p:grpSp>
        <p:cxnSp>
          <p:nvCxnSpPr>
            <p:cNvPr id="150" name="直線コネクタ 149"/>
            <p:cNvCxnSpPr>
              <a:cxnSpLocks/>
            </p:cNvCxnSpPr>
            <p:nvPr/>
          </p:nvCxnSpPr>
          <p:spPr bwMode="auto">
            <a:xfrm flipV="1">
              <a:off x="3883391" y="3685506"/>
              <a:ext cx="0" cy="756000"/>
            </a:xfrm>
            <a:prstGeom prst="line">
              <a:avLst/>
            </a:prstGeom>
            <a:noFill/>
            <a:ln w="12700" cap="flat" cmpd="sng" algn="ctr">
              <a:solidFill>
                <a:schemeClr val="tx1"/>
              </a:solidFill>
              <a:prstDash val="solid"/>
              <a:round/>
              <a:headEnd type="arrow" w="sm" len="lg"/>
              <a:tailEnd type="arrow" w="sm" len="lg"/>
            </a:ln>
            <a:effectLst/>
          </p:spPr>
        </p:cxnSp>
        <p:sp>
          <p:nvSpPr>
            <p:cNvPr id="151" name="正方形/長方形 150"/>
            <p:cNvSpPr>
              <a:spLocks/>
            </p:cNvSpPr>
            <p:nvPr/>
          </p:nvSpPr>
          <p:spPr bwMode="auto">
            <a:xfrm rot="16200000">
              <a:off x="3532971" y="3937506"/>
              <a:ext cx="396000" cy="252000"/>
            </a:xfrm>
            <a:prstGeom prst="rect">
              <a:avLst/>
            </a:prstGeom>
            <a:solidFill>
              <a:schemeClr val="bg1"/>
            </a:solidFill>
            <a:ln w="9525"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algn="ctr"/>
              <a:r>
                <a:rPr lang="en-US" altLang="ja-JP" sz="1400" i="1" dirty="0"/>
                <a:t>3</a:t>
              </a:r>
              <a:r>
                <a:rPr kumimoji="1" lang="en-US" altLang="ja-JP" sz="1400" b="0" i="1" u="none" strike="noStrike" cap="none" normalizeH="0" baseline="0" dirty="0">
                  <a:ln>
                    <a:noFill/>
                  </a:ln>
                  <a:solidFill>
                    <a:schemeClr val="tx1"/>
                  </a:solidFill>
                  <a:effectLst/>
                </a:rPr>
                <a:t>0</a:t>
              </a:r>
              <a:r>
                <a:rPr lang="en-US" altLang="ja-JP" sz="1050" dirty="0">
                  <a:latin typeface="Cambria Math" panose="02040503050406030204" pitchFamily="18" charset="0"/>
                  <a:ea typeface="Cambria Math" panose="02040503050406030204" pitchFamily="18" charset="0"/>
                </a:rPr>
                <a:t>±</a:t>
              </a:r>
              <a:r>
                <a:rPr lang="en-US" altLang="ja-JP" sz="1050" i="1" dirty="0"/>
                <a:t>0.1</a:t>
              </a:r>
              <a:endParaRPr kumimoji="1" lang="ja-JP" altLang="en-US" sz="1050" b="0" i="1" u="none" strike="noStrike" cap="none" normalizeH="0" baseline="0" dirty="0">
                <a:ln>
                  <a:noFill/>
                </a:ln>
                <a:solidFill>
                  <a:schemeClr val="tx1"/>
                </a:solidFill>
                <a:effectLst/>
              </a:endParaRPr>
            </a:p>
          </p:txBody>
        </p:sp>
        <p:cxnSp>
          <p:nvCxnSpPr>
            <p:cNvPr id="152" name="直線コネクタ 151"/>
            <p:cNvCxnSpPr/>
            <p:nvPr/>
          </p:nvCxnSpPr>
          <p:spPr bwMode="auto">
            <a:xfrm flipH="1">
              <a:off x="3811211" y="4453451"/>
              <a:ext cx="318240" cy="0"/>
            </a:xfrm>
            <a:prstGeom prst="line">
              <a:avLst/>
            </a:prstGeom>
            <a:noFill/>
            <a:ln w="12700" cap="flat" cmpd="sng" algn="ctr">
              <a:solidFill>
                <a:schemeClr val="tx1"/>
              </a:solidFill>
              <a:prstDash val="solid"/>
              <a:round/>
              <a:headEnd type="none" w="med" len="med"/>
              <a:tailEnd type="none" w="med" len="med"/>
            </a:ln>
            <a:effectLst/>
          </p:spPr>
        </p:cxnSp>
        <p:cxnSp>
          <p:nvCxnSpPr>
            <p:cNvPr id="153" name="直線コネクタ 152"/>
            <p:cNvCxnSpPr/>
            <p:nvPr/>
          </p:nvCxnSpPr>
          <p:spPr bwMode="auto">
            <a:xfrm>
              <a:off x="3978041" y="4249960"/>
              <a:ext cx="0" cy="692604"/>
            </a:xfrm>
            <a:prstGeom prst="line">
              <a:avLst/>
            </a:prstGeom>
            <a:noFill/>
            <a:ln w="12700" cap="flat" cmpd="sng" algn="ctr">
              <a:solidFill>
                <a:schemeClr val="tx1"/>
              </a:solidFill>
              <a:prstDash val="solid"/>
              <a:round/>
              <a:headEnd type="none" w="med" len="med"/>
              <a:tailEnd type="none" w="med" len="med"/>
            </a:ln>
            <a:effectLst/>
          </p:spPr>
        </p:cxnSp>
        <p:sp>
          <p:nvSpPr>
            <p:cNvPr id="154" name="正方形/長方形 153"/>
            <p:cNvSpPr>
              <a:spLocks/>
            </p:cNvSpPr>
            <p:nvPr/>
          </p:nvSpPr>
          <p:spPr bwMode="auto">
            <a:xfrm>
              <a:off x="4052057" y="4526514"/>
              <a:ext cx="396000" cy="252000"/>
            </a:xfrm>
            <a:prstGeom prst="rect">
              <a:avLst/>
            </a:prstGeom>
            <a:solidFill>
              <a:schemeClr val="bg1"/>
            </a:solidFill>
            <a:ln w="9525"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algn="ctr"/>
              <a:r>
                <a:rPr lang="en-US" altLang="ja-JP" sz="1400" i="1" dirty="0"/>
                <a:t>2</a:t>
              </a:r>
              <a:r>
                <a:rPr kumimoji="1" lang="en-US" altLang="ja-JP" sz="1400" b="0" i="1" u="none" strike="noStrike" cap="none" normalizeH="0" baseline="0" dirty="0">
                  <a:ln>
                    <a:noFill/>
                  </a:ln>
                  <a:solidFill>
                    <a:schemeClr val="tx1"/>
                  </a:solidFill>
                  <a:effectLst/>
                </a:rPr>
                <a:t>0</a:t>
              </a:r>
              <a:r>
                <a:rPr lang="en-US" altLang="ja-JP" sz="1050" dirty="0">
                  <a:latin typeface="Cambria Math" panose="02040503050406030204" pitchFamily="18" charset="0"/>
                  <a:ea typeface="Cambria Math" panose="02040503050406030204" pitchFamily="18" charset="0"/>
                </a:rPr>
                <a:t>±</a:t>
              </a:r>
              <a:r>
                <a:rPr lang="en-US" altLang="ja-JP" sz="1050" i="1" dirty="0"/>
                <a:t>0.1</a:t>
              </a:r>
              <a:endParaRPr kumimoji="1" lang="ja-JP" altLang="en-US" sz="1050" b="0" i="1" u="none" strike="noStrike" cap="none" normalizeH="0" baseline="0" dirty="0">
                <a:ln>
                  <a:noFill/>
                </a:ln>
                <a:solidFill>
                  <a:schemeClr val="tx1"/>
                </a:solidFill>
                <a:effectLst/>
              </a:endParaRPr>
            </a:p>
          </p:txBody>
        </p:sp>
        <p:cxnSp>
          <p:nvCxnSpPr>
            <p:cNvPr id="155" name="直線コネクタ 154"/>
            <p:cNvCxnSpPr>
              <a:cxnSpLocks/>
            </p:cNvCxnSpPr>
            <p:nvPr/>
          </p:nvCxnSpPr>
          <p:spPr bwMode="auto">
            <a:xfrm rot="16200000" flipV="1">
              <a:off x="4250057" y="4566554"/>
              <a:ext cx="0" cy="540000"/>
            </a:xfrm>
            <a:prstGeom prst="line">
              <a:avLst/>
            </a:prstGeom>
            <a:noFill/>
            <a:ln w="12700" cap="flat" cmpd="sng" algn="ctr">
              <a:solidFill>
                <a:schemeClr val="tx1"/>
              </a:solidFill>
              <a:prstDash val="solid"/>
              <a:round/>
              <a:headEnd type="arrow" w="sm" len="lg"/>
              <a:tailEnd type="arrow" w="sm" len="lg"/>
            </a:ln>
            <a:effectLst/>
          </p:spPr>
        </p:cxnSp>
      </p:grpSp>
      <p:sp>
        <p:nvSpPr>
          <p:cNvPr id="13" name="タイトル 12">
            <a:extLst>
              <a:ext uri="{FF2B5EF4-FFF2-40B4-BE49-F238E27FC236}">
                <a16:creationId xmlns:a16="http://schemas.microsoft.com/office/drawing/2014/main" id="{9F2481FC-11B0-9058-B4B3-94B5BADD5730}"/>
              </a:ext>
            </a:extLst>
          </p:cNvPr>
          <p:cNvSpPr>
            <a:spLocks noGrp="1"/>
          </p:cNvSpPr>
          <p:nvPr>
            <p:ph type="title"/>
          </p:nvPr>
        </p:nvSpPr>
        <p:spPr/>
        <p:txBody>
          <a:bodyPr/>
          <a:lstStyle/>
          <a:p>
            <a:r>
              <a:rPr lang="ja-JP" altLang="en-US" dirty="0"/>
              <a:t>メモ作画：寸法公差と位置度</a:t>
            </a:r>
          </a:p>
        </p:txBody>
      </p:sp>
      <p:sp>
        <p:nvSpPr>
          <p:cNvPr id="14" name="日付プレースホルダー 13">
            <a:extLst>
              <a:ext uri="{FF2B5EF4-FFF2-40B4-BE49-F238E27FC236}">
                <a16:creationId xmlns:a16="http://schemas.microsoft.com/office/drawing/2014/main" id="{3BCF5779-7D3C-8296-8BB7-DB41B5A26E21}"/>
              </a:ext>
            </a:extLst>
          </p:cNvPr>
          <p:cNvSpPr>
            <a:spLocks noGrp="1"/>
          </p:cNvSpPr>
          <p:nvPr>
            <p:ph type="dt" sz="half" idx="10"/>
          </p:nvPr>
        </p:nvSpPr>
        <p:spPr/>
        <p:txBody>
          <a:bodyPr/>
          <a:lstStyle/>
          <a:p>
            <a:pPr>
              <a:defRPr/>
            </a:pPr>
            <a:r>
              <a:rPr lang="en-US" altLang="ja-JP"/>
              <a:t>2022-8-21</a:t>
            </a:r>
          </a:p>
        </p:txBody>
      </p:sp>
      <p:sp>
        <p:nvSpPr>
          <p:cNvPr id="15" name="フッター プレースホルダー 14">
            <a:extLst>
              <a:ext uri="{FF2B5EF4-FFF2-40B4-BE49-F238E27FC236}">
                <a16:creationId xmlns:a16="http://schemas.microsoft.com/office/drawing/2014/main" id="{5D3E91A7-9972-D8D8-010E-ACB695BCE04E}"/>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17" name="スライド番号プレースホルダー 16">
            <a:extLst>
              <a:ext uri="{FF2B5EF4-FFF2-40B4-BE49-F238E27FC236}">
                <a16:creationId xmlns:a16="http://schemas.microsoft.com/office/drawing/2014/main" id="{8F79CC5E-B54C-71F2-03CE-F6E21EE8B33A}"/>
              </a:ext>
            </a:extLst>
          </p:cNvPr>
          <p:cNvSpPr>
            <a:spLocks noGrp="1"/>
          </p:cNvSpPr>
          <p:nvPr>
            <p:ph type="sldNum" sz="quarter" idx="12"/>
          </p:nvPr>
        </p:nvSpPr>
        <p:spPr/>
        <p:txBody>
          <a:bodyPr/>
          <a:lstStyle/>
          <a:p>
            <a:pPr>
              <a:defRPr/>
            </a:pPr>
            <a:fld id="{8C219623-F44D-4BE7-BAB0-D5E5D6A8EB78}" type="slidenum">
              <a:rPr lang="en-US" altLang="ja-JP" smtClean="0"/>
              <a:pPr>
                <a:defRPr/>
              </a:pPr>
              <a:t>40</a:t>
            </a:fld>
            <a:endParaRPr lang="en-US" altLang="ja-JP"/>
          </a:p>
        </p:txBody>
      </p:sp>
      <p:sp>
        <p:nvSpPr>
          <p:cNvPr id="29" name="テキスト ボックス 28">
            <a:extLst>
              <a:ext uri="{FF2B5EF4-FFF2-40B4-BE49-F238E27FC236}">
                <a16:creationId xmlns:a16="http://schemas.microsoft.com/office/drawing/2014/main" id="{EA6ED90A-ACCB-8FB2-7CE0-BAE003B0E69E}"/>
              </a:ext>
            </a:extLst>
          </p:cNvPr>
          <p:cNvSpPr txBox="1"/>
          <p:nvPr/>
        </p:nvSpPr>
        <p:spPr>
          <a:xfrm>
            <a:off x="7655772" y="6046284"/>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Tree>
    <p:extLst>
      <p:ext uri="{BB962C8B-B14F-4D97-AF65-F5344CB8AC3E}">
        <p14:creationId xmlns:p14="http://schemas.microsoft.com/office/powerpoint/2010/main" val="1838167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77F7ED4-544D-DDBC-614C-E3E38E3ADA49}"/>
              </a:ext>
            </a:extLst>
          </p:cNvPr>
          <p:cNvSpPr>
            <a:spLocks noGrp="1"/>
          </p:cNvSpPr>
          <p:nvPr>
            <p:ph idx="1"/>
          </p:nvPr>
        </p:nvSpPr>
        <p:spPr/>
        <p:txBody>
          <a:bodyPr/>
          <a:lstStyle/>
          <a:p>
            <a:r>
              <a:rPr kumimoji="1" lang="ja-JP" altLang="en-US" dirty="0"/>
              <a:t>幾何特性仕様（</a:t>
            </a:r>
            <a:r>
              <a:rPr kumimoji="1" lang="en-US" altLang="ja-JP" dirty="0"/>
              <a:t>GPS: Geometrical Product Specifications</a:t>
            </a:r>
            <a:r>
              <a:rPr kumimoji="1" lang="ja-JP" altLang="en-US" dirty="0"/>
              <a:t>）</a:t>
            </a:r>
            <a:endParaRPr kumimoji="1" lang="en-US" altLang="ja-JP" dirty="0"/>
          </a:p>
          <a:p>
            <a:pPr lvl="1"/>
            <a:r>
              <a:rPr kumimoji="1" lang="ja-JP" altLang="en-US" dirty="0"/>
              <a:t>図面の役割は，製造する機械部品の機能を満たすための三次元的な形状を記述すること</a:t>
            </a:r>
            <a:endParaRPr kumimoji="1" lang="en-US" altLang="ja-JP" dirty="0"/>
          </a:p>
          <a:p>
            <a:pPr lvl="1"/>
            <a:r>
              <a:rPr lang="ja-JP" altLang="en-US" dirty="0"/>
              <a:t>部品の寸法（サイズ），形状（位置を含む），表面性状（粗さ，うねり）などの幾何特性→設計，加工，検証において必要</a:t>
            </a:r>
            <a:endParaRPr lang="en-US" altLang="ja-JP" dirty="0"/>
          </a:p>
          <a:p>
            <a:pPr lvl="1"/>
            <a:r>
              <a:rPr kumimoji="1" lang="ja-JP" altLang="en-US" dirty="0"/>
              <a:t>機械部品の寸法（サイズ），形状，表面性状→幾何特性仕様</a:t>
            </a:r>
            <a:endParaRPr kumimoji="1" lang="en-US" altLang="ja-JP" dirty="0"/>
          </a:p>
          <a:p>
            <a:r>
              <a:rPr lang="ja-JP" altLang="en-US" dirty="0"/>
              <a:t>幾何特性仕様と図面の関係</a:t>
            </a:r>
            <a:endParaRPr lang="en-US" altLang="ja-JP" dirty="0"/>
          </a:p>
          <a:p>
            <a:pPr lvl="1"/>
            <a:r>
              <a:rPr lang="ja-JP" altLang="en-US" dirty="0"/>
              <a:t>幾何特性が理想的な値からどのくらい偏差が許されるか</a:t>
            </a:r>
            <a:endParaRPr lang="en-US" altLang="ja-JP" dirty="0"/>
          </a:p>
          <a:p>
            <a:pPr lvl="2"/>
            <a:r>
              <a:rPr lang="ja-JP" altLang="en-US" dirty="0"/>
              <a:t>サイズ：サイズ公差</a:t>
            </a:r>
            <a:endParaRPr lang="en-US" altLang="ja-JP" dirty="0"/>
          </a:p>
          <a:p>
            <a:pPr lvl="2"/>
            <a:r>
              <a:rPr lang="ja-JP" altLang="en-US" dirty="0"/>
              <a:t>形状：幾何公差</a:t>
            </a:r>
            <a:endParaRPr lang="en-US" altLang="ja-JP" dirty="0"/>
          </a:p>
          <a:p>
            <a:pPr lvl="2"/>
            <a:r>
              <a:rPr lang="ja-JP" altLang="en-US" dirty="0"/>
              <a:t>表面性状：表面性状パラメータ</a:t>
            </a:r>
            <a:endParaRPr lang="en-US" altLang="ja-JP" dirty="0"/>
          </a:p>
          <a:p>
            <a:pPr lvl="2"/>
            <a:endParaRPr lang="en-US" altLang="ja-JP" dirty="0"/>
          </a:p>
        </p:txBody>
      </p:sp>
      <p:sp>
        <p:nvSpPr>
          <p:cNvPr id="3" name="タイトル 2">
            <a:extLst>
              <a:ext uri="{FF2B5EF4-FFF2-40B4-BE49-F238E27FC236}">
                <a16:creationId xmlns:a16="http://schemas.microsoft.com/office/drawing/2014/main" id="{AC59CB5A-47AB-3D8F-0D11-5075012F0BEA}"/>
              </a:ext>
            </a:extLst>
          </p:cNvPr>
          <p:cNvSpPr>
            <a:spLocks noGrp="1"/>
          </p:cNvSpPr>
          <p:nvPr>
            <p:ph type="title"/>
          </p:nvPr>
        </p:nvSpPr>
        <p:spPr/>
        <p:txBody>
          <a:bodyPr/>
          <a:lstStyle/>
          <a:p>
            <a:r>
              <a:rPr kumimoji="1" lang="ja-JP" altLang="en-US" dirty="0"/>
              <a:t>幾何特性仕様</a:t>
            </a:r>
          </a:p>
        </p:txBody>
      </p:sp>
      <p:sp>
        <p:nvSpPr>
          <p:cNvPr id="4" name="日付プレースホルダー 3">
            <a:extLst>
              <a:ext uri="{FF2B5EF4-FFF2-40B4-BE49-F238E27FC236}">
                <a16:creationId xmlns:a16="http://schemas.microsoft.com/office/drawing/2014/main" id="{A7B0981C-F847-09C1-1B9F-39BCDA2348A7}"/>
              </a:ext>
            </a:extLst>
          </p:cNvPr>
          <p:cNvSpPr>
            <a:spLocks noGrp="1"/>
          </p:cNvSpPr>
          <p:nvPr>
            <p:ph type="dt" sz="half" idx="10"/>
          </p:nvPr>
        </p:nvSpPr>
        <p:spPr/>
        <p:txBody>
          <a:bodyPr/>
          <a:lstStyle/>
          <a:p>
            <a:pPr>
              <a:defRPr/>
            </a:pPr>
            <a:r>
              <a:rPr lang="en-US" altLang="ja-JP"/>
              <a:t>2022-8-21</a:t>
            </a:r>
          </a:p>
        </p:txBody>
      </p:sp>
      <p:sp>
        <p:nvSpPr>
          <p:cNvPr id="5" name="フッター プレースホルダー 4">
            <a:extLst>
              <a:ext uri="{FF2B5EF4-FFF2-40B4-BE49-F238E27FC236}">
                <a16:creationId xmlns:a16="http://schemas.microsoft.com/office/drawing/2014/main" id="{17C752F9-03B2-0A64-F75C-C57024910E68}"/>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F716DCDB-EE8B-E199-1228-BA3CDA3CDB00}"/>
              </a:ext>
            </a:extLst>
          </p:cNvPr>
          <p:cNvSpPr>
            <a:spLocks noGrp="1"/>
          </p:cNvSpPr>
          <p:nvPr>
            <p:ph type="sldNum" sz="quarter" idx="12"/>
          </p:nvPr>
        </p:nvSpPr>
        <p:spPr/>
        <p:txBody>
          <a:bodyPr/>
          <a:lstStyle/>
          <a:p>
            <a:pPr>
              <a:defRPr/>
            </a:pPr>
            <a:fld id="{3B27AA76-F2AF-42F9-A7BC-8CF9816996DD}" type="slidenum">
              <a:rPr lang="en-US" altLang="ja-JP" smtClean="0"/>
              <a:pPr>
                <a:defRPr/>
              </a:pPr>
              <a:t>5</a:t>
            </a:fld>
            <a:endParaRPr lang="en-US" altLang="ja-JP"/>
          </a:p>
        </p:txBody>
      </p:sp>
      <p:sp>
        <p:nvSpPr>
          <p:cNvPr id="38" name="テキスト ボックス 37">
            <a:extLst>
              <a:ext uri="{FF2B5EF4-FFF2-40B4-BE49-F238E27FC236}">
                <a16:creationId xmlns:a16="http://schemas.microsoft.com/office/drawing/2014/main" id="{862AAAC3-7497-B7FD-858B-F0DC08DF8E02}"/>
              </a:ext>
            </a:extLst>
          </p:cNvPr>
          <p:cNvSpPr txBox="1"/>
          <p:nvPr/>
        </p:nvSpPr>
        <p:spPr>
          <a:xfrm>
            <a:off x="3752366" y="6026619"/>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pic>
        <p:nvPicPr>
          <p:cNvPr id="7" name="図 6">
            <a:extLst>
              <a:ext uri="{FF2B5EF4-FFF2-40B4-BE49-F238E27FC236}">
                <a16:creationId xmlns:a16="http://schemas.microsoft.com/office/drawing/2014/main" id="{8894D138-0CD0-A1EA-2376-1C992FFEFF14}"/>
              </a:ext>
            </a:extLst>
          </p:cNvPr>
          <p:cNvPicPr>
            <a:picLocks noChangeAspect="1"/>
          </p:cNvPicPr>
          <p:nvPr/>
        </p:nvPicPr>
        <p:blipFill>
          <a:blip r:embed="rId2"/>
          <a:stretch>
            <a:fillRect/>
          </a:stretch>
        </p:blipFill>
        <p:spPr>
          <a:xfrm>
            <a:off x="5289755" y="3583042"/>
            <a:ext cx="3824745" cy="2774051"/>
          </a:xfrm>
          <a:prstGeom prst="rect">
            <a:avLst/>
          </a:prstGeom>
        </p:spPr>
      </p:pic>
      <p:sp>
        <p:nvSpPr>
          <p:cNvPr id="8" name="テキスト ボックス 7">
            <a:extLst>
              <a:ext uri="{FF2B5EF4-FFF2-40B4-BE49-F238E27FC236}">
                <a16:creationId xmlns:a16="http://schemas.microsoft.com/office/drawing/2014/main" id="{8A33C4DF-7587-4F2F-46CA-E89FC7B1D724}"/>
              </a:ext>
            </a:extLst>
          </p:cNvPr>
          <p:cNvSpPr txBox="1"/>
          <p:nvPr/>
        </p:nvSpPr>
        <p:spPr>
          <a:xfrm>
            <a:off x="3050780" y="5641554"/>
            <a:ext cx="2150195" cy="349702"/>
          </a:xfrm>
          <a:prstGeom prst="rect">
            <a:avLst/>
          </a:prstGeom>
          <a:noFill/>
        </p:spPr>
        <p:txBody>
          <a:bodyPr wrap="none" lIns="36000" tIns="36000" rIns="36000" bIns="36000" rtlCol="0">
            <a:spAutoFit/>
          </a:bodyPr>
          <a:lstStyle/>
          <a:p>
            <a:r>
              <a:rPr lang="ja-JP" altLang="en-US" dirty="0">
                <a:latin typeface="+mj-lt"/>
                <a:ea typeface="+mj-ea"/>
              </a:rPr>
              <a:t>幾何特性仕様の図示</a:t>
            </a:r>
            <a:endParaRPr kumimoji="1" lang="ja-JP" altLang="en-US" dirty="0">
              <a:latin typeface="+mj-lt"/>
              <a:ea typeface="+mj-ea"/>
            </a:endParaRPr>
          </a:p>
        </p:txBody>
      </p:sp>
    </p:spTree>
    <p:extLst>
      <p:ext uri="{BB962C8B-B14F-4D97-AF65-F5344CB8AC3E}">
        <p14:creationId xmlns:p14="http://schemas.microsoft.com/office/powerpoint/2010/main" val="1701156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idx="1"/>
          </p:nvPr>
        </p:nvSpPr>
        <p:spPr/>
        <p:txBody>
          <a:bodyPr/>
          <a:lstStyle/>
          <a:p>
            <a:pPr eaLnBrk="1" hangingPunct="1">
              <a:defRPr/>
            </a:pPr>
            <a:r>
              <a:rPr lang="ja-JP" altLang="en-US" dirty="0"/>
              <a:t>日本のものづくり環境の変化</a:t>
            </a:r>
          </a:p>
          <a:p>
            <a:pPr lvl="1" eaLnBrk="1" hangingPunct="1">
              <a:defRPr/>
            </a:pPr>
            <a:r>
              <a:rPr lang="ja-JP" altLang="en-US" dirty="0">
                <a:solidFill>
                  <a:srgbClr val="FF0000"/>
                </a:solidFill>
              </a:rPr>
              <a:t>グローバリゼーション</a:t>
            </a:r>
            <a:r>
              <a:rPr lang="ja-JP" altLang="en-US" dirty="0">
                <a:solidFill>
                  <a:schemeClr val="folHlink"/>
                </a:solidFill>
              </a:rPr>
              <a:t>，</a:t>
            </a:r>
            <a:r>
              <a:rPr lang="ja-JP" altLang="en-US" dirty="0"/>
              <a:t>アウトソーシング</a:t>
            </a:r>
          </a:p>
          <a:p>
            <a:pPr lvl="1" eaLnBrk="1" hangingPunct="1">
              <a:defRPr/>
            </a:pPr>
            <a:r>
              <a:rPr lang="ja-JP" altLang="en-US" dirty="0"/>
              <a:t>世界中の企業を相手に部品の販売や購入を行う</a:t>
            </a:r>
          </a:p>
          <a:p>
            <a:pPr lvl="1" eaLnBrk="1" hangingPunct="1">
              <a:defRPr/>
            </a:pPr>
            <a:r>
              <a:rPr lang="ja-JP" altLang="en-US" dirty="0">
                <a:solidFill>
                  <a:srgbClr val="FF0000"/>
                </a:solidFill>
              </a:rPr>
              <a:t>図面</a:t>
            </a:r>
            <a:r>
              <a:rPr lang="ja-JP" altLang="en-US" dirty="0"/>
              <a:t>がきちんと書かれていなければならない</a:t>
            </a:r>
          </a:p>
          <a:p>
            <a:pPr eaLnBrk="1" hangingPunct="1">
              <a:defRPr/>
            </a:pPr>
            <a:r>
              <a:rPr lang="ja-JP" altLang="en-US" dirty="0"/>
              <a:t>図面がきちんと書かれている</a:t>
            </a:r>
          </a:p>
          <a:p>
            <a:pPr lvl="1" eaLnBrk="1" hangingPunct="1">
              <a:defRPr/>
            </a:pPr>
            <a:r>
              <a:rPr lang="ja-JP" altLang="en-US" dirty="0"/>
              <a:t>誰が見ても同じように図面を解釈できる（一義性）</a:t>
            </a:r>
          </a:p>
          <a:p>
            <a:pPr lvl="1" eaLnBrk="1" hangingPunct="1">
              <a:defRPr/>
            </a:pPr>
            <a:r>
              <a:rPr lang="ja-JP" altLang="en-US" dirty="0"/>
              <a:t>図面に合わせた加工ができ，測定・評価ができる</a:t>
            </a:r>
          </a:p>
          <a:p>
            <a:pPr lvl="1" eaLnBrk="1" hangingPunct="1">
              <a:defRPr/>
            </a:pPr>
            <a:r>
              <a:rPr lang="ja-JP" altLang="en-US" dirty="0"/>
              <a:t>図面に</a:t>
            </a:r>
            <a:r>
              <a:rPr lang="ja-JP" altLang="en-US" dirty="0">
                <a:solidFill>
                  <a:srgbClr val="FF0000"/>
                </a:solidFill>
              </a:rPr>
              <a:t>“あいまい性がない”</a:t>
            </a:r>
            <a:r>
              <a:rPr lang="ja-JP" altLang="en-US" dirty="0"/>
              <a:t>ということが大切</a:t>
            </a:r>
            <a:endParaRPr lang="en-US" altLang="ja-JP" dirty="0"/>
          </a:p>
          <a:p>
            <a:pPr lvl="1">
              <a:defRPr/>
            </a:pPr>
            <a:r>
              <a:rPr lang="ja-JP" altLang="en-US" dirty="0"/>
              <a:t>自分で加工し，自分で組立，自分で修正加工するような場合では充分であるが，グローバリゼーションを考えれば，</a:t>
            </a:r>
            <a:r>
              <a:rPr lang="ja-JP" altLang="en-US" dirty="0">
                <a:solidFill>
                  <a:srgbClr val="FF0000"/>
                </a:solidFill>
              </a:rPr>
              <a:t>誰も作れないし，誰も検証することができない</a:t>
            </a:r>
          </a:p>
          <a:p>
            <a:pPr lvl="1" eaLnBrk="1" hangingPunct="1">
              <a:defRPr/>
            </a:pPr>
            <a:endParaRPr lang="ja-JP" altLang="en-US" dirty="0"/>
          </a:p>
        </p:txBody>
      </p:sp>
      <p:sp>
        <p:nvSpPr>
          <p:cNvPr id="83970" name="Rectangle 2"/>
          <p:cNvSpPr>
            <a:spLocks noGrp="1" noChangeArrowheads="1"/>
          </p:cNvSpPr>
          <p:nvPr>
            <p:ph type="title"/>
          </p:nvPr>
        </p:nvSpPr>
        <p:spPr/>
        <p:txBody>
          <a:bodyPr/>
          <a:lstStyle/>
          <a:p>
            <a:pPr eaLnBrk="1" hangingPunct="1">
              <a:defRPr/>
            </a:pPr>
            <a:r>
              <a:rPr lang="ja-JP" altLang="en-US" dirty="0"/>
              <a:t>図面のあいまい性（</a:t>
            </a:r>
            <a:r>
              <a:rPr lang="en-US" altLang="ja-JP" dirty="0"/>
              <a:t>1</a:t>
            </a:r>
            <a:r>
              <a:rPr lang="ja-JP" altLang="en-US" dirty="0"/>
              <a:t>）</a:t>
            </a:r>
          </a:p>
        </p:txBody>
      </p:sp>
      <p:sp>
        <p:nvSpPr>
          <p:cNvPr id="11266" name="Rectangle 6"/>
          <p:cNvSpPr>
            <a:spLocks noGrp="1" noChangeArrowheads="1"/>
          </p:cNvSpPr>
          <p:nvPr>
            <p:ph type="dt" sz="half" idx="10"/>
          </p:nvPr>
        </p:nvSpPr>
        <p:spPr>
          <a:noFill/>
        </p:spPr>
        <p:txBody>
          <a:bodyPr/>
          <a:lstStyle/>
          <a:p>
            <a:r>
              <a:rPr lang="en-US" altLang="ja-JP"/>
              <a:t>2022-8-21</a:t>
            </a:r>
          </a:p>
        </p:txBody>
      </p:sp>
      <p:sp>
        <p:nvSpPr>
          <p:cNvPr id="11267" name="Rectangle 7"/>
          <p:cNvSpPr>
            <a:spLocks noGrp="1" noChangeArrowheads="1"/>
          </p:cNvSpPr>
          <p:nvPr>
            <p:ph type="ftr" sz="quarter" idx="11"/>
          </p:nvPr>
        </p:nvSpPr>
        <p:spPr>
          <a:noFill/>
        </p:spPr>
        <p:txBody>
          <a:bodyPr/>
          <a:lstStyle/>
          <a:p>
            <a:r>
              <a:rPr lang="zh-TW" altLang="en-US"/>
              <a:t>精密測定</a:t>
            </a:r>
            <a:r>
              <a:rPr lang="en-US" altLang="zh-TW"/>
              <a:t>03a</a:t>
            </a:r>
            <a:r>
              <a:rPr lang="zh-TW" altLang="en-US"/>
              <a:t>：幾何特性，寸法</a:t>
            </a:r>
            <a:endParaRPr lang="en-US" altLang="ja-JP"/>
          </a:p>
        </p:txBody>
      </p:sp>
      <p:sp>
        <p:nvSpPr>
          <p:cNvPr id="6" name="Rectangle 8"/>
          <p:cNvSpPr>
            <a:spLocks noGrp="1" noChangeArrowheads="1"/>
          </p:cNvSpPr>
          <p:nvPr>
            <p:ph type="sldNum" sz="quarter" idx="12"/>
          </p:nvPr>
        </p:nvSpPr>
        <p:spPr/>
        <p:txBody>
          <a:bodyPr/>
          <a:lstStyle/>
          <a:p>
            <a:pPr>
              <a:defRPr/>
            </a:pPr>
            <a:fld id="{D4C44D30-372E-4838-B1B7-8F633E6E2DFC}" type="slidenum">
              <a:rPr lang="en-US" altLang="ja-JP"/>
              <a:pPr>
                <a:defRPr/>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9C504D1-31AB-C231-58C1-18A810AD46F5}"/>
              </a:ext>
            </a:extLst>
          </p:cNvPr>
          <p:cNvSpPr>
            <a:spLocks noGrp="1"/>
          </p:cNvSpPr>
          <p:nvPr>
            <p:ph idx="1"/>
          </p:nvPr>
        </p:nvSpPr>
        <p:spPr/>
        <p:txBody>
          <a:bodyPr/>
          <a:lstStyle/>
          <a:p>
            <a:r>
              <a:rPr kumimoji="1" lang="ja-JP" altLang="en-US" dirty="0"/>
              <a:t>空間周波数と形状の関係</a:t>
            </a:r>
            <a:endParaRPr kumimoji="1" lang="en-US" altLang="ja-JP" dirty="0"/>
          </a:p>
          <a:p>
            <a:pPr lvl="1"/>
            <a:r>
              <a:rPr lang="ja-JP" altLang="en-US" dirty="0"/>
              <a:t>形状を空間周波数で考えると</a:t>
            </a:r>
            <a:endParaRPr lang="en-US" altLang="ja-JP" dirty="0"/>
          </a:p>
          <a:p>
            <a:pPr lvl="1"/>
            <a:r>
              <a:rPr kumimoji="1" lang="en-US" altLang="ja-JP" dirty="0"/>
              <a:t>0</a:t>
            </a:r>
            <a:r>
              <a:rPr lang="ja-JP" altLang="en-US" dirty="0"/>
              <a:t>次成分：寸法に相当する→サイズ公差または位置度／輪郭度で規制</a:t>
            </a:r>
            <a:endParaRPr lang="en-US" altLang="ja-JP" dirty="0"/>
          </a:p>
          <a:p>
            <a:pPr lvl="1"/>
            <a:r>
              <a:rPr kumimoji="1" lang="ja-JP" altLang="en-US" dirty="0"/>
              <a:t>低い周波数成分：幾何偏差に相当する→幾何公差で規制</a:t>
            </a:r>
            <a:endParaRPr kumimoji="1" lang="en-US" altLang="ja-JP" dirty="0"/>
          </a:p>
          <a:p>
            <a:pPr lvl="1"/>
            <a:r>
              <a:rPr lang="ja-JP" altLang="en-US" dirty="0"/>
              <a:t>高い周波数成分：うねり，粗さに相当する→表面性状パラメータで規制</a:t>
            </a:r>
            <a:endParaRPr kumimoji="1" lang="en-US" altLang="ja-JP" dirty="0"/>
          </a:p>
          <a:p>
            <a:pPr lvl="1"/>
            <a:endParaRPr kumimoji="1" lang="ja-JP" altLang="en-US" dirty="0"/>
          </a:p>
        </p:txBody>
      </p:sp>
      <p:sp>
        <p:nvSpPr>
          <p:cNvPr id="3" name="タイトル 2">
            <a:extLst>
              <a:ext uri="{FF2B5EF4-FFF2-40B4-BE49-F238E27FC236}">
                <a16:creationId xmlns:a16="http://schemas.microsoft.com/office/drawing/2014/main" id="{65D382A5-F77C-B296-4F45-2381D0D96F2A}"/>
              </a:ext>
            </a:extLst>
          </p:cNvPr>
          <p:cNvSpPr>
            <a:spLocks noGrp="1"/>
          </p:cNvSpPr>
          <p:nvPr>
            <p:ph type="title"/>
          </p:nvPr>
        </p:nvSpPr>
        <p:spPr/>
        <p:txBody>
          <a:bodyPr/>
          <a:lstStyle/>
          <a:p>
            <a:r>
              <a:rPr lang="ja-JP" altLang="en-US" dirty="0"/>
              <a:t>図面のあいまい性（</a:t>
            </a:r>
            <a:r>
              <a:rPr lang="en-US" altLang="ja-JP" dirty="0"/>
              <a:t>2</a:t>
            </a:r>
            <a:r>
              <a:rPr lang="ja-JP" altLang="en-US" dirty="0"/>
              <a:t>）：形状と空間周波数</a:t>
            </a:r>
            <a:endParaRPr kumimoji="1" lang="ja-JP" altLang="en-US" dirty="0"/>
          </a:p>
        </p:txBody>
      </p:sp>
      <p:sp>
        <p:nvSpPr>
          <p:cNvPr id="4" name="日付プレースホルダー 3">
            <a:extLst>
              <a:ext uri="{FF2B5EF4-FFF2-40B4-BE49-F238E27FC236}">
                <a16:creationId xmlns:a16="http://schemas.microsoft.com/office/drawing/2014/main" id="{A4D879AD-6715-CC9F-0B1F-63FCF7DF98DF}"/>
              </a:ext>
            </a:extLst>
          </p:cNvPr>
          <p:cNvSpPr>
            <a:spLocks noGrp="1"/>
          </p:cNvSpPr>
          <p:nvPr>
            <p:ph type="dt" sz="half" idx="10"/>
          </p:nvPr>
        </p:nvSpPr>
        <p:spPr/>
        <p:txBody>
          <a:bodyPr/>
          <a:lstStyle/>
          <a:p>
            <a:pPr>
              <a:defRPr/>
            </a:pPr>
            <a:r>
              <a:rPr lang="en-US" altLang="ja-JP"/>
              <a:t>2022-8-21</a:t>
            </a:r>
          </a:p>
        </p:txBody>
      </p:sp>
      <p:sp>
        <p:nvSpPr>
          <p:cNvPr id="5" name="フッター プレースホルダー 4">
            <a:extLst>
              <a:ext uri="{FF2B5EF4-FFF2-40B4-BE49-F238E27FC236}">
                <a16:creationId xmlns:a16="http://schemas.microsoft.com/office/drawing/2014/main" id="{4C94D08B-4FF0-96C8-A912-827B240ED1B2}"/>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A72FBFF7-70DD-CF26-FEE9-D9DECAAEC02D}"/>
              </a:ext>
            </a:extLst>
          </p:cNvPr>
          <p:cNvSpPr>
            <a:spLocks noGrp="1"/>
          </p:cNvSpPr>
          <p:nvPr>
            <p:ph type="sldNum" sz="quarter" idx="12"/>
          </p:nvPr>
        </p:nvSpPr>
        <p:spPr/>
        <p:txBody>
          <a:bodyPr/>
          <a:lstStyle/>
          <a:p>
            <a:pPr>
              <a:defRPr/>
            </a:pPr>
            <a:fld id="{3B27AA76-F2AF-42F9-A7BC-8CF9816996DD}" type="slidenum">
              <a:rPr lang="en-US" altLang="ja-JP" smtClean="0"/>
              <a:pPr>
                <a:defRPr/>
              </a:pPr>
              <a:t>7</a:t>
            </a:fld>
            <a:endParaRPr lang="en-US" altLang="ja-JP"/>
          </a:p>
        </p:txBody>
      </p:sp>
      <p:grpSp>
        <p:nvGrpSpPr>
          <p:cNvPr id="8" name="グループ化 7">
            <a:extLst>
              <a:ext uri="{FF2B5EF4-FFF2-40B4-BE49-F238E27FC236}">
                <a16:creationId xmlns:a16="http://schemas.microsoft.com/office/drawing/2014/main" id="{788FBE22-BC01-3F7D-66DC-5D365587F16C}"/>
              </a:ext>
            </a:extLst>
          </p:cNvPr>
          <p:cNvGrpSpPr/>
          <p:nvPr/>
        </p:nvGrpSpPr>
        <p:grpSpPr>
          <a:xfrm>
            <a:off x="3071170" y="3185642"/>
            <a:ext cx="5381849" cy="2975169"/>
            <a:chOff x="3071170" y="2910339"/>
            <a:chExt cx="5381849" cy="2975169"/>
          </a:xfrm>
        </p:grpSpPr>
        <p:sp>
          <p:nvSpPr>
            <p:cNvPr id="10" name="矢印: ストライプ 9">
              <a:extLst>
                <a:ext uri="{FF2B5EF4-FFF2-40B4-BE49-F238E27FC236}">
                  <a16:creationId xmlns:a16="http://schemas.microsoft.com/office/drawing/2014/main" id="{81998ED4-2B18-6B4C-C774-2153489E1FB5}"/>
                </a:ext>
              </a:extLst>
            </p:cNvPr>
            <p:cNvSpPr/>
            <p:nvPr/>
          </p:nvSpPr>
          <p:spPr bwMode="auto">
            <a:xfrm>
              <a:off x="3087329" y="2910339"/>
              <a:ext cx="5171768" cy="678426"/>
            </a:xfrm>
            <a:prstGeom prst="stripedRightArrow">
              <a:avLst/>
            </a:pr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低い　　　　　空間周波数　　　　　　高い</a:t>
              </a:r>
            </a:p>
          </p:txBody>
        </p:sp>
        <p:sp>
          <p:nvSpPr>
            <p:cNvPr id="14" name="フリーフォーム: 図形 13">
              <a:extLst>
                <a:ext uri="{FF2B5EF4-FFF2-40B4-BE49-F238E27FC236}">
                  <a16:creationId xmlns:a16="http://schemas.microsoft.com/office/drawing/2014/main" id="{8DD1515C-A550-D482-B936-C2250C39ADBF}"/>
                </a:ext>
              </a:extLst>
            </p:cNvPr>
            <p:cNvSpPr/>
            <p:nvPr/>
          </p:nvSpPr>
          <p:spPr bwMode="auto">
            <a:xfrm>
              <a:off x="4251243" y="4286862"/>
              <a:ext cx="2843940" cy="1514170"/>
            </a:xfrm>
            <a:custGeom>
              <a:avLst/>
              <a:gdLst>
                <a:gd name="connsiteX0" fmla="*/ 260076 w 3690694"/>
                <a:gd name="connsiteY0" fmla="*/ 487048 h 1487131"/>
                <a:gd name="connsiteX1" fmla="*/ 557788 w 3690694"/>
                <a:gd name="connsiteY1" fmla="*/ 324016 h 1487131"/>
                <a:gd name="connsiteX2" fmla="*/ 883853 w 3690694"/>
                <a:gd name="connsiteY2" fmla="*/ 359457 h 1487131"/>
                <a:gd name="connsiteX3" fmla="*/ 1209918 w 3690694"/>
                <a:gd name="connsiteY3" fmla="*/ 352369 h 1487131"/>
                <a:gd name="connsiteX4" fmla="*/ 1521807 w 3690694"/>
                <a:gd name="connsiteY4" fmla="*/ 132629 h 1487131"/>
                <a:gd name="connsiteX5" fmla="*/ 1911667 w 3690694"/>
                <a:gd name="connsiteY5" fmla="*/ 5039 h 1487131"/>
                <a:gd name="connsiteX6" fmla="*/ 2244821 w 3690694"/>
                <a:gd name="connsiteY6" fmla="*/ 54657 h 1487131"/>
                <a:gd name="connsiteX7" fmla="*/ 2613416 w 3690694"/>
                <a:gd name="connsiteY7" fmla="*/ 316927 h 1487131"/>
                <a:gd name="connsiteX8" fmla="*/ 2840244 w 3690694"/>
                <a:gd name="connsiteY8" fmla="*/ 359457 h 1487131"/>
                <a:gd name="connsiteX9" fmla="*/ 3152132 w 3690694"/>
                <a:gd name="connsiteY9" fmla="*/ 373634 h 1487131"/>
                <a:gd name="connsiteX10" fmla="*/ 3442755 w 3690694"/>
                <a:gd name="connsiteY10" fmla="*/ 274397 h 1487131"/>
                <a:gd name="connsiteX11" fmla="*/ 3442755 w 3690694"/>
                <a:gd name="connsiteY11" fmla="*/ 1373095 h 1487131"/>
                <a:gd name="connsiteX12" fmla="*/ 245900 w 3690694"/>
                <a:gd name="connsiteY12" fmla="*/ 1351829 h 1487131"/>
                <a:gd name="connsiteX13" fmla="*/ 260076 w 3690694"/>
                <a:gd name="connsiteY13" fmla="*/ 487048 h 1487131"/>
                <a:gd name="connsiteX0" fmla="*/ 14176 w 3444794"/>
                <a:gd name="connsiteY0" fmla="*/ 487048 h 1487131"/>
                <a:gd name="connsiteX1" fmla="*/ 311888 w 3444794"/>
                <a:gd name="connsiteY1" fmla="*/ 324016 h 1487131"/>
                <a:gd name="connsiteX2" fmla="*/ 637953 w 3444794"/>
                <a:gd name="connsiteY2" fmla="*/ 359457 h 1487131"/>
                <a:gd name="connsiteX3" fmla="*/ 964018 w 3444794"/>
                <a:gd name="connsiteY3" fmla="*/ 352369 h 1487131"/>
                <a:gd name="connsiteX4" fmla="*/ 1275907 w 3444794"/>
                <a:gd name="connsiteY4" fmla="*/ 132629 h 1487131"/>
                <a:gd name="connsiteX5" fmla="*/ 1665767 w 3444794"/>
                <a:gd name="connsiteY5" fmla="*/ 5039 h 1487131"/>
                <a:gd name="connsiteX6" fmla="*/ 1998921 w 3444794"/>
                <a:gd name="connsiteY6" fmla="*/ 54657 h 1487131"/>
                <a:gd name="connsiteX7" fmla="*/ 2367516 w 3444794"/>
                <a:gd name="connsiteY7" fmla="*/ 316927 h 1487131"/>
                <a:gd name="connsiteX8" fmla="*/ 2594344 w 3444794"/>
                <a:gd name="connsiteY8" fmla="*/ 359457 h 1487131"/>
                <a:gd name="connsiteX9" fmla="*/ 2906232 w 3444794"/>
                <a:gd name="connsiteY9" fmla="*/ 373634 h 1487131"/>
                <a:gd name="connsiteX10" fmla="*/ 3196855 w 3444794"/>
                <a:gd name="connsiteY10" fmla="*/ 274397 h 1487131"/>
                <a:gd name="connsiteX11" fmla="*/ 3196855 w 3444794"/>
                <a:gd name="connsiteY11" fmla="*/ 1373095 h 1487131"/>
                <a:gd name="connsiteX12" fmla="*/ 0 w 3444794"/>
                <a:gd name="connsiteY12" fmla="*/ 1351829 h 1487131"/>
                <a:gd name="connsiteX13" fmla="*/ 14176 w 3444794"/>
                <a:gd name="connsiteY13" fmla="*/ 487048 h 1487131"/>
                <a:gd name="connsiteX0" fmla="*/ 14176 w 3444794"/>
                <a:gd name="connsiteY0" fmla="*/ 487048 h 1373095"/>
                <a:gd name="connsiteX1" fmla="*/ 311888 w 3444794"/>
                <a:gd name="connsiteY1" fmla="*/ 324016 h 1373095"/>
                <a:gd name="connsiteX2" fmla="*/ 637953 w 3444794"/>
                <a:gd name="connsiteY2" fmla="*/ 359457 h 1373095"/>
                <a:gd name="connsiteX3" fmla="*/ 964018 w 3444794"/>
                <a:gd name="connsiteY3" fmla="*/ 352369 h 1373095"/>
                <a:gd name="connsiteX4" fmla="*/ 1275907 w 3444794"/>
                <a:gd name="connsiteY4" fmla="*/ 132629 h 1373095"/>
                <a:gd name="connsiteX5" fmla="*/ 1665767 w 3444794"/>
                <a:gd name="connsiteY5" fmla="*/ 5039 h 1373095"/>
                <a:gd name="connsiteX6" fmla="*/ 1998921 w 3444794"/>
                <a:gd name="connsiteY6" fmla="*/ 54657 h 1373095"/>
                <a:gd name="connsiteX7" fmla="*/ 2367516 w 3444794"/>
                <a:gd name="connsiteY7" fmla="*/ 316927 h 1373095"/>
                <a:gd name="connsiteX8" fmla="*/ 2594344 w 3444794"/>
                <a:gd name="connsiteY8" fmla="*/ 359457 h 1373095"/>
                <a:gd name="connsiteX9" fmla="*/ 2906232 w 3444794"/>
                <a:gd name="connsiteY9" fmla="*/ 373634 h 1373095"/>
                <a:gd name="connsiteX10" fmla="*/ 3196855 w 3444794"/>
                <a:gd name="connsiteY10" fmla="*/ 274397 h 1373095"/>
                <a:gd name="connsiteX11" fmla="*/ 3196855 w 3444794"/>
                <a:gd name="connsiteY11" fmla="*/ 1373095 h 1373095"/>
                <a:gd name="connsiteX12" fmla="*/ 0 w 3444794"/>
                <a:gd name="connsiteY12" fmla="*/ 1351829 h 1373095"/>
                <a:gd name="connsiteX13" fmla="*/ 14176 w 3444794"/>
                <a:gd name="connsiteY13" fmla="*/ 487048 h 1373095"/>
                <a:gd name="connsiteX0" fmla="*/ 14176 w 3196855"/>
                <a:gd name="connsiteY0" fmla="*/ 487048 h 1373095"/>
                <a:gd name="connsiteX1" fmla="*/ 311888 w 3196855"/>
                <a:gd name="connsiteY1" fmla="*/ 324016 h 1373095"/>
                <a:gd name="connsiteX2" fmla="*/ 637953 w 3196855"/>
                <a:gd name="connsiteY2" fmla="*/ 359457 h 1373095"/>
                <a:gd name="connsiteX3" fmla="*/ 964018 w 3196855"/>
                <a:gd name="connsiteY3" fmla="*/ 352369 h 1373095"/>
                <a:gd name="connsiteX4" fmla="*/ 1275907 w 3196855"/>
                <a:gd name="connsiteY4" fmla="*/ 132629 h 1373095"/>
                <a:gd name="connsiteX5" fmla="*/ 1665767 w 3196855"/>
                <a:gd name="connsiteY5" fmla="*/ 5039 h 1373095"/>
                <a:gd name="connsiteX6" fmla="*/ 1998921 w 3196855"/>
                <a:gd name="connsiteY6" fmla="*/ 54657 h 1373095"/>
                <a:gd name="connsiteX7" fmla="*/ 2367516 w 3196855"/>
                <a:gd name="connsiteY7" fmla="*/ 316927 h 1373095"/>
                <a:gd name="connsiteX8" fmla="*/ 2594344 w 3196855"/>
                <a:gd name="connsiteY8" fmla="*/ 359457 h 1373095"/>
                <a:gd name="connsiteX9" fmla="*/ 2906232 w 3196855"/>
                <a:gd name="connsiteY9" fmla="*/ 373634 h 1373095"/>
                <a:gd name="connsiteX10" fmla="*/ 3196855 w 3196855"/>
                <a:gd name="connsiteY10" fmla="*/ 274397 h 1373095"/>
                <a:gd name="connsiteX11" fmla="*/ 3196855 w 3196855"/>
                <a:gd name="connsiteY11" fmla="*/ 1373095 h 1373095"/>
                <a:gd name="connsiteX12" fmla="*/ 0 w 3196855"/>
                <a:gd name="connsiteY12" fmla="*/ 1351829 h 1373095"/>
                <a:gd name="connsiteX13" fmla="*/ 14176 w 3196855"/>
                <a:gd name="connsiteY13" fmla="*/ 487048 h 1373095"/>
                <a:gd name="connsiteX0" fmla="*/ 14176 w 3256187"/>
                <a:gd name="connsiteY0" fmla="*/ 487048 h 1373095"/>
                <a:gd name="connsiteX1" fmla="*/ 311888 w 3256187"/>
                <a:gd name="connsiteY1" fmla="*/ 324016 h 1373095"/>
                <a:gd name="connsiteX2" fmla="*/ 637953 w 3256187"/>
                <a:gd name="connsiteY2" fmla="*/ 359457 h 1373095"/>
                <a:gd name="connsiteX3" fmla="*/ 964018 w 3256187"/>
                <a:gd name="connsiteY3" fmla="*/ 352369 h 1373095"/>
                <a:gd name="connsiteX4" fmla="*/ 1275907 w 3256187"/>
                <a:gd name="connsiteY4" fmla="*/ 132629 h 1373095"/>
                <a:gd name="connsiteX5" fmla="*/ 1665767 w 3256187"/>
                <a:gd name="connsiteY5" fmla="*/ 5039 h 1373095"/>
                <a:gd name="connsiteX6" fmla="*/ 1998921 w 3256187"/>
                <a:gd name="connsiteY6" fmla="*/ 54657 h 1373095"/>
                <a:gd name="connsiteX7" fmla="*/ 2367516 w 3256187"/>
                <a:gd name="connsiteY7" fmla="*/ 316927 h 1373095"/>
                <a:gd name="connsiteX8" fmla="*/ 2594344 w 3256187"/>
                <a:gd name="connsiteY8" fmla="*/ 359457 h 1373095"/>
                <a:gd name="connsiteX9" fmla="*/ 2906232 w 3256187"/>
                <a:gd name="connsiteY9" fmla="*/ 373634 h 1373095"/>
                <a:gd name="connsiteX10" fmla="*/ 3196855 w 3256187"/>
                <a:gd name="connsiteY10" fmla="*/ 274397 h 1373095"/>
                <a:gd name="connsiteX11" fmla="*/ 3196855 w 3256187"/>
                <a:gd name="connsiteY11" fmla="*/ 1373095 h 1373095"/>
                <a:gd name="connsiteX12" fmla="*/ 0 w 3256187"/>
                <a:gd name="connsiteY12" fmla="*/ 1351829 h 1373095"/>
                <a:gd name="connsiteX13" fmla="*/ 14176 w 3256187"/>
                <a:gd name="connsiteY13" fmla="*/ 487048 h 1373095"/>
                <a:gd name="connsiteX0" fmla="*/ 14176 w 3199479"/>
                <a:gd name="connsiteY0" fmla="*/ 487048 h 1373095"/>
                <a:gd name="connsiteX1" fmla="*/ 311888 w 3199479"/>
                <a:gd name="connsiteY1" fmla="*/ 324016 h 1373095"/>
                <a:gd name="connsiteX2" fmla="*/ 637953 w 3199479"/>
                <a:gd name="connsiteY2" fmla="*/ 359457 h 1373095"/>
                <a:gd name="connsiteX3" fmla="*/ 964018 w 3199479"/>
                <a:gd name="connsiteY3" fmla="*/ 352369 h 1373095"/>
                <a:gd name="connsiteX4" fmla="*/ 1275907 w 3199479"/>
                <a:gd name="connsiteY4" fmla="*/ 132629 h 1373095"/>
                <a:gd name="connsiteX5" fmla="*/ 1665767 w 3199479"/>
                <a:gd name="connsiteY5" fmla="*/ 5039 h 1373095"/>
                <a:gd name="connsiteX6" fmla="*/ 1998921 w 3199479"/>
                <a:gd name="connsiteY6" fmla="*/ 54657 h 1373095"/>
                <a:gd name="connsiteX7" fmla="*/ 2367516 w 3199479"/>
                <a:gd name="connsiteY7" fmla="*/ 316927 h 1373095"/>
                <a:gd name="connsiteX8" fmla="*/ 2594344 w 3199479"/>
                <a:gd name="connsiteY8" fmla="*/ 359457 h 1373095"/>
                <a:gd name="connsiteX9" fmla="*/ 2906232 w 3199479"/>
                <a:gd name="connsiteY9" fmla="*/ 373634 h 1373095"/>
                <a:gd name="connsiteX10" fmla="*/ 3196855 w 3199479"/>
                <a:gd name="connsiteY10" fmla="*/ 274397 h 1373095"/>
                <a:gd name="connsiteX11" fmla="*/ 3196855 w 3199479"/>
                <a:gd name="connsiteY11" fmla="*/ 1373095 h 1373095"/>
                <a:gd name="connsiteX12" fmla="*/ 0 w 3199479"/>
                <a:gd name="connsiteY12" fmla="*/ 1351829 h 1373095"/>
                <a:gd name="connsiteX13" fmla="*/ 14176 w 3199479"/>
                <a:gd name="connsiteY13" fmla="*/ 487048 h 1373095"/>
                <a:gd name="connsiteX0" fmla="*/ 14176 w 3243585"/>
                <a:gd name="connsiteY0" fmla="*/ 487048 h 1373095"/>
                <a:gd name="connsiteX1" fmla="*/ 311888 w 3243585"/>
                <a:gd name="connsiteY1" fmla="*/ 324016 h 1373095"/>
                <a:gd name="connsiteX2" fmla="*/ 637953 w 3243585"/>
                <a:gd name="connsiteY2" fmla="*/ 359457 h 1373095"/>
                <a:gd name="connsiteX3" fmla="*/ 964018 w 3243585"/>
                <a:gd name="connsiteY3" fmla="*/ 352369 h 1373095"/>
                <a:gd name="connsiteX4" fmla="*/ 1275907 w 3243585"/>
                <a:gd name="connsiteY4" fmla="*/ 132629 h 1373095"/>
                <a:gd name="connsiteX5" fmla="*/ 1665767 w 3243585"/>
                <a:gd name="connsiteY5" fmla="*/ 5039 h 1373095"/>
                <a:gd name="connsiteX6" fmla="*/ 1998921 w 3243585"/>
                <a:gd name="connsiteY6" fmla="*/ 54657 h 1373095"/>
                <a:gd name="connsiteX7" fmla="*/ 2367516 w 3243585"/>
                <a:gd name="connsiteY7" fmla="*/ 316927 h 1373095"/>
                <a:gd name="connsiteX8" fmla="*/ 2594344 w 3243585"/>
                <a:gd name="connsiteY8" fmla="*/ 359457 h 1373095"/>
                <a:gd name="connsiteX9" fmla="*/ 2906232 w 3243585"/>
                <a:gd name="connsiteY9" fmla="*/ 373634 h 1373095"/>
                <a:gd name="connsiteX10" fmla="*/ 3196855 w 3243585"/>
                <a:gd name="connsiteY10" fmla="*/ 274397 h 1373095"/>
                <a:gd name="connsiteX11" fmla="*/ 3196855 w 3243585"/>
                <a:gd name="connsiteY11" fmla="*/ 1373095 h 1373095"/>
                <a:gd name="connsiteX12" fmla="*/ 0 w 3243585"/>
                <a:gd name="connsiteY12" fmla="*/ 1351829 h 1373095"/>
                <a:gd name="connsiteX13" fmla="*/ 14176 w 3243585"/>
                <a:gd name="connsiteY13" fmla="*/ 487048 h 1373095"/>
                <a:gd name="connsiteX0" fmla="*/ 14176 w 3196855"/>
                <a:gd name="connsiteY0" fmla="*/ 487048 h 1373095"/>
                <a:gd name="connsiteX1" fmla="*/ 311888 w 3196855"/>
                <a:gd name="connsiteY1" fmla="*/ 324016 h 1373095"/>
                <a:gd name="connsiteX2" fmla="*/ 637953 w 3196855"/>
                <a:gd name="connsiteY2" fmla="*/ 359457 h 1373095"/>
                <a:gd name="connsiteX3" fmla="*/ 964018 w 3196855"/>
                <a:gd name="connsiteY3" fmla="*/ 352369 h 1373095"/>
                <a:gd name="connsiteX4" fmla="*/ 1275907 w 3196855"/>
                <a:gd name="connsiteY4" fmla="*/ 132629 h 1373095"/>
                <a:gd name="connsiteX5" fmla="*/ 1665767 w 3196855"/>
                <a:gd name="connsiteY5" fmla="*/ 5039 h 1373095"/>
                <a:gd name="connsiteX6" fmla="*/ 1998921 w 3196855"/>
                <a:gd name="connsiteY6" fmla="*/ 54657 h 1373095"/>
                <a:gd name="connsiteX7" fmla="*/ 2367516 w 3196855"/>
                <a:gd name="connsiteY7" fmla="*/ 316927 h 1373095"/>
                <a:gd name="connsiteX8" fmla="*/ 2594344 w 3196855"/>
                <a:gd name="connsiteY8" fmla="*/ 359457 h 1373095"/>
                <a:gd name="connsiteX9" fmla="*/ 2906232 w 3196855"/>
                <a:gd name="connsiteY9" fmla="*/ 373634 h 1373095"/>
                <a:gd name="connsiteX10" fmla="*/ 3196855 w 3196855"/>
                <a:gd name="connsiteY10" fmla="*/ 274397 h 1373095"/>
                <a:gd name="connsiteX11" fmla="*/ 3196855 w 3196855"/>
                <a:gd name="connsiteY11" fmla="*/ 1373095 h 1373095"/>
                <a:gd name="connsiteX12" fmla="*/ 0 w 3196855"/>
                <a:gd name="connsiteY12" fmla="*/ 1351829 h 1373095"/>
                <a:gd name="connsiteX13" fmla="*/ 14176 w 3196855"/>
                <a:gd name="connsiteY13" fmla="*/ 487048 h 1373095"/>
                <a:gd name="connsiteX0" fmla="*/ 14176 w 3196855"/>
                <a:gd name="connsiteY0" fmla="*/ 486298 h 1372345"/>
                <a:gd name="connsiteX1" fmla="*/ 311888 w 3196855"/>
                <a:gd name="connsiteY1" fmla="*/ 323266 h 1372345"/>
                <a:gd name="connsiteX2" fmla="*/ 637953 w 3196855"/>
                <a:gd name="connsiteY2" fmla="*/ 358707 h 1372345"/>
                <a:gd name="connsiteX3" fmla="*/ 964018 w 3196855"/>
                <a:gd name="connsiteY3" fmla="*/ 351619 h 1372345"/>
                <a:gd name="connsiteX4" fmla="*/ 1275907 w 3196855"/>
                <a:gd name="connsiteY4" fmla="*/ 131879 h 1372345"/>
                <a:gd name="connsiteX5" fmla="*/ 1665767 w 3196855"/>
                <a:gd name="connsiteY5" fmla="*/ 4289 h 1372345"/>
                <a:gd name="connsiteX6" fmla="*/ 1998921 w 3196855"/>
                <a:gd name="connsiteY6" fmla="*/ 53907 h 1372345"/>
                <a:gd name="connsiteX7" fmla="*/ 2254102 w 3196855"/>
                <a:gd name="connsiteY7" fmla="*/ 280735 h 1372345"/>
                <a:gd name="connsiteX8" fmla="*/ 2594344 w 3196855"/>
                <a:gd name="connsiteY8" fmla="*/ 358707 h 1372345"/>
                <a:gd name="connsiteX9" fmla="*/ 2906232 w 3196855"/>
                <a:gd name="connsiteY9" fmla="*/ 372884 h 1372345"/>
                <a:gd name="connsiteX10" fmla="*/ 3196855 w 3196855"/>
                <a:gd name="connsiteY10" fmla="*/ 273647 h 1372345"/>
                <a:gd name="connsiteX11" fmla="*/ 3196855 w 3196855"/>
                <a:gd name="connsiteY11" fmla="*/ 1372345 h 1372345"/>
                <a:gd name="connsiteX12" fmla="*/ 0 w 3196855"/>
                <a:gd name="connsiteY12" fmla="*/ 1351079 h 1372345"/>
                <a:gd name="connsiteX13" fmla="*/ 14176 w 3196855"/>
                <a:gd name="connsiteY13" fmla="*/ 486298 h 1372345"/>
                <a:gd name="connsiteX0" fmla="*/ 66805 w 3249484"/>
                <a:gd name="connsiteY0" fmla="*/ 486298 h 1372345"/>
                <a:gd name="connsiteX1" fmla="*/ 364517 w 3249484"/>
                <a:gd name="connsiteY1" fmla="*/ 323266 h 1372345"/>
                <a:gd name="connsiteX2" fmla="*/ 690582 w 3249484"/>
                <a:gd name="connsiteY2" fmla="*/ 358707 h 1372345"/>
                <a:gd name="connsiteX3" fmla="*/ 1016647 w 3249484"/>
                <a:gd name="connsiteY3" fmla="*/ 351619 h 1372345"/>
                <a:gd name="connsiteX4" fmla="*/ 1328536 w 3249484"/>
                <a:gd name="connsiteY4" fmla="*/ 131879 h 1372345"/>
                <a:gd name="connsiteX5" fmla="*/ 1718396 w 3249484"/>
                <a:gd name="connsiteY5" fmla="*/ 4289 h 1372345"/>
                <a:gd name="connsiteX6" fmla="*/ 2051550 w 3249484"/>
                <a:gd name="connsiteY6" fmla="*/ 53907 h 1372345"/>
                <a:gd name="connsiteX7" fmla="*/ 2306731 w 3249484"/>
                <a:gd name="connsiteY7" fmla="*/ 280735 h 1372345"/>
                <a:gd name="connsiteX8" fmla="*/ 2646973 w 3249484"/>
                <a:gd name="connsiteY8" fmla="*/ 358707 h 1372345"/>
                <a:gd name="connsiteX9" fmla="*/ 2958861 w 3249484"/>
                <a:gd name="connsiteY9" fmla="*/ 372884 h 1372345"/>
                <a:gd name="connsiteX10" fmla="*/ 3249484 w 3249484"/>
                <a:gd name="connsiteY10" fmla="*/ 273647 h 1372345"/>
                <a:gd name="connsiteX11" fmla="*/ 3249484 w 3249484"/>
                <a:gd name="connsiteY11" fmla="*/ 1372345 h 1372345"/>
                <a:gd name="connsiteX12" fmla="*/ 52629 w 3249484"/>
                <a:gd name="connsiteY12" fmla="*/ 1351079 h 1372345"/>
                <a:gd name="connsiteX13" fmla="*/ 66805 w 3249484"/>
                <a:gd name="connsiteY13" fmla="*/ 486298 h 1372345"/>
                <a:gd name="connsiteX0" fmla="*/ 14176 w 3196855"/>
                <a:gd name="connsiteY0" fmla="*/ 486298 h 1372345"/>
                <a:gd name="connsiteX1" fmla="*/ 311888 w 3196855"/>
                <a:gd name="connsiteY1" fmla="*/ 323266 h 1372345"/>
                <a:gd name="connsiteX2" fmla="*/ 637953 w 3196855"/>
                <a:gd name="connsiteY2" fmla="*/ 358707 h 1372345"/>
                <a:gd name="connsiteX3" fmla="*/ 964018 w 3196855"/>
                <a:gd name="connsiteY3" fmla="*/ 351619 h 1372345"/>
                <a:gd name="connsiteX4" fmla="*/ 1275907 w 3196855"/>
                <a:gd name="connsiteY4" fmla="*/ 131879 h 1372345"/>
                <a:gd name="connsiteX5" fmla="*/ 1665767 w 3196855"/>
                <a:gd name="connsiteY5" fmla="*/ 4289 h 1372345"/>
                <a:gd name="connsiteX6" fmla="*/ 1998921 w 3196855"/>
                <a:gd name="connsiteY6" fmla="*/ 53907 h 1372345"/>
                <a:gd name="connsiteX7" fmla="*/ 2254102 w 3196855"/>
                <a:gd name="connsiteY7" fmla="*/ 280735 h 1372345"/>
                <a:gd name="connsiteX8" fmla="*/ 2594344 w 3196855"/>
                <a:gd name="connsiteY8" fmla="*/ 358707 h 1372345"/>
                <a:gd name="connsiteX9" fmla="*/ 2906232 w 3196855"/>
                <a:gd name="connsiteY9" fmla="*/ 372884 h 1372345"/>
                <a:gd name="connsiteX10" fmla="*/ 3196855 w 3196855"/>
                <a:gd name="connsiteY10" fmla="*/ 273647 h 1372345"/>
                <a:gd name="connsiteX11" fmla="*/ 3196855 w 3196855"/>
                <a:gd name="connsiteY11" fmla="*/ 1372345 h 1372345"/>
                <a:gd name="connsiteX12" fmla="*/ 0 w 3196855"/>
                <a:gd name="connsiteY12" fmla="*/ 1351079 h 1372345"/>
                <a:gd name="connsiteX13" fmla="*/ 14176 w 3196855"/>
                <a:gd name="connsiteY13" fmla="*/ 486298 h 1372345"/>
                <a:gd name="connsiteX0" fmla="*/ 14176 w 3196855"/>
                <a:gd name="connsiteY0" fmla="*/ 486298 h 1372345"/>
                <a:gd name="connsiteX1" fmla="*/ 311888 w 3196855"/>
                <a:gd name="connsiteY1" fmla="*/ 350594 h 1372345"/>
                <a:gd name="connsiteX2" fmla="*/ 637953 w 3196855"/>
                <a:gd name="connsiteY2" fmla="*/ 358707 h 1372345"/>
                <a:gd name="connsiteX3" fmla="*/ 964018 w 3196855"/>
                <a:gd name="connsiteY3" fmla="*/ 351619 h 1372345"/>
                <a:gd name="connsiteX4" fmla="*/ 1275907 w 3196855"/>
                <a:gd name="connsiteY4" fmla="*/ 131879 h 1372345"/>
                <a:gd name="connsiteX5" fmla="*/ 1665767 w 3196855"/>
                <a:gd name="connsiteY5" fmla="*/ 4289 h 1372345"/>
                <a:gd name="connsiteX6" fmla="*/ 1998921 w 3196855"/>
                <a:gd name="connsiteY6" fmla="*/ 53907 h 1372345"/>
                <a:gd name="connsiteX7" fmla="*/ 2254102 w 3196855"/>
                <a:gd name="connsiteY7" fmla="*/ 280735 h 1372345"/>
                <a:gd name="connsiteX8" fmla="*/ 2594344 w 3196855"/>
                <a:gd name="connsiteY8" fmla="*/ 358707 h 1372345"/>
                <a:gd name="connsiteX9" fmla="*/ 2906232 w 3196855"/>
                <a:gd name="connsiteY9" fmla="*/ 372884 h 1372345"/>
                <a:gd name="connsiteX10" fmla="*/ 3196855 w 3196855"/>
                <a:gd name="connsiteY10" fmla="*/ 273647 h 1372345"/>
                <a:gd name="connsiteX11" fmla="*/ 3196855 w 3196855"/>
                <a:gd name="connsiteY11" fmla="*/ 1372345 h 1372345"/>
                <a:gd name="connsiteX12" fmla="*/ 0 w 3196855"/>
                <a:gd name="connsiteY12" fmla="*/ 1351079 h 1372345"/>
                <a:gd name="connsiteX13" fmla="*/ 14176 w 3196855"/>
                <a:gd name="connsiteY13" fmla="*/ 486298 h 1372345"/>
                <a:gd name="connsiteX0" fmla="*/ 14176 w 3196855"/>
                <a:gd name="connsiteY0" fmla="*/ 486298 h 1372345"/>
                <a:gd name="connsiteX1" fmla="*/ 311888 w 3196855"/>
                <a:gd name="connsiteY1" fmla="*/ 350594 h 1372345"/>
                <a:gd name="connsiteX2" fmla="*/ 637953 w 3196855"/>
                <a:gd name="connsiteY2" fmla="*/ 358707 h 1372345"/>
                <a:gd name="connsiteX3" fmla="*/ 964018 w 3196855"/>
                <a:gd name="connsiteY3" fmla="*/ 351619 h 1372345"/>
                <a:gd name="connsiteX4" fmla="*/ 1128489 w 3196855"/>
                <a:gd name="connsiteY4" fmla="*/ 235498 h 1372345"/>
                <a:gd name="connsiteX5" fmla="*/ 1275907 w 3196855"/>
                <a:gd name="connsiteY5" fmla="*/ 131879 h 1372345"/>
                <a:gd name="connsiteX6" fmla="*/ 1665767 w 3196855"/>
                <a:gd name="connsiteY6" fmla="*/ 4289 h 1372345"/>
                <a:gd name="connsiteX7" fmla="*/ 1998921 w 3196855"/>
                <a:gd name="connsiteY7" fmla="*/ 53907 h 1372345"/>
                <a:gd name="connsiteX8" fmla="*/ 2254102 w 3196855"/>
                <a:gd name="connsiteY8" fmla="*/ 280735 h 1372345"/>
                <a:gd name="connsiteX9" fmla="*/ 2594344 w 3196855"/>
                <a:gd name="connsiteY9" fmla="*/ 358707 h 1372345"/>
                <a:gd name="connsiteX10" fmla="*/ 2906232 w 3196855"/>
                <a:gd name="connsiteY10" fmla="*/ 372884 h 1372345"/>
                <a:gd name="connsiteX11" fmla="*/ 3196855 w 3196855"/>
                <a:gd name="connsiteY11" fmla="*/ 273647 h 1372345"/>
                <a:gd name="connsiteX12" fmla="*/ 3196855 w 3196855"/>
                <a:gd name="connsiteY12" fmla="*/ 1372345 h 1372345"/>
                <a:gd name="connsiteX13" fmla="*/ 0 w 3196855"/>
                <a:gd name="connsiteY13" fmla="*/ 1351079 h 1372345"/>
                <a:gd name="connsiteX14" fmla="*/ 14176 w 3196855"/>
                <a:gd name="connsiteY14" fmla="*/ 486298 h 1372345"/>
                <a:gd name="connsiteX0" fmla="*/ 14176 w 3196855"/>
                <a:gd name="connsiteY0" fmla="*/ 482704 h 1368751"/>
                <a:gd name="connsiteX1" fmla="*/ 311888 w 3196855"/>
                <a:gd name="connsiteY1" fmla="*/ 347000 h 1368751"/>
                <a:gd name="connsiteX2" fmla="*/ 637953 w 3196855"/>
                <a:gd name="connsiteY2" fmla="*/ 355113 h 1368751"/>
                <a:gd name="connsiteX3" fmla="*/ 964018 w 3196855"/>
                <a:gd name="connsiteY3" fmla="*/ 348025 h 1368751"/>
                <a:gd name="connsiteX4" fmla="*/ 1128489 w 3196855"/>
                <a:gd name="connsiteY4" fmla="*/ 231904 h 1368751"/>
                <a:gd name="connsiteX5" fmla="*/ 1275907 w 3196855"/>
                <a:gd name="connsiteY5" fmla="*/ 128285 h 1368751"/>
                <a:gd name="connsiteX6" fmla="*/ 1401231 w 3196855"/>
                <a:gd name="connsiteY6" fmla="*/ 69805 h 1368751"/>
                <a:gd name="connsiteX7" fmla="*/ 1665767 w 3196855"/>
                <a:gd name="connsiteY7" fmla="*/ 695 h 1368751"/>
                <a:gd name="connsiteX8" fmla="*/ 1998921 w 3196855"/>
                <a:gd name="connsiteY8" fmla="*/ 50313 h 1368751"/>
                <a:gd name="connsiteX9" fmla="*/ 2254102 w 3196855"/>
                <a:gd name="connsiteY9" fmla="*/ 277141 h 1368751"/>
                <a:gd name="connsiteX10" fmla="*/ 2594344 w 3196855"/>
                <a:gd name="connsiteY10" fmla="*/ 355113 h 1368751"/>
                <a:gd name="connsiteX11" fmla="*/ 2906232 w 3196855"/>
                <a:gd name="connsiteY11" fmla="*/ 369290 h 1368751"/>
                <a:gd name="connsiteX12" fmla="*/ 3196855 w 3196855"/>
                <a:gd name="connsiteY12" fmla="*/ 270053 h 1368751"/>
                <a:gd name="connsiteX13" fmla="*/ 3196855 w 3196855"/>
                <a:gd name="connsiteY13" fmla="*/ 1368751 h 1368751"/>
                <a:gd name="connsiteX14" fmla="*/ 0 w 3196855"/>
                <a:gd name="connsiteY14" fmla="*/ 1347485 h 1368751"/>
                <a:gd name="connsiteX15" fmla="*/ 14176 w 3196855"/>
                <a:gd name="connsiteY15" fmla="*/ 482704 h 1368751"/>
                <a:gd name="connsiteX0" fmla="*/ 14176 w 3196855"/>
                <a:gd name="connsiteY0" fmla="*/ 487402 h 1373449"/>
                <a:gd name="connsiteX1" fmla="*/ 311888 w 3196855"/>
                <a:gd name="connsiteY1" fmla="*/ 351698 h 1373449"/>
                <a:gd name="connsiteX2" fmla="*/ 637953 w 3196855"/>
                <a:gd name="connsiteY2" fmla="*/ 359811 h 1373449"/>
                <a:gd name="connsiteX3" fmla="*/ 964018 w 3196855"/>
                <a:gd name="connsiteY3" fmla="*/ 352723 h 1373449"/>
                <a:gd name="connsiteX4" fmla="*/ 1128489 w 3196855"/>
                <a:gd name="connsiteY4" fmla="*/ 236602 h 1373449"/>
                <a:gd name="connsiteX5" fmla="*/ 1275907 w 3196855"/>
                <a:gd name="connsiteY5" fmla="*/ 132983 h 1373449"/>
                <a:gd name="connsiteX6" fmla="*/ 1401231 w 3196855"/>
                <a:gd name="connsiteY6" fmla="*/ 74503 h 1373449"/>
                <a:gd name="connsiteX7" fmla="*/ 1665767 w 3196855"/>
                <a:gd name="connsiteY7" fmla="*/ 5393 h 1373449"/>
                <a:gd name="connsiteX8" fmla="*/ 1820486 w 3196855"/>
                <a:gd name="connsiteY8" fmla="*/ 10160 h 1373449"/>
                <a:gd name="connsiteX9" fmla="*/ 1998921 w 3196855"/>
                <a:gd name="connsiteY9" fmla="*/ 55011 h 1373449"/>
                <a:gd name="connsiteX10" fmla="*/ 2254102 w 3196855"/>
                <a:gd name="connsiteY10" fmla="*/ 281839 h 1373449"/>
                <a:gd name="connsiteX11" fmla="*/ 2594344 w 3196855"/>
                <a:gd name="connsiteY11" fmla="*/ 359811 h 1373449"/>
                <a:gd name="connsiteX12" fmla="*/ 2906232 w 3196855"/>
                <a:gd name="connsiteY12" fmla="*/ 373988 h 1373449"/>
                <a:gd name="connsiteX13" fmla="*/ 3196855 w 3196855"/>
                <a:gd name="connsiteY13" fmla="*/ 274751 h 1373449"/>
                <a:gd name="connsiteX14" fmla="*/ 3196855 w 3196855"/>
                <a:gd name="connsiteY14" fmla="*/ 1373449 h 1373449"/>
                <a:gd name="connsiteX15" fmla="*/ 0 w 3196855"/>
                <a:gd name="connsiteY15" fmla="*/ 1352183 h 1373449"/>
                <a:gd name="connsiteX16" fmla="*/ 14176 w 3196855"/>
                <a:gd name="connsiteY16" fmla="*/ 487402 h 1373449"/>
                <a:gd name="connsiteX0" fmla="*/ 14176 w 3196855"/>
                <a:gd name="connsiteY0" fmla="*/ 487402 h 1373449"/>
                <a:gd name="connsiteX1" fmla="*/ 311888 w 3196855"/>
                <a:gd name="connsiteY1" fmla="*/ 351698 h 1373449"/>
                <a:gd name="connsiteX2" fmla="*/ 637953 w 3196855"/>
                <a:gd name="connsiteY2" fmla="*/ 359811 h 1373449"/>
                <a:gd name="connsiteX3" fmla="*/ 964018 w 3196855"/>
                <a:gd name="connsiteY3" fmla="*/ 352723 h 1373449"/>
                <a:gd name="connsiteX4" fmla="*/ 1128489 w 3196855"/>
                <a:gd name="connsiteY4" fmla="*/ 236602 h 1373449"/>
                <a:gd name="connsiteX5" fmla="*/ 1275907 w 3196855"/>
                <a:gd name="connsiteY5" fmla="*/ 132983 h 1373449"/>
                <a:gd name="connsiteX6" fmla="*/ 1401231 w 3196855"/>
                <a:gd name="connsiteY6" fmla="*/ 74503 h 1373449"/>
                <a:gd name="connsiteX7" fmla="*/ 1665767 w 3196855"/>
                <a:gd name="connsiteY7" fmla="*/ 5393 h 1373449"/>
                <a:gd name="connsiteX8" fmla="*/ 1820486 w 3196855"/>
                <a:gd name="connsiteY8" fmla="*/ 10160 h 1373449"/>
                <a:gd name="connsiteX9" fmla="*/ 1998921 w 3196855"/>
                <a:gd name="connsiteY9" fmla="*/ 55011 h 1373449"/>
                <a:gd name="connsiteX10" fmla="*/ 2086554 w 3196855"/>
                <a:gd name="connsiteY10" fmla="*/ 119542 h 1373449"/>
                <a:gd name="connsiteX11" fmla="*/ 2254102 w 3196855"/>
                <a:gd name="connsiteY11" fmla="*/ 281839 h 1373449"/>
                <a:gd name="connsiteX12" fmla="*/ 2594344 w 3196855"/>
                <a:gd name="connsiteY12" fmla="*/ 359811 h 1373449"/>
                <a:gd name="connsiteX13" fmla="*/ 2906232 w 3196855"/>
                <a:gd name="connsiteY13" fmla="*/ 373988 h 1373449"/>
                <a:gd name="connsiteX14" fmla="*/ 3196855 w 3196855"/>
                <a:gd name="connsiteY14" fmla="*/ 274751 h 1373449"/>
                <a:gd name="connsiteX15" fmla="*/ 3196855 w 3196855"/>
                <a:gd name="connsiteY15" fmla="*/ 1373449 h 1373449"/>
                <a:gd name="connsiteX16" fmla="*/ 0 w 3196855"/>
                <a:gd name="connsiteY16" fmla="*/ 1352183 h 1373449"/>
                <a:gd name="connsiteX17" fmla="*/ 14176 w 3196855"/>
                <a:gd name="connsiteY17" fmla="*/ 487402 h 1373449"/>
                <a:gd name="connsiteX0" fmla="*/ 14176 w 3196855"/>
                <a:gd name="connsiteY0" fmla="*/ 487402 h 1373449"/>
                <a:gd name="connsiteX1" fmla="*/ 311888 w 3196855"/>
                <a:gd name="connsiteY1" fmla="*/ 351698 h 1373449"/>
                <a:gd name="connsiteX2" fmla="*/ 637953 w 3196855"/>
                <a:gd name="connsiteY2" fmla="*/ 359811 h 1373449"/>
                <a:gd name="connsiteX3" fmla="*/ 964018 w 3196855"/>
                <a:gd name="connsiteY3" fmla="*/ 352723 h 1373449"/>
                <a:gd name="connsiteX4" fmla="*/ 1128489 w 3196855"/>
                <a:gd name="connsiteY4" fmla="*/ 236602 h 1373449"/>
                <a:gd name="connsiteX5" fmla="*/ 1275907 w 3196855"/>
                <a:gd name="connsiteY5" fmla="*/ 132983 h 1373449"/>
                <a:gd name="connsiteX6" fmla="*/ 1401231 w 3196855"/>
                <a:gd name="connsiteY6" fmla="*/ 74503 h 1373449"/>
                <a:gd name="connsiteX7" fmla="*/ 1665767 w 3196855"/>
                <a:gd name="connsiteY7" fmla="*/ 5393 h 1373449"/>
                <a:gd name="connsiteX8" fmla="*/ 1820486 w 3196855"/>
                <a:gd name="connsiteY8" fmla="*/ 10160 h 1373449"/>
                <a:gd name="connsiteX9" fmla="*/ 1998921 w 3196855"/>
                <a:gd name="connsiteY9" fmla="*/ 55011 h 1373449"/>
                <a:gd name="connsiteX10" fmla="*/ 2086554 w 3196855"/>
                <a:gd name="connsiteY10" fmla="*/ 119542 h 1373449"/>
                <a:gd name="connsiteX11" fmla="*/ 2183305 w 3196855"/>
                <a:gd name="connsiteY11" fmla="*/ 219272 h 1373449"/>
                <a:gd name="connsiteX12" fmla="*/ 2254102 w 3196855"/>
                <a:gd name="connsiteY12" fmla="*/ 281839 h 1373449"/>
                <a:gd name="connsiteX13" fmla="*/ 2594344 w 3196855"/>
                <a:gd name="connsiteY13" fmla="*/ 359811 h 1373449"/>
                <a:gd name="connsiteX14" fmla="*/ 2906232 w 3196855"/>
                <a:gd name="connsiteY14" fmla="*/ 373988 h 1373449"/>
                <a:gd name="connsiteX15" fmla="*/ 3196855 w 3196855"/>
                <a:gd name="connsiteY15" fmla="*/ 274751 h 1373449"/>
                <a:gd name="connsiteX16" fmla="*/ 3196855 w 3196855"/>
                <a:gd name="connsiteY16" fmla="*/ 1373449 h 1373449"/>
                <a:gd name="connsiteX17" fmla="*/ 0 w 3196855"/>
                <a:gd name="connsiteY17" fmla="*/ 1352183 h 1373449"/>
                <a:gd name="connsiteX18" fmla="*/ 14176 w 3196855"/>
                <a:gd name="connsiteY18" fmla="*/ 487402 h 1373449"/>
                <a:gd name="connsiteX0" fmla="*/ 14176 w 3196855"/>
                <a:gd name="connsiteY0" fmla="*/ 487402 h 1373449"/>
                <a:gd name="connsiteX1" fmla="*/ 311888 w 3196855"/>
                <a:gd name="connsiteY1" fmla="*/ 351698 h 1373449"/>
                <a:gd name="connsiteX2" fmla="*/ 637953 w 3196855"/>
                <a:gd name="connsiteY2" fmla="*/ 359811 h 1373449"/>
                <a:gd name="connsiteX3" fmla="*/ 964018 w 3196855"/>
                <a:gd name="connsiteY3" fmla="*/ 352723 h 1373449"/>
                <a:gd name="connsiteX4" fmla="*/ 1128489 w 3196855"/>
                <a:gd name="connsiteY4" fmla="*/ 236602 h 1373449"/>
                <a:gd name="connsiteX5" fmla="*/ 1275907 w 3196855"/>
                <a:gd name="connsiteY5" fmla="*/ 132983 h 1373449"/>
                <a:gd name="connsiteX6" fmla="*/ 1401231 w 3196855"/>
                <a:gd name="connsiteY6" fmla="*/ 74503 h 1373449"/>
                <a:gd name="connsiteX7" fmla="*/ 1665767 w 3196855"/>
                <a:gd name="connsiteY7" fmla="*/ 5393 h 1373449"/>
                <a:gd name="connsiteX8" fmla="*/ 1820486 w 3196855"/>
                <a:gd name="connsiteY8" fmla="*/ 10160 h 1373449"/>
                <a:gd name="connsiteX9" fmla="*/ 1998921 w 3196855"/>
                <a:gd name="connsiteY9" fmla="*/ 55011 h 1373449"/>
                <a:gd name="connsiteX10" fmla="*/ 2086554 w 3196855"/>
                <a:gd name="connsiteY10" fmla="*/ 119542 h 1373449"/>
                <a:gd name="connsiteX11" fmla="*/ 2183305 w 3196855"/>
                <a:gd name="connsiteY11" fmla="*/ 219272 h 1373449"/>
                <a:gd name="connsiteX12" fmla="*/ 2254102 w 3196855"/>
                <a:gd name="connsiteY12" fmla="*/ 281839 h 1373449"/>
                <a:gd name="connsiteX13" fmla="*/ 2352620 w 3196855"/>
                <a:gd name="connsiteY13" fmla="*/ 312567 h 1373449"/>
                <a:gd name="connsiteX14" fmla="*/ 2594344 w 3196855"/>
                <a:gd name="connsiteY14" fmla="*/ 359811 h 1373449"/>
                <a:gd name="connsiteX15" fmla="*/ 2906232 w 3196855"/>
                <a:gd name="connsiteY15" fmla="*/ 373988 h 1373449"/>
                <a:gd name="connsiteX16" fmla="*/ 3196855 w 3196855"/>
                <a:gd name="connsiteY16" fmla="*/ 274751 h 1373449"/>
                <a:gd name="connsiteX17" fmla="*/ 3196855 w 3196855"/>
                <a:gd name="connsiteY17" fmla="*/ 1373449 h 1373449"/>
                <a:gd name="connsiteX18" fmla="*/ 0 w 3196855"/>
                <a:gd name="connsiteY18" fmla="*/ 1352183 h 1373449"/>
                <a:gd name="connsiteX19" fmla="*/ 14176 w 3196855"/>
                <a:gd name="connsiteY19" fmla="*/ 487402 h 1373449"/>
                <a:gd name="connsiteX0" fmla="*/ 14176 w 3196855"/>
                <a:gd name="connsiteY0" fmla="*/ 487402 h 1373449"/>
                <a:gd name="connsiteX1" fmla="*/ 311888 w 3196855"/>
                <a:gd name="connsiteY1" fmla="*/ 351698 h 1373449"/>
                <a:gd name="connsiteX2" fmla="*/ 637953 w 3196855"/>
                <a:gd name="connsiteY2" fmla="*/ 359811 h 1373449"/>
                <a:gd name="connsiteX3" fmla="*/ 964018 w 3196855"/>
                <a:gd name="connsiteY3" fmla="*/ 352723 h 1373449"/>
                <a:gd name="connsiteX4" fmla="*/ 1128489 w 3196855"/>
                <a:gd name="connsiteY4" fmla="*/ 236602 h 1373449"/>
                <a:gd name="connsiteX5" fmla="*/ 1275907 w 3196855"/>
                <a:gd name="connsiteY5" fmla="*/ 132983 h 1373449"/>
                <a:gd name="connsiteX6" fmla="*/ 1401231 w 3196855"/>
                <a:gd name="connsiteY6" fmla="*/ 74503 h 1373449"/>
                <a:gd name="connsiteX7" fmla="*/ 1665767 w 3196855"/>
                <a:gd name="connsiteY7" fmla="*/ 5393 h 1373449"/>
                <a:gd name="connsiteX8" fmla="*/ 1820486 w 3196855"/>
                <a:gd name="connsiteY8" fmla="*/ 10160 h 1373449"/>
                <a:gd name="connsiteX9" fmla="*/ 1998921 w 3196855"/>
                <a:gd name="connsiteY9" fmla="*/ 55011 h 1373449"/>
                <a:gd name="connsiteX10" fmla="*/ 2086554 w 3196855"/>
                <a:gd name="connsiteY10" fmla="*/ 119542 h 1373449"/>
                <a:gd name="connsiteX11" fmla="*/ 2183305 w 3196855"/>
                <a:gd name="connsiteY11" fmla="*/ 219272 h 1373449"/>
                <a:gd name="connsiteX12" fmla="*/ 2254102 w 3196855"/>
                <a:gd name="connsiteY12" fmla="*/ 281839 h 1373449"/>
                <a:gd name="connsiteX13" fmla="*/ 2352620 w 3196855"/>
                <a:gd name="connsiteY13" fmla="*/ 312567 h 1373449"/>
                <a:gd name="connsiteX14" fmla="*/ 2594344 w 3196855"/>
                <a:gd name="connsiteY14" fmla="*/ 359811 h 1373449"/>
                <a:gd name="connsiteX15" fmla="*/ 2906232 w 3196855"/>
                <a:gd name="connsiteY15" fmla="*/ 373988 h 1373449"/>
                <a:gd name="connsiteX16" fmla="*/ 3046005 w 3196855"/>
                <a:gd name="connsiteY16" fmla="*/ 338304 h 1373449"/>
                <a:gd name="connsiteX17" fmla="*/ 3196855 w 3196855"/>
                <a:gd name="connsiteY17" fmla="*/ 274751 h 1373449"/>
                <a:gd name="connsiteX18" fmla="*/ 3196855 w 3196855"/>
                <a:gd name="connsiteY18" fmla="*/ 1373449 h 1373449"/>
                <a:gd name="connsiteX19" fmla="*/ 0 w 3196855"/>
                <a:gd name="connsiteY19" fmla="*/ 1352183 h 1373449"/>
                <a:gd name="connsiteX20" fmla="*/ 14176 w 3196855"/>
                <a:gd name="connsiteY20" fmla="*/ 487402 h 1373449"/>
                <a:gd name="connsiteX0" fmla="*/ 14176 w 3196855"/>
                <a:gd name="connsiteY0" fmla="*/ 487402 h 1373449"/>
                <a:gd name="connsiteX1" fmla="*/ 311888 w 3196855"/>
                <a:gd name="connsiteY1" fmla="*/ 351698 h 1373449"/>
                <a:gd name="connsiteX2" fmla="*/ 637953 w 3196855"/>
                <a:gd name="connsiteY2" fmla="*/ 359811 h 1373449"/>
                <a:gd name="connsiteX3" fmla="*/ 964018 w 3196855"/>
                <a:gd name="connsiteY3" fmla="*/ 352723 h 1373449"/>
                <a:gd name="connsiteX4" fmla="*/ 1128489 w 3196855"/>
                <a:gd name="connsiteY4" fmla="*/ 236602 h 1373449"/>
                <a:gd name="connsiteX5" fmla="*/ 1275907 w 3196855"/>
                <a:gd name="connsiteY5" fmla="*/ 132983 h 1373449"/>
                <a:gd name="connsiteX6" fmla="*/ 1401231 w 3196855"/>
                <a:gd name="connsiteY6" fmla="*/ 74503 h 1373449"/>
                <a:gd name="connsiteX7" fmla="*/ 1665767 w 3196855"/>
                <a:gd name="connsiteY7" fmla="*/ 5393 h 1373449"/>
                <a:gd name="connsiteX8" fmla="*/ 1820486 w 3196855"/>
                <a:gd name="connsiteY8" fmla="*/ 10160 h 1373449"/>
                <a:gd name="connsiteX9" fmla="*/ 1998921 w 3196855"/>
                <a:gd name="connsiteY9" fmla="*/ 55011 h 1373449"/>
                <a:gd name="connsiteX10" fmla="*/ 2086554 w 3196855"/>
                <a:gd name="connsiteY10" fmla="*/ 119542 h 1373449"/>
                <a:gd name="connsiteX11" fmla="*/ 2183305 w 3196855"/>
                <a:gd name="connsiteY11" fmla="*/ 219272 h 1373449"/>
                <a:gd name="connsiteX12" fmla="*/ 2254102 w 3196855"/>
                <a:gd name="connsiteY12" fmla="*/ 281839 h 1373449"/>
                <a:gd name="connsiteX13" fmla="*/ 2352620 w 3196855"/>
                <a:gd name="connsiteY13" fmla="*/ 312567 h 1373449"/>
                <a:gd name="connsiteX14" fmla="*/ 2594344 w 3196855"/>
                <a:gd name="connsiteY14" fmla="*/ 359811 h 1373449"/>
                <a:gd name="connsiteX15" fmla="*/ 2723501 w 3196855"/>
                <a:gd name="connsiteY15" fmla="*/ 373693 h 1373449"/>
                <a:gd name="connsiteX16" fmla="*/ 2906232 w 3196855"/>
                <a:gd name="connsiteY16" fmla="*/ 373988 h 1373449"/>
                <a:gd name="connsiteX17" fmla="*/ 3046005 w 3196855"/>
                <a:gd name="connsiteY17" fmla="*/ 338304 h 1373449"/>
                <a:gd name="connsiteX18" fmla="*/ 3196855 w 3196855"/>
                <a:gd name="connsiteY18" fmla="*/ 274751 h 1373449"/>
                <a:gd name="connsiteX19" fmla="*/ 3196855 w 3196855"/>
                <a:gd name="connsiteY19" fmla="*/ 1373449 h 1373449"/>
                <a:gd name="connsiteX20" fmla="*/ 0 w 3196855"/>
                <a:gd name="connsiteY20" fmla="*/ 1352183 h 1373449"/>
                <a:gd name="connsiteX21" fmla="*/ 14176 w 3196855"/>
                <a:gd name="connsiteY21" fmla="*/ 487402 h 1373449"/>
                <a:gd name="connsiteX0" fmla="*/ 14176 w 3196855"/>
                <a:gd name="connsiteY0" fmla="*/ 487402 h 1373449"/>
                <a:gd name="connsiteX1" fmla="*/ 95085 w 3196855"/>
                <a:gd name="connsiteY1" fmla="*/ 418732 h 1373449"/>
                <a:gd name="connsiteX2" fmla="*/ 311888 w 3196855"/>
                <a:gd name="connsiteY2" fmla="*/ 351698 h 1373449"/>
                <a:gd name="connsiteX3" fmla="*/ 637953 w 3196855"/>
                <a:gd name="connsiteY3" fmla="*/ 359811 h 1373449"/>
                <a:gd name="connsiteX4" fmla="*/ 964018 w 3196855"/>
                <a:gd name="connsiteY4" fmla="*/ 352723 h 1373449"/>
                <a:gd name="connsiteX5" fmla="*/ 1128489 w 3196855"/>
                <a:gd name="connsiteY5" fmla="*/ 236602 h 1373449"/>
                <a:gd name="connsiteX6" fmla="*/ 1275907 w 3196855"/>
                <a:gd name="connsiteY6" fmla="*/ 132983 h 1373449"/>
                <a:gd name="connsiteX7" fmla="*/ 1401231 w 3196855"/>
                <a:gd name="connsiteY7" fmla="*/ 74503 h 1373449"/>
                <a:gd name="connsiteX8" fmla="*/ 1665767 w 3196855"/>
                <a:gd name="connsiteY8" fmla="*/ 5393 h 1373449"/>
                <a:gd name="connsiteX9" fmla="*/ 1820486 w 3196855"/>
                <a:gd name="connsiteY9" fmla="*/ 10160 h 1373449"/>
                <a:gd name="connsiteX10" fmla="*/ 1998921 w 3196855"/>
                <a:gd name="connsiteY10" fmla="*/ 55011 h 1373449"/>
                <a:gd name="connsiteX11" fmla="*/ 2086554 w 3196855"/>
                <a:gd name="connsiteY11" fmla="*/ 119542 h 1373449"/>
                <a:gd name="connsiteX12" fmla="*/ 2183305 w 3196855"/>
                <a:gd name="connsiteY12" fmla="*/ 219272 h 1373449"/>
                <a:gd name="connsiteX13" fmla="*/ 2254102 w 3196855"/>
                <a:gd name="connsiteY13" fmla="*/ 281839 h 1373449"/>
                <a:gd name="connsiteX14" fmla="*/ 2352620 w 3196855"/>
                <a:gd name="connsiteY14" fmla="*/ 312567 h 1373449"/>
                <a:gd name="connsiteX15" fmla="*/ 2594344 w 3196855"/>
                <a:gd name="connsiteY15" fmla="*/ 359811 h 1373449"/>
                <a:gd name="connsiteX16" fmla="*/ 2723501 w 3196855"/>
                <a:gd name="connsiteY16" fmla="*/ 373693 h 1373449"/>
                <a:gd name="connsiteX17" fmla="*/ 2906232 w 3196855"/>
                <a:gd name="connsiteY17" fmla="*/ 373988 h 1373449"/>
                <a:gd name="connsiteX18" fmla="*/ 3046005 w 3196855"/>
                <a:gd name="connsiteY18" fmla="*/ 338304 h 1373449"/>
                <a:gd name="connsiteX19" fmla="*/ 3196855 w 3196855"/>
                <a:gd name="connsiteY19" fmla="*/ 274751 h 1373449"/>
                <a:gd name="connsiteX20" fmla="*/ 3196855 w 3196855"/>
                <a:gd name="connsiteY20" fmla="*/ 1373449 h 1373449"/>
                <a:gd name="connsiteX21" fmla="*/ 0 w 3196855"/>
                <a:gd name="connsiteY21" fmla="*/ 1352183 h 1373449"/>
                <a:gd name="connsiteX22" fmla="*/ 14176 w 3196855"/>
                <a:gd name="connsiteY22" fmla="*/ 487402 h 1373449"/>
                <a:gd name="connsiteX0" fmla="*/ 14176 w 3196855"/>
                <a:gd name="connsiteY0" fmla="*/ 487402 h 1373449"/>
                <a:gd name="connsiteX1" fmla="*/ 95085 w 3196855"/>
                <a:gd name="connsiteY1" fmla="*/ 418732 h 1373449"/>
                <a:gd name="connsiteX2" fmla="*/ 311888 w 3196855"/>
                <a:gd name="connsiteY2" fmla="*/ 351698 h 1373449"/>
                <a:gd name="connsiteX3" fmla="*/ 449840 w 3196855"/>
                <a:gd name="connsiteY3" fmla="*/ 351173 h 1373449"/>
                <a:gd name="connsiteX4" fmla="*/ 637953 w 3196855"/>
                <a:gd name="connsiteY4" fmla="*/ 359811 h 1373449"/>
                <a:gd name="connsiteX5" fmla="*/ 964018 w 3196855"/>
                <a:gd name="connsiteY5" fmla="*/ 352723 h 1373449"/>
                <a:gd name="connsiteX6" fmla="*/ 1128489 w 3196855"/>
                <a:gd name="connsiteY6" fmla="*/ 236602 h 1373449"/>
                <a:gd name="connsiteX7" fmla="*/ 1275907 w 3196855"/>
                <a:gd name="connsiteY7" fmla="*/ 132983 h 1373449"/>
                <a:gd name="connsiteX8" fmla="*/ 1401231 w 3196855"/>
                <a:gd name="connsiteY8" fmla="*/ 74503 h 1373449"/>
                <a:gd name="connsiteX9" fmla="*/ 1665767 w 3196855"/>
                <a:gd name="connsiteY9" fmla="*/ 5393 h 1373449"/>
                <a:gd name="connsiteX10" fmla="*/ 1820486 w 3196855"/>
                <a:gd name="connsiteY10" fmla="*/ 10160 h 1373449"/>
                <a:gd name="connsiteX11" fmla="*/ 1998921 w 3196855"/>
                <a:gd name="connsiteY11" fmla="*/ 55011 h 1373449"/>
                <a:gd name="connsiteX12" fmla="*/ 2086554 w 3196855"/>
                <a:gd name="connsiteY12" fmla="*/ 119542 h 1373449"/>
                <a:gd name="connsiteX13" fmla="*/ 2183305 w 3196855"/>
                <a:gd name="connsiteY13" fmla="*/ 219272 h 1373449"/>
                <a:gd name="connsiteX14" fmla="*/ 2254102 w 3196855"/>
                <a:gd name="connsiteY14" fmla="*/ 281839 h 1373449"/>
                <a:gd name="connsiteX15" fmla="*/ 2352620 w 3196855"/>
                <a:gd name="connsiteY15" fmla="*/ 312567 h 1373449"/>
                <a:gd name="connsiteX16" fmla="*/ 2594344 w 3196855"/>
                <a:gd name="connsiteY16" fmla="*/ 359811 h 1373449"/>
                <a:gd name="connsiteX17" fmla="*/ 2723501 w 3196855"/>
                <a:gd name="connsiteY17" fmla="*/ 373693 h 1373449"/>
                <a:gd name="connsiteX18" fmla="*/ 2906232 w 3196855"/>
                <a:gd name="connsiteY18" fmla="*/ 373988 h 1373449"/>
                <a:gd name="connsiteX19" fmla="*/ 3046005 w 3196855"/>
                <a:gd name="connsiteY19" fmla="*/ 338304 h 1373449"/>
                <a:gd name="connsiteX20" fmla="*/ 3196855 w 3196855"/>
                <a:gd name="connsiteY20" fmla="*/ 274751 h 1373449"/>
                <a:gd name="connsiteX21" fmla="*/ 3196855 w 3196855"/>
                <a:gd name="connsiteY21" fmla="*/ 1373449 h 1373449"/>
                <a:gd name="connsiteX22" fmla="*/ 0 w 3196855"/>
                <a:gd name="connsiteY22" fmla="*/ 1352183 h 1373449"/>
                <a:gd name="connsiteX23" fmla="*/ 14176 w 3196855"/>
                <a:gd name="connsiteY23" fmla="*/ 487402 h 1373449"/>
                <a:gd name="connsiteX0" fmla="*/ 14176 w 3196855"/>
                <a:gd name="connsiteY0" fmla="*/ 487402 h 1373449"/>
                <a:gd name="connsiteX1" fmla="*/ 95085 w 3196855"/>
                <a:gd name="connsiteY1" fmla="*/ 418732 h 1373449"/>
                <a:gd name="connsiteX2" fmla="*/ 311888 w 3196855"/>
                <a:gd name="connsiteY2" fmla="*/ 351698 h 1373449"/>
                <a:gd name="connsiteX3" fmla="*/ 449840 w 3196855"/>
                <a:gd name="connsiteY3" fmla="*/ 351173 h 1373449"/>
                <a:gd name="connsiteX4" fmla="*/ 637953 w 3196855"/>
                <a:gd name="connsiteY4" fmla="*/ 359811 h 1373449"/>
                <a:gd name="connsiteX5" fmla="*/ 764284 w 3196855"/>
                <a:gd name="connsiteY5" fmla="*/ 360824 h 1373449"/>
                <a:gd name="connsiteX6" fmla="*/ 964018 w 3196855"/>
                <a:gd name="connsiteY6" fmla="*/ 352723 h 1373449"/>
                <a:gd name="connsiteX7" fmla="*/ 1128489 w 3196855"/>
                <a:gd name="connsiteY7" fmla="*/ 236602 h 1373449"/>
                <a:gd name="connsiteX8" fmla="*/ 1275907 w 3196855"/>
                <a:gd name="connsiteY8" fmla="*/ 132983 h 1373449"/>
                <a:gd name="connsiteX9" fmla="*/ 1401231 w 3196855"/>
                <a:gd name="connsiteY9" fmla="*/ 74503 h 1373449"/>
                <a:gd name="connsiteX10" fmla="*/ 1665767 w 3196855"/>
                <a:gd name="connsiteY10" fmla="*/ 5393 h 1373449"/>
                <a:gd name="connsiteX11" fmla="*/ 1820486 w 3196855"/>
                <a:gd name="connsiteY11" fmla="*/ 10160 h 1373449"/>
                <a:gd name="connsiteX12" fmla="*/ 1998921 w 3196855"/>
                <a:gd name="connsiteY12" fmla="*/ 55011 h 1373449"/>
                <a:gd name="connsiteX13" fmla="*/ 2086554 w 3196855"/>
                <a:gd name="connsiteY13" fmla="*/ 119542 h 1373449"/>
                <a:gd name="connsiteX14" fmla="*/ 2183305 w 3196855"/>
                <a:gd name="connsiteY14" fmla="*/ 219272 h 1373449"/>
                <a:gd name="connsiteX15" fmla="*/ 2254102 w 3196855"/>
                <a:gd name="connsiteY15" fmla="*/ 281839 h 1373449"/>
                <a:gd name="connsiteX16" fmla="*/ 2352620 w 3196855"/>
                <a:gd name="connsiteY16" fmla="*/ 312567 h 1373449"/>
                <a:gd name="connsiteX17" fmla="*/ 2594344 w 3196855"/>
                <a:gd name="connsiteY17" fmla="*/ 359811 h 1373449"/>
                <a:gd name="connsiteX18" fmla="*/ 2723501 w 3196855"/>
                <a:gd name="connsiteY18" fmla="*/ 373693 h 1373449"/>
                <a:gd name="connsiteX19" fmla="*/ 2906232 w 3196855"/>
                <a:gd name="connsiteY19" fmla="*/ 373988 h 1373449"/>
                <a:gd name="connsiteX20" fmla="*/ 3046005 w 3196855"/>
                <a:gd name="connsiteY20" fmla="*/ 338304 h 1373449"/>
                <a:gd name="connsiteX21" fmla="*/ 3196855 w 3196855"/>
                <a:gd name="connsiteY21" fmla="*/ 274751 h 1373449"/>
                <a:gd name="connsiteX22" fmla="*/ 3196855 w 3196855"/>
                <a:gd name="connsiteY22" fmla="*/ 1373449 h 1373449"/>
                <a:gd name="connsiteX23" fmla="*/ 0 w 3196855"/>
                <a:gd name="connsiteY23" fmla="*/ 1352183 h 1373449"/>
                <a:gd name="connsiteX24" fmla="*/ 14176 w 3196855"/>
                <a:gd name="connsiteY24" fmla="*/ 487402 h 1373449"/>
                <a:gd name="connsiteX0" fmla="*/ 14176 w 3196855"/>
                <a:gd name="connsiteY0" fmla="*/ 487402 h 1373449"/>
                <a:gd name="connsiteX1" fmla="*/ 95085 w 3196855"/>
                <a:gd name="connsiteY1" fmla="*/ 418732 h 1373449"/>
                <a:gd name="connsiteX2" fmla="*/ 311888 w 3196855"/>
                <a:gd name="connsiteY2" fmla="*/ 351698 h 1373449"/>
                <a:gd name="connsiteX3" fmla="*/ 449840 w 3196855"/>
                <a:gd name="connsiteY3" fmla="*/ 351173 h 1373449"/>
                <a:gd name="connsiteX4" fmla="*/ 637953 w 3196855"/>
                <a:gd name="connsiteY4" fmla="*/ 359811 h 1373449"/>
                <a:gd name="connsiteX5" fmla="*/ 764284 w 3196855"/>
                <a:gd name="connsiteY5" fmla="*/ 360824 h 1373449"/>
                <a:gd name="connsiteX6" fmla="*/ 964018 w 3196855"/>
                <a:gd name="connsiteY6" fmla="*/ 352723 h 1373449"/>
                <a:gd name="connsiteX7" fmla="*/ 1054538 w 3196855"/>
                <a:gd name="connsiteY7" fmla="*/ 293265 h 1373449"/>
                <a:gd name="connsiteX8" fmla="*/ 1128489 w 3196855"/>
                <a:gd name="connsiteY8" fmla="*/ 236602 h 1373449"/>
                <a:gd name="connsiteX9" fmla="*/ 1275907 w 3196855"/>
                <a:gd name="connsiteY9" fmla="*/ 132983 h 1373449"/>
                <a:gd name="connsiteX10" fmla="*/ 1401231 w 3196855"/>
                <a:gd name="connsiteY10" fmla="*/ 74503 h 1373449"/>
                <a:gd name="connsiteX11" fmla="*/ 1665767 w 3196855"/>
                <a:gd name="connsiteY11" fmla="*/ 5393 h 1373449"/>
                <a:gd name="connsiteX12" fmla="*/ 1820486 w 3196855"/>
                <a:gd name="connsiteY12" fmla="*/ 10160 h 1373449"/>
                <a:gd name="connsiteX13" fmla="*/ 1998921 w 3196855"/>
                <a:gd name="connsiteY13" fmla="*/ 55011 h 1373449"/>
                <a:gd name="connsiteX14" fmla="*/ 2086554 w 3196855"/>
                <a:gd name="connsiteY14" fmla="*/ 119542 h 1373449"/>
                <a:gd name="connsiteX15" fmla="*/ 2183305 w 3196855"/>
                <a:gd name="connsiteY15" fmla="*/ 219272 h 1373449"/>
                <a:gd name="connsiteX16" fmla="*/ 2254102 w 3196855"/>
                <a:gd name="connsiteY16" fmla="*/ 281839 h 1373449"/>
                <a:gd name="connsiteX17" fmla="*/ 2352620 w 3196855"/>
                <a:gd name="connsiteY17" fmla="*/ 312567 h 1373449"/>
                <a:gd name="connsiteX18" fmla="*/ 2594344 w 3196855"/>
                <a:gd name="connsiteY18" fmla="*/ 359811 h 1373449"/>
                <a:gd name="connsiteX19" fmla="*/ 2723501 w 3196855"/>
                <a:gd name="connsiteY19" fmla="*/ 373693 h 1373449"/>
                <a:gd name="connsiteX20" fmla="*/ 2906232 w 3196855"/>
                <a:gd name="connsiteY20" fmla="*/ 373988 h 1373449"/>
                <a:gd name="connsiteX21" fmla="*/ 3046005 w 3196855"/>
                <a:gd name="connsiteY21" fmla="*/ 338304 h 1373449"/>
                <a:gd name="connsiteX22" fmla="*/ 3196855 w 3196855"/>
                <a:gd name="connsiteY22" fmla="*/ 274751 h 1373449"/>
                <a:gd name="connsiteX23" fmla="*/ 3196855 w 3196855"/>
                <a:gd name="connsiteY23" fmla="*/ 1373449 h 1373449"/>
                <a:gd name="connsiteX24" fmla="*/ 0 w 3196855"/>
                <a:gd name="connsiteY24" fmla="*/ 1352183 h 1373449"/>
                <a:gd name="connsiteX25" fmla="*/ 14176 w 3196855"/>
                <a:gd name="connsiteY25" fmla="*/ 487402 h 1373449"/>
                <a:gd name="connsiteX0" fmla="*/ 14176 w 3196855"/>
                <a:gd name="connsiteY0" fmla="*/ 487402 h 1373449"/>
                <a:gd name="connsiteX1" fmla="*/ 95085 w 3196855"/>
                <a:gd name="connsiteY1" fmla="*/ 418732 h 1373449"/>
                <a:gd name="connsiteX2" fmla="*/ 311888 w 3196855"/>
                <a:gd name="connsiteY2" fmla="*/ 351698 h 1373449"/>
                <a:gd name="connsiteX3" fmla="*/ 449840 w 3196855"/>
                <a:gd name="connsiteY3" fmla="*/ 351173 h 1373449"/>
                <a:gd name="connsiteX4" fmla="*/ 637953 w 3196855"/>
                <a:gd name="connsiteY4" fmla="*/ 359811 h 1373449"/>
                <a:gd name="connsiteX5" fmla="*/ 764284 w 3196855"/>
                <a:gd name="connsiteY5" fmla="*/ 360824 h 1373449"/>
                <a:gd name="connsiteX6" fmla="*/ 964018 w 3196855"/>
                <a:gd name="connsiteY6" fmla="*/ 352723 h 1373449"/>
                <a:gd name="connsiteX7" fmla="*/ 1054538 w 3196855"/>
                <a:gd name="connsiteY7" fmla="*/ 293265 h 1373449"/>
                <a:gd name="connsiteX8" fmla="*/ 1128489 w 3196855"/>
                <a:gd name="connsiteY8" fmla="*/ 236602 h 1373449"/>
                <a:gd name="connsiteX9" fmla="*/ 1275907 w 3196855"/>
                <a:gd name="connsiteY9" fmla="*/ 132983 h 1373449"/>
                <a:gd name="connsiteX10" fmla="*/ 1401231 w 3196855"/>
                <a:gd name="connsiteY10" fmla="*/ 74503 h 1373449"/>
                <a:gd name="connsiteX11" fmla="*/ 1665767 w 3196855"/>
                <a:gd name="connsiteY11" fmla="*/ 5393 h 1373449"/>
                <a:gd name="connsiteX12" fmla="*/ 1820486 w 3196855"/>
                <a:gd name="connsiteY12" fmla="*/ 10160 h 1373449"/>
                <a:gd name="connsiteX13" fmla="*/ 1998921 w 3196855"/>
                <a:gd name="connsiteY13" fmla="*/ 55011 h 1373449"/>
                <a:gd name="connsiteX14" fmla="*/ 2086554 w 3196855"/>
                <a:gd name="connsiteY14" fmla="*/ 119542 h 1373449"/>
                <a:gd name="connsiteX15" fmla="*/ 2183305 w 3196855"/>
                <a:gd name="connsiteY15" fmla="*/ 219272 h 1373449"/>
                <a:gd name="connsiteX16" fmla="*/ 2254102 w 3196855"/>
                <a:gd name="connsiteY16" fmla="*/ 281839 h 1373449"/>
                <a:gd name="connsiteX17" fmla="*/ 2352620 w 3196855"/>
                <a:gd name="connsiteY17" fmla="*/ 312567 h 1373449"/>
                <a:gd name="connsiteX18" fmla="*/ 2594344 w 3196855"/>
                <a:gd name="connsiteY18" fmla="*/ 359811 h 1373449"/>
                <a:gd name="connsiteX19" fmla="*/ 2723501 w 3196855"/>
                <a:gd name="connsiteY19" fmla="*/ 373693 h 1373449"/>
                <a:gd name="connsiteX20" fmla="*/ 2906232 w 3196855"/>
                <a:gd name="connsiteY20" fmla="*/ 373988 h 1373449"/>
                <a:gd name="connsiteX21" fmla="*/ 3046005 w 3196855"/>
                <a:gd name="connsiteY21" fmla="*/ 338304 h 1373449"/>
                <a:gd name="connsiteX22" fmla="*/ 3110506 w 3196855"/>
                <a:gd name="connsiteY22" fmla="*/ 241792 h 1373449"/>
                <a:gd name="connsiteX23" fmla="*/ 3196855 w 3196855"/>
                <a:gd name="connsiteY23" fmla="*/ 274751 h 1373449"/>
                <a:gd name="connsiteX24" fmla="*/ 3196855 w 3196855"/>
                <a:gd name="connsiteY24" fmla="*/ 1373449 h 1373449"/>
                <a:gd name="connsiteX25" fmla="*/ 0 w 3196855"/>
                <a:gd name="connsiteY25" fmla="*/ 1352183 h 1373449"/>
                <a:gd name="connsiteX26" fmla="*/ 14176 w 3196855"/>
                <a:gd name="connsiteY26" fmla="*/ 487402 h 1373449"/>
                <a:gd name="connsiteX0" fmla="*/ 14176 w 3196855"/>
                <a:gd name="connsiteY0" fmla="*/ 487402 h 1373449"/>
                <a:gd name="connsiteX1" fmla="*/ 95085 w 3196855"/>
                <a:gd name="connsiteY1" fmla="*/ 418732 h 1373449"/>
                <a:gd name="connsiteX2" fmla="*/ 311888 w 3196855"/>
                <a:gd name="connsiteY2" fmla="*/ 351698 h 1373449"/>
                <a:gd name="connsiteX3" fmla="*/ 449840 w 3196855"/>
                <a:gd name="connsiteY3" fmla="*/ 351173 h 1373449"/>
                <a:gd name="connsiteX4" fmla="*/ 637953 w 3196855"/>
                <a:gd name="connsiteY4" fmla="*/ 359811 h 1373449"/>
                <a:gd name="connsiteX5" fmla="*/ 764284 w 3196855"/>
                <a:gd name="connsiteY5" fmla="*/ 360824 h 1373449"/>
                <a:gd name="connsiteX6" fmla="*/ 964018 w 3196855"/>
                <a:gd name="connsiteY6" fmla="*/ 352723 h 1373449"/>
                <a:gd name="connsiteX7" fmla="*/ 1054538 w 3196855"/>
                <a:gd name="connsiteY7" fmla="*/ 293265 h 1373449"/>
                <a:gd name="connsiteX8" fmla="*/ 1128489 w 3196855"/>
                <a:gd name="connsiteY8" fmla="*/ 236602 h 1373449"/>
                <a:gd name="connsiteX9" fmla="*/ 1275907 w 3196855"/>
                <a:gd name="connsiteY9" fmla="*/ 132983 h 1373449"/>
                <a:gd name="connsiteX10" fmla="*/ 1401231 w 3196855"/>
                <a:gd name="connsiteY10" fmla="*/ 74503 h 1373449"/>
                <a:gd name="connsiteX11" fmla="*/ 1665767 w 3196855"/>
                <a:gd name="connsiteY11" fmla="*/ 5393 h 1373449"/>
                <a:gd name="connsiteX12" fmla="*/ 1820486 w 3196855"/>
                <a:gd name="connsiteY12" fmla="*/ 10160 h 1373449"/>
                <a:gd name="connsiteX13" fmla="*/ 1998921 w 3196855"/>
                <a:gd name="connsiteY13" fmla="*/ 55011 h 1373449"/>
                <a:gd name="connsiteX14" fmla="*/ 2086554 w 3196855"/>
                <a:gd name="connsiteY14" fmla="*/ 119542 h 1373449"/>
                <a:gd name="connsiteX15" fmla="*/ 2183305 w 3196855"/>
                <a:gd name="connsiteY15" fmla="*/ 219272 h 1373449"/>
                <a:gd name="connsiteX16" fmla="*/ 2254102 w 3196855"/>
                <a:gd name="connsiteY16" fmla="*/ 281839 h 1373449"/>
                <a:gd name="connsiteX17" fmla="*/ 2352620 w 3196855"/>
                <a:gd name="connsiteY17" fmla="*/ 312567 h 1373449"/>
                <a:gd name="connsiteX18" fmla="*/ 2594344 w 3196855"/>
                <a:gd name="connsiteY18" fmla="*/ 359811 h 1373449"/>
                <a:gd name="connsiteX19" fmla="*/ 2723501 w 3196855"/>
                <a:gd name="connsiteY19" fmla="*/ 373693 h 1373449"/>
                <a:gd name="connsiteX20" fmla="*/ 2906232 w 3196855"/>
                <a:gd name="connsiteY20" fmla="*/ 373988 h 1373449"/>
                <a:gd name="connsiteX21" fmla="*/ 3046005 w 3196855"/>
                <a:gd name="connsiteY21" fmla="*/ 338304 h 1373449"/>
                <a:gd name="connsiteX22" fmla="*/ 3110506 w 3196855"/>
                <a:gd name="connsiteY22" fmla="*/ 241792 h 1373449"/>
                <a:gd name="connsiteX23" fmla="*/ 3196855 w 3196855"/>
                <a:gd name="connsiteY23" fmla="*/ 274751 h 1373449"/>
                <a:gd name="connsiteX24" fmla="*/ 3196855 w 3196855"/>
                <a:gd name="connsiteY24" fmla="*/ 1373449 h 1373449"/>
                <a:gd name="connsiteX25" fmla="*/ 0 w 3196855"/>
                <a:gd name="connsiteY25" fmla="*/ 1352183 h 1373449"/>
                <a:gd name="connsiteX26" fmla="*/ 14176 w 3196855"/>
                <a:gd name="connsiteY26" fmla="*/ 487402 h 1373449"/>
                <a:gd name="connsiteX0" fmla="*/ 14176 w 3196855"/>
                <a:gd name="connsiteY0" fmla="*/ 487402 h 1373449"/>
                <a:gd name="connsiteX1" fmla="*/ 95085 w 3196855"/>
                <a:gd name="connsiteY1" fmla="*/ 418732 h 1373449"/>
                <a:gd name="connsiteX2" fmla="*/ 311888 w 3196855"/>
                <a:gd name="connsiteY2" fmla="*/ 351698 h 1373449"/>
                <a:gd name="connsiteX3" fmla="*/ 449840 w 3196855"/>
                <a:gd name="connsiteY3" fmla="*/ 351173 h 1373449"/>
                <a:gd name="connsiteX4" fmla="*/ 637953 w 3196855"/>
                <a:gd name="connsiteY4" fmla="*/ 359811 h 1373449"/>
                <a:gd name="connsiteX5" fmla="*/ 764284 w 3196855"/>
                <a:gd name="connsiteY5" fmla="*/ 360824 h 1373449"/>
                <a:gd name="connsiteX6" fmla="*/ 964018 w 3196855"/>
                <a:gd name="connsiteY6" fmla="*/ 352723 h 1373449"/>
                <a:gd name="connsiteX7" fmla="*/ 1054538 w 3196855"/>
                <a:gd name="connsiteY7" fmla="*/ 293265 h 1373449"/>
                <a:gd name="connsiteX8" fmla="*/ 1128489 w 3196855"/>
                <a:gd name="connsiteY8" fmla="*/ 236602 h 1373449"/>
                <a:gd name="connsiteX9" fmla="*/ 1275907 w 3196855"/>
                <a:gd name="connsiteY9" fmla="*/ 132983 h 1373449"/>
                <a:gd name="connsiteX10" fmla="*/ 1401231 w 3196855"/>
                <a:gd name="connsiteY10" fmla="*/ 74503 h 1373449"/>
                <a:gd name="connsiteX11" fmla="*/ 1665767 w 3196855"/>
                <a:gd name="connsiteY11" fmla="*/ 5393 h 1373449"/>
                <a:gd name="connsiteX12" fmla="*/ 1820486 w 3196855"/>
                <a:gd name="connsiteY12" fmla="*/ 10160 h 1373449"/>
                <a:gd name="connsiteX13" fmla="*/ 1998921 w 3196855"/>
                <a:gd name="connsiteY13" fmla="*/ 55011 h 1373449"/>
                <a:gd name="connsiteX14" fmla="*/ 2086554 w 3196855"/>
                <a:gd name="connsiteY14" fmla="*/ 119542 h 1373449"/>
                <a:gd name="connsiteX15" fmla="*/ 2183305 w 3196855"/>
                <a:gd name="connsiteY15" fmla="*/ 219272 h 1373449"/>
                <a:gd name="connsiteX16" fmla="*/ 2254102 w 3196855"/>
                <a:gd name="connsiteY16" fmla="*/ 281839 h 1373449"/>
                <a:gd name="connsiteX17" fmla="*/ 2352620 w 3196855"/>
                <a:gd name="connsiteY17" fmla="*/ 312567 h 1373449"/>
                <a:gd name="connsiteX18" fmla="*/ 2594344 w 3196855"/>
                <a:gd name="connsiteY18" fmla="*/ 359811 h 1373449"/>
                <a:gd name="connsiteX19" fmla="*/ 2723501 w 3196855"/>
                <a:gd name="connsiteY19" fmla="*/ 373693 h 1373449"/>
                <a:gd name="connsiteX20" fmla="*/ 2906232 w 3196855"/>
                <a:gd name="connsiteY20" fmla="*/ 373988 h 1373449"/>
                <a:gd name="connsiteX21" fmla="*/ 3046005 w 3196855"/>
                <a:gd name="connsiteY21" fmla="*/ 338304 h 1373449"/>
                <a:gd name="connsiteX22" fmla="*/ 3110506 w 3196855"/>
                <a:gd name="connsiteY22" fmla="*/ 241792 h 1373449"/>
                <a:gd name="connsiteX23" fmla="*/ 3196855 w 3196855"/>
                <a:gd name="connsiteY23" fmla="*/ 274751 h 1373449"/>
                <a:gd name="connsiteX24" fmla="*/ 3196855 w 3196855"/>
                <a:gd name="connsiteY24" fmla="*/ 1373449 h 1373449"/>
                <a:gd name="connsiteX25" fmla="*/ 0 w 3196855"/>
                <a:gd name="connsiteY25" fmla="*/ 1352183 h 1373449"/>
                <a:gd name="connsiteX26" fmla="*/ 14176 w 3196855"/>
                <a:gd name="connsiteY26" fmla="*/ 487402 h 1373449"/>
                <a:gd name="connsiteX0" fmla="*/ 14176 w 3196855"/>
                <a:gd name="connsiteY0" fmla="*/ 487402 h 1373449"/>
                <a:gd name="connsiteX1" fmla="*/ 95085 w 3196855"/>
                <a:gd name="connsiteY1" fmla="*/ 418732 h 1373449"/>
                <a:gd name="connsiteX2" fmla="*/ 311888 w 3196855"/>
                <a:gd name="connsiteY2" fmla="*/ 351698 h 1373449"/>
                <a:gd name="connsiteX3" fmla="*/ 449840 w 3196855"/>
                <a:gd name="connsiteY3" fmla="*/ 351173 h 1373449"/>
                <a:gd name="connsiteX4" fmla="*/ 637953 w 3196855"/>
                <a:gd name="connsiteY4" fmla="*/ 359811 h 1373449"/>
                <a:gd name="connsiteX5" fmla="*/ 764284 w 3196855"/>
                <a:gd name="connsiteY5" fmla="*/ 360824 h 1373449"/>
                <a:gd name="connsiteX6" fmla="*/ 964018 w 3196855"/>
                <a:gd name="connsiteY6" fmla="*/ 352723 h 1373449"/>
                <a:gd name="connsiteX7" fmla="*/ 1054538 w 3196855"/>
                <a:gd name="connsiteY7" fmla="*/ 293265 h 1373449"/>
                <a:gd name="connsiteX8" fmla="*/ 1128489 w 3196855"/>
                <a:gd name="connsiteY8" fmla="*/ 236602 h 1373449"/>
                <a:gd name="connsiteX9" fmla="*/ 1275907 w 3196855"/>
                <a:gd name="connsiteY9" fmla="*/ 132983 h 1373449"/>
                <a:gd name="connsiteX10" fmla="*/ 1401231 w 3196855"/>
                <a:gd name="connsiteY10" fmla="*/ 74503 h 1373449"/>
                <a:gd name="connsiteX11" fmla="*/ 1665767 w 3196855"/>
                <a:gd name="connsiteY11" fmla="*/ 5393 h 1373449"/>
                <a:gd name="connsiteX12" fmla="*/ 1820486 w 3196855"/>
                <a:gd name="connsiteY12" fmla="*/ 10160 h 1373449"/>
                <a:gd name="connsiteX13" fmla="*/ 1998921 w 3196855"/>
                <a:gd name="connsiteY13" fmla="*/ 55011 h 1373449"/>
                <a:gd name="connsiteX14" fmla="*/ 2086554 w 3196855"/>
                <a:gd name="connsiteY14" fmla="*/ 119542 h 1373449"/>
                <a:gd name="connsiteX15" fmla="*/ 2183305 w 3196855"/>
                <a:gd name="connsiteY15" fmla="*/ 219272 h 1373449"/>
                <a:gd name="connsiteX16" fmla="*/ 2254102 w 3196855"/>
                <a:gd name="connsiteY16" fmla="*/ 281839 h 1373449"/>
                <a:gd name="connsiteX17" fmla="*/ 2352620 w 3196855"/>
                <a:gd name="connsiteY17" fmla="*/ 312567 h 1373449"/>
                <a:gd name="connsiteX18" fmla="*/ 2594344 w 3196855"/>
                <a:gd name="connsiteY18" fmla="*/ 359811 h 1373449"/>
                <a:gd name="connsiteX19" fmla="*/ 2723501 w 3196855"/>
                <a:gd name="connsiteY19" fmla="*/ 373693 h 1373449"/>
                <a:gd name="connsiteX20" fmla="*/ 2906232 w 3196855"/>
                <a:gd name="connsiteY20" fmla="*/ 373988 h 1373449"/>
                <a:gd name="connsiteX21" fmla="*/ 3046005 w 3196855"/>
                <a:gd name="connsiteY21" fmla="*/ 338304 h 1373449"/>
                <a:gd name="connsiteX22" fmla="*/ 3110506 w 3196855"/>
                <a:gd name="connsiteY22" fmla="*/ 241792 h 1373449"/>
                <a:gd name="connsiteX23" fmla="*/ 3196855 w 3196855"/>
                <a:gd name="connsiteY23" fmla="*/ 274751 h 1373449"/>
                <a:gd name="connsiteX24" fmla="*/ 3196855 w 3196855"/>
                <a:gd name="connsiteY24" fmla="*/ 1373449 h 1373449"/>
                <a:gd name="connsiteX25" fmla="*/ 0 w 3196855"/>
                <a:gd name="connsiteY25" fmla="*/ 1352183 h 1373449"/>
                <a:gd name="connsiteX26" fmla="*/ 14176 w 3196855"/>
                <a:gd name="connsiteY26" fmla="*/ 487402 h 1373449"/>
                <a:gd name="connsiteX0" fmla="*/ 14176 w 3196855"/>
                <a:gd name="connsiteY0" fmla="*/ 487402 h 1373449"/>
                <a:gd name="connsiteX1" fmla="*/ 95085 w 3196855"/>
                <a:gd name="connsiteY1" fmla="*/ 418732 h 1373449"/>
                <a:gd name="connsiteX2" fmla="*/ 311888 w 3196855"/>
                <a:gd name="connsiteY2" fmla="*/ 351698 h 1373449"/>
                <a:gd name="connsiteX3" fmla="*/ 449840 w 3196855"/>
                <a:gd name="connsiteY3" fmla="*/ 351173 h 1373449"/>
                <a:gd name="connsiteX4" fmla="*/ 637953 w 3196855"/>
                <a:gd name="connsiteY4" fmla="*/ 359811 h 1373449"/>
                <a:gd name="connsiteX5" fmla="*/ 764284 w 3196855"/>
                <a:gd name="connsiteY5" fmla="*/ 360824 h 1373449"/>
                <a:gd name="connsiteX6" fmla="*/ 964018 w 3196855"/>
                <a:gd name="connsiteY6" fmla="*/ 352723 h 1373449"/>
                <a:gd name="connsiteX7" fmla="*/ 1054538 w 3196855"/>
                <a:gd name="connsiteY7" fmla="*/ 293265 h 1373449"/>
                <a:gd name="connsiteX8" fmla="*/ 1128489 w 3196855"/>
                <a:gd name="connsiteY8" fmla="*/ 236602 h 1373449"/>
                <a:gd name="connsiteX9" fmla="*/ 1275907 w 3196855"/>
                <a:gd name="connsiteY9" fmla="*/ 132983 h 1373449"/>
                <a:gd name="connsiteX10" fmla="*/ 1401231 w 3196855"/>
                <a:gd name="connsiteY10" fmla="*/ 74503 h 1373449"/>
                <a:gd name="connsiteX11" fmla="*/ 1665767 w 3196855"/>
                <a:gd name="connsiteY11" fmla="*/ 5393 h 1373449"/>
                <a:gd name="connsiteX12" fmla="*/ 1820486 w 3196855"/>
                <a:gd name="connsiteY12" fmla="*/ 10160 h 1373449"/>
                <a:gd name="connsiteX13" fmla="*/ 1998921 w 3196855"/>
                <a:gd name="connsiteY13" fmla="*/ 55011 h 1373449"/>
                <a:gd name="connsiteX14" fmla="*/ 2086554 w 3196855"/>
                <a:gd name="connsiteY14" fmla="*/ 119542 h 1373449"/>
                <a:gd name="connsiteX15" fmla="*/ 2183305 w 3196855"/>
                <a:gd name="connsiteY15" fmla="*/ 219272 h 1373449"/>
                <a:gd name="connsiteX16" fmla="*/ 2254102 w 3196855"/>
                <a:gd name="connsiteY16" fmla="*/ 281839 h 1373449"/>
                <a:gd name="connsiteX17" fmla="*/ 2352620 w 3196855"/>
                <a:gd name="connsiteY17" fmla="*/ 312567 h 1373449"/>
                <a:gd name="connsiteX18" fmla="*/ 2594344 w 3196855"/>
                <a:gd name="connsiteY18" fmla="*/ 359811 h 1373449"/>
                <a:gd name="connsiteX19" fmla="*/ 2723501 w 3196855"/>
                <a:gd name="connsiteY19" fmla="*/ 373693 h 1373449"/>
                <a:gd name="connsiteX20" fmla="*/ 2906232 w 3196855"/>
                <a:gd name="connsiteY20" fmla="*/ 373988 h 1373449"/>
                <a:gd name="connsiteX21" fmla="*/ 3046005 w 3196855"/>
                <a:gd name="connsiteY21" fmla="*/ 338304 h 1373449"/>
                <a:gd name="connsiteX22" fmla="*/ 3110506 w 3196855"/>
                <a:gd name="connsiteY22" fmla="*/ 241792 h 1373449"/>
                <a:gd name="connsiteX23" fmla="*/ 3196855 w 3196855"/>
                <a:gd name="connsiteY23" fmla="*/ 274751 h 1373449"/>
                <a:gd name="connsiteX24" fmla="*/ 3196855 w 3196855"/>
                <a:gd name="connsiteY24" fmla="*/ 1373449 h 1373449"/>
                <a:gd name="connsiteX25" fmla="*/ 0 w 3196855"/>
                <a:gd name="connsiteY25" fmla="*/ 1352183 h 1373449"/>
                <a:gd name="connsiteX26" fmla="*/ 14176 w 3196855"/>
                <a:gd name="connsiteY26" fmla="*/ 487402 h 1373449"/>
                <a:gd name="connsiteX0" fmla="*/ 14176 w 3196855"/>
                <a:gd name="connsiteY0" fmla="*/ 484569 h 1370616"/>
                <a:gd name="connsiteX1" fmla="*/ 95085 w 3196855"/>
                <a:gd name="connsiteY1" fmla="*/ 415899 h 1370616"/>
                <a:gd name="connsiteX2" fmla="*/ 311888 w 3196855"/>
                <a:gd name="connsiteY2" fmla="*/ 348865 h 1370616"/>
                <a:gd name="connsiteX3" fmla="*/ 449840 w 3196855"/>
                <a:gd name="connsiteY3" fmla="*/ 348340 h 1370616"/>
                <a:gd name="connsiteX4" fmla="*/ 637953 w 3196855"/>
                <a:gd name="connsiteY4" fmla="*/ 356978 h 1370616"/>
                <a:gd name="connsiteX5" fmla="*/ 764284 w 3196855"/>
                <a:gd name="connsiteY5" fmla="*/ 357991 h 1370616"/>
                <a:gd name="connsiteX6" fmla="*/ 964018 w 3196855"/>
                <a:gd name="connsiteY6" fmla="*/ 349890 h 1370616"/>
                <a:gd name="connsiteX7" fmla="*/ 1054538 w 3196855"/>
                <a:gd name="connsiteY7" fmla="*/ 290432 h 1370616"/>
                <a:gd name="connsiteX8" fmla="*/ 1128489 w 3196855"/>
                <a:gd name="connsiteY8" fmla="*/ 233769 h 1370616"/>
                <a:gd name="connsiteX9" fmla="*/ 1275907 w 3196855"/>
                <a:gd name="connsiteY9" fmla="*/ 130150 h 1370616"/>
                <a:gd name="connsiteX10" fmla="*/ 1401231 w 3196855"/>
                <a:gd name="connsiteY10" fmla="*/ 71670 h 1370616"/>
                <a:gd name="connsiteX11" fmla="*/ 1506044 w 3196855"/>
                <a:gd name="connsiteY11" fmla="*/ 33064 h 1370616"/>
                <a:gd name="connsiteX12" fmla="*/ 1665767 w 3196855"/>
                <a:gd name="connsiteY12" fmla="*/ 2560 h 1370616"/>
                <a:gd name="connsiteX13" fmla="*/ 1820486 w 3196855"/>
                <a:gd name="connsiteY13" fmla="*/ 7327 h 1370616"/>
                <a:gd name="connsiteX14" fmla="*/ 1998921 w 3196855"/>
                <a:gd name="connsiteY14" fmla="*/ 52178 h 1370616"/>
                <a:gd name="connsiteX15" fmla="*/ 2086554 w 3196855"/>
                <a:gd name="connsiteY15" fmla="*/ 116709 h 1370616"/>
                <a:gd name="connsiteX16" fmla="*/ 2183305 w 3196855"/>
                <a:gd name="connsiteY16" fmla="*/ 216439 h 1370616"/>
                <a:gd name="connsiteX17" fmla="*/ 2254102 w 3196855"/>
                <a:gd name="connsiteY17" fmla="*/ 279006 h 1370616"/>
                <a:gd name="connsiteX18" fmla="*/ 2352620 w 3196855"/>
                <a:gd name="connsiteY18" fmla="*/ 309734 h 1370616"/>
                <a:gd name="connsiteX19" fmla="*/ 2594344 w 3196855"/>
                <a:gd name="connsiteY19" fmla="*/ 356978 h 1370616"/>
                <a:gd name="connsiteX20" fmla="*/ 2723501 w 3196855"/>
                <a:gd name="connsiteY20" fmla="*/ 370860 h 1370616"/>
                <a:gd name="connsiteX21" fmla="*/ 2906232 w 3196855"/>
                <a:gd name="connsiteY21" fmla="*/ 371155 h 1370616"/>
                <a:gd name="connsiteX22" fmla="*/ 3046005 w 3196855"/>
                <a:gd name="connsiteY22" fmla="*/ 335471 h 1370616"/>
                <a:gd name="connsiteX23" fmla="*/ 3110506 w 3196855"/>
                <a:gd name="connsiteY23" fmla="*/ 238959 h 1370616"/>
                <a:gd name="connsiteX24" fmla="*/ 3196855 w 3196855"/>
                <a:gd name="connsiteY24" fmla="*/ 271918 h 1370616"/>
                <a:gd name="connsiteX25" fmla="*/ 3196855 w 3196855"/>
                <a:gd name="connsiteY25" fmla="*/ 1370616 h 1370616"/>
                <a:gd name="connsiteX26" fmla="*/ 0 w 3196855"/>
                <a:gd name="connsiteY26" fmla="*/ 1349350 h 1370616"/>
                <a:gd name="connsiteX27" fmla="*/ 14176 w 3196855"/>
                <a:gd name="connsiteY27" fmla="*/ 484569 h 1370616"/>
                <a:gd name="connsiteX0" fmla="*/ 14176 w 3196855"/>
                <a:gd name="connsiteY0" fmla="*/ 484569 h 1370616"/>
                <a:gd name="connsiteX1" fmla="*/ 95085 w 3196855"/>
                <a:gd name="connsiteY1" fmla="*/ 415899 h 1370616"/>
                <a:gd name="connsiteX2" fmla="*/ 311888 w 3196855"/>
                <a:gd name="connsiteY2" fmla="*/ 348865 h 1370616"/>
                <a:gd name="connsiteX3" fmla="*/ 449840 w 3196855"/>
                <a:gd name="connsiteY3" fmla="*/ 348340 h 1370616"/>
                <a:gd name="connsiteX4" fmla="*/ 637953 w 3196855"/>
                <a:gd name="connsiteY4" fmla="*/ 356978 h 1370616"/>
                <a:gd name="connsiteX5" fmla="*/ 764284 w 3196855"/>
                <a:gd name="connsiteY5" fmla="*/ 357991 h 1370616"/>
                <a:gd name="connsiteX6" fmla="*/ 964018 w 3196855"/>
                <a:gd name="connsiteY6" fmla="*/ 349890 h 1370616"/>
                <a:gd name="connsiteX7" fmla="*/ 1054538 w 3196855"/>
                <a:gd name="connsiteY7" fmla="*/ 290432 h 1370616"/>
                <a:gd name="connsiteX8" fmla="*/ 1128489 w 3196855"/>
                <a:gd name="connsiteY8" fmla="*/ 233769 h 1370616"/>
                <a:gd name="connsiteX9" fmla="*/ 1275907 w 3196855"/>
                <a:gd name="connsiteY9" fmla="*/ 130150 h 1370616"/>
                <a:gd name="connsiteX10" fmla="*/ 1401231 w 3196855"/>
                <a:gd name="connsiteY10" fmla="*/ 71670 h 1370616"/>
                <a:gd name="connsiteX11" fmla="*/ 1506044 w 3196855"/>
                <a:gd name="connsiteY11" fmla="*/ 33064 h 1370616"/>
                <a:gd name="connsiteX12" fmla="*/ 1665767 w 3196855"/>
                <a:gd name="connsiteY12" fmla="*/ 2560 h 1370616"/>
                <a:gd name="connsiteX13" fmla="*/ 1820486 w 3196855"/>
                <a:gd name="connsiteY13" fmla="*/ 7327 h 1370616"/>
                <a:gd name="connsiteX14" fmla="*/ 1998921 w 3196855"/>
                <a:gd name="connsiteY14" fmla="*/ 52178 h 1370616"/>
                <a:gd name="connsiteX15" fmla="*/ 2086554 w 3196855"/>
                <a:gd name="connsiteY15" fmla="*/ 116709 h 1370616"/>
                <a:gd name="connsiteX16" fmla="*/ 2183305 w 3196855"/>
                <a:gd name="connsiteY16" fmla="*/ 216439 h 1370616"/>
                <a:gd name="connsiteX17" fmla="*/ 2254102 w 3196855"/>
                <a:gd name="connsiteY17" fmla="*/ 279006 h 1370616"/>
                <a:gd name="connsiteX18" fmla="*/ 2352620 w 3196855"/>
                <a:gd name="connsiteY18" fmla="*/ 309734 h 1370616"/>
                <a:gd name="connsiteX19" fmla="*/ 2447282 w 3196855"/>
                <a:gd name="connsiteY19" fmla="*/ 330556 h 1370616"/>
                <a:gd name="connsiteX20" fmla="*/ 2594344 w 3196855"/>
                <a:gd name="connsiteY20" fmla="*/ 356978 h 1370616"/>
                <a:gd name="connsiteX21" fmla="*/ 2723501 w 3196855"/>
                <a:gd name="connsiteY21" fmla="*/ 370860 h 1370616"/>
                <a:gd name="connsiteX22" fmla="*/ 2906232 w 3196855"/>
                <a:gd name="connsiteY22" fmla="*/ 371155 h 1370616"/>
                <a:gd name="connsiteX23" fmla="*/ 3046005 w 3196855"/>
                <a:gd name="connsiteY23" fmla="*/ 335471 h 1370616"/>
                <a:gd name="connsiteX24" fmla="*/ 3110506 w 3196855"/>
                <a:gd name="connsiteY24" fmla="*/ 238959 h 1370616"/>
                <a:gd name="connsiteX25" fmla="*/ 3196855 w 3196855"/>
                <a:gd name="connsiteY25" fmla="*/ 271918 h 1370616"/>
                <a:gd name="connsiteX26" fmla="*/ 3196855 w 3196855"/>
                <a:gd name="connsiteY26" fmla="*/ 1370616 h 1370616"/>
                <a:gd name="connsiteX27" fmla="*/ 0 w 3196855"/>
                <a:gd name="connsiteY27" fmla="*/ 1349350 h 1370616"/>
                <a:gd name="connsiteX28" fmla="*/ 14176 w 3196855"/>
                <a:gd name="connsiteY28" fmla="*/ 484569 h 1370616"/>
                <a:gd name="connsiteX0" fmla="*/ 14176 w 3196855"/>
                <a:gd name="connsiteY0" fmla="*/ 484569 h 1370616"/>
                <a:gd name="connsiteX1" fmla="*/ 95085 w 3196855"/>
                <a:gd name="connsiteY1" fmla="*/ 415899 h 1370616"/>
                <a:gd name="connsiteX2" fmla="*/ 194375 w 3196855"/>
                <a:gd name="connsiteY2" fmla="*/ 372915 h 1370616"/>
                <a:gd name="connsiteX3" fmla="*/ 311888 w 3196855"/>
                <a:gd name="connsiteY3" fmla="*/ 348865 h 1370616"/>
                <a:gd name="connsiteX4" fmla="*/ 449840 w 3196855"/>
                <a:gd name="connsiteY4" fmla="*/ 348340 h 1370616"/>
                <a:gd name="connsiteX5" fmla="*/ 637953 w 3196855"/>
                <a:gd name="connsiteY5" fmla="*/ 356978 h 1370616"/>
                <a:gd name="connsiteX6" fmla="*/ 764284 w 3196855"/>
                <a:gd name="connsiteY6" fmla="*/ 357991 h 1370616"/>
                <a:gd name="connsiteX7" fmla="*/ 964018 w 3196855"/>
                <a:gd name="connsiteY7" fmla="*/ 349890 h 1370616"/>
                <a:gd name="connsiteX8" fmla="*/ 1054538 w 3196855"/>
                <a:gd name="connsiteY8" fmla="*/ 290432 h 1370616"/>
                <a:gd name="connsiteX9" fmla="*/ 1128489 w 3196855"/>
                <a:gd name="connsiteY9" fmla="*/ 233769 h 1370616"/>
                <a:gd name="connsiteX10" fmla="*/ 1275907 w 3196855"/>
                <a:gd name="connsiteY10" fmla="*/ 130150 h 1370616"/>
                <a:gd name="connsiteX11" fmla="*/ 1401231 w 3196855"/>
                <a:gd name="connsiteY11" fmla="*/ 71670 h 1370616"/>
                <a:gd name="connsiteX12" fmla="*/ 1506044 w 3196855"/>
                <a:gd name="connsiteY12" fmla="*/ 33064 h 1370616"/>
                <a:gd name="connsiteX13" fmla="*/ 1665767 w 3196855"/>
                <a:gd name="connsiteY13" fmla="*/ 2560 h 1370616"/>
                <a:gd name="connsiteX14" fmla="*/ 1820486 w 3196855"/>
                <a:gd name="connsiteY14" fmla="*/ 7327 h 1370616"/>
                <a:gd name="connsiteX15" fmla="*/ 1998921 w 3196855"/>
                <a:gd name="connsiteY15" fmla="*/ 52178 h 1370616"/>
                <a:gd name="connsiteX16" fmla="*/ 2086554 w 3196855"/>
                <a:gd name="connsiteY16" fmla="*/ 116709 h 1370616"/>
                <a:gd name="connsiteX17" fmla="*/ 2183305 w 3196855"/>
                <a:gd name="connsiteY17" fmla="*/ 216439 h 1370616"/>
                <a:gd name="connsiteX18" fmla="*/ 2254102 w 3196855"/>
                <a:gd name="connsiteY18" fmla="*/ 279006 h 1370616"/>
                <a:gd name="connsiteX19" fmla="*/ 2352620 w 3196855"/>
                <a:gd name="connsiteY19" fmla="*/ 309734 h 1370616"/>
                <a:gd name="connsiteX20" fmla="*/ 2447282 w 3196855"/>
                <a:gd name="connsiteY20" fmla="*/ 330556 h 1370616"/>
                <a:gd name="connsiteX21" fmla="*/ 2594344 w 3196855"/>
                <a:gd name="connsiteY21" fmla="*/ 356978 h 1370616"/>
                <a:gd name="connsiteX22" fmla="*/ 2723501 w 3196855"/>
                <a:gd name="connsiteY22" fmla="*/ 370860 h 1370616"/>
                <a:gd name="connsiteX23" fmla="*/ 2906232 w 3196855"/>
                <a:gd name="connsiteY23" fmla="*/ 371155 h 1370616"/>
                <a:gd name="connsiteX24" fmla="*/ 3046005 w 3196855"/>
                <a:gd name="connsiteY24" fmla="*/ 335471 h 1370616"/>
                <a:gd name="connsiteX25" fmla="*/ 3110506 w 3196855"/>
                <a:gd name="connsiteY25" fmla="*/ 238959 h 1370616"/>
                <a:gd name="connsiteX26" fmla="*/ 3196855 w 3196855"/>
                <a:gd name="connsiteY26" fmla="*/ 271918 h 1370616"/>
                <a:gd name="connsiteX27" fmla="*/ 3196855 w 3196855"/>
                <a:gd name="connsiteY27" fmla="*/ 1370616 h 1370616"/>
                <a:gd name="connsiteX28" fmla="*/ 0 w 3196855"/>
                <a:gd name="connsiteY28" fmla="*/ 1349350 h 1370616"/>
                <a:gd name="connsiteX29" fmla="*/ 14176 w 3196855"/>
                <a:gd name="connsiteY29" fmla="*/ 484569 h 1370616"/>
                <a:gd name="connsiteX0" fmla="*/ 14176 w 3196855"/>
                <a:gd name="connsiteY0" fmla="*/ 477993 h 1364040"/>
                <a:gd name="connsiteX1" fmla="*/ 95085 w 3196855"/>
                <a:gd name="connsiteY1" fmla="*/ 409323 h 1364040"/>
                <a:gd name="connsiteX2" fmla="*/ 194375 w 3196855"/>
                <a:gd name="connsiteY2" fmla="*/ 366339 h 1364040"/>
                <a:gd name="connsiteX3" fmla="*/ 311888 w 3196855"/>
                <a:gd name="connsiteY3" fmla="*/ 342289 h 1364040"/>
                <a:gd name="connsiteX4" fmla="*/ 449840 w 3196855"/>
                <a:gd name="connsiteY4" fmla="*/ 341764 h 1364040"/>
                <a:gd name="connsiteX5" fmla="*/ 637953 w 3196855"/>
                <a:gd name="connsiteY5" fmla="*/ 350402 h 1364040"/>
                <a:gd name="connsiteX6" fmla="*/ 764284 w 3196855"/>
                <a:gd name="connsiteY6" fmla="*/ 351415 h 1364040"/>
                <a:gd name="connsiteX7" fmla="*/ 964018 w 3196855"/>
                <a:gd name="connsiteY7" fmla="*/ 343314 h 1364040"/>
                <a:gd name="connsiteX8" fmla="*/ 1054538 w 3196855"/>
                <a:gd name="connsiteY8" fmla="*/ 283856 h 1364040"/>
                <a:gd name="connsiteX9" fmla="*/ 1128489 w 3196855"/>
                <a:gd name="connsiteY9" fmla="*/ 227193 h 1364040"/>
                <a:gd name="connsiteX10" fmla="*/ 1275907 w 3196855"/>
                <a:gd name="connsiteY10" fmla="*/ 123574 h 1364040"/>
                <a:gd name="connsiteX11" fmla="*/ 1401231 w 3196855"/>
                <a:gd name="connsiteY11" fmla="*/ 65094 h 1364040"/>
                <a:gd name="connsiteX12" fmla="*/ 1506044 w 3196855"/>
                <a:gd name="connsiteY12" fmla="*/ 26488 h 1364040"/>
                <a:gd name="connsiteX13" fmla="*/ 1659870 w 3196855"/>
                <a:gd name="connsiteY13" fmla="*/ 59521 h 1364040"/>
                <a:gd name="connsiteX14" fmla="*/ 1820486 w 3196855"/>
                <a:gd name="connsiteY14" fmla="*/ 751 h 1364040"/>
                <a:gd name="connsiteX15" fmla="*/ 1998921 w 3196855"/>
                <a:gd name="connsiteY15" fmla="*/ 45602 h 1364040"/>
                <a:gd name="connsiteX16" fmla="*/ 2086554 w 3196855"/>
                <a:gd name="connsiteY16" fmla="*/ 110133 h 1364040"/>
                <a:gd name="connsiteX17" fmla="*/ 2183305 w 3196855"/>
                <a:gd name="connsiteY17" fmla="*/ 209863 h 1364040"/>
                <a:gd name="connsiteX18" fmla="*/ 2254102 w 3196855"/>
                <a:gd name="connsiteY18" fmla="*/ 272430 h 1364040"/>
                <a:gd name="connsiteX19" fmla="*/ 2352620 w 3196855"/>
                <a:gd name="connsiteY19" fmla="*/ 303158 h 1364040"/>
                <a:gd name="connsiteX20" fmla="*/ 2447282 w 3196855"/>
                <a:gd name="connsiteY20" fmla="*/ 323980 h 1364040"/>
                <a:gd name="connsiteX21" fmla="*/ 2594344 w 3196855"/>
                <a:gd name="connsiteY21" fmla="*/ 350402 h 1364040"/>
                <a:gd name="connsiteX22" fmla="*/ 2723501 w 3196855"/>
                <a:gd name="connsiteY22" fmla="*/ 364284 h 1364040"/>
                <a:gd name="connsiteX23" fmla="*/ 2906232 w 3196855"/>
                <a:gd name="connsiteY23" fmla="*/ 364579 h 1364040"/>
                <a:gd name="connsiteX24" fmla="*/ 3046005 w 3196855"/>
                <a:gd name="connsiteY24" fmla="*/ 328895 h 1364040"/>
                <a:gd name="connsiteX25" fmla="*/ 3110506 w 3196855"/>
                <a:gd name="connsiteY25" fmla="*/ 232383 h 1364040"/>
                <a:gd name="connsiteX26" fmla="*/ 3196855 w 3196855"/>
                <a:gd name="connsiteY26" fmla="*/ 265342 h 1364040"/>
                <a:gd name="connsiteX27" fmla="*/ 3196855 w 3196855"/>
                <a:gd name="connsiteY27" fmla="*/ 1364040 h 1364040"/>
                <a:gd name="connsiteX28" fmla="*/ 0 w 3196855"/>
                <a:gd name="connsiteY28" fmla="*/ 1342774 h 1364040"/>
                <a:gd name="connsiteX29" fmla="*/ 14176 w 3196855"/>
                <a:gd name="connsiteY29" fmla="*/ 477993 h 1364040"/>
                <a:gd name="connsiteX0" fmla="*/ 14176 w 3196855"/>
                <a:gd name="connsiteY0" fmla="*/ 453707 h 1339754"/>
                <a:gd name="connsiteX1" fmla="*/ 95085 w 3196855"/>
                <a:gd name="connsiteY1" fmla="*/ 385037 h 1339754"/>
                <a:gd name="connsiteX2" fmla="*/ 194375 w 3196855"/>
                <a:gd name="connsiteY2" fmla="*/ 342053 h 1339754"/>
                <a:gd name="connsiteX3" fmla="*/ 311888 w 3196855"/>
                <a:gd name="connsiteY3" fmla="*/ 318003 h 1339754"/>
                <a:gd name="connsiteX4" fmla="*/ 449840 w 3196855"/>
                <a:gd name="connsiteY4" fmla="*/ 317478 h 1339754"/>
                <a:gd name="connsiteX5" fmla="*/ 637953 w 3196855"/>
                <a:gd name="connsiteY5" fmla="*/ 326116 h 1339754"/>
                <a:gd name="connsiteX6" fmla="*/ 764284 w 3196855"/>
                <a:gd name="connsiteY6" fmla="*/ 327129 h 1339754"/>
                <a:gd name="connsiteX7" fmla="*/ 964018 w 3196855"/>
                <a:gd name="connsiteY7" fmla="*/ 319028 h 1339754"/>
                <a:gd name="connsiteX8" fmla="*/ 1054538 w 3196855"/>
                <a:gd name="connsiteY8" fmla="*/ 259570 h 1339754"/>
                <a:gd name="connsiteX9" fmla="*/ 1128489 w 3196855"/>
                <a:gd name="connsiteY9" fmla="*/ 202907 h 1339754"/>
                <a:gd name="connsiteX10" fmla="*/ 1275907 w 3196855"/>
                <a:gd name="connsiteY10" fmla="*/ 99288 h 1339754"/>
                <a:gd name="connsiteX11" fmla="*/ 1401231 w 3196855"/>
                <a:gd name="connsiteY11" fmla="*/ 40808 h 1339754"/>
                <a:gd name="connsiteX12" fmla="*/ 1506044 w 3196855"/>
                <a:gd name="connsiteY12" fmla="*/ 2202 h 1339754"/>
                <a:gd name="connsiteX13" fmla="*/ 1659870 w 3196855"/>
                <a:gd name="connsiteY13" fmla="*/ 35235 h 1339754"/>
                <a:gd name="connsiteX14" fmla="*/ 1820486 w 3196855"/>
                <a:gd name="connsiteY14" fmla="*/ 47062 h 1339754"/>
                <a:gd name="connsiteX15" fmla="*/ 1998921 w 3196855"/>
                <a:gd name="connsiteY15" fmla="*/ 21316 h 1339754"/>
                <a:gd name="connsiteX16" fmla="*/ 2086554 w 3196855"/>
                <a:gd name="connsiteY16" fmla="*/ 85847 h 1339754"/>
                <a:gd name="connsiteX17" fmla="*/ 2183305 w 3196855"/>
                <a:gd name="connsiteY17" fmla="*/ 185577 h 1339754"/>
                <a:gd name="connsiteX18" fmla="*/ 2254102 w 3196855"/>
                <a:gd name="connsiteY18" fmla="*/ 248144 h 1339754"/>
                <a:gd name="connsiteX19" fmla="*/ 2352620 w 3196855"/>
                <a:gd name="connsiteY19" fmla="*/ 278872 h 1339754"/>
                <a:gd name="connsiteX20" fmla="*/ 2447282 w 3196855"/>
                <a:gd name="connsiteY20" fmla="*/ 299694 h 1339754"/>
                <a:gd name="connsiteX21" fmla="*/ 2594344 w 3196855"/>
                <a:gd name="connsiteY21" fmla="*/ 326116 h 1339754"/>
                <a:gd name="connsiteX22" fmla="*/ 2723501 w 3196855"/>
                <a:gd name="connsiteY22" fmla="*/ 339998 h 1339754"/>
                <a:gd name="connsiteX23" fmla="*/ 2906232 w 3196855"/>
                <a:gd name="connsiteY23" fmla="*/ 340293 h 1339754"/>
                <a:gd name="connsiteX24" fmla="*/ 3046005 w 3196855"/>
                <a:gd name="connsiteY24" fmla="*/ 304609 h 1339754"/>
                <a:gd name="connsiteX25" fmla="*/ 3110506 w 3196855"/>
                <a:gd name="connsiteY25" fmla="*/ 208097 h 1339754"/>
                <a:gd name="connsiteX26" fmla="*/ 3196855 w 3196855"/>
                <a:gd name="connsiteY26" fmla="*/ 241056 h 1339754"/>
                <a:gd name="connsiteX27" fmla="*/ 3196855 w 3196855"/>
                <a:gd name="connsiteY27" fmla="*/ 1339754 h 1339754"/>
                <a:gd name="connsiteX28" fmla="*/ 0 w 3196855"/>
                <a:gd name="connsiteY28" fmla="*/ 1318488 h 1339754"/>
                <a:gd name="connsiteX29" fmla="*/ 14176 w 3196855"/>
                <a:gd name="connsiteY29" fmla="*/ 453707 h 1339754"/>
                <a:gd name="connsiteX0" fmla="*/ 14176 w 3196855"/>
                <a:gd name="connsiteY0" fmla="*/ 453707 h 1339754"/>
                <a:gd name="connsiteX1" fmla="*/ 95085 w 3196855"/>
                <a:gd name="connsiteY1" fmla="*/ 385037 h 1339754"/>
                <a:gd name="connsiteX2" fmla="*/ 194375 w 3196855"/>
                <a:gd name="connsiteY2" fmla="*/ 342053 h 1339754"/>
                <a:gd name="connsiteX3" fmla="*/ 311888 w 3196855"/>
                <a:gd name="connsiteY3" fmla="*/ 318003 h 1339754"/>
                <a:gd name="connsiteX4" fmla="*/ 449840 w 3196855"/>
                <a:gd name="connsiteY4" fmla="*/ 317478 h 1339754"/>
                <a:gd name="connsiteX5" fmla="*/ 637953 w 3196855"/>
                <a:gd name="connsiteY5" fmla="*/ 326116 h 1339754"/>
                <a:gd name="connsiteX6" fmla="*/ 764284 w 3196855"/>
                <a:gd name="connsiteY6" fmla="*/ 327129 h 1339754"/>
                <a:gd name="connsiteX7" fmla="*/ 964018 w 3196855"/>
                <a:gd name="connsiteY7" fmla="*/ 319028 h 1339754"/>
                <a:gd name="connsiteX8" fmla="*/ 1054538 w 3196855"/>
                <a:gd name="connsiteY8" fmla="*/ 259570 h 1339754"/>
                <a:gd name="connsiteX9" fmla="*/ 1128489 w 3196855"/>
                <a:gd name="connsiteY9" fmla="*/ 202907 h 1339754"/>
                <a:gd name="connsiteX10" fmla="*/ 1275907 w 3196855"/>
                <a:gd name="connsiteY10" fmla="*/ 99288 h 1339754"/>
                <a:gd name="connsiteX11" fmla="*/ 1401231 w 3196855"/>
                <a:gd name="connsiteY11" fmla="*/ 40808 h 1339754"/>
                <a:gd name="connsiteX12" fmla="*/ 1506044 w 3196855"/>
                <a:gd name="connsiteY12" fmla="*/ 2202 h 1339754"/>
                <a:gd name="connsiteX13" fmla="*/ 1659870 w 3196855"/>
                <a:gd name="connsiteY13" fmla="*/ 35235 h 1339754"/>
                <a:gd name="connsiteX14" fmla="*/ 1820486 w 3196855"/>
                <a:gd name="connsiteY14" fmla="*/ 47062 h 1339754"/>
                <a:gd name="connsiteX15" fmla="*/ 1993022 w 3196855"/>
                <a:gd name="connsiteY15" fmla="*/ 77794 h 1339754"/>
                <a:gd name="connsiteX16" fmla="*/ 2086554 w 3196855"/>
                <a:gd name="connsiteY16" fmla="*/ 85847 h 1339754"/>
                <a:gd name="connsiteX17" fmla="*/ 2183305 w 3196855"/>
                <a:gd name="connsiteY17" fmla="*/ 185577 h 1339754"/>
                <a:gd name="connsiteX18" fmla="*/ 2254102 w 3196855"/>
                <a:gd name="connsiteY18" fmla="*/ 248144 h 1339754"/>
                <a:gd name="connsiteX19" fmla="*/ 2352620 w 3196855"/>
                <a:gd name="connsiteY19" fmla="*/ 278872 h 1339754"/>
                <a:gd name="connsiteX20" fmla="*/ 2447282 w 3196855"/>
                <a:gd name="connsiteY20" fmla="*/ 299694 h 1339754"/>
                <a:gd name="connsiteX21" fmla="*/ 2594344 w 3196855"/>
                <a:gd name="connsiteY21" fmla="*/ 326116 h 1339754"/>
                <a:gd name="connsiteX22" fmla="*/ 2723501 w 3196855"/>
                <a:gd name="connsiteY22" fmla="*/ 339998 h 1339754"/>
                <a:gd name="connsiteX23" fmla="*/ 2906232 w 3196855"/>
                <a:gd name="connsiteY23" fmla="*/ 340293 h 1339754"/>
                <a:gd name="connsiteX24" fmla="*/ 3046005 w 3196855"/>
                <a:gd name="connsiteY24" fmla="*/ 304609 h 1339754"/>
                <a:gd name="connsiteX25" fmla="*/ 3110506 w 3196855"/>
                <a:gd name="connsiteY25" fmla="*/ 208097 h 1339754"/>
                <a:gd name="connsiteX26" fmla="*/ 3196855 w 3196855"/>
                <a:gd name="connsiteY26" fmla="*/ 241056 h 1339754"/>
                <a:gd name="connsiteX27" fmla="*/ 3196855 w 3196855"/>
                <a:gd name="connsiteY27" fmla="*/ 1339754 h 1339754"/>
                <a:gd name="connsiteX28" fmla="*/ 0 w 3196855"/>
                <a:gd name="connsiteY28" fmla="*/ 1318488 h 1339754"/>
                <a:gd name="connsiteX29" fmla="*/ 14176 w 3196855"/>
                <a:gd name="connsiteY29" fmla="*/ 453707 h 1339754"/>
                <a:gd name="connsiteX0" fmla="*/ 14176 w 3196855"/>
                <a:gd name="connsiteY0" fmla="*/ 453707 h 1339754"/>
                <a:gd name="connsiteX1" fmla="*/ 95085 w 3196855"/>
                <a:gd name="connsiteY1" fmla="*/ 385037 h 1339754"/>
                <a:gd name="connsiteX2" fmla="*/ 194375 w 3196855"/>
                <a:gd name="connsiteY2" fmla="*/ 342053 h 1339754"/>
                <a:gd name="connsiteX3" fmla="*/ 311888 w 3196855"/>
                <a:gd name="connsiteY3" fmla="*/ 318003 h 1339754"/>
                <a:gd name="connsiteX4" fmla="*/ 449840 w 3196855"/>
                <a:gd name="connsiteY4" fmla="*/ 317478 h 1339754"/>
                <a:gd name="connsiteX5" fmla="*/ 637953 w 3196855"/>
                <a:gd name="connsiteY5" fmla="*/ 326116 h 1339754"/>
                <a:gd name="connsiteX6" fmla="*/ 764284 w 3196855"/>
                <a:gd name="connsiteY6" fmla="*/ 327129 h 1339754"/>
                <a:gd name="connsiteX7" fmla="*/ 964018 w 3196855"/>
                <a:gd name="connsiteY7" fmla="*/ 319028 h 1339754"/>
                <a:gd name="connsiteX8" fmla="*/ 1054538 w 3196855"/>
                <a:gd name="connsiteY8" fmla="*/ 259570 h 1339754"/>
                <a:gd name="connsiteX9" fmla="*/ 1128489 w 3196855"/>
                <a:gd name="connsiteY9" fmla="*/ 202907 h 1339754"/>
                <a:gd name="connsiteX10" fmla="*/ 1275907 w 3196855"/>
                <a:gd name="connsiteY10" fmla="*/ 99288 h 1339754"/>
                <a:gd name="connsiteX11" fmla="*/ 1401231 w 3196855"/>
                <a:gd name="connsiteY11" fmla="*/ 40808 h 1339754"/>
                <a:gd name="connsiteX12" fmla="*/ 1506044 w 3196855"/>
                <a:gd name="connsiteY12" fmla="*/ 2202 h 1339754"/>
                <a:gd name="connsiteX13" fmla="*/ 1659870 w 3196855"/>
                <a:gd name="connsiteY13" fmla="*/ 35235 h 1339754"/>
                <a:gd name="connsiteX14" fmla="*/ 1820486 w 3196855"/>
                <a:gd name="connsiteY14" fmla="*/ 47062 h 1339754"/>
                <a:gd name="connsiteX15" fmla="*/ 1993022 w 3196855"/>
                <a:gd name="connsiteY15" fmla="*/ 77794 h 1339754"/>
                <a:gd name="connsiteX16" fmla="*/ 2062964 w 3196855"/>
                <a:gd name="connsiteY16" fmla="*/ 125852 h 1339754"/>
                <a:gd name="connsiteX17" fmla="*/ 2183305 w 3196855"/>
                <a:gd name="connsiteY17" fmla="*/ 185577 h 1339754"/>
                <a:gd name="connsiteX18" fmla="*/ 2254102 w 3196855"/>
                <a:gd name="connsiteY18" fmla="*/ 248144 h 1339754"/>
                <a:gd name="connsiteX19" fmla="*/ 2352620 w 3196855"/>
                <a:gd name="connsiteY19" fmla="*/ 278872 h 1339754"/>
                <a:gd name="connsiteX20" fmla="*/ 2447282 w 3196855"/>
                <a:gd name="connsiteY20" fmla="*/ 299694 h 1339754"/>
                <a:gd name="connsiteX21" fmla="*/ 2594344 w 3196855"/>
                <a:gd name="connsiteY21" fmla="*/ 326116 h 1339754"/>
                <a:gd name="connsiteX22" fmla="*/ 2723501 w 3196855"/>
                <a:gd name="connsiteY22" fmla="*/ 339998 h 1339754"/>
                <a:gd name="connsiteX23" fmla="*/ 2906232 w 3196855"/>
                <a:gd name="connsiteY23" fmla="*/ 340293 h 1339754"/>
                <a:gd name="connsiteX24" fmla="*/ 3046005 w 3196855"/>
                <a:gd name="connsiteY24" fmla="*/ 304609 h 1339754"/>
                <a:gd name="connsiteX25" fmla="*/ 3110506 w 3196855"/>
                <a:gd name="connsiteY25" fmla="*/ 208097 h 1339754"/>
                <a:gd name="connsiteX26" fmla="*/ 3196855 w 3196855"/>
                <a:gd name="connsiteY26" fmla="*/ 241056 h 1339754"/>
                <a:gd name="connsiteX27" fmla="*/ 3196855 w 3196855"/>
                <a:gd name="connsiteY27" fmla="*/ 1339754 h 1339754"/>
                <a:gd name="connsiteX28" fmla="*/ 0 w 3196855"/>
                <a:gd name="connsiteY28" fmla="*/ 1318488 h 1339754"/>
                <a:gd name="connsiteX29" fmla="*/ 14176 w 3196855"/>
                <a:gd name="connsiteY29" fmla="*/ 453707 h 1339754"/>
                <a:gd name="connsiteX0" fmla="*/ 14176 w 3196855"/>
                <a:gd name="connsiteY0" fmla="*/ 453707 h 1339754"/>
                <a:gd name="connsiteX1" fmla="*/ 95085 w 3196855"/>
                <a:gd name="connsiteY1" fmla="*/ 385037 h 1339754"/>
                <a:gd name="connsiteX2" fmla="*/ 194375 w 3196855"/>
                <a:gd name="connsiteY2" fmla="*/ 342053 h 1339754"/>
                <a:gd name="connsiteX3" fmla="*/ 311888 w 3196855"/>
                <a:gd name="connsiteY3" fmla="*/ 318003 h 1339754"/>
                <a:gd name="connsiteX4" fmla="*/ 449840 w 3196855"/>
                <a:gd name="connsiteY4" fmla="*/ 317478 h 1339754"/>
                <a:gd name="connsiteX5" fmla="*/ 637953 w 3196855"/>
                <a:gd name="connsiteY5" fmla="*/ 326116 h 1339754"/>
                <a:gd name="connsiteX6" fmla="*/ 764284 w 3196855"/>
                <a:gd name="connsiteY6" fmla="*/ 327129 h 1339754"/>
                <a:gd name="connsiteX7" fmla="*/ 964018 w 3196855"/>
                <a:gd name="connsiteY7" fmla="*/ 319028 h 1339754"/>
                <a:gd name="connsiteX8" fmla="*/ 1054538 w 3196855"/>
                <a:gd name="connsiteY8" fmla="*/ 259570 h 1339754"/>
                <a:gd name="connsiteX9" fmla="*/ 1128489 w 3196855"/>
                <a:gd name="connsiteY9" fmla="*/ 202907 h 1339754"/>
                <a:gd name="connsiteX10" fmla="*/ 1275907 w 3196855"/>
                <a:gd name="connsiteY10" fmla="*/ 99288 h 1339754"/>
                <a:gd name="connsiteX11" fmla="*/ 1401231 w 3196855"/>
                <a:gd name="connsiteY11" fmla="*/ 40808 h 1339754"/>
                <a:gd name="connsiteX12" fmla="*/ 1506044 w 3196855"/>
                <a:gd name="connsiteY12" fmla="*/ 2202 h 1339754"/>
                <a:gd name="connsiteX13" fmla="*/ 1659870 w 3196855"/>
                <a:gd name="connsiteY13" fmla="*/ 35235 h 1339754"/>
                <a:gd name="connsiteX14" fmla="*/ 1820486 w 3196855"/>
                <a:gd name="connsiteY14" fmla="*/ 47062 h 1339754"/>
                <a:gd name="connsiteX15" fmla="*/ 1993022 w 3196855"/>
                <a:gd name="connsiteY15" fmla="*/ 77794 h 1339754"/>
                <a:gd name="connsiteX16" fmla="*/ 2062964 w 3196855"/>
                <a:gd name="connsiteY16" fmla="*/ 125852 h 1339754"/>
                <a:gd name="connsiteX17" fmla="*/ 2171509 w 3196855"/>
                <a:gd name="connsiteY17" fmla="*/ 173811 h 1339754"/>
                <a:gd name="connsiteX18" fmla="*/ 2254102 w 3196855"/>
                <a:gd name="connsiteY18" fmla="*/ 248144 h 1339754"/>
                <a:gd name="connsiteX19" fmla="*/ 2352620 w 3196855"/>
                <a:gd name="connsiteY19" fmla="*/ 278872 h 1339754"/>
                <a:gd name="connsiteX20" fmla="*/ 2447282 w 3196855"/>
                <a:gd name="connsiteY20" fmla="*/ 299694 h 1339754"/>
                <a:gd name="connsiteX21" fmla="*/ 2594344 w 3196855"/>
                <a:gd name="connsiteY21" fmla="*/ 326116 h 1339754"/>
                <a:gd name="connsiteX22" fmla="*/ 2723501 w 3196855"/>
                <a:gd name="connsiteY22" fmla="*/ 339998 h 1339754"/>
                <a:gd name="connsiteX23" fmla="*/ 2906232 w 3196855"/>
                <a:gd name="connsiteY23" fmla="*/ 340293 h 1339754"/>
                <a:gd name="connsiteX24" fmla="*/ 3046005 w 3196855"/>
                <a:gd name="connsiteY24" fmla="*/ 304609 h 1339754"/>
                <a:gd name="connsiteX25" fmla="*/ 3110506 w 3196855"/>
                <a:gd name="connsiteY25" fmla="*/ 208097 h 1339754"/>
                <a:gd name="connsiteX26" fmla="*/ 3196855 w 3196855"/>
                <a:gd name="connsiteY26" fmla="*/ 241056 h 1339754"/>
                <a:gd name="connsiteX27" fmla="*/ 3196855 w 3196855"/>
                <a:gd name="connsiteY27" fmla="*/ 1339754 h 1339754"/>
                <a:gd name="connsiteX28" fmla="*/ 0 w 3196855"/>
                <a:gd name="connsiteY28" fmla="*/ 1318488 h 1339754"/>
                <a:gd name="connsiteX29" fmla="*/ 14176 w 3196855"/>
                <a:gd name="connsiteY29" fmla="*/ 453707 h 1339754"/>
                <a:gd name="connsiteX0" fmla="*/ 14176 w 3196855"/>
                <a:gd name="connsiteY0" fmla="*/ 453707 h 1339754"/>
                <a:gd name="connsiteX1" fmla="*/ 95085 w 3196855"/>
                <a:gd name="connsiteY1" fmla="*/ 385037 h 1339754"/>
                <a:gd name="connsiteX2" fmla="*/ 194375 w 3196855"/>
                <a:gd name="connsiteY2" fmla="*/ 342053 h 1339754"/>
                <a:gd name="connsiteX3" fmla="*/ 311888 w 3196855"/>
                <a:gd name="connsiteY3" fmla="*/ 318003 h 1339754"/>
                <a:gd name="connsiteX4" fmla="*/ 449840 w 3196855"/>
                <a:gd name="connsiteY4" fmla="*/ 317478 h 1339754"/>
                <a:gd name="connsiteX5" fmla="*/ 637953 w 3196855"/>
                <a:gd name="connsiteY5" fmla="*/ 326116 h 1339754"/>
                <a:gd name="connsiteX6" fmla="*/ 764284 w 3196855"/>
                <a:gd name="connsiteY6" fmla="*/ 327129 h 1339754"/>
                <a:gd name="connsiteX7" fmla="*/ 964018 w 3196855"/>
                <a:gd name="connsiteY7" fmla="*/ 319028 h 1339754"/>
                <a:gd name="connsiteX8" fmla="*/ 1054538 w 3196855"/>
                <a:gd name="connsiteY8" fmla="*/ 259570 h 1339754"/>
                <a:gd name="connsiteX9" fmla="*/ 1128489 w 3196855"/>
                <a:gd name="connsiteY9" fmla="*/ 202907 h 1339754"/>
                <a:gd name="connsiteX10" fmla="*/ 1275907 w 3196855"/>
                <a:gd name="connsiteY10" fmla="*/ 99288 h 1339754"/>
                <a:gd name="connsiteX11" fmla="*/ 1401231 w 3196855"/>
                <a:gd name="connsiteY11" fmla="*/ 40808 h 1339754"/>
                <a:gd name="connsiteX12" fmla="*/ 1506044 w 3196855"/>
                <a:gd name="connsiteY12" fmla="*/ 2202 h 1339754"/>
                <a:gd name="connsiteX13" fmla="*/ 1659870 w 3196855"/>
                <a:gd name="connsiteY13" fmla="*/ 35235 h 1339754"/>
                <a:gd name="connsiteX14" fmla="*/ 1820486 w 3196855"/>
                <a:gd name="connsiteY14" fmla="*/ 47062 h 1339754"/>
                <a:gd name="connsiteX15" fmla="*/ 1993022 w 3196855"/>
                <a:gd name="connsiteY15" fmla="*/ 77794 h 1339754"/>
                <a:gd name="connsiteX16" fmla="*/ 2062964 w 3196855"/>
                <a:gd name="connsiteY16" fmla="*/ 125852 h 1339754"/>
                <a:gd name="connsiteX17" fmla="*/ 2171509 w 3196855"/>
                <a:gd name="connsiteY17" fmla="*/ 173811 h 1339754"/>
                <a:gd name="connsiteX18" fmla="*/ 2254102 w 3196855"/>
                <a:gd name="connsiteY18" fmla="*/ 274030 h 1339754"/>
                <a:gd name="connsiteX19" fmla="*/ 2352620 w 3196855"/>
                <a:gd name="connsiteY19" fmla="*/ 278872 h 1339754"/>
                <a:gd name="connsiteX20" fmla="*/ 2447282 w 3196855"/>
                <a:gd name="connsiteY20" fmla="*/ 299694 h 1339754"/>
                <a:gd name="connsiteX21" fmla="*/ 2594344 w 3196855"/>
                <a:gd name="connsiteY21" fmla="*/ 326116 h 1339754"/>
                <a:gd name="connsiteX22" fmla="*/ 2723501 w 3196855"/>
                <a:gd name="connsiteY22" fmla="*/ 339998 h 1339754"/>
                <a:gd name="connsiteX23" fmla="*/ 2906232 w 3196855"/>
                <a:gd name="connsiteY23" fmla="*/ 340293 h 1339754"/>
                <a:gd name="connsiteX24" fmla="*/ 3046005 w 3196855"/>
                <a:gd name="connsiteY24" fmla="*/ 304609 h 1339754"/>
                <a:gd name="connsiteX25" fmla="*/ 3110506 w 3196855"/>
                <a:gd name="connsiteY25" fmla="*/ 208097 h 1339754"/>
                <a:gd name="connsiteX26" fmla="*/ 3196855 w 3196855"/>
                <a:gd name="connsiteY26" fmla="*/ 241056 h 1339754"/>
                <a:gd name="connsiteX27" fmla="*/ 3196855 w 3196855"/>
                <a:gd name="connsiteY27" fmla="*/ 1339754 h 1339754"/>
                <a:gd name="connsiteX28" fmla="*/ 0 w 3196855"/>
                <a:gd name="connsiteY28" fmla="*/ 1318488 h 1339754"/>
                <a:gd name="connsiteX29" fmla="*/ 14176 w 3196855"/>
                <a:gd name="connsiteY29" fmla="*/ 453707 h 1339754"/>
                <a:gd name="connsiteX0" fmla="*/ 14176 w 3196855"/>
                <a:gd name="connsiteY0" fmla="*/ 453707 h 1339754"/>
                <a:gd name="connsiteX1" fmla="*/ 95085 w 3196855"/>
                <a:gd name="connsiteY1" fmla="*/ 385037 h 1339754"/>
                <a:gd name="connsiteX2" fmla="*/ 194375 w 3196855"/>
                <a:gd name="connsiteY2" fmla="*/ 342053 h 1339754"/>
                <a:gd name="connsiteX3" fmla="*/ 311888 w 3196855"/>
                <a:gd name="connsiteY3" fmla="*/ 318003 h 1339754"/>
                <a:gd name="connsiteX4" fmla="*/ 449840 w 3196855"/>
                <a:gd name="connsiteY4" fmla="*/ 317478 h 1339754"/>
                <a:gd name="connsiteX5" fmla="*/ 637953 w 3196855"/>
                <a:gd name="connsiteY5" fmla="*/ 326116 h 1339754"/>
                <a:gd name="connsiteX6" fmla="*/ 764284 w 3196855"/>
                <a:gd name="connsiteY6" fmla="*/ 327129 h 1339754"/>
                <a:gd name="connsiteX7" fmla="*/ 964018 w 3196855"/>
                <a:gd name="connsiteY7" fmla="*/ 319028 h 1339754"/>
                <a:gd name="connsiteX8" fmla="*/ 1054538 w 3196855"/>
                <a:gd name="connsiteY8" fmla="*/ 259570 h 1339754"/>
                <a:gd name="connsiteX9" fmla="*/ 1128489 w 3196855"/>
                <a:gd name="connsiteY9" fmla="*/ 202907 h 1339754"/>
                <a:gd name="connsiteX10" fmla="*/ 1275907 w 3196855"/>
                <a:gd name="connsiteY10" fmla="*/ 99288 h 1339754"/>
                <a:gd name="connsiteX11" fmla="*/ 1401231 w 3196855"/>
                <a:gd name="connsiteY11" fmla="*/ 40808 h 1339754"/>
                <a:gd name="connsiteX12" fmla="*/ 1506044 w 3196855"/>
                <a:gd name="connsiteY12" fmla="*/ 2202 h 1339754"/>
                <a:gd name="connsiteX13" fmla="*/ 1659870 w 3196855"/>
                <a:gd name="connsiteY13" fmla="*/ 35235 h 1339754"/>
                <a:gd name="connsiteX14" fmla="*/ 1820486 w 3196855"/>
                <a:gd name="connsiteY14" fmla="*/ 47062 h 1339754"/>
                <a:gd name="connsiteX15" fmla="*/ 1993022 w 3196855"/>
                <a:gd name="connsiteY15" fmla="*/ 77794 h 1339754"/>
                <a:gd name="connsiteX16" fmla="*/ 2062964 w 3196855"/>
                <a:gd name="connsiteY16" fmla="*/ 125852 h 1339754"/>
                <a:gd name="connsiteX17" fmla="*/ 2171509 w 3196855"/>
                <a:gd name="connsiteY17" fmla="*/ 173811 h 1339754"/>
                <a:gd name="connsiteX18" fmla="*/ 2254102 w 3196855"/>
                <a:gd name="connsiteY18" fmla="*/ 274030 h 1339754"/>
                <a:gd name="connsiteX19" fmla="*/ 2334927 w 3196855"/>
                <a:gd name="connsiteY19" fmla="*/ 255339 h 1339754"/>
                <a:gd name="connsiteX20" fmla="*/ 2447282 w 3196855"/>
                <a:gd name="connsiteY20" fmla="*/ 299694 h 1339754"/>
                <a:gd name="connsiteX21" fmla="*/ 2594344 w 3196855"/>
                <a:gd name="connsiteY21" fmla="*/ 326116 h 1339754"/>
                <a:gd name="connsiteX22" fmla="*/ 2723501 w 3196855"/>
                <a:gd name="connsiteY22" fmla="*/ 339998 h 1339754"/>
                <a:gd name="connsiteX23" fmla="*/ 2906232 w 3196855"/>
                <a:gd name="connsiteY23" fmla="*/ 340293 h 1339754"/>
                <a:gd name="connsiteX24" fmla="*/ 3046005 w 3196855"/>
                <a:gd name="connsiteY24" fmla="*/ 304609 h 1339754"/>
                <a:gd name="connsiteX25" fmla="*/ 3110506 w 3196855"/>
                <a:gd name="connsiteY25" fmla="*/ 208097 h 1339754"/>
                <a:gd name="connsiteX26" fmla="*/ 3196855 w 3196855"/>
                <a:gd name="connsiteY26" fmla="*/ 241056 h 1339754"/>
                <a:gd name="connsiteX27" fmla="*/ 3196855 w 3196855"/>
                <a:gd name="connsiteY27" fmla="*/ 1339754 h 1339754"/>
                <a:gd name="connsiteX28" fmla="*/ 0 w 3196855"/>
                <a:gd name="connsiteY28" fmla="*/ 1318488 h 1339754"/>
                <a:gd name="connsiteX29" fmla="*/ 14176 w 3196855"/>
                <a:gd name="connsiteY29" fmla="*/ 453707 h 1339754"/>
                <a:gd name="connsiteX0" fmla="*/ 14176 w 3196855"/>
                <a:gd name="connsiteY0" fmla="*/ 453707 h 1339754"/>
                <a:gd name="connsiteX1" fmla="*/ 95085 w 3196855"/>
                <a:gd name="connsiteY1" fmla="*/ 385037 h 1339754"/>
                <a:gd name="connsiteX2" fmla="*/ 194375 w 3196855"/>
                <a:gd name="connsiteY2" fmla="*/ 342053 h 1339754"/>
                <a:gd name="connsiteX3" fmla="*/ 311888 w 3196855"/>
                <a:gd name="connsiteY3" fmla="*/ 318003 h 1339754"/>
                <a:gd name="connsiteX4" fmla="*/ 449840 w 3196855"/>
                <a:gd name="connsiteY4" fmla="*/ 317478 h 1339754"/>
                <a:gd name="connsiteX5" fmla="*/ 637953 w 3196855"/>
                <a:gd name="connsiteY5" fmla="*/ 326116 h 1339754"/>
                <a:gd name="connsiteX6" fmla="*/ 764284 w 3196855"/>
                <a:gd name="connsiteY6" fmla="*/ 327129 h 1339754"/>
                <a:gd name="connsiteX7" fmla="*/ 964018 w 3196855"/>
                <a:gd name="connsiteY7" fmla="*/ 319028 h 1339754"/>
                <a:gd name="connsiteX8" fmla="*/ 1054538 w 3196855"/>
                <a:gd name="connsiteY8" fmla="*/ 259570 h 1339754"/>
                <a:gd name="connsiteX9" fmla="*/ 1128489 w 3196855"/>
                <a:gd name="connsiteY9" fmla="*/ 202907 h 1339754"/>
                <a:gd name="connsiteX10" fmla="*/ 1275907 w 3196855"/>
                <a:gd name="connsiteY10" fmla="*/ 99288 h 1339754"/>
                <a:gd name="connsiteX11" fmla="*/ 1401231 w 3196855"/>
                <a:gd name="connsiteY11" fmla="*/ 40808 h 1339754"/>
                <a:gd name="connsiteX12" fmla="*/ 1506044 w 3196855"/>
                <a:gd name="connsiteY12" fmla="*/ 2202 h 1339754"/>
                <a:gd name="connsiteX13" fmla="*/ 1659870 w 3196855"/>
                <a:gd name="connsiteY13" fmla="*/ 35235 h 1339754"/>
                <a:gd name="connsiteX14" fmla="*/ 1820486 w 3196855"/>
                <a:gd name="connsiteY14" fmla="*/ 47062 h 1339754"/>
                <a:gd name="connsiteX15" fmla="*/ 1993022 w 3196855"/>
                <a:gd name="connsiteY15" fmla="*/ 77794 h 1339754"/>
                <a:gd name="connsiteX16" fmla="*/ 2062964 w 3196855"/>
                <a:gd name="connsiteY16" fmla="*/ 125852 h 1339754"/>
                <a:gd name="connsiteX17" fmla="*/ 2171509 w 3196855"/>
                <a:gd name="connsiteY17" fmla="*/ 173811 h 1339754"/>
                <a:gd name="connsiteX18" fmla="*/ 2254102 w 3196855"/>
                <a:gd name="connsiteY18" fmla="*/ 274030 h 1339754"/>
                <a:gd name="connsiteX19" fmla="*/ 2334927 w 3196855"/>
                <a:gd name="connsiteY19" fmla="*/ 255339 h 1339754"/>
                <a:gd name="connsiteX20" fmla="*/ 2453179 w 3196855"/>
                <a:gd name="connsiteY20" fmla="*/ 311461 h 1339754"/>
                <a:gd name="connsiteX21" fmla="*/ 2594344 w 3196855"/>
                <a:gd name="connsiteY21" fmla="*/ 326116 h 1339754"/>
                <a:gd name="connsiteX22" fmla="*/ 2723501 w 3196855"/>
                <a:gd name="connsiteY22" fmla="*/ 339998 h 1339754"/>
                <a:gd name="connsiteX23" fmla="*/ 2906232 w 3196855"/>
                <a:gd name="connsiteY23" fmla="*/ 340293 h 1339754"/>
                <a:gd name="connsiteX24" fmla="*/ 3046005 w 3196855"/>
                <a:gd name="connsiteY24" fmla="*/ 304609 h 1339754"/>
                <a:gd name="connsiteX25" fmla="*/ 3110506 w 3196855"/>
                <a:gd name="connsiteY25" fmla="*/ 208097 h 1339754"/>
                <a:gd name="connsiteX26" fmla="*/ 3196855 w 3196855"/>
                <a:gd name="connsiteY26" fmla="*/ 241056 h 1339754"/>
                <a:gd name="connsiteX27" fmla="*/ 3196855 w 3196855"/>
                <a:gd name="connsiteY27" fmla="*/ 1339754 h 1339754"/>
                <a:gd name="connsiteX28" fmla="*/ 0 w 3196855"/>
                <a:gd name="connsiteY28" fmla="*/ 1318488 h 1339754"/>
                <a:gd name="connsiteX29" fmla="*/ 14176 w 3196855"/>
                <a:gd name="connsiteY29" fmla="*/ 453707 h 1339754"/>
                <a:gd name="connsiteX0" fmla="*/ 14176 w 3196855"/>
                <a:gd name="connsiteY0" fmla="*/ 453707 h 1339754"/>
                <a:gd name="connsiteX1" fmla="*/ 95085 w 3196855"/>
                <a:gd name="connsiteY1" fmla="*/ 385037 h 1339754"/>
                <a:gd name="connsiteX2" fmla="*/ 194375 w 3196855"/>
                <a:gd name="connsiteY2" fmla="*/ 342053 h 1339754"/>
                <a:gd name="connsiteX3" fmla="*/ 311888 w 3196855"/>
                <a:gd name="connsiteY3" fmla="*/ 318003 h 1339754"/>
                <a:gd name="connsiteX4" fmla="*/ 449840 w 3196855"/>
                <a:gd name="connsiteY4" fmla="*/ 317478 h 1339754"/>
                <a:gd name="connsiteX5" fmla="*/ 637953 w 3196855"/>
                <a:gd name="connsiteY5" fmla="*/ 326116 h 1339754"/>
                <a:gd name="connsiteX6" fmla="*/ 764284 w 3196855"/>
                <a:gd name="connsiteY6" fmla="*/ 327129 h 1339754"/>
                <a:gd name="connsiteX7" fmla="*/ 964018 w 3196855"/>
                <a:gd name="connsiteY7" fmla="*/ 319028 h 1339754"/>
                <a:gd name="connsiteX8" fmla="*/ 1054538 w 3196855"/>
                <a:gd name="connsiteY8" fmla="*/ 259570 h 1339754"/>
                <a:gd name="connsiteX9" fmla="*/ 1128489 w 3196855"/>
                <a:gd name="connsiteY9" fmla="*/ 202907 h 1339754"/>
                <a:gd name="connsiteX10" fmla="*/ 1275907 w 3196855"/>
                <a:gd name="connsiteY10" fmla="*/ 99288 h 1339754"/>
                <a:gd name="connsiteX11" fmla="*/ 1401231 w 3196855"/>
                <a:gd name="connsiteY11" fmla="*/ 40808 h 1339754"/>
                <a:gd name="connsiteX12" fmla="*/ 1506044 w 3196855"/>
                <a:gd name="connsiteY12" fmla="*/ 2202 h 1339754"/>
                <a:gd name="connsiteX13" fmla="*/ 1659870 w 3196855"/>
                <a:gd name="connsiteY13" fmla="*/ 35235 h 1339754"/>
                <a:gd name="connsiteX14" fmla="*/ 1820486 w 3196855"/>
                <a:gd name="connsiteY14" fmla="*/ 47062 h 1339754"/>
                <a:gd name="connsiteX15" fmla="*/ 1993022 w 3196855"/>
                <a:gd name="connsiteY15" fmla="*/ 77794 h 1339754"/>
                <a:gd name="connsiteX16" fmla="*/ 2062964 w 3196855"/>
                <a:gd name="connsiteY16" fmla="*/ 125852 h 1339754"/>
                <a:gd name="connsiteX17" fmla="*/ 2171509 w 3196855"/>
                <a:gd name="connsiteY17" fmla="*/ 173811 h 1339754"/>
                <a:gd name="connsiteX18" fmla="*/ 2254102 w 3196855"/>
                <a:gd name="connsiteY18" fmla="*/ 274030 h 1339754"/>
                <a:gd name="connsiteX19" fmla="*/ 2334927 w 3196855"/>
                <a:gd name="connsiteY19" fmla="*/ 255339 h 1339754"/>
                <a:gd name="connsiteX20" fmla="*/ 2453179 w 3196855"/>
                <a:gd name="connsiteY20" fmla="*/ 311461 h 1339754"/>
                <a:gd name="connsiteX21" fmla="*/ 2594344 w 3196855"/>
                <a:gd name="connsiteY21" fmla="*/ 304937 h 1339754"/>
                <a:gd name="connsiteX22" fmla="*/ 2723501 w 3196855"/>
                <a:gd name="connsiteY22" fmla="*/ 339998 h 1339754"/>
                <a:gd name="connsiteX23" fmla="*/ 2906232 w 3196855"/>
                <a:gd name="connsiteY23" fmla="*/ 340293 h 1339754"/>
                <a:gd name="connsiteX24" fmla="*/ 3046005 w 3196855"/>
                <a:gd name="connsiteY24" fmla="*/ 304609 h 1339754"/>
                <a:gd name="connsiteX25" fmla="*/ 3110506 w 3196855"/>
                <a:gd name="connsiteY25" fmla="*/ 208097 h 1339754"/>
                <a:gd name="connsiteX26" fmla="*/ 3196855 w 3196855"/>
                <a:gd name="connsiteY26" fmla="*/ 241056 h 1339754"/>
                <a:gd name="connsiteX27" fmla="*/ 3196855 w 3196855"/>
                <a:gd name="connsiteY27" fmla="*/ 1339754 h 1339754"/>
                <a:gd name="connsiteX28" fmla="*/ 0 w 3196855"/>
                <a:gd name="connsiteY28" fmla="*/ 1318488 h 1339754"/>
                <a:gd name="connsiteX29" fmla="*/ 14176 w 3196855"/>
                <a:gd name="connsiteY29" fmla="*/ 453707 h 1339754"/>
                <a:gd name="connsiteX0" fmla="*/ 14176 w 3196855"/>
                <a:gd name="connsiteY0" fmla="*/ 453707 h 1339754"/>
                <a:gd name="connsiteX1" fmla="*/ 95085 w 3196855"/>
                <a:gd name="connsiteY1" fmla="*/ 385037 h 1339754"/>
                <a:gd name="connsiteX2" fmla="*/ 194375 w 3196855"/>
                <a:gd name="connsiteY2" fmla="*/ 342053 h 1339754"/>
                <a:gd name="connsiteX3" fmla="*/ 311888 w 3196855"/>
                <a:gd name="connsiteY3" fmla="*/ 318003 h 1339754"/>
                <a:gd name="connsiteX4" fmla="*/ 449840 w 3196855"/>
                <a:gd name="connsiteY4" fmla="*/ 317478 h 1339754"/>
                <a:gd name="connsiteX5" fmla="*/ 637953 w 3196855"/>
                <a:gd name="connsiteY5" fmla="*/ 326116 h 1339754"/>
                <a:gd name="connsiteX6" fmla="*/ 764284 w 3196855"/>
                <a:gd name="connsiteY6" fmla="*/ 327129 h 1339754"/>
                <a:gd name="connsiteX7" fmla="*/ 964018 w 3196855"/>
                <a:gd name="connsiteY7" fmla="*/ 319028 h 1339754"/>
                <a:gd name="connsiteX8" fmla="*/ 1054538 w 3196855"/>
                <a:gd name="connsiteY8" fmla="*/ 259570 h 1339754"/>
                <a:gd name="connsiteX9" fmla="*/ 1128489 w 3196855"/>
                <a:gd name="connsiteY9" fmla="*/ 202907 h 1339754"/>
                <a:gd name="connsiteX10" fmla="*/ 1275907 w 3196855"/>
                <a:gd name="connsiteY10" fmla="*/ 99288 h 1339754"/>
                <a:gd name="connsiteX11" fmla="*/ 1401231 w 3196855"/>
                <a:gd name="connsiteY11" fmla="*/ 40808 h 1339754"/>
                <a:gd name="connsiteX12" fmla="*/ 1506044 w 3196855"/>
                <a:gd name="connsiteY12" fmla="*/ 2202 h 1339754"/>
                <a:gd name="connsiteX13" fmla="*/ 1659870 w 3196855"/>
                <a:gd name="connsiteY13" fmla="*/ 35235 h 1339754"/>
                <a:gd name="connsiteX14" fmla="*/ 1820486 w 3196855"/>
                <a:gd name="connsiteY14" fmla="*/ 47062 h 1339754"/>
                <a:gd name="connsiteX15" fmla="*/ 1993022 w 3196855"/>
                <a:gd name="connsiteY15" fmla="*/ 77794 h 1339754"/>
                <a:gd name="connsiteX16" fmla="*/ 2062964 w 3196855"/>
                <a:gd name="connsiteY16" fmla="*/ 125852 h 1339754"/>
                <a:gd name="connsiteX17" fmla="*/ 2171509 w 3196855"/>
                <a:gd name="connsiteY17" fmla="*/ 173811 h 1339754"/>
                <a:gd name="connsiteX18" fmla="*/ 2254102 w 3196855"/>
                <a:gd name="connsiteY18" fmla="*/ 274030 h 1339754"/>
                <a:gd name="connsiteX19" fmla="*/ 2334927 w 3196855"/>
                <a:gd name="connsiteY19" fmla="*/ 255339 h 1339754"/>
                <a:gd name="connsiteX20" fmla="*/ 2453179 w 3196855"/>
                <a:gd name="connsiteY20" fmla="*/ 311461 h 1339754"/>
                <a:gd name="connsiteX21" fmla="*/ 2594344 w 3196855"/>
                <a:gd name="connsiteY21" fmla="*/ 304937 h 1339754"/>
                <a:gd name="connsiteX22" fmla="*/ 2729400 w 3196855"/>
                <a:gd name="connsiteY22" fmla="*/ 318819 h 1339754"/>
                <a:gd name="connsiteX23" fmla="*/ 2906232 w 3196855"/>
                <a:gd name="connsiteY23" fmla="*/ 340293 h 1339754"/>
                <a:gd name="connsiteX24" fmla="*/ 3046005 w 3196855"/>
                <a:gd name="connsiteY24" fmla="*/ 304609 h 1339754"/>
                <a:gd name="connsiteX25" fmla="*/ 3110506 w 3196855"/>
                <a:gd name="connsiteY25" fmla="*/ 208097 h 1339754"/>
                <a:gd name="connsiteX26" fmla="*/ 3196855 w 3196855"/>
                <a:gd name="connsiteY26" fmla="*/ 241056 h 1339754"/>
                <a:gd name="connsiteX27" fmla="*/ 3196855 w 3196855"/>
                <a:gd name="connsiteY27" fmla="*/ 1339754 h 1339754"/>
                <a:gd name="connsiteX28" fmla="*/ 0 w 3196855"/>
                <a:gd name="connsiteY28" fmla="*/ 1318488 h 1339754"/>
                <a:gd name="connsiteX29" fmla="*/ 14176 w 3196855"/>
                <a:gd name="connsiteY29" fmla="*/ 453707 h 1339754"/>
                <a:gd name="connsiteX0" fmla="*/ 14176 w 3196855"/>
                <a:gd name="connsiteY0" fmla="*/ 453707 h 1339754"/>
                <a:gd name="connsiteX1" fmla="*/ 95085 w 3196855"/>
                <a:gd name="connsiteY1" fmla="*/ 385037 h 1339754"/>
                <a:gd name="connsiteX2" fmla="*/ 194375 w 3196855"/>
                <a:gd name="connsiteY2" fmla="*/ 342053 h 1339754"/>
                <a:gd name="connsiteX3" fmla="*/ 311888 w 3196855"/>
                <a:gd name="connsiteY3" fmla="*/ 318003 h 1339754"/>
                <a:gd name="connsiteX4" fmla="*/ 449840 w 3196855"/>
                <a:gd name="connsiteY4" fmla="*/ 317478 h 1339754"/>
                <a:gd name="connsiteX5" fmla="*/ 637953 w 3196855"/>
                <a:gd name="connsiteY5" fmla="*/ 326116 h 1339754"/>
                <a:gd name="connsiteX6" fmla="*/ 764284 w 3196855"/>
                <a:gd name="connsiteY6" fmla="*/ 327129 h 1339754"/>
                <a:gd name="connsiteX7" fmla="*/ 964018 w 3196855"/>
                <a:gd name="connsiteY7" fmla="*/ 319028 h 1339754"/>
                <a:gd name="connsiteX8" fmla="*/ 1054538 w 3196855"/>
                <a:gd name="connsiteY8" fmla="*/ 259570 h 1339754"/>
                <a:gd name="connsiteX9" fmla="*/ 1128489 w 3196855"/>
                <a:gd name="connsiteY9" fmla="*/ 202907 h 1339754"/>
                <a:gd name="connsiteX10" fmla="*/ 1275907 w 3196855"/>
                <a:gd name="connsiteY10" fmla="*/ 99288 h 1339754"/>
                <a:gd name="connsiteX11" fmla="*/ 1401231 w 3196855"/>
                <a:gd name="connsiteY11" fmla="*/ 40808 h 1339754"/>
                <a:gd name="connsiteX12" fmla="*/ 1506044 w 3196855"/>
                <a:gd name="connsiteY12" fmla="*/ 2202 h 1339754"/>
                <a:gd name="connsiteX13" fmla="*/ 1659870 w 3196855"/>
                <a:gd name="connsiteY13" fmla="*/ 35235 h 1339754"/>
                <a:gd name="connsiteX14" fmla="*/ 1820486 w 3196855"/>
                <a:gd name="connsiteY14" fmla="*/ 47062 h 1339754"/>
                <a:gd name="connsiteX15" fmla="*/ 1993022 w 3196855"/>
                <a:gd name="connsiteY15" fmla="*/ 77794 h 1339754"/>
                <a:gd name="connsiteX16" fmla="*/ 2062964 w 3196855"/>
                <a:gd name="connsiteY16" fmla="*/ 125852 h 1339754"/>
                <a:gd name="connsiteX17" fmla="*/ 2171509 w 3196855"/>
                <a:gd name="connsiteY17" fmla="*/ 173811 h 1339754"/>
                <a:gd name="connsiteX18" fmla="*/ 2254102 w 3196855"/>
                <a:gd name="connsiteY18" fmla="*/ 274030 h 1339754"/>
                <a:gd name="connsiteX19" fmla="*/ 2334927 w 3196855"/>
                <a:gd name="connsiteY19" fmla="*/ 255339 h 1339754"/>
                <a:gd name="connsiteX20" fmla="*/ 2453179 w 3196855"/>
                <a:gd name="connsiteY20" fmla="*/ 311461 h 1339754"/>
                <a:gd name="connsiteX21" fmla="*/ 2594344 w 3196855"/>
                <a:gd name="connsiteY21" fmla="*/ 304937 h 1339754"/>
                <a:gd name="connsiteX22" fmla="*/ 2729400 w 3196855"/>
                <a:gd name="connsiteY22" fmla="*/ 318819 h 1339754"/>
                <a:gd name="connsiteX23" fmla="*/ 2900333 w 3196855"/>
                <a:gd name="connsiteY23" fmla="*/ 352059 h 1339754"/>
                <a:gd name="connsiteX24" fmla="*/ 3046005 w 3196855"/>
                <a:gd name="connsiteY24" fmla="*/ 304609 h 1339754"/>
                <a:gd name="connsiteX25" fmla="*/ 3110506 w 3196855"/>
                <a:gd name="connsiteY25" fmla="*/ 208097 h 1339754"/>
                <a:gd name="connsiteX26" fmla="*/ 3196855 w 3196855"/>
                <a:gd name="connsiteY26" fmla="*/ 241056 h 1339754"/>
                <a:gd name="connsiteX27" fmla="*/ 3196855 w 3196855"/>
                <a:gd name="connsiteY27" fmla="*/ 1339754 h 1339754"/>
                <a:gd name="connsiteX28" fmla="*/ 0 w 3196855"/>
                <a:gd name="connsiteY28" fmla="*/ 1318488 h 1339754"/>
                <a:gd name="connsiteX29" fmla="*/ 14176 w 3196855"/>
                <a:gd name="connsiteY29" fmla="*/ 453707 h 1339754"/>
                <a:gd name="connsiteX0" fmla="*/ 14176 w 3196855"/>
                <a:gd name="connsiteY0" fmla="*/ 453707 h 1339754"/>
                <a:gd name="connsiteX1" fmla="*/ 95085 w 3196855"/>
                <a:gd name="connsiteY1" fmla="*/ 385037 h 1339754"/>
                <a:gd name="connsiteX2" fmla="*/ 194375 w 3196855"/>
                <a:gd name="connsiteY2" fmla="*/ 342053 h 1339754"/>
                <a:gd name="connsiteX3" fmla="*/ 311888 w 3196855"/>
                <a:gd name="connsiteY3" fmla="*/ 318003 h 1339754"/>
                <a:gd name="connsiteX4" fmla="*/ 449840 w 3196855"/>
                <a:gd name="connsiteY4" fmla="*/ 317478 h 1339754"/>
                <a:gd name="connsiteX5" fmla="*/ 637953 w 3196855"/>
                <a:gd name="connsiteY5" fmla="*/ 326116 h 1339754"/>
                <a:gd name="connsiteX6" fmla="*/ 764284 w 3196855"/>
                <a:gd name="connsiteY6" fmla="*/ 327129 h 1339754"/>
                <a:gd name="connsiteX7" fmla="*/ 964018 w 3196855"/>
                <a:gd name="connsiteY7" fmla="*/ 319028 h 1339754"/>
                <a:gd name="connsiteX8" fmla="*/ 1054538 w 3196855"/>
                <a:gd name="connsiteY8" fmla="*/ 259570 h 1339754"/>
                <a:gd name="connsiteX9" fmla="*/ 1128489 w 3196855"/>
                <a:gd name="connsiteY9" fmla="*/ 202907 h 1339754"/>
                <a:gd name="connsiteX10" fmla="*/ 1275907 w 3196855"/>
                <a:gd name="connsiteY10" fmla="*/ 99288 h 1339754"/>
                <a:gd name="connsiteX11" fmla="*/ 1401231 w 3196855"/>
                <a:gd name="connsiteY11" fmla="*/ 40808 h 1339754"/>
                <a:gd name="connsiteX12" fmla="*/ 1506044 w 3196855"/>
                <a:gd name="connsiteY12" fmla="*/ 2202 h 1339754"/>
                <a:gd name="connsiteX13" fmla="*/ 1659870 w 3196855"/>
                <a:gd name="connsiteY13" fmla="*/ 35235 h 1339754"/>
                <a:gd name="connsiteX14" fmla="*/ 1820486 w 3196855"/>
                <a:gd name="connsiteY14" fmla="*/ 47062 h 1339754"/>
                <a:gd name="connsiteX15" fmla="*/ 1993022 w 3196855"/>
                <a:gd name="connsiteY15" fmla="*/ 77794 h 1339754"/>
                <a:gd name="connsiteX16" fmla="*/ 2062964 w 3196855"/>
                <a:gd name="connsiteY16" fmla="*/ 125852 h 1339754"/>
                <a:gd name="connsiteX17" fmla="*/ 2171509 w 3196855"/>
                <a:gd name="connsiteY17" fmla="*/ 173811 h 1339754"/>
                <a:gd name="connsiteX18" fmla="*/ 2254102 w 3196855"/>
                <a:gd name="connsiteY18" fmla="*/ 274030 h 1339754"/>
                <a:gd name="connsiteX19" fmla="*/ 2334927 w 3196855"/>
                <a:gd name="connsiteY19" fmla="*/ 255339 h 1339754"/>
                <a:gd name="connsiteX20" fmla="*/ 2453179 w 3196855"/>
                <a:gd name="connsiteY20" fmla="*/ 311461 h 1339754"/>
                <a:gd name="connsiteX21" fmla="*/ 2594344 w 3196855"/>
                <a:gd name="connsiteY21" fmla="*/ 304937 h 1339754"/>
                <a:gd name="connsiteX22" fmla="*/ 2729400 w 3196855"/>
                <a:gd name="connsiteY22" fmla="*/ 318819 h 1339754"/>
                <a:gd name="connsiteX23" fmla="*/ 2900333 w 3196855"/>
                <a:gd name="connsiteY23" fmla="*/ 352059 h 1339754"/>
                <a:gd name="connsiteX24" fmla="*/ 3022415 w 3196855"/>
                <a:gd name="connsiteY24" fmla="*/ 292842 h 1339754"/>
                <a:gd name="connsiteX25" fmla="*/ 3110506 w 3196855"/>
                <a:gd name="connsiteY25" fmla="*/ 208097 h 1339754"/>
                <a:gd name="connsiteX26" fmla="*/ 3196855 w 3196855"/>
                <a:gd name="connsiteY26" fmla="*/ 241056 h 1339754"/>
                <a:gd name="connsiteX27" fmla="*/ 3196855 w 3196855"/>
                <a:gd name="connsiteY27" fmla="*/ 1339754 h 1339754"/>
                <a:gd name="connsiteX28" fmla="*/ 0 w 3196855"/>
                <a:gd name="connsiteY28" fmla="*/ 1318488 h 1339754"/>
                <a:gd name="connsiteX29" fmla="*/ 14176 w 3196855"/>
                <a:gd name="connsiteY29" fmla="*/ 453707 h 1339754"/>
                <a:gd name="connsiteX0" fmla="*/ 14176 w 3196855"/>
                <a:gd name="connsiteY0" fmla="*/ 418862 h 1304909"/>
                <a:gd name="connsiteX1" fmla="*/ 95085 w 3196855"/>
                <a:gd name="connsiteY1" fmla="*/ 350192 h 1304909"/>
                <a:gd name="connsiteX2" fmla="*/ 194375 w 3196855"/>
                <a:gd name="connsiteY2" fmla="*/ 307208 h 1304909"/>
                <a:gd name="connsiteX3" fmla="*/ 311888 w 3196855"/>
                <a:gd name="connsiteY3" fmla="*/ 283158 h 1304909"/>
                <a:gd name="connsiteX4" fmla="*/ 449840 w 3196855"/>
                <a:gd name="connsiteY4" fmla="*/ 282633 h 1304909"/>
                <a:gd name="connsiteX5" fmla="*/ 637953 w 3196855"/>
                <a:gd name="connsiteY5" fmla="*/ 291271 h 1304909"/>
                <a:gd name="connsiteX6" fmla="*/ 764284 w 3196855"/>
                <a:gd name="connsiteY6" fmla="*/ 292284 h 1304909"/>
                <a:gd name="connsiteX7" fmla="*/ 964018 w 3196855"/>
                <a:gd name="connsiteY7" fmla="*/ 284183 h 1304909"/>
                <a:gd name="connsiteX8" fmla="*/ 1054538 w 3196855"/>
                <a:gd name="connsiteY8" fmla="*/ 224725 h 1304909"/>
                <a:gd name="connsiteX9" fmla="*/ 1128489 w 3196855"/>
                <a:gd name="connsiteY9" fmla="*/ 168062 h 1304909"/>
                <a:gd name="connsiteX10" fmla="*/ 1275907 w 3196855"/>
                <a:gd name="connsiteY10" fmla="*/ 64443 h 1304909"/>
                <a:gd name="connsiteX11" fmla="*/ 1401231 w 3196855"/>
                <a:gd name="connsiteY11" fmla="*/ 5963 h 1304909"/>
                <a:gd name="connsiteX12" fmla="*/ 1482453 w 3196855"/>
                <a:gd name="connsiteY12" fmla="*/ 23835 h 1304909"/>
                <a:gd name="connsiteX13" fmla="*/ 1659870 w 3196855"/>
                <a:gd name="connsiteY13" fmla="*/ 390 h 1304909"/>
                <a:gd name="connsiteX14" fmla="*/ 1820486 w 3196855"/>
                <a:gd name="connsiteY14" fmla="*/ 12217 h 1304909"/>
                <a:gd name="connsiteX15" fmla="*/ 1993022 w 3196855"/>
                <a:gd name="connsiteY15" fmla="*/ 42949 h 1304909"/>
                <a:gd name="connsiteX16" fmla="*/ 2062964 w 3196855"/>
                <a:gd name="connsiteY16" fmla="*/ 91007 h 1304909"/>
                <a:gd name="connsiteX17" fmla="*/ 2171509 w 3196855"/>
                <a:gd name="connsiteY17" fmla="*/ 138966 h 1304909"/>
                <a:gd name="connsiteX18" fmla="*/ 2254102 w 3196855"/>
                <a:gd name="connsiteY18" fmla="*/ 239185 h 1304909"/>
                <a:gd name="connsiteX19" fmla="*/ 2334927 w 3196855"/>
                <a:gd name="connsiteY19" fmla="*/ 220494 h 1304909"/>
                <a:gd name="connsiteX20" fmla="*/ 2453179 w 3196855"/>
                <a:gd name="connsiteY20" fmla="*/ 276616 h 1304909"/>
                <a:gd name="connsiteX21" fmla="*/ 2594344 w 3196855"/>
                <a:gd name="connsiteY21" fmla="*/ 270092 h 1304909"/>
                <a:gd name="connsiteX22" fmla="*/ 2729400 w 3196855"/>
                <a:gd name="connsiteY22" fmla="*/ 283974 h 1304909"/>
                <a:gd name="connsiteX23" fmla="*/ 2900333 w 3196855"/>
                <a:gd name="connsiteY23" fmla="*/ 317214 h 1304909"/>
                <a:gd name="connsiteX24" fmla="*/ 3022415 w 3196855"/>
                <a:gd name="connsiteY24" fmla="*/ 257997 h 1304909"/>
                <a:gd name="connsiteX25" fmla="*/ 3110506 w 3196855"/>
                <a:gd name="connsiteY25" fmla="*/ 173252 h 1304909"/>
                <a:gd name="connsiteX26" fmla="*/ 3196855 w 3196855"/>
                <a:gd name="connsiteY26" fmla="*/ 206211 h 1304909"/>
                <a:gd name="connsiteX27" fmla="*/ 3196855 w 3196855"/>
                <a:gd name="connsiteY27" fmla="*/ 1304909 h 1304909"/>
                <a:gd name="connsiteX28" fmla="*/ 0 w 3196855"/>
                <a:gd name="connsiteY28" fmla="*/ 1283643 h 1304909"/>
                <a:gd name="connsiteX29" fmla="*/ 14176 w 3196855"/>
                <a:gd name="connsiteY29" fmla="*/ 418862 h 1304909"/>
                <a:gd name="connsiteX0" fmla="*/ 14176 w 3196855"/>
                <a:gd name="connsiteY0" fmla="*/ 418862 h 1304909"/>
                <a:gd name="connsiteX1" fmla="*/ 95085 w 3196855"/>
                <a:gd name="connsiteY1" fmla="*/ 350192 h 1304909"/>
                <a:gd name="connsiteX2" fmla="*/ 194375 w 3196855"/>
                <a:gd name="connsiteY2" fmla="*/ 307208 h 1304909"/>
                <a:gd name="connsiteX3" fmla="*/ 311888 w 3196855"/>
                <a:gd name="connsiteY3" fmla="*/ 283158 h 1304909"/>
                <a:gd name="connsiteX4" fmla="*/ 449840 w 3196855"/>
                <a:gd name="connsiteY4" fmla="*/ 282633 h 1304909"/>
                <a:gd name="connsiteX5" fmla="*/ 637953 w 3196855"/>
                <a:gd name="connsiteY5" fmla="*/ 291271 h 1304909"/>
                <a:gd name="connsiteX6" fmla="*/ 764284 w 3196855"/>
                <a:gd name="connsiteY6" fmla="*/ 292284 h 1304909"/>
                <a:gd name="connsiteX7" fmla="*/ 964018 w 3196855"/>
                <a:gd name="connsiteY7" fmla="*/ 284183 h 1304909"/>
                <a:gd name="connsiteX8" fmla="*/ 1054538 w 3196855"/>
                <a:gd name="connsiteY8" fmla="*/ 224725 h 1304909"/>
                <a:gd name="connsiteX9" fmla="*/ 1128489 w 3196855"/>
                <a:gd name="connsiteY9" fmla="*/ 168062 h 1304909"/>
                <a:gd name="connsiteX10" fmla="*/ 1275907 w 3196855"/>
                <a:gd name="connsiteY10" fmla="*/ 64443 h 1304909"/>
                <a:gd name="connsiteX11" fmla="*/ 1371744 w 3196855"/>
                <a:gd name="connsiteY11" fmla="*/ 69501 h 1304909"/>
                <a:gd name="connsiteX12" fmla="*/ 1482453 w 3196855"/>
                <a:gd name="connsiteY12" fmla="*/ 23835 h 1304909"/>
                <a:gd name="connsiteX13" fmla="*/ 1659870 w 3196855"/>
                <a:gd name="connsiteY13" fmla="*/ 390 h 1304909"/>
                <a:gd name="connsiteX14" fmla="*/ 1820486 w 3196855"/>
                <a:gd name="connsiteY14" fmla="*/ 12217 h 1304909"/>
                <a:gd name="connsiteX15" fmla="*/ 1993022 w 3196855"/>
                <a:gd name="connsiteY15" fmla="*/ 42949 h 1304909"/>
                <a:gd name="connsiteX16" fmla="*/ 2062964 w 3196855"/>
                <a:gd name="connsiteY16" fmla="*/ 91007 h 1304909"/>
                <a:gd name="connsiteX17" fmla="*/ 2171509 w 3196855"/>
                <a:gd name="connsiteY17" fmla="*/ 138966 h 1304909"/>
                <a:gd name="connsiteX18" fmla="*/ 2254102 w 3196855"/>
                <a:gd name="connsiteY18" fmla="*/ 239185 h 1304909"/>
                <a:gd name="connsiteX19" fmla="*/ 2334927 w 3196855"/>
                <a:gd name="connsiteY19" fmla="*/ 220494 h 1304909"/>
                <a:gd name="connsiteX20" fmla="*/ 2453179 w 3196855"/>
                <a:gd name="connsiteY20" fmla="*/ 276616 h 1304909"/>
                <a:gd name="connsiteX21" fmla="*/ 2594344 w 3196855"/>
                <a:gd name="connsiteY21" fmla="*/ 270092 h 1304909"/>
                <a:gd name="connsiteX22" fmla="*/ 2729400 w 3196855"/>
                <a:gd name="connsiteY22" fmla="*/ 283974 h 1304909"/>
                <a:gd name="connsiteX23" fmla="*/ 2900333 w 3196855"/>
                <a:gd name="connsiteY23" fmla="*/ 317214 h 1304909"/>
                <a:gd name="connsiteX24" fmla="*/ 3022415 w 3196855"/>
                <a:gd name="connsiteY24" fmla="*/ 257997 h 1304909"/>
                <a:gd name="connsiteX25" fmla="*/ 3110506 w 3196855"/>
                <a:gd name="connsiteY25" fmla="*/ 173252 h 1304909"/>
                <a:gd name="connsiteX26" fmla="*/ 3196855 w 3196855"/>
                <a:gd name="connsiteY26" fmla="*/ 206211 h 1304909"/>
                <a:gd name="connsiteX27" fmla="*/ 3196855 w 3196855"/>
                <a:gd name="connsiteY27" fmla="*/ 1304909 h 1304909"/>
                <a:gd name="connsiteX28" fmla="*/ 0 w 3196855"/>
                <a:gd name="connsiteY28" fmla="*/ 1283643 h 1304909"/>
                <a:gd name="connsiteX29" fmla="*/ 14176 w 3196855"/>
                <a:gd name="connsiteY29" fmla="*/ 418862 h 1304909"/>
                <a:gd name="connsiteX0" fmla="*/ 14176 w 3196855"/>
                <a:gd name="connsiteY0" fmla="*/ 418862 h 1304909"/>
                <a:gd name="connsiteX1" fmla="*/ 95085 w 3196855"/>
                <a:gd name="connsiteY1" fmla="*/ 350192 h 1304909"/>
                <a:gd name="connsiteX2" fmla="*/ 194375 w 3196855"/>
                <a:gd name="connsiteY2" fmla="*/ 307208 h 1304909"/>
                <a:gd name="connsiteX3" fmla="*/ 311888 w 3196855"/>
                <a:gd name="connsiteY3" fmla="*/ 283158 h 1304909"/>
                <a:gd name="connsiteX4" fmla="*/ 449840 w 3196855"/>
                <a:gd name="connsiteY4" fmla="*/ 282633 h 1304909"/>
                <a:gd name="connsiteX5" fmla="*/ 637953 w 3196855"/>
                <a:gd name="connsiteY5" fmla="*/ 291271 h 1304909"/>
                <a:gd name="connsiteX6" fmla="*/ 764284 w 3196855"/>
                <a:gd name="connsiteY6" fmla="*/ 292284 h 1304909"/>
                <a:gd name="connsiteX7" fmla="*/ 964018 w 3196855"/>
                <a:gd name="connsiteY7" fmla="*/ 284183 h 1304909"/>
                <a:gd name="connsiteX8" fmla="*/ 1054538 w 3196855"/>
                <a:gd name="connsiteY8" fmla="*/ 224725 h 1304909"/>
                <a:gd name="connsiteX9" fmla="*/ 1128489 w 3196855"/>
                <a:gd name="connsiteY9" fmla="*/ 168062 h 1304909"/>
                <a:gd name="connsiteX10" fmla="*/ 1208772 w 3196855"/>
                <a:gd name="connsiteY10" fmla="*/ 107181 h 1304909"/>
                <a:gd name="connsiteX11" fmla="*/ 1275907 w 3196855"/>
                <a:gd name="connsiteY11" fmla="*/ 64443 h 1304909"/>
                <a:gd name="connsiteX12" fmla="*/ 1371744 w 3196855"/>
                <a:gd name="connsiteY12" fmla="*/ 69501 h 1304909"/>
                <a:gd name="connsiteX13" fmla="*/ 1482453 w 3196855"/>
                <a:gd name="connsiteY13" fmla="*/ 23835 h 1304909"/>
                <a:gd name="connsiteX14" fmla="*/ 1659870 w 3196855"/>
                <a:gd name="connsiteY14" fmla="*/ 390 h 1304909"/>
                <a:gd name="connsiteX15" fmla="*/ 1820486 w 3196855"/>
                <a:gd name="connsiteY15" fmla="*/ 12217 h 1304909"/>
                <a:gd name="connsiteX16" fmla="*/ 1993022 w 3196855"/>
                <a:gd name="connsiteY16" fmla="*/ 42949 h 1304909"/>
                <a:gd name="connsiteX17" fmla="*/ 2062964 w 3196855"/>
                <a:gd name="connsiteY17" fmla="*/ 91007 h 1304909"/>
                <a:gd name="connsiteX18" fmla="*/ 2171509 w 3196855"/>
                <a:gd name="connsiteY18" fmla="*/ 138966 h 1304909"/>
                <a:gd name="connsiteX19" fmla="*/ 2254102 w 3196855"/>
                <a:gd name="connsiteY19" fmla="*/ 239185 h 1304909"/>
                <a:gd name="connsiteX20" fmla="*/ 2334927 w 3196855"/>
                <a:gd name="connsiteY20" fmla="*/ 220494 h 1304909"/>
                <a:gd name="connsiteX21" fmla="*/ 2453179 w 3196855"/>
                <a:gd name="connsiteY21" fmla="*/ 276616 h 1304909"/>
                <a:gd name="connsiteX22" fmla="*/ 2594344 w 3196855"/>
                <a:gd name="connsiteY22" fmla="*/ 270092 h 1304909"/>
                <a:gd name="connsiteX23" fmla="*/ 2729400 w 3196855"/>
                <a:gd name="connsiteY23" fmla="*/ 283974 h 1304909"/>
                <a:gd name="connsiteX24" fmla="*/ 2900333 w 3196855"/>
                <a:gd name="connsiteY24" fmla="*/ 317214 h 1304909"/>
                <a:gd name="connsiteX25" fmla="*/ 3022415 w 3196855"/>
                <a:gd name="connsiteY25" fmla="*/ 257997 h 1304909"/>
                <a:gd name="connsiteX26" fmla="*/ 3110506 w 3196855"/>
                <a:gd name="connsiteY26" fmla="*/ 173252 h 1304909"/>
                <a:gd name="connsiteX27" fmla="*/ 3196855 w 3196855"/>
                <a:gd name="connsiteY27" fmla="*/ 206211 h 1304909"/>
                <a:gd name="connsiteX28" fmla="*/ 3196855 w 3196855"/>
                <a:gd name="connsiteY28" fmla="*/ 1304909 h 1304909"/>
                <a:gd name="connsiteX29" fmla="*/ 0 w 3196855"/>
                <a:gd name="connsiteY29" fmla="*/ 1283643 h 1304909"/>
                <a:gd name="connsiteX30" fmla="*/ 14176 w 3196855"/>
                <a:gd name="connsiteY30" fmla="*/ 418862 h 1304909"/>
                <a:gd name="connsiteX0" fmla="*/ 14176 w 3196855"/>
                <a:gd name="connsiteY0" fmla="*/ 418862 h 1304909"/>
                <a:gd name="connsiteX1" fmla="*/ 95085 w 3196855"/>
                <a:gd name="connsiteY1" fmla="*/ 350192 h 1304909"/>
                <a:gd name="connsiteX2" fmla="*/ 194375 w 3196855"/>
                <a:gd name="connsiteY2" fmla="*/ 307208 h 1304909"/>
                <a:gd name="connsiteX3" fmla="*/ 311888 w 3196855"/>
                <a:gd name="connsiteY3" fmla="*/ 283158 h 1304909"/>
                <a:gd name="connsiteX4" fmla="*/ 449840 w 3196855"/>
                <a:gd name="connsiteY4" fmla="*/ 282633 h 1304909"/>
                <a:gd name="connsiteX5" fmla="*/ 637953 w 3196855"/>
                <a:gd name="connsiteY5" fmla="*/ 291271 h 1304909"/>
                <a:gd name="connsiteX6" fmla="*/ 764284 w 3196855"/>
                <a:gd name="connsiteY6" fmla="*/ 292284 h 1304909"/>
                <a:gd name="connsiteX7" fmla="*/ 964018 w 3196855"/>
                <a:gd name="connsiteY7" fmla="*/ 284183 h 1304909"/>
                <a:gd name="connsiteX8" fmla="*/ 1054538 w 3196855"/>
                <a:gd name="connsiteY8" fmla="*/ 224725 h 1304909"/>
                <a:gd name="connsiteX9" fmla="*/ 1128489 w 3196855"/>
                <a:gd name="connsiteY9" fmla="*/ 168062 h 1304909"/>
                <a:gd name="connsiteX10" fmla="*/ 1208772 w 3196855"/>
                <a:gd name="connsiteY10" fmla="*/ 135420 h 1304909"/>
                <a:gd name="connsiteX11" fmla="*/ 1275907 w 3196855"/>
                <a:gd name="connsiteY11" fmla="*/ 64443 h 1304909"/>
                <a:gd name="connsiteX12" fmla="*/ 1371744 w 3196855"/>
                <a:gd name="connsiteY12" fmla="*/ 69501 h 1304909"/>
                <a:gd name="connsiteX13" fmla="*/ 1482453 w 3196855"/>
                <a:gd name="connsiteY13" fmla="*/ 23835 h 1304909"/>
                <a:gd name="connsiteX14" fmla="*/ 1659870 w 3196855"/>
                <a:gd name="connsiteY14" fmla="*/ 390 h 1304909"/>
                <a:gd name="connsiteX15" fmla="*/ 1820486 w 3196855"/>
                <a:gd name="connsiteY15" fmla="*/ 12217 h 1304909"/>
                <a:gd name="connsiteX16" fmla="*/ 1993022 w 3196855"/>
                <a:gd name="connsiteY16" fmla="*/ 42949 h 1304909"/>
                <a:gd name="connsiteX17" fmla="*/ 2062964 w 3196855"/>
                <a:gd name="connsiteY17" fmla="*/ 91007 h 1304909"/>
                <a:gd name="connsiteX18" fmla="*/ 2171509 w 3196855"/>
                <a:gd name="connsiteY18" fmla="*/ 138966 h 1304909"/>
                <a:gd name="connsiteX19" fmla="*/ 2254102 w 3196855"/>
                <a:gd name="connsiteY19" fmla="*/ 239185 h 1304909"/>
                <a:gd name="connsiteX20" fmla="*/ 2334927 w 3196855"/>
                <a:gd name="connsiteY20" fmla="*/ 220494 h 1304909"/>
                <a:gd name="connsiteX21" fmla="*/ 2453179 w 3196855"/>
                <a:gd name="connsiteY21" fmla="*/ 276616 h 1304909"/>
                <a:gd name="connsiteX22" fmla="*/ 2594344 w 3196855"/>
                <a:gd name="connsiteY22" fmla="*/ 270092 h 1304909"/>
                <a:gd name="connsiteX23" fmla="*/ 2729400 w 3196855"/>
                <a:gd name="connsiteY23" fmla="*/ 283974 h 1304909"/>
                <a:gd name="connsiteX24" fmla="*/ 2900333 w 3196855"/>
                <a:gd name="connsiteY24" fmla="*/ 317214 h 1304909"/>
                <a:gd name="connsiteX25" fmla="*/ 3022415 w 3196855"/>
                <a:gd name="connsiteY25" fmla="*/ 257997 h 1304909"/>
                <a:gd name="connsiteX26" fmla="*/ 3110506 w 3196855"/>
                <a:gd name="connsiteY26" fmla="*/ 173252 h 1304909"/>
                <a:gd name="connsiteX27" fmla="*/ 3196855 w 3196855"/>
                <a:gd name="connsiteY27" fmla="*/ 206211 h 1304909"/>
                <a:gd name="connsiteX28" fmla="*/ 3196855 w 3196855"/>
                <a:gd name="connsiteY28" fmla="*/ 1304909 h 1304909"/>
                <a:gd name="connsiteX29" fmla="*/ 0 w 3196855"/>
                <a:gd name="connsiteY29" fmla="*/ 1283643 h 1304909"/>
                <a:gd name="connsiteX30" fmla="*/ 14176 w 3196855"/>
                <a:gd name="connsiteY30" fmla="*/ 418862 h 1304909"/>
                <a:gd name="connsiteX0" fmla="*/ 14176 w 3196855"/>
                <a:gd name="connsiteY0" fmla="*/ 418862 h 1304909"/>
                <a:gd name="connsiteX1" fmla="*/ 95085 w 3196855"/>
                <a:gd name="connsiteY1" fmla="*/ 350192 h 1304909"/>
                <a:gd name="connsiteX2" fmla="*/ 194375 w 3196855"/>
                <a:gd name="connsiteY2" fmla="*/ 307208 h 1304909"/>
                <a:gd name="connsiteX3" fmla="*/ 311888 w 3196855"/>
                <a:gd name="connsiteY3" fmla="*/ 283158 h 1304909"/>
                <a:gd name="connsiteX4" fmla="*/ 449840 w 3196855"/>
                <a:gd name="connsiteY4" fmla="*/ 282633 h 1304909"/>
                <a:gd name="connsiteX5" fmla="*/ 637953 w 3196855"/>
                <a:gd name="connsiteY5" fmla="*/ 291271 h 1304909"/>
                <a:gd name="connsiteX6" fmla="*/ 764284 w 3196855"/>
                <a:gd name="connsiteY6" fmla="*/ 292284 h 1304909"/>
                <a:gd name="connsiteX7" fmla="*/ 964018 w 3196855"/>
                <a:gd name="connsiteY7" fmla="*/ 284183 h 1304909"/>
                <a:gd name="connsiteX8" fmla="*/ 1036845 w 3196855"/>
                <a:gd name="connsiteY8" fmla="*/ 203546 h 1304909"/>
                <a:gd name="connsiteX9" fmla="*/ 1128489 w 3196855"/>
                <a:gd name="connsiteY9" fmla="*/ 168062 h 1304909"/>
                <a:gd name="connsiteX10" fmla="*/ 1208772 w 3196855"/>
                <a:gd name="connsiteY10" fmla="*/ 135420 h 1304909"/>
                <a:gd name="connsiteX11" fmla="*/ 1275907 w 3196855"/>
                <a:gd name="connsiteY11" fmla="*/ 64443 h 1304909"/>
                <a:gd name="connsiteX12" fmla="*/ 1371744 w 3196855"/>
                <a:gd name="connsiteY12" fmla="*/ 69501 h 1304909"/>
                <a:gd name="connsiteX13" fmla="*/ 1482453 w 3196855"/>
                <a:gd name="connsiteY13" fmla="*/ 23835 h 1304909"/>
                <a:gd name="connsiteX14" fmla="*/ 1659870 w 3196855"/>
                <a:gd name="connsiteY14" fmla="*/ 390 h 1304909"/>
                <a:gd name="connsiteX15" fmla="*/ 1820486 w 3196855"/>
                <a:gd name="connsiteY15" fmla="*/ 12217 h 1304909"/>
                <a:gd name="connsiteX16" fmla="*/ 1993022 w 3196855"/>
                <a:gd name="connsiteY16" fmla="*/ 42949 h 1304909"/>
                <a:gd name="connsiteX17" fmla="*/ 2062964 w 3196855"/>
                <a:gd name="connsiteY17" fmla="*/ 91007 h 1304909"/>
                <a:gd name="connsiteX18" fmla="*/ 2171509 w 3196855"/>
                <a:gd name="connsiteY18" fmla="*/ 138966 h 1304909"/>
                <a:gd name="connsiteX19" fmla="*/ 2254102 w 3196855"/>
                <a:gd name="connsiteY19" fmla="*/ 239185 h 1304909"/>
                <a:gd name="connsiteX20" fmla="*/ 2334927 w 3196855"/>
                <a:gd name="connsiteY20" fmla="*/ 220494 h 1304909"/>
                <a:gd name="connsiteX21" fmla="*/ 2453179 w 3196855"/>
                <a:gd name="connsiteY21" fmla="*/ 276616 h 1304909"/>
                <a:gd name="connsiteX22" fmla="*/ 2594344 w 3196855"/>
                <a:gd name="connsiteY22" fmla="*/ 270092 h 1304909"/>
                <a:gd name="connsiteX23" fmla="*/ 2729400 w 3196855"/>
                <a:gd name="connsiteY23" fmla="*/ 283974 h 1304909"/>
                <a:gd name="connsiteX24" fmla="*/ 2900333 w 3196855"/>
                <a:gd name="connsiteY24" fmla="*/ 317214 h 1304909"/>
                <a:gd name="connsiteX25" fmla="*/ 3022415 w 3196855"/>
                <a:gd name="connsiteY25" fmla="*/ 257997 h 1304909"/>
                <a:gd name="connsiteX26" fmla="*/ 3110506 w 3196855"/>
                <a:gd name="connsiteY26" fmla="*/ 173252 h 1304909"/>
                <a:gd name="connsiteX27" fmla="*/ 3196855 w 3196855"/>
                <a:gd name="connsiteY27" fmla="*/ 206211 h 1304909"/>
                <a:gd name="connsiteX28" fmla="*/ 3196855 w 3196855"/>
                <a:gd name="connsiteY28" fmla="*/ 1304909 h 1304909"/>
                <a:gd name="connsiteX29" fmla="*/ 0 w 3196855"/>
                <a:gd name="connsiteY29" fmla="*/ 1283643 h 1304909"/>
                <a:gd name="connsiteX30" fmla="*/ 14176 w 3196855"/>
                <a:gd name="connsiteY30" fmla="*/ 418862 h 1304909"/>
                <a:gd name="connsiteX0" fmla="*/ 14176 w 3196855"/>
                <a:gd name="connsiteY0" fmla="*/ 418862 h 1304909"/>
                <a:gd name="connsiteX1" fmla="*/ 95085 w 3196855"/>
                <a:gd name="connsiteY1" fmla="*/ 350192 h 1304909"/>
                <a:gd name="connsiteX2" fmla="*/ 194375 w 3196855"/>
                <a:gd name="connsiteY2" fmla="*/ 307208 h 1304909"/>
                <a:gd name="connsiteX3" fmla="*/ 311888 w 3196855"/>
                <a:gd name="connsiteY3" fmla="*/ 283158 h 1304909"/>
                <a:gd name="connsiteX4" fmla="*/ 449840 w 3196855"/>
                <a:gd name="connsiteY4" fmla="*/ 282633 h 1304909"/>
                <a:gd name="connsiteX5" fmla="*/ 637953 w 3196855"/>
                <a:gd name="connsiteY5" fmla="*/ 291271 h 1304909"/>
                <a:gd name="connsiteX6" fmla="*/ 764284 w 3196855"/>
                <a:gd name="connsiteY6" fmla="*/ 292284 h 1304909"/>
                <a:gd name="connsiteX7" fmla="*/ 964018 w 3196855"/>
                <a:gd name="connsiteY7" fmla="*/ 298302 h 1304909"/>
                <a:gd name="connsiteX8" fmla="*/ 1036845 w 3196855"/>
                <a:gd name="connsiteY8" fmla="*/ 203546 h 1304909"/>
                <a:gd name="connsiteX9" fmla="*/ 1128489 w 3196855"/>
                <a:gd name="connsiteY9" fmla="*/ 168062 h 1304909"/>
                <a:gd name="connsiteX10" fmla="*/ 1208772 w 3196855"/>
                <a:gd name="connsiteY10" fmla="*/ 135420 h 1304909"/>
                <a:gd name="connsiteX11" fmla="*/ 1275907 w 3196855"/>
                <a:gd name="connsiteY11" fmla="*/ 64443 h 1304909"/>
                <a:gd name="connsiteX12" fmla="*/ 1371744 w 3196855"/>
                <a:gd name="connsiteY12" fmla="*/ 69501 h 1304909"/>
                <a:gd name="connsiteX13" fmla="*/ 1482453 w 3196855"/>
                <a:gd name="connsiteY13" fmla="*/ 23835 h 1304909"/>
                <a:gd name="connsiteX14" fmla="*/ 1659870 w 3196855"/>
                <a:gd name="connsiteY14" fmla="*/ 390 h 1304909"/>
                <a:gd name="connsiteX15" fmla="*/ 1820486 w 3196855"/>
                <a:gd name="connsiteY15" fmla="*/ 12217 h 1304909"/>
                <a:gd name="connsiteX16" fmla="*/ 1993022 w 3196855"/>
                <a:gd name="connsiteY16" fmla="*/ 42949 h 1304909"/>
                <a:gd name="connsiteX17" fmla="*/ 2062964 w 3196855"/>
                <a:gd name="connsiteY17" fmla="*/ 91007 h 1304909"/>
                <a:gd name="connsiteX18" fmla="*/ 2171509 w 3196855"/>
                <a:gd name="connsiteY18" fmla="*/ 138966 h 1304909"/>
                <a:gd name="connsiteX19" fmla="*/ 2254102 w 3196855"/>
                <a:gd name="connsiteY19" fmla="*/ 239185 h 1304909"/>
                <a:gd name="connsiteX20" fmla="*/ 2334927 w 3196855"/>
                <a:gd name="connsiteY20" fmla="*/ 220494 h 1304909"/>
                <a:gd name="connsiteX21" fmla="*/ 2453179 w 3196855"/>
                <a:gd name="connsiteY21" fmla="*/ 276616 h 1304909"/>
                <a:gd name="connsiteX22" fmla="*/ 2594344 w 3196855"/>
                <a:gd name="connsiteY22" fmla="*/ 270092 h 1304909"/>
                <a:gd name="connsiteX23" fmla="*/ 2729400 w 3196855"/>
                <a:gd name="connsiteY23" fmla="*/ 283974 h 1304909"/>
                <a:gd name="connsiteX24" fmla="*/ 2900333 w 3196855"/>
                <a:gd name="connsiteY24" fmla="*/ 317214 h 1304909"/>
                <a:gd name="connsiteX25" fmla="*/ 3022415 w 3196855"/>
                <a:gd name="connsiteY25" fmla="*/ 257997 h 1304909"/>
                <a:gd name="connsiteX26" fmla="*/ 3110506 w 3196855"/>
                <a:gd name="connsiteY26" fmla="*/ 173252 h 1304909"/>
                <a:gd name="connsiteX27" fmla="*/ 3196855 w 3196855"/>
                <a:gd name="connsiteY27" fmla="*/ 206211 h 1304909"/>
                <a:gd name="connsiteX28" fmla="*/ 3196855 w 3196855"/>
                <a:gd name="connsiteY28" fmla="*/ 1304909 h 1304909"/>
                <a:gd name="connsiteX29" fmla="*/ 0 w 3196855"/>
                <a:gd name="connsiteY29" fmla="*/ 1283643 h 1304909"/>
                <a:gd name="connsiteX30" fmla="*/ 14176 w 3196855"/>
                <a:gd name="connsiteY30" fmla="*/ 418862 h 1304909"/>
                <a:gd name="connsiteX0" fmla="*/ 14176 w 3196855"/>
                <a:gd name="connsiteY0" fmla="*/ 418862 h 1304909"/>
                <a:gd name="connsiteX1" fmla="*/ 95085 w 3196855"/>
                <a:gd name="connsiteY1" fmla="*/ 350192 h 1304909"/>
                <a:gd name="connsiteX2" fmla="*/ 194375 w 3196855"/>
                <a:gd name="connsiteY2" fmla="*/ 307208 h 1304909"/>
                <a:gd name="connsiteX3" fmla="*/ 311888 w 3196855"/>
                <a:gd name="connsiteY3" fmla="*/ 283158 h 1304909"/>
                <a:gd name="connsiteX4" fmla="*/ 449840 w 3196855"/>
                <a:gd name="connsiteY4" fmla="*/ 282633 h 1304909"/>
                <a:gd name="connsiteX5" fmla="*/ 637953 w 3196855"/>
                <a:gd name="connsiteY5" fmla="*/ 291271 h 1304909"/>
                <a:gd name="connsiteX6" fmla="*/ 758387 w 3196855"/>
                <a:gd name="connsiteY6" fmla="*/ 271105 h 1304909"/>
                <a:gd name="connsiteX7" fmla="*/ 964018 w 3196855"/>
                <a:gd name="connsiteY7" fmla="*/ 298302 h 1304909"/>
                <a:gd name="connsiteX8" fmla="*/ 1036845 w 3196855"/>
                <a:gd name="connsiteY8" fmla="*/ 203546 h 1304909"/>
                <a:gd name="connsiteX9" fmla="*/ 1128489 w 3196855"/>
                <a:gd name="connsiteY9" fmla="*/ 168062 h 1304909"/>
                <a:gd name="connsiteX10" fmla="*/ 1208772 w 3196855"/>
                <a:gd name="connsiteY10" fmla="*/ 135420 h 1304909"/>
                <a:gd name="connsiteX11" fmla="*/ 1275907 w 3196855"/>
                <a:gd name="connsiteY11" fmla="*/ 64443 h 1304909"/>
                <a:gd name="connsiteX12" fmla="*/ 1371744 w 3196855"/>
                <a:gd name="connsiteY12" fmla="*/ 69501 h 1304909"/>
                <a:gd name="connsiteX13" fmla="*/ 1482453 w 3196855"/>
                <a:gd name="connsiteY13" fmla="*/ 23835 h 1304909"/>
                <a:gd name="connsiteX14" fmla="*/ 1659870 w 3196855"/>
                <a:gd name="connsiteY14" fmla="*/ 390 h 1304909"/>
                <a:gd name="connsiteX15" fmla="*/ 1820486 w 3196855"/>
                <a:gd name="connsiteY15" fmla="*/ 12217 h 1304909"/>
                <a:gd name="connsiteX16" fmla="*/ 1993022 w 3196855"/>
                <a:gd name="connsiteY16" fmla="*/ 42949 h 1304909"/>
                <a:gd name="connsiteX17" fmla="*/ 2062964 w 3196855"/>
                <a:gd name="connsiteY17" fmla="*/ 91007 h 1304909"/>
                <a:gd name="connsiteX18" fmla="*/ 2171509 w 3196855"/>
                <a:gd name="connsiteY18" fmla="*/ 138966 h 1304909"/>
                <a:gd name="connsiteX19" fmla="*/ 2254102 w 3196855"/>
                <a:gd name="connsiteY19" fmla="*/ 239185 h 1304909"/>
                <a:gd name="connsiteX20" fmla="*/ 2334927 w 3196855"/>
                <a:gd name="connsiteY20" fmla="*/ 220494 h 1304909"/>
                <a:gd name="connsiteX21" fmla="*/ 2453179 w 3196855"/>
                <a:gd name="connsiteY21" fmla="*/ 276616 h 1304909"/>
                <a:gd name="connsiteX22" fmla="*/ 2594344 w 3196855"/>
                <a:gd name="connsiteY22" fmla="*/ 270092 h 1304909"/>
                <a:gd name="connsiteX23" fmla="*/ 2729400 w 3196855"/>
                <a:gd name="connsiteY23" fmla="*/ 283974 h 1304909"/>
                <a:gd name="connsiteX24" fmla="*/ 2900333 w 3196855"/>
                <a:gd name="connsiteY24" fmla="*/ 317214 h 1304909"/>
                <a:gd name="connsiteX25" fmla="*/ 3022415 w 3196855"/>
                <a:gd name="connsiteY25" fmla="*/ 257997 h 1304909"/>
                <a:gd name="connsiteX26" fmla="*/ 3110506 w 3196855"/>
                <a:gd name="connsiteY26" fmla="*/ 173252 h 1304909"/>
                <a:gd name="connsiteX27" fmla="*/ 3196855 w 3196855"/>
                <a:gd name="connsiteY27" fmla="*/ 206211 h 1304909"/>
                <a:gd name="connsiteX28" fmla="*/ 3196855 w 3196855"/>
                <a:gd name="connsiteY28" fmla="*/ 1304909 h 1304909"/>
                <a:gd name="connsiteX29" fmla="*/ 0 w 3196855"/>
                <a:gd name="connsiteY29" fmla="*/ 1283643 h 1304909"/>
                <a:gd name="connsiteX30" fmla="*/ 14176 w 3196855"/>
                <a:gd name="connsiteY30" fmla="*/ 418862 h 1304909"/>
                <a:gd name="connsiteX0" fmla="*/ 14176 w 3196855"/>
                <a:gd name="connsiteY0" fmla="*/ 418862 h 1304909"/>
                <a:gd name="connsiteX1" fmla="*/ 95085 w 3196855"/>
                <a:gd name="connsiteY1" fmla="*/ 350192 h 1304909"/>
                <a:gd name="connsiteX2" fmla="*/ 194375 w 3196855"/>
                <a:gd name="connsiteY2" fmla="*/ 307208 h 1304909"/>
                <a:gd name="connsiteX3" fmla="*/ 311888 w 3196855"/>
                <a:gd name="connsiteY3" fmla="*/ 283158 h 1304909"/>
                <a:gd name="connsiteX4" fmla="*/ 449840 w 3196855"/>
                <a:gd name="connsiteY4" fmla="*/ 282633 h 1304909"/>
                <a:gd name="connsiteX5" fmla="*/ 620260 w 3196855"/>
                <a:gd name="connsiteY5" fmla="*/ 326570 h 1304909"/>
                <a:gd name="connsiteX6" fmla="*/ 758387 w 3196855"/>
                <a:gd name="connsiteY6" fmla="*/ 271105 h 1304909"/>
                <a:gd name="connsiteX7" fmla="*/ 964018 w 3196855"/>
                <a:gd name="connsiteY7" fmla="*/ 298302 h 1304909"/>
                <a:gd name="connsiteX8" fmla="*/ 1036845 w 3196855"/>
                <a:gd name="connsiteY8" fmla="*/ 203546 h 1304909"/>
                <a:gd name="connsiteX9" fmla="*/ 1128489 w 3196855"/>
                <a:gd name="connsiteY9" fmla="*/ 168062 h 1304909"/>
                <a:gd name="connsiteX10" fmla="*/ 1208772 w 3196855"/>
                <a:gd name="connsiteY10" fmla="*/ 135420 h 1304909"/>
                <a:gd name="connsiteX11" fmla="*/ 1275907 w 3196855"/>
                <a:gd name="connsiteY11" fmla="*/ 64443 h 1304909"/>
                <a:gd name="connsiteX12" fmla="*/ 1371744 w 3196855"/>
                <a:gd name="connsiteY12" fmla="*/ 69501 h 1304909"/>
                <a:gd name="connsiteX13" fmla="*/ 1482453 w 3196855"/>
                <a:gd name="connsiteY13" fmla="*/ 23835 h 1304909"/>
                <a:gd name="connsiteX14" fmla="*/ 1659870 w 3196855"/>
                <a:gd name="connsiteY14" fmla="*/ 390 h 1304909"/>
                <a:gd name="connsiteX15" fmla="*/ 1820486 w 3196855"/>
                <a:gd name="connsiteY15" fmla="*/ 12217 h 1304909"/>
                <a:gd name="connsiteX16" fmla="*/ 1993022 w 3196855"/>
                <a:gd name="connsiteY16" fmla="*/ 42949 h 1304909"/>
                <a:gd name="connsiteX17" fmla="*/ 2062964 w 3196855"/>
                <a:gd name="connsiteY17" fmla="*/ 91007 h 1304909"/>
                <a:gd name="connsiteX18" fmla="*/ 2171509 w 3196855"/>
                <a:gd name="connsiteY18" fmla="*/ 138966 h 1304909"/>
                <a:gd name="connsiteX19" fmla="*/ 2254102 w 3196855"/>
                <a:gd name="connsiteY19" fmla="*/ 239185 h 1304909"/>
                <a:gd name="connsiteX20" fmla="*/ 2334927 w 3196855"/>
                <a:gd name="connsiteY20" fmla="*/ 220494 h 1304909"/>
                <a:gd name="connsiteX21" fmla="*/ 2453179 w 3196855"/>
                <a:gd name="connsiteY21" fmla="*/ 276616 h 1304909"/>
                <a:gd name="connsiteX22" fmla="*/ 2594344 w 3196855"/>
                <a:gd name="connsiteY22" fmla="*/ 270092 h 1304909"/>
                <a:gd name="connsiteX23" fmla="*/ 2729400 w 3196855"/>
                <a:gd name="connsiteY23" fmla="*/ 283974 h 1304909"/>
                <a:gd name="connsiteX24" fmla="*/ 2900333 w 3196855"/>
                <a:gd name="connsiteY24" fmla="*/ 317214 h 1304909"/>
                <a:gd name="connsiteX25" fmla="*/ 3022415 w 3196855"/>
                <a:gd name="connsiteY25" fmla="*/ 257997 h 1304909"/>
                <a:gd name="connsiteX26" fmla="*/ 3110506 w 3196855"/>
                <a:gd name="connsiteY26" fmla="*/ 173252 h 1304909"/>
                <a:gd name="connsiteX27" fmla="*/ 3196855 w 3196855"/>
                <a:gd name="connsiteY27" fmla="*/ 206211 h 1304909"/>
                <a:gd name="connsiteX28" fmla="*/ 3196855 w 3196855"/>
                <a:gd name="connsiteY28" fmla="*/ 1304909 h 1304909"/>
                <a:gd name="connsiteX29" fmla="*/ 0 w 3196855"/>
                <a:gd name="connsiteY29" fmla="*/ 1283643 h 1304909"/>
                <a:gd name="connsiteX30" fmla="*/ 14176 w 3196855"/>
                <a:gd name="connsiteY30" fmla="*/ 418862 h 1304909"/>
                <a:gd name="connsiteX0" fmla="*/ 14176 w 3196855"/>
                <a:gd name="connsiteY0" fmla="*/ 418862 h 1304909"/>
                <a:gd name="connsiteX1" fmla="*/ 95085 w 3196855"/>
                <a:gd name="connsiteY1" fmla="*/ 350192 h 1304909"/>
                <a:gd name="connsiteX2" fmla="*/ 194375 w 3196855"/>
                <a:gd name="connsiteY2" fmla="*/ 307208 h 1304909"/>
                <a:gd name="connsiteX3" fmla="*/ 311888 w 3196855"/>
                <a:gd name="connsiteY3" fmla="*/ 283158 h 1304909"/>
                <a:gd name="connsiteX4" fmla="*/ 449840 w 3196855"/>
                <a:gd name="connsiteY4" fmla="*/ 266161 h 1304909"/>
                <a:gd name="connsiteX5" fmla="*/ 620260 w 3196855"/>
                <a:gd name="connsiteY5" fmla="*/ 326570 h 1304909"/>
                <a:gd name="connsiteX6" fmla="*/ 758387 w 3196855"/>
                <a:gd name="connsiteY6" fmla="*/ 271105 h 1304909"/>
                <a:gd name="connsiteX7" fmla="*/ 964018 w 3196855"/>
                <a:gd name="connsiteY7" fmla="*/ 298302 h 1304909"/>
                <a:gd name="connsiteX8" fmla="*/ 1036845 w 3196855"/>
                <a:gd name="connsiteY8" fmla="*/ 203546 h 1304909"/>
                <a:gd name="connsiteX9" fmla="*/ 1128489 w 3196855"/>
                <a:gd name="connsiteY9" fmla="*/ 168062 h 1304909"/>
                <a:gd name="connsiteX10" fmla="*/ 1208772 w 3196855"/>
                <a:gd name="connsiteY10" fmla="*/ 135420 h 1304909"/>
                <a:gd name="connsiteX11" fmla="*/ 1275907 w 3196855"/>
                <a:gd name="connsiteY11" fmla="*/ 64443 h 1304909"/>
                <a:gd name="connsiteX12" fmla="*/ 1371744 w 3196855"/>
                <a:gd name="connsiteY12" fmla="*/ 69501 h 1304909"/>
                <a:gd name="connsiteX13" fmla="*/ 1482453 w 3196855"/>
                <a:gd name="connsiteY13" fmla="*/ 23835 h 1304909"/>
                <a:gd name="connsiteX14" fmla="*/ 1659870 w 3196855"/>
                <a:gd name="connsiteY14" fmla="*/ 390 h 1304909"/>
                <a:gd name="connsiteX15" fmla="*/ 1820486 w 3196855"/>
                <a:gd name="connsiteY15" fmla="*/ 12217 h 1304909"/>
                <a:gd name="connsiteX16" fmla="*/ 1993022 w 3196855"/>
                <a:gd name="connsiteY16" fmla="*/ 42949 h 1304909"/>
                <a:gd name="connsiteX17" fmla="*/ 2062964 w 3196855"/>
                <a:gd name="connsiteY17" fmla="*/ 91007 h 1304909"/>
                <a:gd name="connsiteX18" fmla="*/ 2171509 w 3196855"/>
                <a:gd name="connsiteY18" fmla="*/ 138966 h 1304909"/>
                <a:gd name="connsiteX19" fmla="*/ 2254102 w 3196855"/>
                <a:gd name="connsiteY19" fmla="*/ 239185 h 1304909"/>
                <a:gd name="connsiteX20" fmla="*/ 2334927 w 3196855"/>
                <a:gd name="connsiteY20" fmla="*/ 220494 h 1304909"/>
                <a:gd name="connsiteX21" fmla="*/ 2453179 w 3196855"/>
                <a:gd name="connsiteY21" fmla="*/ 276616 h 1304909"/>
                <a:gd name="connsiteX22" fmla="*/ 2594344 w 3196855"/>
                <a:gd name="connsiteY22" fmla="*/ 270092 h 1304909"/>
                <a:gd name="connsiteX23" fmla="*/ 2729400 w 3196855"/>
                <a:gd name="connsiteY23" fmla="*/ 283974 h 1304909"/>
                <a:gd name="connsiteX24" fmla="*/ 2900333 w 3196855"/>
                <a:gd name="connsiteY24" fmla="*/ 317214 h 1304909"/>
                <a:gd name="connsiteX25" fmla="*/ 3022415 w 3196855"/>
                <a:gd name="connsiteY25" fmla="*/ 257997 h 1304909"/>
                <a:gd name="connsiteX26" fmla="*/ 3110506 w 3196855"/>
                <a:gd name="connsiteY26" fmla="*/ 173252 h 1304909"/>
                <a:gd name="connsiteX27" fmla="*/ 3196855 w 3196855"/>
                <a:gd name="connsiteY27" fmla="*/ 206211 h 1304909"/>
                <a:gd name="connsiteX28" fmla="*/ 3196855 w 3196855"/>
                <a:gd name="connsiteY28" fmla="*/ 1304909 h 1304909"/>
                <a:gd name="connsiteX29" fmla="*/ 0 w 3196855"/>
                <a:gd name="connsiteY29" fmla="*/ 1283643 h 1304909"/>
                <a:gd name="connsiteX30" fmla="*/ 14176 w 3196855"/>
                <a:gd name="connsiteY30" fmla="*/ 418862 h 1304909"/>
                <a:gd name="connsiteX0" fmla="*/ 14176 w 3196855"/>
                <a:gd name="connsiteY0" fmla="*/ 418862 h 1304909"/>
                <a:gd name="connsiteX1" fmla="*/ 95085 w 3196855"/>
                <a:gd name="connsiteY1" fmla="*/ 350192 h 1304909"/>
                <a:gd name="connsiteX2" fmla="*/ 194375 w 3196855"/>
                <a:gd name="connsiteY2" fmla="*/ 307208 h 1304909"/>
                <a:gd name="connsiteX3" fmla="*/ 317787 w 3196855"/>
                <a:gd name="connsiteY3" fmla="*/ 290218 h 1304909"/>
                <a:gd name="connsiteX4" fmla="*/ 449840 w 3196855"/>
                <a:gd name="connsiteY4" fmla="*/ 266161 h 1304909"/>
                <a:gd name="connsiteX5" fmla="*/ 620260 w 3196855"/>
                <a:gd name="connsiteY5" fmla="*/ 326570 h 1304909"/>
                <a:gd name="connsiteX6" fmla="*/ 758387 w 3196855"/>
                <a:gd name="connsiteY6" fmla="*/ 271105 h 1304909"/>
                <a:gd name="connsiteX7" fmla="*/ 964018 w 3196855"/>
                <a:gd name="connsiteY7" fmla="*/ 298302 h 1304909"/>
                <a:gd name="connsiteX8" fmla="*/ 1036845 w 3196855"/>
                <a:gd name="connsiteY8" fmla="*/ 203546 h 1304909"/>
                <a:gd name="connsiteX9" fmla="*/ 1128489 w 3196855"/>
                <a:gd name="connsiteY9" fmla="*/ 168062 h 1304909"/>
                <a:gd name="connsiteX10" fmla="*/ 1208772 w 3196855"/>
                <a:gd name="connsiteY10" fmla="*/ 135420 h 1304909"/>
                <a:gd name="connsiteX11" fmla="*/ 1275907 w 3196855"/>
                <a:gd name="connsiteY11" fmla="*/ 64443 h 1304909"/>
                <a:gd name="connsiteX12" fmla="*/ 1371744 w 3196855"/>
                <a:gd name="connsiteY12" fmla="*/ 69501 h 1304909"/>
                <a:gd name="connsiteX13" fmla="*/ 1482453 w 3196855"/>
                <a:gd name="connsiteY13" fmla="*/ 23835 h 1304909"/>
                <a:gd name="connsiteX14" fmla="*/ 1659870 w 3196855"/>
                <a:gd name="connsiteY14" fmla="*/ 390 h 1304909"/>
                <a:gd name="connsiteX15" fmla="*/ 1820486 w 3196855"/>
                <a:gd name="connsiteY15" fmla="*/ 12217 h 1304909"/>
                <a:gd name="connsiteX16" fmla="*/ 1993022 w 3196855"/>
                <a:gd name="connsiteY16" fmla="*/ 42949 h 1304909"/>
                <a:gd name="connsiteX17" fmla="*/ 2062964 w 3196855"/>
                <a:gd name="connsiteY17" fmla="*/ 91007 h 1304909"/>
                <a:gd name="connsiteX18" fmla="*/ 2171509 w 3196855"/>
                <a:gd name="connsiteY18" fmla="*/ 138966 h 1304909"/>
                <a:gd name="connsiteX19" fmla="*/ 2254102 w 3196855"/>
                <a:gd name="connsiteY19" fmla="*/ 239185 h 1304909"/>
                <a:gd name="connsiteX20" fmla="*/ 2334927 w 3196855"/>
                <a:gd name="connsiteY20" fmla="*/ 220494 h 1304909"/>
                <a:gd name="connsiteX21" fmla="*/ 2453179 w 3196855"/>
                <a:gd name="connsiteY21" fmla="*/ 276616 h 1304909"/>
                <a:gd name="connsiteX22" fmla="*/ 2594344 w 3196855"/>
                <a:gd name="connsiteY22" fmla="*/ 270092 h 1304909"/>
                <a:gd name="connsiteX23" fmla="*/ 2729400 w 3196855"/>
                <a:gd name="connsiteY23" fmla="*/ 283974 h 1304909"/>
                <a:gd name="connsiteX24" fmla="*/ 2900333 w 3196855"/>
                <a:gd name="connsiteY24" fmla="*/ 317214 h 1304909"/>
                <a:gd name="connsiteX25" fmla="*/ 3022415 w 3196855"/>
                <a:gd name="connsiteY25" fmla="*/ 257997 h 1304909"/>
                <a:gd name="connsiteX26" fmla="*/ 3110506 w 3196855"/>
                <a:gd name="connsiteY26" fmla="*/ 173252 h 1304909"/>
                <a:gd name="connsiteX27" fmla="*/ 3196855 w 3196855"/>
                <a:gd name="connsiteY27" fmla="*/ 206211 h 1304909"/>
                <a:gd name="connsiteX28" fmla="*/ 3196855 w 3196855"/>
                <a:gd name="connsiteY28" fmla="*/ 1304909 h 1304909"/>
                <a:gd name="connsiteX29" fmla="*/ 0 w 3196855"/>
                <a:gd name="connsiteY29" fmla="*/ 1283643 h 1304909"/>
                <a:gd name="connsiteX30" fmla="*/ 14176 w 3196855"/>
                <a:gd name="connsiteY30" fmla="*/ 418862 h 1304909"/>
                <a:gd name="connsiteX0" fmla="*/ 14176 w 3196855"/>
                <a:gd name="connsiteY0" fmla="*/ 418862 h 1304909"/>
                <a:gd name="connsiteX1" fmla="*/ 95085 w 3196855"/>
                <a:gd name="connsiteY1" fmla="*/ 350192 h 1304909"/>
                <a:gd name="connsiteX2" fmla="*/ 206171 w 3196855"/>
                <a:gd name="connsiteY2" fmla="*/ 288382 h 1304909"/>
                <a:gd name="connsiteX3" fmla="*/ 317787 w 3196855"/>
                <a:gd name="connsiteY3" fmla="*/ 290218 h 1304909"/>
                <a:gd name="connsiteX4" fmla="*/ 449840 w 3196855"/>
                <a:gd name="connsiteY4" fmla="*/ 266161 h 1304909"/>
                <a:gd name="connsiteX5" fmla="*/ 620260 w 3196855"/>
                <a:gd name="connsiteY5" fmla="*/ 326570 h 1304909"/>
                <a:gd name="connsiteX6" fmla="*/ 758387 w 3196855"/>
                <a:gd name="connsiteY6" fmla="*/ 271105 h 1304909"/>
                <a:gd name="connsiteX7" fmla="*/ 964018 w 3196855"/>
                <a:gd name="connsiteY7" fmla="*/ 298302 h 1304909"/>
                <a:gd name="connsiteX8" fmla="*/ 1036845 w 3196855"/>
                <a:gd name="connsiteY8" fmla="*/ 203546 h 1304909"/>
                <a:gd name="connsiteX9" fmla="*/ 1128489 w 3196855"/>
                <a:gd name="connsiteY9" fmla="*/ 168062 h 1304909"/>
                <a:gd name="connsiteX10" fmla="*/ 1208772 w 3196855"/>
                <a:gd name="connsiteY10" fmla="*/ 135420 h 1304909"/>
                <a:gd name="connsiteX11" fmla="*/ 1275907 w 3196855"/>
                <a:gd name="connsiteY11" fmla="*/ 64443 h 1304909"/>
                <a:gd name="connsiteX12" fmla="*/ 1371744 w 3196855"/>
                <a:gd name="connsiteY12" fmla="*/ 69501 h 1304909"/>
                <a:gd name="connsiteX13" fmla="*/ 1482453 w 3196855"/>
                <a:gd name="connsiteY13" fmla="*/ 23835 h 1304909"/>
                <a:gd name="connsiteX14" fmla="*/ 1659870 w 3196855"/>
                <a:gd name="connsiteY14" fmla="*/ 390 h 1304909"/>
                <a:gd name="connsiteX15" fmla="*/ 1820486 w 3196855"/>
                <a:gd name="connsiteY15" fmla="*/ 12217 h 1304909"/>
                <a:gd name="connsiteX16" fmla="*/ 1993022 w 3196855"/>
                <a:gd name="connsiteY16" fmla="*/ 42949 h 1304909"/>
                <a:gd name="connsiteX17" fmla="*/ 2062964 w 3196855"/>
                <a:gd name="connsiteY17" fmla="*/ 91007 h 1304909"/>
                <a:gd name="connsiteX18" fmla="*/ 2171509 w 3196855"/>
                <a:gd name="connsiteY18" fmla="*/ 138966 h 1304909"/>
                <a:gd name="connsiteX19" fmla="*/ 2254102 w 3196855"/>
                <a:gd name="connsiteY19" fmla="*/ 239185 h 1304909"/>
                <a:gd name="connsiteX20" fmla="*/ 2334927 w 3196855"/>
                <a:gd name="connsiteY20" fmla="*/ 220494 h 1304909"/>
                <a:gd name="connsiteX21" fmla="*/ 2453179 w 3196855"/>
                <a:gd name="connsiteY21" fmla="*/ 276616 h 1304909"/>
                <a:gd name="connsiteX22" fmla="*/ 2594344 w 3196855"/>
                <a:gd name="connsiteY22" fmla="*/ 270092 h 1304909"/>
                <a:gd name="connsiteX23" fmla="*/ 2729400 w 3196855"/>
                <a:gd name="connsiteY23" fmla="*/ 283974 h 1304909"/>
                <a:gd name="connsiteX24" fmla="*/ 2900333 w 3196855"/>
                <a:gd name="connsiteY24" fmla="*/ 317214 h 1304909"/>
                <a:gd name="connsiteX25" fmla="*/ 3022415 w 3196855"/>
                <a:gd name="connsiteY25" fmla="*/ 257997 h 1304909"/>
                <a:gd name="connsiteX26" fmla="*/ 3110506 w 3196855"/>
                <a:gd name="connsiteY26" fmla="*/ 173252 h 1304909"/>
                <a:gd name="connsiteX27" fmla="*/ 3196855 w 3196855"/>
                <a:gd name="connsiteY27" fmla="*/ 206211 h 1304909"/>
                <a:gd name="connsiteX28" fmla="*/ 3196855 w 3196855"/>
                <a:gd name="connsiteY28" fmla="*/ 1304909 h 1304909"/>
                <a:gd name="connsiteX29" fmla="*/ 0 w 3196855"/>
                <a:gd name="connsiteY29" fmla="*/ 1283643 h 1304909"/>
                <a:gd name="connsiteX30" fmla="*/ 14176 w 3196855"/>
                <a:gd name="connsiteY30" fmla="*/ 418862 h 1304909"/>
                <a:gd name="connsiteX0" fmla="*/ 14176 w 3196855"/>
                <a:gd name="connsiteY0" fmla="*/ 418862 h 1304909"/>
                <a:gd name="connsiteX1" fmla="*/ 95085 w 3196855"/>
                <a:gd name="connsiteY1" fmla="*/ 373725 h 1304909"/>
                <a:gd name="connsiteX2" fmla="*/ 206171 w 3196855"/>
                <a:gd name="connsiteY2" fmla="*/ 288382 h 1304909"/>
                <a:gd name="connsiteX3" fmla="*/ 317787 w 3196855"/>
                <a:gd name="connsiteY3" fmla="*/ 290218 h 1304909"/>
                <a:gd name="connsiteX4" fmla="*/ 449840 w 3196855"/>
                <a:gd name="connsiteY4" fmla="*/ 266161 h 1304909"/>
                <a:gd name="connsiteX5" fmla="*/ 620260 w 3196855"/>
                <a:gd name="connsiteY5" fmla="*/ 326570 h 1304909"/>
                <a:gd name="connsiteX6" fmla="*/ 758387 w 3196855"/>
                <a:gd name="connsiteY6" fmla="*/ 271105 h 1304909"/>
                <a:gd name="connsiteX7" fmla="*/ 964018 w 3196855"/>
                <a:gd name="connsiteY7" fmla="*/ 298302 h 1304909"/>
                <a:gd name="connsiteX8" fmla="*/ 1036845 w 3196855"/>
                <a:gd name="connsiteY8" fmla="*/ 203546 h 1304909"/>
                <a:gd name="connsiteX9" fmla="*/ 1128489 w 3196855"/>
                <a:gd name="connsiteY9" fmla="*/ 168062 h 1304909"/>
                <a:gd name="connsiteX10" fmla="*/ 1208772 w 3196855"/>
                <a:gd name="connsiteY10" fmla="*/ 135420 h 1304909"/>
                <a:gd name="connsiteX11" fmla="*/ 1275907 w 3196855"/>
                <a:gd name="connsiteY11" fmla="*/ 64443 h 1304909"/>
                <a:gd name="connsiteX12" fmla="*/ 1371744 w 3196855"/>
                <a:gd name="connsiteY12" fmla="*/ 69501 h 1304909"/>
                <a:gd name="connsiteX13" fmla="*/ 1482453 w 3196855"/>
                <a:gd name="connsiteY13" fmla="*/ 23835 h 1304909"/>
                <a:gd name="connsiteX14" fmla="*/ 1659870 w 3196855"/>
                <a:gd name="connsiteY14" fmla="*/ 390 h 1304909"/>
                <a:gd name="connsiteX15" fmla="*/ 1820486 w 3196855"/>
                <a:gd name="connsiteY15" fmla="*/ 12217 h 1304909"/>
                <a:gd name="connsiteX16" fmla="*/ 1993022 w 3196855"/>
                <a:gd name="connsiteY16" fmla="*/ 42949 h 1304909"/>
                <a:gd name="connsiteX17" fmla="*/ 2062964 w 3196855"/>
                <a:gd name="connsiteY17" fmla="*/ 91007 h 1304909"/>
                <a:gd name="connsiteX18" fmla="*/ 2171509 w 3196855"/>
                <a:gd name="connsiteY18" fmla="*/ 138966 h 1304909"/>
                <a:gd name="connsiteX19" fmla="*/ 2254102 w 3196855"/>
                <a:gd name="connsiteY19" fmla="*/ 239185 h 1304909"/>
                <a:gd name="connsiteX20" fmla="*/ 2334927 w 3196855"/>
                <a:gd name="connsiteY20" fmla="*/ 220494 h 1304909"/>
                <a:gd name="connsiteX21" fmla="*/ 2453179 w 3196855"/>
                <a:gd name="connsiteY21" fmla="*/ 276616 h 1304909"/>
                <a:gd name="connsiteX22" fmla="*/ 2594344 w 3196855"/>
                <a:gd name="connsiteY22" fmla="*/ 270092 h 1304909"/>
                <a:gd name="connsiteX23" fmla="*/ 2729400 w 3196855"/>
                <a:gd name="connsiteY23" fmla="*/ 283974 h 1304909"/>
                <a:gd name="connsiteX24" fmla="*/ 2900333 w 3196855"/>
                <a:gd name="connsiteY24" fmla="*/ 317214 h 1304909"/>
                <a:gd name="connsiteX25" fmla="*/ 3022415 w 3196855"/>
                <a:gd name="connsiteY25" fmla="*/ 257997 h 1304909"/>
                <a:gd name="connsiteX26" fmla="*/ 3110506 w 3196855"/>
                <a:gd name="connsiteY26" fmla="*/ 173252 h 1304909"/>
                <a:gd name="connsiteX27" fmla="*/ 3196855 w 3196855"/>
                <a:gd name="connsiteY27" fmla="*/ 206211 h 1304909"/>
                <a:gd name="connsiteX28" fmla="*/ 3196855 w 3196855"/>
                <a:gd name="connsiteY28" fmla="*/ 1304909 h 1304909"/>
                <a:gd name="connsiteX29" fmla="*/ 0 w 3196855"/>
                <a:gd name="connsiteY29" fmla="*/ 1283643 h 1304909"/>
                <a:gd name="connsiteX30" fmla="*/ 14176 w 3196855"/>
                <a:gd name="connsiteY30" fmla="*/ 418862 h 1304909"/>
                <a:gd name="connsiteX0" fmla="*/ 14176 w 3196855"/>
                <a:gd name="connsiteY0" fmla="*/ 408610 h 1294657"/>
                <a:gd name="connsiteX1" fmla="*/ 95085 w 3196855"/>
                <a:gd name="connsiteY1" fmla="*/ 363473 h 1294657"/>
                <a:gd name="connsiteX2" fmla="*/ 206171 w 3196855"/>
                <a:gd name="connsiteY2" fmla="*/ 278130 h 1294657"/>
                <a:gd name="connsiteX3" fmla="*/ 317787 w 3196855"/>
                <a:gd name="connsiteY3" fmla="*/ 279966 h 1294657"/>
                <a:gd name="connsiteX4" fmla="*/ 449840 w 3196855"/>
                <a:gd name="connsiteY4" fmla="*/ 255909 h 1294657"/>
                <a:gd name="connsiteX5" fmla="*/ 620260 w 3196855"/>
                <a:gd name="connsiteY5" fmla="*/ 316318 h 1294657"/>
                <a:gd name="connsiteX6" fmla="*/ 758387 w 3196855"/>
                <a:gd name="connsiteY6" fmla="*/ 260853 h 1294657"/>
                <a:gd name="connsiteX7" fmla="*/ 964018 w 3196855"/>
                <a:gd name="connsiteY7" fmla="*/ 288050 h 1294657"/>
                <a:gd name="connsiteX8" fmla="*/ 1036845 w 3196855"/>
                <a:gd name="connsiteY8" fmla="*/ 193294 h 1294657"/>
                <a:gd name="connsiteX9" fmla="*/ 1128489 w 3196855"/>
                <a:gd name="connsiteY9" fmla="*/ 157810 h 1294657"/>
                <a:gd name="connsiteX10" fmla="*/ 1208772 w 3196855"/>
                <a:gd name="connsiteY10" fmla="*/ 125168 h 1294657"/>
                <a:gd name="connsiteX11" fmla="*/ 1275907 w 3196855"/>
                <a:gd name="connsiteY11" fmla="*/ 54191 h 1294657"/>
                <a:gd name="connsiteX12" fmla="*/ 1371744 w 3196855"/>
                <a:gd name="connsiteY12" fmla="*/ 59249 h 1294657"/>
                <a:gd name="connsiteX13" fmla="*/ 1482453 w 3196855"/>
                <a:gd name="connsiteY13" fmla="*/ 13583 h 1294657"/>
                <a:gd name="connsiteX14" fmla="*/ 1659870 w 3196855"/>
                <a:gd name="connsiteY14" fmla="*/ 16024 h 1294657"/>
                <a:gd name="connsiteX15" fmla="*/ 1820486 w 3196855"/>
                <a:gd name="connsiteY15" fmla="*/ 1965 h 1294657"/>
                <a:gd name="connsiteX16" fmla="*/ 1993022 w 3196855"/>
                <a:gd name="connsiteY16" fmla="*/ 32697 h 1294657"/>
                <a:gd name="connsiteX17" fmla="*/ 2062964 w 3196855"/>
                <a:gd name="connsiteY17" fmla="*/ 80755 h 1294657"/>
                <a:gd name="connsiteX18" fmla="*/ 2171509 w 3196855"/>
                <a:gd name="connsiteY18" fmla="*/ 128714 h 1294657"/>
                <a:gd name="connsiteX19" fmla="*/ 2254102 w 3196855"/>
                <a:gd name="connsiteY19" fmla="*/ 228933 h 1294657"/>
                <a:gd name="connsiteX20" fmla="*/ 2334927 w 3196855"/>
                <a:gd name="connsiteY20" fmla="*/ 210242 h 1294657"/>
                <a:gd name="connsiteX21" fmla="*/ 2453179 w 3196855"/>
                <a:gd name="connsiteY21" fmla="*/ 266364 h 1294657"/>
                <a:gd name="connsiteX22" fmla="*/ 2594344 w 3196855"/>
                <a:gd name="connsiteY22" fmla="*/ 259840 h 1294657"/>
                <a:gd name="connsiteX23" fmla="*/ 2729400 w 3196855"/>
                <a:gd name="connsiteY23" fmla="*/ 273722 h 1294657"/>
                <a:gd name="connsiteX24" fmla="*/ 2900333 w 3196855"/>
                <a:gd name="connsiteY24" fmla="*/ 306962 h 1294657"/>
                <a:gd name="connsiteX25" fmla="*/ 3022415 w 3196855"/>
                <a:gd name="connsiteY25" fmla="*/ 247745 h 1294657"/>
                <a:gd name="connsiteX26" fmla="*/ 3110506 w 3196855"/>
                <a:gd name="connsiteY26" fmla="*/ 163000 h 1294657"/>
                <a:gd name="connsiteX27" fmla="*/ 3196855 w 3196855"/>
                <a:gd name="connsiteY27" fmla="*/ 195959 h 1294657"/>
                <a:gd name="connsiteX28" fmla="*/ 3196855 w 3196855"/>
                <a:gd name="connsiteY28" fmla="*/ 1294657 h 1294657"/>
                <a:gd name="connsiteX29" fmla="*/ 0 w 3196855"/>
                <a:gd name="connsiteY29" fmla="*/ 1273391 h 1294657"/>
                <a:gd name="connsiteX30" fmla="*/ 14176 w 3196855"/>
                <a:gd name="connsiteY30" fmla="*/ 408610 h 1294657"/>
                <a:gd name="connsiteX0" fmla="*/ 14176 w 3196855"/>
                <a:gd name="connsiteY0" fmla="*/ 408610 h 1294657"/>
                <a:gd name="connsiteX1" fmla="*/ 95085 w 3196855"/>
                <a:gd name="connsiteY1" fmla="*/ 363473 h 1294657"/>
                <a:gd name="connsiteX2" fmla="*/ 206171 w 3196855"/>
                <a:gd name="connsiteY2" fmla="*/ 278130 h 1294657"/>
                <a:gd name="connsiteX3" fmla="*/ 317787 w 3196855"/>
                <a:gd name="connsiteY3" fmla="*/ 279966 h 1294657"/>
                <a:gd name="connsiteX4" fmla="*/ 449840 w 3196855"/>
                <a:gd name="connsiteY4" fmla="*/ 255909 h 1294657"/>
                <a:gd name="connsiteX5" fmla="*/ 620260 w 3196855"/>
                <a:gd name="connsiteY5" fmla="*/ 316318 h 1294657"/>
                <a:gd name="connsiteX6" fmla="*/ 758387 w 3196855"/>
                <a:gd name="connsiteY6" fmla="*/ 260853 h 1294657"/>
                <a:gd name="connsiteX7" fmla="*/ 964018 w 3196855"/>
                <a:gd name="connsiteY7" fmla="*/ 288050 h 1294657"/>
                <a:gd name="connsiteX8" fmla="*/ 1036845 w 3196855"/>
                <a:gd name="connsiteY8" fmla="*/ 193294 h 1294657"/>
                <a:gd name="connsiteX9" fmla="*/ 1128489 w 3196855"/>
                <a:gd name="connsiteY9" fmla="*/ 157810 h 1294657"/>
                <a:gd name="connsiteX10" fmla="*/ 1208772 w 3196855"/>
                <a:gd name="connsiteY10" fmla="*/ 125168 h 1294657"/>
                <a:gd name="connsiteX11" fmla="*/ 1275907 w 3196855"/>
                <a:gd name="connsiteY11" fmla="*/ 54191 h 1294657"/>
                <a:gd name="connsiteX12" fmla="*/ 1371744 w 3196855"/>
                <a:gd name="connsiteY12" fmla="*/ 59249 h 1294657"/>
                <a:gd name="connsiteX13" fmla="*/ 1482453 w 3196855"/>
                <a:gd name="connsiteY13" fmla="*/ 13583 h 1294657"/>
                <a:gd name="connsiteX14" fmla="*/ 1659870 w 3196855"/>
                <a:gd name="connsiteY14" fmla="*/ 16024 h 1294657"/>
                <a:gd name="connsiteX15" fmla="*/ 1820486 w 3196855"/>
                <a:gd name="connsiteY15" fmla="*/ 1965 h 1294657"/>
                <a:gd name="connsiteX16" fmla="*/ 1993022 w 3196855"/>
                <a:gd name="connsiteY16" fmla="*/ 42110 h 1294657"/>
                <a:gd name="connsiteX17" fmla="*/ 2062964 w 3196855"/>
                <a:gd name="connsiteY17" fmla="*/ 80755 h 1294657"/>
                <a:gd name="connsiteX18" fmla="*/ 2171509 w 3196855"/>
                <a:gd name="connsiteY18" fmla="*/ 128714 h 1294657"/>
                <a:gd name="connsiteX19" fmla="*/ 2254102 w 3196855"/>
                <a:gd name="connsiteY19" fmla="*/ 228933 h 1294657"/>
                <a:gd name="connsiteX20" fmla="*/ 2334927 w 3196855"/>
                <a:gd name="connsiteY20" fmla="*/ 210242 h 1294657"/>
                <a:gd name="connsiteX21" fmla="*/ 2453179 w 3196855"/>
                <a:gd name="connsiteY21" fmla="*/ 266364 h 1294657"/>
                <a:gd name="connsiteX22" fmla="*/ 2594344 w 3196855"/>
                <a:gd name="connsiteY22" fmla="*/ 259840 h 1294657"/>
                <a:gd name="connsiteX23" fmla="*/ 2729400 w 3196855"/>
                <a:gd name="connsiteY23" fmla="*/ 273722 h 1294657"/>
                <a:gd name="connsiteX24" fmla="*/ 2900333 w 3196855"/>
                <a:gd name="connsiteY24" fmla="*/ 306962 h 1294657"/>
                <a:gd name="connsiteX25" fmla="*/ 3022415 w 3196855"/>
                <a:gd name="connsiteY25" fmla="*/ 247745 h 1294657"/>
                <a:gd name="connsiteX26" fmla="*/ 3110506 w 3196855"/>
                <a:gd name="connsiteY26" fmla="*/ 163000 h 1294657"/>
                <a:gd name="connsiteX27" fmla="*/ 3196855 w 3196855"/>
                <a:gd name="connsiteY27" fmla="*/ 195959 h 1294657"/>
                <a:gd name="connsiteX28" fmla="*/ 3196855 w 3196855"/>
                <a:gd name="connsiteY28" fmla="*/ 1294657 h 1294657"/>
                <a:gd name="connsiteX29" fmla="*/ 0 w 3196855"/>
                <a:gd name="connsiteY29" fmla="*/ 1273391 h 1294657"/>
                <a:gd name="connsiteX30" fmla="*/ 14176 w 3196855"/>
                <a:gd name="connsiteY30" fmla="*/ 408610 h 1294657"/>
                <a:gd name="connsiteX0" fmla="*/ 14176 w 3196855"/>
                <a:gd name="connsiteY0" fmla="*/ 408610 h 1294657"/>
                <a:gd name="connsiteX1" fmla="*/ 95085 w 3196855"/>
                <a:gd name="connsiteY1" fmla="*/ 363473 h 1294657"/>
                <a:gd name="connsiteX2" fmla="*/ 206171 w 3196855"/>
                <a:gd name="connsiteY2" fmla="*/ 278130 h 1294657"/>
                <a:gd name="connsiteX3" fmla="*/ 317787 w 3196855"/>
                <a:gd name="connsiteY3" fmla="*/ 279966 h 1294657"/>
                <a:gd name="connsiteX4" fmla="*/ 449840 w 3196855"/>
                <a:gd name="connsiteY4" fmla="*/ 255909 h 1294657"/>
                <a:gd name="connsiteX5" fmla="*/ 620260 w 3196855"/>
                <a:gd name="connsiteY5" fmla="*/ 316318 h 1294657"/>
                <a:gd name="connsiteX6" fmla="*/ 758387 w 3196855"/>
                <a:gd name="connsiteY6" fmla="*/ 260853 h 1294657"/>
                <a:gd name="connsiteX7" fmla="*/ 964018 w 3196855"/>
                <a:gd name="connsiteY7" fmla="*/ 288050 h 1294657"/>
                <a:gd name="connsiteX8" fmla="*/ 1036845 w 3196855"/>
                <a:gd name="connsiteY8" fmla="*/ 193294 h 1294657"/>
                <a:gd name="connsiteX9" fmla="*/ 1128489 w 3196855"/>
                <a:gd name="connsiteY9" fmla="*/ 157810 h 1294657"/>
                <a:gd name="connsiteX10" fmla="*/ 1208772 w 3196855"/>
                <a:gd name="connsiteY10" fmla="*/ 125168 h 1294657"/>
                <a:gd name="connsiteX11" fmla="*/ 1275907 w 3196855"/>
                <a:gd name="connsiteY11" fmla="*/ 54191 h 1294657"/>
                <a:gd name="connsiteX12" fmla="*/ 1371744 w 3196855"/>
                <a:gd name="connsiteY12" fmla="*/ 59249 h 1294657"/>
                <a:gd name="connsiteX13" fmla="*/ 1482453 w 3196855"/>
                <a:gd name="connsiteY13" fmla="*/ 13583 h 1294657"/>
                <a:gd name="connsiteX14" fmla="*/ 1659870 w 3196855"/>
                <a:gd name="connsiteY14" fmla="*/ 16024 h 1294657"/>
                <a:gd name="connsiteX15" fmla="*/ 1820486 w 3196855"/>
                <a:gd name="connsiteY15" fmla="*/ 1965 h 1294657"/>
                <a:gd name="connsiteX16" fmla="*/ 1993022 w 3196855"/>
                <a:gd name="connsiteY16" fmla="*/ 42110 h 1294657"/>
                <a:gd name="connsiteX17" fmla="*/ 2062964 w 3196855"/>
                <a:gd name="connsiteY17" fmla="*/ 80755 h 1294657"/>
                <a:gd name="connsiteX18" fmla="*/ 2171509 w 3196855"/>
                <a:gd name="connsiteY18" fmla="*/ 135774 h 1294657"/>
                <a:gd name="connsiteX19" fmla="*/ 2254102 w 3196855"/>
                <a:gd name="connsiteY19" fmla="*/ 228933 h 1294657"/>
                <a:gd name="connsiteX20" fmla="*/ 2334927 w 3196855"/>
                <a:gd name="connsiteY20" fmla="*/ 210242 h 1294657"/>
                <a:gd name="connsiteX21" fmla="*/ 2453179 w 3196855"/>
                <a:gd name="connsiteY21" fmla="*/ 266364 h 1294657"/>
                <a:gd name="connsiteX22" fmla="*/ 2594344 w 3196855"/>
                <a:gd name="connsiteY22" fmla="*/ 259840 h 1294657"/>
                <a:gd name="connsiteX23" fmla="*/ 2729400 w 3196855"/>
                <a:gd name="connsiteY23" fmla="*/ 273722 h 1294657"/>
                <a:gd name="connsiteX24" fmla="*/ 2900333 w 3196855"/>
                <a:gd name="connsiteY24" fmla="*/ 306962 h 1294657"/>
                <a:gd name="connsiteX25" fmla="*/ 3022415 w 3196855"/>
                <a:gd name="connsiteY25" fmla="*/ 247745 h 1294657"/>
                <a:gd name="connsiteX26" fmla="*/ 3110506 w 3196855"/>
                <a:gd name="connsiteY26" fmla="*/ 163000 h 1294657"/>
                <a:gd name="connsiteX27" fmla="*/ 3196855 w 3196855"/>
                <a:gd name="connsiteY27" fmla="*/ 195959 h 1294657"/>
                <a:gd name="connsiteX28" fmla="*/ 3196855 w 3196855"/>
                <a:gd name="connsiteY28" fmla="*/ 1294657 h 1294657"/>
                <a:gd name="connsiteX29" fmla="*/ 0 w 3196855"/>
                <a:gd name="connsiteY29" fmla="*/ 1273391 h 1294657"/>
                <a:gd name="connsiteX30" fmla="*/ 14176 w 3196855"/>
                <a:gd name="connsiteY30" fmla="*/ 408610 h 1294657"/>
                <a:gd name="connsiteX0" fmla="*/ 14176 w 3196855"/>
                <a:gd name="connsiteY0" fmla="*/ 408610 h 1294657"/>
                <a:gd name="connsiteX1" fmla="*/ 95085 w 3196855"/>
                <a:gd name="connsiteY1" fmla="*/ 363473 h 1294657"/>
                <a:gd name="connsiteX2" fmla="*/ 206171 w 3196855"/>
                <a:gd name="connsiteY2" fmla="*/ 278130 h 1294657"/>
                <a:gd name="connsiteX3" fmla="*/ 317787 w 3196855"/>
                <a:gd name="connsiteY3" fmla="*/ 279966 h 1294657"/>
                <a:gd name="connsiteX4" fmla="*/ 449840 w 3196855"/>
                <a:gd name="connsiteY4" fmla="*/ 255909 h 1294657"/>
                <a:gd name="connsiteX5" fmla="*/ 620260 w 3196855"/>
                <a:gd name="connsiteY5" fmla="*/ 316318 h 1294657"/>
                <a:gd name="connsiteX6" fmla="*/ 758387 w 3196855"/>
                <a:gd name="connsiteY6" fmla="*/ 260853 h 1294657"/>
                <a:gd name="connsiteX7" fmla="*/ 964018 w 3196855"/>
                <a:gd name="connsiteY7" fmla="*/ 288050 h 1294657"/>
                <a:gd name="connsiteX8" fmla="*/ 1036845 w 3196855"/>
                <a:gd name="connsiteY8" fmla="*/ 193294 h 1294657"/>
                <a:gd name="connsiteX9" fmla="*/ 1128489 w 3196855"/>
                <a:gd name="connsiteY9" fmla="*/ 176636 h 1294657"/>
                <a:gd name="connsiteX10" fmla="*/ 1208772 w 3196855"/>
                <a:gd name="connsiteY10" fmla="*/ 125168 h 1294657"/>
                <a:gd name="connsiteX11" fmla="*/ 1275907 w 3196855"/>
                <a:gd name="connsiteY11" fmla="*/ 54191 h 1294657"/>
                <a:gd name="connsiteX12" fmla="*/ 1371744 w 3196855"/>
                <a:gd name="connsiteY12" fmla="*/ 59249 h 1294657"/>
                <a:gd name="connsiteX13" fmla="*/ 1482453 w 3196855"/>
                <a:gd name="connsiteY13" fmla="*/ 13583 h 1294657"/>
                <a:gd name="connsiteX14" fmla="*/ 1659870 w 3196855"/>
                <a:gd name="connsiteY14" fmla="*/ 16024 h 1294657"/>
                <a:gd name="connsiteX15" fmla="*/ 1820486 w 3196855"/>
                <a:gd name="connsiteY15" fmla="*/ 1965 h 1294657"/>
                <a:gd name="connsiteX16" fmla="*/ 1993022 w 3196855"/>
                <a:gd name="connsiteY16" fmla="*/ 42110 h 1294657"/>
                <a:gd name="connsiteX17" fmla="*/ 2062964 w 3196855"/>
                <a:gd name="connsiteY17" fmla="*/ 80755 h 1294657"/>
                <a:gd name="connsiteX18" fmla="*/ 2171509 w 3196855"/>
                <a:gd name="connsiteY18" fmla="*/ 135774 h 1294657"/>
                <a:gd name="connsiteX19" fmla="*/ 2254102 w 3196855"/>
                <a:gd name="connsiteY19" fmla="*/ 228933 h 1294657"/>
                <a:gd name="connsiteX20" fmla="*/ 2334927 w 3196855"/>
                <a:gd name="connsiteY20" fmla="*/ 210242 h 1294657"/>
                <a:gd name="connsiteX21" fmla="*/ 2453179 w 3196855"/>
                <a:gd name="connsiteY21" fmla="*/ 266364 h 1294657"/>
                <a:gd name="connsiteX22" fmla="*/ 2594344 w 3196855"/>
                <a:gd name="connsiteY22" fmla="*/ 259840 h 1294657"/>
                <a:gd name="connsiteX23" fmla="*/ 2729400 w 3196855"/>
                <a:gd name="connsiteY23" fmla="*/ 273722 h 1294657"/>
                <a:gd name="connsiteX24" fmla="*/ 2900333 w 3196855"/>
                <a:gd name="connsiteY24" fmla="*/ 306962 h 1294657"/>
                <a:gd name="connsiteX25" fmla="*/ 3022415 w 3196855"/>
                <a:gd name="connsiteY25" fmla="*/ 247745 h 1294657"/>
                <a:gd name="connsiteX26" fmla="*/ 3110506 w 3196855"/>
                <a:gd name="connsiteY26" fmla="*/ 163000 h 1294657"/>
                <a:gd name="connsiteX27" fmla="*/ 3196855 w 3196855"/>
                <a:gd name="connsiteY27" fmla="*/ 195959 h 1294657"/>
                <a:gd name="connsiteX28" fmla="*/ 3196855 w 3196855"/>
                <a:gd name="connsiteY28" fmla="*/ 1294657 h 1294657"/>
                <a:gd name="connsiteX29" fmla="*/ 0 w 3196855"/>
                <a:gd name="connsiteY29" fmla="*/ 1273391 h 1294657"/>
                <a:gd name="connsiteX30" fmla="*/ 14176 w 3196855"/>
                <a:gd name="connsiteY30" fmla="*/ 408610 h 1294657"/>
                <a:gd name="connsiteX0" fmla="*/ 14176 w 3196855"/>
                <a:gd name="connsiteY0" fmla="*/ 408610 h 1294657"/>
                <a:gd name="connsiteX1" fmla="*/ 95085 w 3196855"/>
                <a:gd name="connsiteY1" fmla="*/ 363473 h 1294657"/>
                <a:gd name="connsiteX2" fmla="*/ 206171 w 3196855"/>
                <a:gd name="connsiteY2" fmla="*/ 278130 h 1294657"/>
                <a:gd name="connsiteX3" fmla="*/ 317787 w 3196855"/>
                <a:gd name="connsiteY3" fmla="*/ 279966 h 1294657"/>
                <a:gd name="connsiteX4" fmla="*/ 449840 w 3196855"/>
                <a:gd name="connsiteY4" fmla="*/ 255909 h 1294657"/>
                <a:gd name="connsiteX5" fmla="*/ 620260 w 3196855"/>
                <a:gd name="connsiteY5" fmla="*/ 316318 h 1294657"/>
                <a:gd name="connsiteX6" fmla="*/ 758387 w 3196855"/>
                <a:gd name="connsiteY6" fmla="*/ 260853 h 1294657"/>
                <a:gd name="connsiteX7" fmla="*/ 964018 w 3196855"/>
                <a:gd name="connsiteY7" fmla="*/ 288050 h 1294657"/>
                <a:gd name="connsiteX8" fmla="*/ 1036845 w 3196855"/>
                <a:gd name="connsiteY8" fmla="*/ 193294 h 1294657"/>
                <a:gd name="connsiteX9" fmla="*/ 1128489 w 3196855"/>
                <a:gd name="connsiteY9" fmla="*/ 176636 h 1294657"/>
                <a:gd name="connsiteX10" fmla="*/ 1208772 w 3196855"/>
                <a:gd name="connsiteY10" fmla="*/ 125168 h 1294657"/>
                <a:gd name="connsiteX11" fmla="*/ 1275907 w 3196855"/>
                <a:gd name="connsiteY11" fmla="*/ 54191 h 1294657"/>
                <a:gd name="connsiteX12" fmla="*/ 1371744 w 3196855"/>
                <a:gd name="connsiteY12" fmla="*/ 59249 h 1294657"/>
                <a:gd name="connsiteX13" fmla="*/ 1482453 w 3196855"/>
                <a:gd name="connsiteY13" fmla="*/ 13583 h 1294657"/>
                <a:gd name="connsiteX14" fmla="*/ 1659870 w 3196855"/>
                <a:gd name="connsiteY14" fmla="*/ 16024 h 1294657"/>
                <a:gd name="connsiteX15" fmla="*/ 1820486 w 3196855"/>
                <a:gd name="connsiteY15" fmla="*/ 1965 h 1294657"/>
                <a:gd name="connsiteX16" fmla="*/ 1993022 w 3196855"/>
                <a:gd name="connsiteY16" fmla="*/ 42110 h 1294657"/>
                <a:gd name="connsiteX17" fmla="*/ 2062964 w 3196855"/>
                <a:gd name="connsiteY17" fmla="*/ 80755 h 1294657"/>
                <a:gd name="connsiteX18" fmla="*/ 2171509 w 3196855"/>
                <a:gd name="connsiteY18" fmla="*/ 135774 h 1294657"/>
                <a:gd name="connsiteX19" fmla="*/ 2254102 w 3196855"/>
                <a:gd name="connsiteY19" fmla="*/ 228933 h 1294657"/>
                <a:gd name="connsiteX20" fmla="*/ 2334927 w 3196855"/>
                <a:gd name="connsiteY20" fmla="*/ 210242 h 1294657"/>
                <a:gd name="connsiteX21" fmla="*/ 2453179 w 3196855"/>
                <a:gd name="connsiteY21" fmla="*/ 266364 h 1294657"/>
                <a:gd name="connsiteX22" fmla="*/ 2594344 w 3196855"/>
                <a:gd name="connsiteY22" fmla="*/ 259840 h 1294657"/>
                <a:gd name="connsiteX23" fmla="*/ 2723501 w 3196855"/>
                <a:gd name="connsiteY23" fmla="*/ 306668 h 1294657"/>
                <a:gd name="connsiteX24" fmla="*/ 2900333 w 3196855"/>
                <a:gd name="connsiteY24" fmla="*/ 306962 h 1294657"/>
                <a:gd name="connsiteX25" fmla="*/ 3022415 w 3196855"/>
                <a:gd name="connsiteY25" fmla="*/ 247745 h 1294657"/>
                <a:gd name="connsiteX26" fmla="*/ 3110506 w 3196855"/>
                <a:gd name="connsiteY26" fmla="*/ 163000 h 1294657"/>
                <a:gd name="connsiteX27" fmla="*/ 3196855 w 3196855"/>
                <a:gd name="connsiteY27" fmla="*/ 195959 h 1294657"/>
                <a:gd name="connsiteX28" fmla="*/ 3196855 w 3196855"/>
                <a:gd name="connsiteY28" fmla="*/ 1294657 h 1294657"/>
                <a:gd name="connsiteX29" fmla="*/ 0 w 3196855"/>
                <a:gd name="connsiteY29" fmla="*/ 1273391 h 1294657"/>
                <a:gd name="connsiteX30" fmla="*/ 14176 w 3196855"/>
                <a:gd name="connsiteY30" fmla="*/ 408610 h 1294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196855" h="1294657">
                  <a:moveTo>
                    <a:pt x="14176" y="408610"/>
                  </a:moveTo>
                  <a:cubicBezTo>
                    <a:pt x="70336" y="407456"/>
                    <a:pt x="45466" y="386090"/>
                    <a:pt x="95085" y="363473"/>
                  </a:cubicBezTo>
                  <a:cubicBezTo>
                    <a:pt x="125118" y="344864"/>
                    <a:pt x="170037" y="289302"/>
                    <a:pt x="206171" y="278130"/>
                  </a:cubicBezTo>
                  <a:cubicBezTo>
                    <a:pt x="242305" y="266958"/>
                    <a:pt x="277176" y="283669"/>
                    <a:pt x="317787" y="279966"/>
                  </a:cubicBezTo>
                  <a:cubicBezTo>
                    <a:pt x="358398" y="276263"/>
                    <a:pt x="395496" y="254557"/>
                    <a:pt x="449840" y="255909"/>
                  </a:cubicBezTo>
                  <a:cubicBezTo>
                    <a:pt x="504184" y="257261"/>
                    <a:pt x="568836" y="315494"/>
                    <a:pt x="620260" y="316318"/>
                  </a:cubicBezTo>
                  <a:cubicBezTo>
                    <a:pt x="671684" y="317142"/>
                    <a:pt x="704043" y="262034"/>
                    <a:pt x="758387" y="260853"/>
                  </a:cubicBezTo>
                  <a:cubicBezTo>
                    <a:pt x="812731" y="259672"/>
                    <a:pt x="917608" y="299310"/>
                    <a:pt x="964018" y="288050"/>
                  </a:cubicBezTo>
                  <a:cubicBezTo>
                    <a:pt x="1010428" y="276790"/>
                    <a:pt x="1009433" y="212648"/>
                    <a:pt x="1036845" y="193294"/>
                  </a:cubicBezTo>
                  <a:cubicBezTo>
                    <a:pt x="1064257" y="173941"/>
                    <a:pt x="1102784" y="196227"/>
                    <a:pt x="1128489" y="176636"/>
                  </a:cubicBezTo>
                  <a:cubicBezTo>
                    <a:pt x="1154194" y="157045"/>
                    <a:pt x="1184202" y="142438"/>
                    <a:pt x="1208772" y="125168"/>
                  </a:cubicBezTo>
                  <a:cubicBezTo>
                    <a:pt x="1233342" y="107898"/>
                    <a:pt x="1248745" y="65177"/>
                    <a:pt x="1275907" y="54191"/>
                  </a:cubicBezTo>
                  <a:cubicBezTo>
                    <a:pt x="1303069" y="43205"/>
                    <a:pt x="1333388" y="75430"/>
                    <a:pt x="1371744" y="59249"/>
                  </a:cubicBezTo>
                  <a:cubicBezTo>
                    <a:pt x="1410100" y="43068"/>
                    <a:pt x="1438364" y="25101"/>
                    <a:pt x="1482453" y="13583"/>
                  </a:cubicBezTo>
                  <a:cubicBezTo>
                    <a:pt x="1526542" y="2065"/>
                    <a:pt x="1603531" y="17960"/>
                    <a:pt x="1659870" y="16024"/>
                  </a:cubicBezTo>
                  <a:cubicBezTo>
                    <a:pt x="1716209" y="14088"/>
                    <a:pt x="1764960" y="-6305"/>
                    <a:pt x="1820486" y="1965"/>
                  </a:cubicBezTo>
                  <a:cubicBezTo>
                    <a:pt x="1876012" y="10235"/>
                    <a:pt x="1952609" y="28978"/>
                    <a:pt x="1993022" y="42110"/>
                  </a:cubicBezTo>
                  <a:cubicBezTo>
                    <a:pt x="2033435" y="55242"/>
                    <a:pt x="2032233" y="53378"/>
                    <a:pt x="2062964" y="80755"/>
                  </a:cubicBezTo>
                  <a:cubicBezTo>
                    <a:pt x="2093695" y="108132"/>
                    <a:pt x="2143584" y="108725"/>
                    <a:pt x="2171509" y="135774"/>
                  </a:cubicBezTo>
                  <a:cubicBezTo>
                    <a:pt x="2199434" y="162823"/>
                    <a:pt x="2226866" y="216522"/>
                    <a:pt x="2254102" y="228933"/>
                  </a:cubicBezTo>
                  <a:cubicBezTo>
                    <a:pt x="2281338" y="241344"/>
                    <a:pt x="2302730" y="201650"/>
                    <a:pt x="2334927" y="210242"/>
                  </a:cubicBezTo>
                  <a:cubicBezTo>
                    <a:pt x="2367124" y="218834"/>
                    <a:pt x="2412892" y="258490"/>
                    <a:pt x="2453179" y="266364"/>
                  </a:cubicBezTo>
                  <a:cubicBezTo>
                    <a:pt x="2493466" y="274238"/>
                    <a:pt x="2549290" y="253123"/>
                    <a:pt x="2594344" y="259840"/>
                  </a:cubicBezTo>
                  <a:cubicBezTo>
                    <a:pt x="2639398" y="266557"/>
                    <a:pt x="2671520" y="304305"/>
                    <a:pt x="2723501" y="306668"/>
                  </a:cubicBezTo>
                  <a:cubicBezTo>
                    <a:pt x="2775482" y="309031"/>
                    <a:pt x="2850514" y="316783"/>
                    <a:pt x="2900333" y="306962"/>
                  </a:cubicBezTo>
                  <a:cubicBezTo>
                    <a:pt x="2950152" y="297141"/>
                    <a:pt x="2988369" y="269778"/>
                    <a:pt x="3022415" y="247745"/>
                  </a:cubicBezTo>
                  <a:cubicBezTo>
                    <a:pt x="3056461" y="225712"/>
                    <a:pt x="3085364" y="173592"/>
                    <a:pt x="3110506" y="163000"/>
                  </a:cubicBezTo>
                  <a:cubicBezTo>
                    <a:pt x="3135648" y="152408"/>
                    <a:pt x="3150215" y="197158"/>
                    <a:pt x="3196855" y="195959"/>
                  </a:cubicBezTo>
                  <a:lnTo>
                    <a:pt x="3196855" y="1294657"/>
                  </a:lnTo>
                  <a:lnTo>
                    <a:pt x="0" y="1273391"/>
                  </a:lnTo>
                  <a:lnTo>
                    <a:pt x="14176" y="408610"/>
                  </a:lnTo>
                  <a:close/>
                </a:path>
              </a:pathLst>
            </a:custGeom>
            <a:solidFill>
              <a:srgbClr val="D6E3FF"/>
            </a:solidFill>
            <a:ln w="57150" cap="flat" cmpd="sng" algn="ctr">
              <a:solidFill>
                <a:schemeClr val="tx2">
                  <a:lumMod val="75000"/>
                  <a:lumOff val="25000"/>
                </a:schemeClr>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2" name="Line 9">
              <a:extLst>
                <a:ext uri="{FF2B5EF4-FFF2-40B4-BE49-F238E27FC236}">
                  <a16:creationId xmlns:a16="http://schemas.microsoft.com/office/drawing/2014/main" id="{27F356F5-E2E7-5566-2F56-5209D6419C33}"/>
                </a:ext>
              </a:extLst>
            </p:cNvPr>
            <p:cNvSpPr>
              <a:spLocks noChangeShapeType="1"/>
            </p:cNvSpPr>
            <p:nvPr/>
          </p:nvSpPr>
          <p:spPr bwMode="auto">
            <a:xfrm flipH="1" flipV="1">
              <a:off x="3699538" y="4499159"/>
              <a:ext cx="0" cy="1386349"/>
            </a:xfrm>
            <a:prstGeom prst="line">
              <a:avLst/>
            </a:prstGeom>
            <a:noFill/>
            <a:ln w="38100">
              <a:solidFill>
                <a:schemeClr val="tx1"/>
              </a:solidFill>
              <a:round/>
              <a:headEnd type="arrow" w="sm" len="lg"/>
              <a:tailEnd type="arrow" w="sm" len="lg"/>
            </a:ln>
            <a:extLst>
              <a:ext uri="{909E8E84-426E-40DD-AFC4-6F175D3DCCD1}">
                <a14:hiddenFill xmlns:a14="http://schemas.microsoft.com/office/drawing/2010/main">
                  <a:noFill/>
                </a14:hiddenFill>
              </a:ext>
            </a:extLst>
          </p:spPr>
          <p:txBody>
            <a:bodyPr/>
            <a:lstStyle/>
            <a:p>
              <a:endParaRPr lang="ja-JP" altLang="en-US"/>
            </a:p>
          </p:txBody>
        </p:sp>
        <p:cxnSp>
          <p:nvCxnSpPr>
            <p:cNvPr id="34" name="直線コネクタ 33">
              <a:extLst>
                <a:ext uri="{FF2B5EF4-FFF2-40B4-BE49-F238E27FC236}">
                  <a16:creationId xmlns:a16="http://schemas.microsoft.com/office/drawing/2014/main" id="{DCF3D779-0EE9-216C-09D5-B98316C097B7}"/>
                </a:ext>
              </a:extLst>
            </p:cNvPr>
            <p:cNvCxnSpPr>
              <a:cxnSpLocks/>
            </p:cNvCxnSpPr>
            <p:nvPr/>
          </p:nvCxnSpPr>
          <p:spPr bwMode="auto">
            <a:xfrm flipV="1">
              <a:off x="3927988" y="4640826"/>
              <a:ext cx="3490451" cy="245806"/>
            </a:xfrm>
            <a:prstGeom prst="line">
              <a:avLst/>
            </a:prstGeom>
            <a:ln>
              <a:headEnd type="none" w="lg" len="lg"/>
              <a:tailEnd type="none" w="lg" len="lg"/>
            </a:ln>
          </p:spPr>
          <p:style>
            <a:lnRef idx="1">
              <a:schemeClr val="accent2"/>
            </a:lnRef>
            <a:fillRef idx="0">
              <a:schemeClr val="accent2"/>
            </a:fillRef>
            <a:effectRef idx="0">
              <a:schemeClr val="accent2"/>
            </a:effectRef>
            <a:fontRef idx="minor">
              <a:schemeClr val="tx1"/>
            </a:fontRef>
          </p:style>
        </p:cxnSp>
        <p:cxnSp>
          <p:nvCxnSpPr>
            <p:cNvPr id="35" name="直線コネクタ 34">
              <a:extLst>
                <a:ext uri="{FF2B5EF4-FFF2-40B4-BE49-F238E27FC236}">
                  <a16:creationId xmlns:a16="http://schemas.microsoft.com/office/drawing/2014/main" id="{35C14091-52E7-8592-0442-D18A40BCDC12}"/>
                </a:ext>
              </a:extLst>
            </p:cNvPr>
            <p:cNvCxnSpPr>
              <a:cxnSpLocks/>
            </p:cNvCxnSpPr>
            <p:nvPr/>
          </p:nvCxnSpPr>
          <p:spPr bwMode="auto">
            <a:xfrm flipV="1">
              <a:off x="3927988" y="4134464"/>
              <a:ext cx="3490451" cy="245806"/>
            </a:xfrm>
            <a:prstGeom prst="line">
              <a:avLst/>
            </a:prstGeom>
            <a:ln>
              <a:headEnd type="none" w="lg" len="lg"/>
              <a:tailEnd type="none" w="lg" len="lg"/>
            </a:ln>
          </p:spPr>
          <p:style>
            <a:lnRef idx="1">
              <a:schemeClr val="accent2"/>
            </a:lnRef>
            <a:fillRef idx="0">
              <a:schemeClr val="accent2"/>
            </a:fillRef>
            <a:effectRef idx="0">
              <a:schemeClr val="accent2"/>
            </a:effectRef>
            <a:fontRef idx="minor">
              <a:schemeClr val="tx1"/>
            </a:fontRef>
          </p:style>
        </p:cxnSp>
        <p:sp>
          <p:nvSpPr>
            <p:cNvPr id="36" name="楕円 35">
              <a:extLst>
                <a:ext uri="{FF2B5EF4-FFF2-40B4-BE49-F238E27FC236}">
                  <a16:creationId xmlns:a16="http://schemas.microsoft.com/office/drawing/2014/main" id="{268F438D-498B-5CA2-C0EA-CA14610758B5}"/>
                </a:ext>
              </a:extLst>
            </p:cNvPr>
            <p:cNvSpPr/>
            <p:nvPr/>
          </p:nvSpPr>
          <p:spPr bwMode="auto">
            <a:xfrm rot="253616">
              <a:off x="6181714" y="4307652"/>
              <a:ext cx="757084" cy="430162"/>
            </a:xfrm>
            <a:prstGeom prst="ellipse">
              <a:avLst/>
            </a:prstGeom>
            <a:solidFill>
              <a:srgbClr val="FFFF66">
                <a:alpha val="50196"/>
              </a:srgb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7" name="テキスト ボックス 36">
              <a:extLst>
                <a:ext uri="{FF2B5EF4-FFF2-40B4-BE49-F238E27FC236}">
                  <a16:creationId xmlns:a16="http://schemas.microsoft.com/office/drawing/2014/main" id="{6989375C-A967-BE4B-2F75-222ABC3F20F4}"/>
                </a:ext>
              </a:extLst>
            </p:cNvPr>
            <p:cNvSpPr txBox="1"/>
            <p:nvPr/>
          </p:nvSpPr>
          <p:spPr>
            <a:xfrm>
              <a:off x="3071170" y="3689849"/>
              <a:ext cx="5381849" cy="349702"/>
            </a:xfrm>
            <a:prstGeom prst="rect">
              <a:avLst/>
            </a:prstGeom>
            <a:noFill/>
          </p:spPr>
          <p:txBody>
            <a:bodyPr wrap="none" lIns="36000" tIns="36000" rIns="36000" bIns="36000" rtlCol="0">
              <a:spAutoFit/>
            </a:bodyPr>
            <a:lstStyle/>
            <a:p>
              <a:r>
                <a:rPr lang="ja-JP" altLang="en-US" dirty="0">
                  <a:latin typeface="+mj-lt"/>
                  <a:ea typeface="+mj-ea"/>
                </a:rPr>
                <a:t>寸法　　　　　　　真直度　　　　　うねり・粗さ</a:t>
              </a:r>
              <a:endParaRPr kumimoji="1" lang="ja-JP" altLang="en-US" dirty="0">
                <a:latin typeface="+mj-lt"/>
                <a:ea typeface="+mj-ea"/>
              </a:endParaRPr>
            </a:p>
          </p:txBody>
        </p:sp>
        <p:cxnSp>
          <p:nvCxnSpPr>
            <p:cNvPr id="39" name="直線矢印コネクタ 38">
              <a:extLst>
                <a:ext uri="{FF2B5EF4-FFF2-40B4-BE49-F238E27FC236}">
                  <a16:creationId xmlns:a16="http://schemas.microsoft.com/office/drawing/2014/main" id="{152568EC-A462-82FE-04E2-15D1BF3BABB1}"/>
                </a:ext>
              </a:extLst>
            </p:cNvPr>
            <p:cNvCxnSpPr>
              <a:stCxn id="36" idx="7"/>
            </p:cNvCxnSpPr>
            <p:nvPr/>
          </p:nvCxnSpPr>
          <p:spPr bwMode="auto">
            <a:xfrm flipV="1">
              <a:off x="6838408" y="4001728"/>
              <a:ext cx="909412" cy="389063"/>
            </a:xfrm>
            <a:prstGeom prst="straightConnector1">
              <a:avLst/>
            </a:prstGeom>
            <a:noFill/>
            <a:ln w="19050" cap="flat" cmpd="sng" algn="ctr">
              <a:solidFill>
                <a:schemeClr val="tx1"/>
              </a:solidFill>
              <a:prstDash val="solid"/>
              <a:round/>
              <a:headEnd type="none" w="lg" len="lg"/>
              <a:tailEnd type="triangle" w="lg" len="lg"/>
            </a:ln>
            <a:effectLst/>
          </p:spPr>
        </p:cxnSp>
        <p:sp>
          <p:nvSpPr>
            <p:cNvPr id="40" name="Line 9">
              <a:extLst>
                <a:ext uri="{FF2B5EF4-FFF2-40B4-BE49-F238E27FC236}">
                  <a16:creationId xmlns:a16="http://schemas.microsoft.com/office/drawing/2014/main" id="{F9B68C2B-B6B6-8C2E-F75B-5AA3A82290D1}"/>
                </a:ext>
              </a:extLst>
            </p:cNvPr>
            <p:cNvSpPr>
              <a:spLocks noChangeShapeType="1"/>
            </p:cNvSpPr>
            <p:nvPr/>
          </p:nvSpPr>
          <p:spPr bwMode="auto">
            <a:xfrm flipH="1" flipV="1">
              <a:off x="4016476" y="4390099"/>
              <a:ext cx="24581" cy="504000"/>
            </a:xfrm>
            <a:prstGeom prst="line">
              <a:avLst/>
            </a:prstGeom>
            <a:noFill/>
            <a:ln w="19050">
              <a:solidFill>
                <a:schemeClr val="tx1"/>
              </a:solidFill>
              <a:round/>
              <a:headEnd type="arrow" w="sm" len="lg"/>
              <a:tailEnd type="arrow" w="sm" len="lg"/>
            </a:ln>
            <a:extLst>
              <a:ext uri="{909E8E84-426E-40DD-AFC4-6F175D3DCCD1}">
                <a14:hiddenFill xmlns:a14="http://schemas.microsoft.com/office/drawing/2010/main">
                  <a:noFill/>
                </a14:hiddenFill>
              </a:ext>
            </a:extLst>
          </p:spPr>
          <p:txBody>
            <a:bodyPr/>
            <a:lstStyle/>
            <a:p>
              <a:endParaRPr lang="ja-JP" altLang="en-US"/>
            </a:p>
          </p:txBody>
        </p:sp>
        <p:cxnSp>
          <p:nvCxnSpPr>
            <p:cNvPr id="41" name="直線矢印コネクタ 40">
              <a:extLst>
                <a:ext uri="{FF2B5EF4-FFF2-40B4-BE49-F238E27FC236}">
                  <a16:creationId xmlns:a16="http://schemas.microsoft.com/office/drawing/2014/main" id="{9563F9F7-A3D1-E136-3C03-67C266FFEF89}"/>
                </a:ext>
              </a:extLst>
            </p:cNvPr>
            <p:cNvCxnSpPr>
              <a:cxnSpLocks/>
            </p:cNvCxnSpPr>
            <p:nvPr/>
          </p:nvCxnSpPr>
          <p:spPr bwMode="auto">
            <a:xfrm flipV="1">
              <a:off x="4050963" y="4041057"/>
              <a:ext cx="1248624" cy="590624"/>
            </a:xfrm>
            <a:prstGeom prst="straightConnector1">
              <a:avLst/>
            </a:prstGeom>
            <a:noFill/>
            <a:ln w="19050" cap="flat" cmpd="sng" algn="ctr">
              <a:solidFill>
                <a:schemeClr val="tx1"/>
              </a:solidFill>
              <a:prstDash val="solid"/>
              <a:round/>
              <a:headEnd type="none" w="lg" len="lg"/>
              <a:tailEnd type="triangle" w="lg" len="lg"/>
            </a:ln>
            <a:effectLst/>
          </p:spPr>
        </p:cxnSp>
        <p:cxnSp>
          <p:nvCxnSpPr>
            <p:cNvPr id="7" name="直線矢印コネクタ 6">
              <a:extLst>
                <a:ext uri="{FF2B5EF4-FFF2-40B4-BE49-F238E27FC236}">
                  <a16:creationId xmlns:a16="http://schemas.microsoft.com/office/drawing/2014/main" id="{5C6EF251-A65F-6541-9091-0BEB807DE60F}"/>
                </a:ext>
              </a:extLst>
            </p:cNvPr>
            <p:cNvCxnSpPr>
              <a:cxnSpLocks/>
            </p:cNvCxnSpPr>
            <p:nvPr/>
          </p:nvCxnSpPr>
          <p:spPr bwMode="auto">
            <a:xfrm flipH="1" flipV="1">
              <a:off x="3321698" y="4039551"/>
              <a:ext cx="377840" cy="1148269"/>
            </a:xfrm>
            <a:prstGeom prst="straightConnector1">
              <a:avLst/>
            </a:prstGeom>
            <a:noFill/>
            <a:ln w="19050" cap="flat" cmpd="sng" algn="ctr">
              <a:solidFill>
                <a:schemeClr val="tx1"/>
              </a:solidFill>
              <a:prstDash val="solid"/>
              <a:round/>
              <a:headEnd type="none" w="lg" len="lg"/>
              <a:tailEnd type="triangle" w="lg" len="lg"/>
            </a:ln>
            <a:effectLst/>
          </p:spPr>
        </p:cxnSp>
      </p:grpSp>
      <p:sp>
        <p:nvSpPr>
          <p:cNvPr id="12" name="テキスト ボックス 11">
            <a:extLst>
              <a:ext uri="{FF2B5EF4-FFF2-40B4-BE49-F238E27FC236}">
                <a16:creationId xmlns:a16="http://schemas.microsoft.com/office/drawing/2014/main" id="{E2F0A3FC-E755-7F4B-03AC-8F7E52359AA6}"/>
              </a:ext>
            </a:extLst>
          </p:cNvPr>
          <p:cNvSpPr txBox="1"/>
          <p:nvPr/>
        </p:nvSpPr>
        <p:spPr>
          <a:xfrm>
            <a:off x="7655772" y="6046284"/>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9" name="テキスト ボックス 8">
            <a:extLst>
              <a:ext uri="{FF2B5EF4-FFF2-40B4-BE49-F238E27FC236}">
                <a16:creationId xmlns:a16="http://schemas.microsoft.com/office/drawing/2014/main" id="{56060E6D-728C-06DF-ED62-A5F0A3D907F7}"/>
              </a:ext>
            </a:extLst>
          </p:cNvPr>
          <p:cNvSpPr txBox="1"/>
          <p:nvPr/>
        </p:nvSpPr>
        <p:spPr>
          <a:xfrm>
            <a:off x="7224637" y="5641554"/>
            <a:ext cx="1919363" cy="349702"/>
          </a:xfrm>
          <a:prstGeom prst="rect">
            <a:avLst/>
          </a:prstGeom>
          <a:noFill/>
        </p:spPr>
        <p:txBody>
          <a:bodyPr wrap="none" lIns="36000" tIns="36000" rIns="36000" bIns="36000" rtlCol="0">
            <a:spAutoFit/>
          </a:bodyPr>
          <a:lstStyle/>
          <a:p>
            <a:r>
              <a:rPr lang="ja-JP" altLang="en-US" dirty="0">
                <a:latin typeface="+mj-lt"/>
                <a:ea typeface="+mj-ea"/>
              </a:rPr>
              <a:t>形状と空間周波数</a:t>
            </a:r>
            <a:endParaRPr kumimoji="1" lang="ja-JP" altLang="en-US" dirty="0">
              <a:latin typeface="+mj-lt"/>
              <a:ea typeface="+mj-ea"/>
            </a:endParaRPr>
          </a:p>
        </p:txBody>
      </p:sp>
    </p:spTree>
    <p:extLst>
      <p:ext uri="{BB962C8B-B14F-4D97-AF65-F5344CB8AC3E}">
        <p14:creationId xmlns:p14="http://schemas.microsoft.com/office/powerpoint/2010/main" val="3060021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9C504D1-31AB-C231-58C1-18A810AD46F5}"/>
              </a:ext>
            </a:extLst>
          </p:cNvPr>
          <p:cNvSpPr>
            <a:spLocks noGrp="1"/>
          </p:cNvSpPr>
          <p:nvPr>
            <p:ph idx="1"/>
          </p:nvPr>
        </p:nvSpPr>
        <p:spPr/>
        <p:txBody>
          <a:bodyPr/>
          <a:lstStyle/>
          <a:p>
            <a:r>
              <a:rPr kumimoji="1" lang="ja-JP" altLang="en-US" dirty="0"/>
              <a:t>形状と公差は以下のように</a:t>
            </a:r>
            <a:r>
              <a:rPr kumimoji="1" lang="en-US" altLang="ja-JP" dirty="0"/>
              <a:t>3</a:t>
            </a:r>
            <a:r>
              <a:rPr kumimoji="1" lang="ja-JP" altLang="en-US" dirty="0"/>
              <a:t>種類の関係がある</a:t>
            </a:r>
            <a:endParaRPr kumimoji="1" lang="en-US" altLang="ja-JP" dirty="0"/>
          </a:p>
          <a:p>
            <a:pPr lvl="1"/>
            <a:r>
              <a:rPr lang="ja-JP" altLang="en-US" dirty="0"/>
              <a:t>サイズとサイズ公差</a:t>
            </a:r>
            <a:endParaRPr lang="en-US" altLang="ja-JP" dirty="0"/>
          </a:p>
          <a:p>
            <a:pPr lvl="1"/>
            <a:r>
              <a:rPr kumimoji="1" lang="ja-JP" altLang="en-US" dirty="0"/>
              <a:t>形状と幾何公差</a:t>
            </a:r>
            <a:endParaRPr kumimoji="1" lang="en-US" altLang="ja-JP" dirty="0"/>
          </a:p>
          <a:p>
            <a:pPr lvl="1"/>
            <a:r>
              <a:rPr lang="ja-JP" altLang="en-US" dirty="0"/>
              <a:t>表面性状と表面</a:t>
            </a:r>
            <a:br>
              <a:rPr lang="en-US" altLang="ja-JP" dirty="0"/>
            </a:br>
            <a:r>
              <a:rPr lang="ja-JP" altLang="en-US" dirty="0"/>
              <a:t>性状パラメータ</a:t>
            </a:r>
            <a:endParaRPr kumimoji="1" lang="en-US" altLang="ja-JP" dirty="0"/>
          </a:p>
          <a:p>
            <a:pPr lvl="1"/>
            <a:endParaRPr kumimoji="1" lang="en-US" altLang="ja-JP" dirty="0"/>
          </a:p>
          <a:p>
            <a:pPr lvl="1"/>
            <a:endParaRPr kumimoji="1" lang="ja-JP" altLang="en-US" dirty="0"/>
          </a:p>
        </p:txBody>
      </p:sp>
      <p:sp>
        <p:nvSpPr>
          <p:cNvPr id="3" name="タイトル 2">
            <a:extLst>
              <a:ext uri="{FF2B5EF4-FFF2-40B4-BE49-F238E27FC236}">
                <a16:creationId xmlns:a16="http://schemas.microsoft.com/office/drawing/2014/main" id="{65D382A5-F77C-B296-4F45-2381D0D96F2A}"/>
              </a:ext>
            </a:extLst>
          </p:cNvPr>
          <p:cNvSpPr>
            <a:spLocks noGrp="1"/>
          </p:cNvSpPr>
          <p:nvPr>
            <p:ph type="title"/>
          </p:nvPr>
        </p:nvSpPr>
        <p:spPr/>
        <p:txBody>
          <a:bodyPr/>
          <a:lstStyle/>
          <a:p>
            <a:r>
              <a:rPr lang="ja-JP" altLang="en-US" dirty="0"/>
              <a:t>図面のあいまい性（</a:t>
            </a:r>
            <a:r>
              <a:rPr lang="en-US" altLang="ja-JP" dirty="0"/>
              <a:t>3</a:t>
            </a:r>
            <a:r>
              <a:rPr lang="ja-JP" altLang="en-US" dirty="0"/>
              <a:t>）：形状と公差の関係</a:t>
            </a:r>
            <a:endParaRPr kumimoji="1" lang="ja-JP" altLang="en-US" dirty="0"/>
          </a:p>
        </p:txBody>
      </p:sp>
      <p:sp>
        <p:nvSpPr>
          <p:cNvPr id="4" name="日付プレースホルダー 3">
            <a:extLst>
              <a:ext uri="{FF2B5EF4-FFF2-40B4-BE49-F238E27FC236}">
                <a16:creationId xmlns:a16="http://schemas.microsoft.com/office/drawing/2014/main" id="{A4D879AD-6715-CC9F-0B1F-63FCF7DF98DF}"/>
              </a:ext>
            </a:extLst>
          </p:cNvPr>
          <p:cNvSpPr>
            <a:spLocks noGrp="1"/>
          </p:cNvSpPr>
          <p:nvPr>
            <p:ph type="dt" sz="half" idx="10"/>
          </p:nvPr>
        </p:nvSpPr>
        <p:spPr/>
        <p:txBody>
          <a:bodyPr/>
          <a:lstStyle/>
          <a:p>
            <a:pPr>
              <a:defRPr/>
            </a:pPr>
            <a:r>
              <a:rPr lang="en-US" altLang="ja-JP"/>
              <a:t>2022-8-21</a:t>
            </a:r>
          </a:p>
        </p:txBody>
      </p:sp>
      <p:sp>
        <p:nvSpPr>
          <p:cNvPr id="5" name="フッター プレースホルダー 4">
            <a:extLst>
              <a:ext uri="{FF2B5EF4-FFF2-40B4-BE49-F238E27FC236}">
                <a16:creationId xmlns:a16="http://schemas.microsoft.com/office/drawing/2014/main" id="{4C94D08B-4FF0-96C8-A912-827B240ED1B2}"/>
              </a:ext>
            </a:extLst>
          </p:cNvPr>
          <p:cNvSpPr>
            <a:spLocks noGrp="1"/>
          </p:cNvSpPr>
          <p:nvPr>
            <p:ph type="ftr" sz="quarter" idx="11"/>
          </p:nvPr>
        </p:nvSpPr>
        <p:spPr/>
        <p:txBody>
          <a:bodyPr/>
          <a:lstStyle/>
          <a:p>
            <a:pPr>
              <a:defRPr/>
            </a:pPr>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A72FBFF7-70DD-CF26-FEE9-D9DECAAEC02D}"/>
              </a:ext>
            </a:extLst>
          </p:cNvPr>
          <p:cNvSpPr>
            <a:spLocks noGrp="1"/>
          </p:cNvSpPr>
          <p:nvPr>
            <p:ph type="sldNum" sz="quarter" idx="12"/>
          </p:nvPr>
        </p:nvSpPr>
        <p:spPr/>
        <p:txBody>
          <a:bodyPr/>
          <a:lstStyle/>
          <a:p>
            <a:pPr>
              <a:defRPr/>
            </a:pPr>
            <a:fld id="{3B27AA76-F2AF-42F9-A7BC-8CF9816996DD}" type="slidenum">
              <a:rPr lang="en-US" altLang="ja-JP" smtClean="0"/>
              <a:pPr>
                <a:defRPr/>
              </a:pPr>
              <a:t>8</a:t>
            </a:fld>
            <a:endParaRPr lang="en-US" altLang="ja-JP"/>
          </a:p>
        </p:txBody>
      </p:sp>
      <p:sp>
        <p:nvSpPr>
          <p:cNvPr id="44" name="テキスト ボックス 43">
            <a:extLst>
              <a:ext uri="{FF2B5EF4-FFF2-40B4-BE49-F238E27FC236}">
                <a16:creationId xmlns:a16="http://schemas.microsoft.com/office/drawing/2014/main" id="{62E930F8-CE63-C1E3-4FFC-215A57BFFFDF}"/>
              </a:ext>
            </a:extLst>
          </p:cNvPr>
          <p:cNvSpPr txBox="1"/>
          <p:nvPr/>
        </p:nvSpPr>
        <p:spPr>
          <a:xfrm>
            <a:off x="7655772" y="6046284"/>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pic>
        <p:nvPicPr>
          <p:cNvPr id="7" name="図 6">
            <a:extLst>
              <a:ext uri="{FF2B5EF4-FFF2-40B4-BE49-F238E27FC236}">
                <a16:creationId xmlns:a16="http://schemas.microsoft.com/office/drawing/2014/main" id="{2AB25251-2067-5AF1-B8DD-2E71EC0EB256}"/>
              </a:ext>
            </a:extLst>
          </p:cNvPr>
          <p:cNvPicPr>
            <a:picLocks noChangeAspect="1"/>
          </p:cNvPicPr>
          <p:nvPr/>
        </p:nvPicPr>
        <p:blipFill>
          <a:blip r:embed="rId2"/>
          <a:stretch>
            <a:fillRect/>
          </a:stretch>
        </p:blipFill>
        <p:spPr>
          <a:xfrm>
            <a:off x="3065058" y="2123771"/>
            <a:ext cx="5990454" cy="4086702"/>
          </a:xfrm>
          <a:prstGeom prst="rect">
            <a:avLst/>
          </a:prstGeom>
        </p:spPr>
      </p:pic>
      <p:sp>
        <p:nvSpPr>
          <p:cNvPr id="8" name="テキスト ボックス 7">
            <a:extLst>
              <a:ext uri="{FF2B5EF4-FFF2-40B4-BE49-F238E27FC236}">
                <a16:creationId xmlns:a16="http://schemas.microsoft.com/office/drawing/2014/main" id="{75431549-C4ED-AB93-40F7-54C81A0B9483}"/>
              </a:ext>
            </a:extLst>
          </p:cNvPr>
          <p:cNvSpPr txBox="1"/>
          <p:nvPr/>
        </p:nvSpPr>
        <p:spPr>
          <a:xfrm>
            <a:off x="7150832" y="5651386"/>
            <a:ext cx="1919363" cy="349702"/>
          </a:xfrm>
          <a:prstGeom prst="rect">
            <a:avLst/>
          </a:prstGeom>
          <a:noFill/>
        </p:spPr>
        <p:txBody>
          <a:bodyPr wrap="none" lIns="36000" tIns="36000" rIns="36000" bIns="36000" rtlCol="0">
            <a:spAutoFit/>
          </a:bodyPr>
          <a:lstStyle/>
          <a:p>
            <a:r>
              <a:rPr lang="ja-JP" altLang="en-US" dirty="0">
                <a:latin typeface="+mj-lt"/>
                <a:ea typeface="+mj-ea"/>
              </a:rPr>
              <a:t>形状と公差の関係</a:t>
            </a:r>
            <a:endParaRPr kumimoji="1" lang="ja-JP" altLang="en-US" dirty="0">
              <a:latin typeface="+mj-lt"/>
              <a:ea typeface="+mj-ea"/>
            </a:endParaRPr>
          </a:p>
        </p:txBody>
      </p:sp>
    </p:spTree>
    <p:extLst>
      <p:ext uri="{BB962C8B-B14F-4D97-AF65-F5344CB8AC3E}">
        <p14:creationId xmlns:p14="http://schemas.microsoft.com/office/powerpoint/2010/main" val="3013796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46214738-543C-653A-AE5F-7B1F91D2EA67}"/>
              </a:ext>
            </a:extLst>
          </p:cNvPr>
          <p:cNvSpPr>
            <a:spLocks noGrp="1"/>
          </p:cNvSpPr>
          <p:nvPr>
            <p:ph idx="1"/>
          </p:nvPr>
        </p:nvSpPr>
        <p:spPr/>
        <p:txBody>
          <a:bodyPr/>
          <a:lstStyle/>
          <a:p>
            <a:r>
              <a:rPr lang="ja-JP" altLang="en-US" dirty="0"/>
              <a:t>サイズとサイズ公差</a:t>
            </a:r>
            <a:endParaRPr lang="en-US" altLang="ja-JP" dirty="0"/>
          </a:p>
          <a:p>
            <a:pPr lvl="1"/>
            <a:r>
              <a:rPr lang="ja-JP" altLang="en-US" dirty="0"/>
              <a:t>長さ</a:t>
            </a:r>
            <a:r>
              <a:rPr lang="en-US" altLang="ja-JP" dirty="0"/>
              <a:t>100 mm</a:t>
            </a:r>
            <a:r>
              <a:rPr lang="ja-JP" altLang="en-US" dirty="0"/>
              <a:t>に対してサイズ公差</a:t>
            </a:r>
            <a:r>
              <a:rPr lang="en-US" altLang="ja-JP" dirty="0">
                <a:latin typeface="Cambria Math" panose="02040503050406030204" pitchFamily="18" charset="0"/>
                <a:ea typeface="Cambria Math" panose="02040503050406030204" pitchFamily="18" charset="0"/>
              </a:rPr>
              <a:t>±</a:t>
            </a:r>
            <a:r>
              <a:rPr lang="en-US" altLang="ja-JP" dirty="0"/>
              <a:t>0.1 mm</a:t>
            </a:r>
            <a:r>
              <a:rPr lang="ja-JP" altLang="en-US" dirty="0"/>
              <a:t>によって，</a:t>
            </a:r>
            <a:r>
              <a:rPr lang="en-US" altLang="ja-JP" dirty="0"/>
              <a:t>99.9 mm</a:t>
            </a:r>
            <a:r>
              <a:rPr lang="ja-JP" altLang="en-US" dirty="0"/>
              <a:t>から</a:t>
            </a:r>
            <a:r>
              <a:rPr lang="en-US" altLang="ja-JP" dirty="0"/>
              <a:t>100.1 mm</a:t>
            </a:r>
            <a:r>
              <a:rPr lang="ja-JP" altLang="en-US" dirty="0"/>
              <a:t>に寸法が入っている必要がある</a:t>
            </a:r>
            <a:endParaRPr lang="en-US" altLang="ja-JP" dirty="0"/>
          </a:p>
          <a:p>
            <a:r>
              <a:rPr lang="ja-JP" altLang="en-US" dirty="0"/>
              <a:t>形状と幾何公差</a:t>
            </a:r>
            <a:endParaRPr lang="en-US" altLang="ja-JP" dirty="0"/>
          </a:p>
          <a:p>
            <a:pPr lvl="1"/>
            <a:r>
              <a:rPr lang="ja-JP" altLang="en-US" dirty="0"/>
              <a:t>軸の軸線は，データム</a:t>
            </a:r>
            <a:r>
              <a:rPr lang="en-US" altLang="ja-JP" dirty="0"/>
              <a:t>A</a:t>
            </a:r>
            <a:r>
              <a:rPr lang="ja-JP" altLang="en-US" dirty="0"/>
              <a:t>に直角で直径</a:t>
            </a:r>
            <a:r>
              <a:rPr lang="en-US" altLang="ja-JP" dirty="0"/>
              <a:t>0.1 mm</a:t>
            </a:r>
            <a:r>
              <a:rPr lang="ja-JP" altLang="en-US" dirty="0"/>
              <a:t>の円筒内に入っている必要がある</a:t>
            </a:r>
            <a:endParaRPr lang="en-US" altLang="ja-JP" dirty="0"/>
          </a:p>
          <a:p>
            <a:r>
              <a:rPr lang="ja-JP" altLang="en-US" dirty="0"/>
              <a:t>表面性状と表面性状パラメータ</a:t>
            </a:r>
            <a:endParaRPr lang="en-US" altLang="ja-JP" dirty="0"/>
          </a:p>
          <a:p>
            <a:pPr lvl="1"/>
            <a:r>
              <a:rPr lang="ja-JP" altLang="en-US" dirty="0"/>
              <a:t>軸の上面の粗さは，</a:t>
            </a:r>
            <a:r>
              <a:rPr lang="en-US" altLang="ja-JP" dirty="0"/>
              <a:t>Ra</a:t>
            </a:r>
            <a:r>
              <a:rPr lang="ja-JP" altLang="en-US" dirty="0"/>
              <a:t>で</a:t>
            </a:r>
            <a:br>
              <a:rPr lang="en-US" altLang="ja-JP" dirty="0"/>
            </a:br>
            <a:r>
              <a:rPr lang="en-US" altLang="ja-JP" dirty="0"/>
              <a:t>0.7 </a:t>
            </a:r>
            <a:r>
              <a:rPr lang="el-GR" altLang="ja-JP" dirty="0"/>
              <a:t>μ</a:t>
            </a:r>
            <a:r>
              <a:rPr lang="en-US" altLang="ja-JP" dirty="0"/>
              <a:t>m</a:t>
            </a:r>
            <a:r>
              <a:rPr lang="ja-JP" altLang="en-US" dirty="0"/>
              <a:t>以下の必要がある</a:t>
            </a:r>
          </a:p>
        </p:txBody>
      </p:sp>
      <p:sp>
        <p:nvSpPr>
          <p:cNvPr id="3" name="タイトル 2">
            <a:extLst>
              <a:ext uri="{FF2B5EF4-FFF2-40B4-BE49-F238E27FC236}">
                <a16:creationId xmlns:a16="http://schemas.microsoft.com/office/drawing/2014/main" id="{798265FD-4CF5-34E5-6CD5-54B63DEB6C7A}"/>
              </a:ext>
            </a:extLst>
          </p:cNvPr>
          <p:cNvSpPr>
            <a:spLocks noGrp="1"/>
          </p:cNvSpPr>
          <p:nvPr>
            <p:ph type="title"/>
          </p:nvPr>
        </p:nvSpPr>
        <p:spPr/>
        <p:txBody>
          <a:bodyPr/>
          <a:lstStyle/>
          <a:p>
            <a:r>
              <a:rPr lang="ja-JP" altLang="en-US" dirty="0"/>
              <a:t>図面のあいまい性（</a:t>
            </a:r>
            <a:r>
              <a:rPr lang="en-US" altLang="ja-JP" dirty="0"/>
              <a:t>4</a:t>
            </a:r>
            <a:r>
              <a:rPr lang="ja-JP" altLang="en-US" dirty="0"/>
              <a:t>）：形状と公差の関係</a:t>
            </a:r>
          </a:p>
        </p:txBody>
      </p:sp>
      <p:sp>
        <p:nvSpPr>
          <p:cNvPr id="4" name="日付プレースホルダー 3">
            <a:extLst>
              <a:ext uri="{FF2B5EF4-FFF2-40B4-BE49-F238E27FC236}">
                <a16:creationId xmlns:a16="http://schemas.microsoft.com/office/drawing/2014/main" id="{84FA8391-894E-A2AF-549F-0389586C6256}"/>
              </a:ext>
            </a:extLst>
          </p:cNvPr>
          <p:cNvSpPr>
            <a:spLocks noGrp="1"/>
          </p:cNvSpPr>
          <p:nvPr>
            <p:ph type="dt" sz="half" idx="10"/>
          </p:nvPr>
        </p:nvSpPr>
        <p:spPr/>
        <p:txBody>
          <a:bodyPr/>
          <a:lstStyle/>
          <a:p>
            <a:r>
              <a:rPr lang="en-US" altLang="ja-JP"/>
              <a:t>2022-8-21</a:t>
            </a:r>
          </a:p>
        </p:txBody>
      </p:sp>
      <p:sp>
        <p:nvSpPr>
          <p:cNvPr id="5" name="フッター プレースホルダー 4">
            <a:extLst>
              <a:ext uri="{FF2B5EF4-FFF2-40B4-BE49-F238E27FC236}">
                <a16:creationId xmlns:a16="http://schemas.microsoft.com/office/drawing/2014/main" id="{3886A786-7D42-77FD-B046-823F3C992E7F}"/>
              </a:ext>
            </a:extLst>
          </p:cNvPr>
          <p:cNvSpPr>
            <a:spLocks noGrp="1"/>
          </p:cNvSpPr>
          <p:nvPr>
            <p:ph type="ftr" sz="quarter" idx="11"/>
          </p:nvPr>
        </p:nvSpPr>
        <p:spPr/>
        <p:txBody>
          <a:bodyPr/>
          <a:lstStyle/>
          <a:p>
            <a:r>
              <a:rPr lang="zh-TW" altLang="en-US"/>
              <a:t>精密測定</a:t>
            </a:r>
            <a:r>
              <a:rPr lang="en-US" altLang="zh-TW"/>
              <a:t>03a</a:t>
            </a:r>
            <a:r>
              <a:rPr lang="zh-TW" altLang="en-US"/>
              <a:t>：幾何特性，寸法</a:t>
            </a:r>
            <a:endParaRPr lang="en-US" altLang="ja-JP"/>
          </a:p>
        </p:txBody>
      </p:sp>
      <p:sp>
        <p:nvSpPr>
          <p:cNvPr id="6" name="スライド番号プレースホルダー 5">
            <a:extLst>
              <a:ext uri="{FF2B5EF4-FFF2-40B4-BE49-F238E27FC236}">
                <a16:creationId xmlns:a16="http://schemas.microsoft.com/office/drawing/2014/main" id="{9E11AB04-71D8-53A1-8DA7-0E1FFFBC2283}"/>
              </a:ext>
            </a:extLst>
          </p:cNvPr>
          <p:cNvSpPr>
            <a:spLocks noGrp="1"/>
          </p:cNvSpPr>
          <p:nvPr>
            <p:ph type="sldNum" sz="quarter" idx="12"/>
          </p:nvPr>
        </p:nvSpPr>
        <p:spPr/>
        <p:txBody>
          <a:bodyPr/>
          <a:lstStyle/>
          <a:p>
            <a:fld id="{3B27AA76-F2AF-42F9-A7BC-8CF9816996DD}" type="slidenum">
              <a:rPr lang="en-US" altLang="ja-JP" smtClean="0"/>
              <a:pPr/>
              <a:t>9</a:t>
            </a:fld>
            <a:endParaRPr lang="en-US" altLang="ja-JP"/>
          </a:p>
        </p:txBody>
      </p:sp>
      <p:sp>
        <p:nvSpPr>
          <p:cNvPr id="37" name="テキスト ボックス 36">
            <a:extLst>
              <a:ext uri="{FF2B5EF4-FFF2-40B4-BE49-F238E27FC236}">
                <a16:creationId xmlns:a16="http://schemas.microsoft.com/office/drawing/2014/main" id="{E2773A57-41D0-43E7-C2E3-2CD6385EBB92}"/>
              </a:ext>
            </a:extLst>
          </p:cNvPr>
          <p:cNvSpPr txBox="1"/>
          <p:nvPr/>
        </p:nvSpPr>
        <p:spPr>
          <a:xfrm>
            <a:off x="2592159" y="6036451"/>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grpSp>
        <p:nvGrpSpPr>
          <p:cNvPr id="7" name="グループ化 6">
            <a:extLst>
              <a:ext uri="{FF2B5EF4-FFF2-40B4-BE49-F238E27FC236}">
                <a16:creationId xmlns:a16="http://schemas.microsoft.com/office/drawing/2014/main" id="{099FBFA9-E089-6680-8C43-3E320E5AA4FD}"/>
              </a:ext>
            </a:extLst>
          </p:cNvPr>
          <p:cNvGrpSpPr/>
          <p:nvPr/>
        </p:nvGrpSpPr>
        <p:grpSpPr>
          <a:xfrm>
            <a:off x="4139381" y="2861188"/>
            <a:ext cx="4875309" cy="3392800"/>
            <a:chOff x="2926080" y="2279622"/>
            <a:chExt cx="4200816" cy="3079629"/>
          </a:xfrm>
        </p:grpSpPr>
        <p:sp>
          <p:nvSpPr>
            <p:cNvPr id="38" name="正方形/長方形 37">
              <a:extLst>
                <a:ext uri="{FF2B5EF4-FFF2-40B4-BE49-F238E27FC236}">
                  <a16:creationId xmlns:a16="http://schemas.microsoft.com/office/drawing/2014/main" id="{D8DF2BBF-E3BF-5BB5-89F3-6899EE6D358B}"/>
                </a:ext>
              </a:extLst>
            </p:cNvPr>
            <p:cNvSpPr/>
            <p:nvPr/>
          </p:nvSpPr>
          <p:spPr bwMode="auto">
            <a:xfrm>
              <a:off x="3999504" y="2279622"/>
              <a:ext cx="874643" cy="379773"/>
            </a:xfrm>
            <a:prstGeom prst="rect">
              <a:avLst/>
            </a:prstGeom>
            <a:solidFill>
              <a:schemeClr val="bg2">
                <a:lumMod val="95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9" name="正方形/長方形 38">
              <a:extLst>
                <a:ext uri="{FF2B5EF4-FFF2-40B4-BE49-F238E27FC236}">
                  <a16:creationId xmlns:a16="http://schemas.microsoft.com/office/drawing/2014/main" id="{23EE5D7B-5C3A-80AA-DA61-C8FE37312D80}"/>
                </a:ext>
              </a:extLst>
            </p:cNvPr>
            <p:cNvSpPr/>
            <p:nvPr/>
          </p:nvSpPr>
          <p:spPr bwMode="auto">
            <a:xfrm>
              <a:off x="4581537" y="3406796"/>
              <a:ext cx="1278490" cy="460860"/>
            </a:xfrm>
            <a:prstGeom prst="rect">
              <a:avLst/>
            </a:prstGeom>
            <a:solidFill>
              <a:schemeClr val="bg2">
                <a:lumMod val="95000"/>
              </a:schemeClr>
            </a:solidFill>
            <a:ln w="1270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0" name="正方形/長方形 39">
              <a:extLst>
                <a:ext uri="{FF2B5EF4-FFF2-40B4-BE49-F238E27FC236}">
                  <a16:creationId xmlns:a16="http://schemas.microsoft.com/office/drawing/2014/main" id="{5846AC93-2EA5-B7A9-9475-F54F222518FC}"/>
                </a:ext>
              </a:extLst>
            </p:cNvPr>
            <p:cNvSpPr/>
            <p:nvPr/>
          </p:nvSpPr>
          <p:spPr bwMode="auto">
            <a:xfrm>
              <a:off x="3386160" y="4884383"/>
              <a:ext cx="1141375" cy="430729"/>
            </a:xfrm>
            <a:prstGeom prst="rect">
              <a:avLst/>
            </a:prstGeom>
            <a:solidFill>
              <a:schemeClr val="bg2">
                <a:lumMod val="95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1" name="正方形/長方形 40">
              <a:extLst>
                <a:ext uri="{FF2B5EF4-FFF2-40B4-BE49-F238E27FC236}">
                  <a16:creationId xmlns:a16="http://schemas.microsoft.com/office/drawing/2014/main" id="{8601D4B4-0194-2271-8872-9F0CB5CE9C1C}"/>
                </a:ext>
              </a:extLst>
            </p:cNvPr>
            <p:cNvSpPr/>
            <p:nvPr/>
          </p:nvSpPr>
          <p:spPr bwMode="auto">
            <a:xfrm>
              <a:off x="3636638" y="2776965"/>
              <a:ext cx="717785" cy="1381566"/>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2" name="正方形/長方形 41">
              <a:extLst>
                <a:ext uri="{FF2B5EF4-FFF2-40B4-BE49-F238E27FC236}">
                  <a16:creationId xmlns:a16="http://schemas.microsoft.com/office/drawing/2014/main" id="{26528176-AC1E-315B-A613-74E8733FA99C}"/>
                </a:ext>
              </a:extLst>
            </p:cNvPr>
            <p:cNvSpPr/>
            <p:nvPr/>
          </p:nvSpPr>
          <p:spPr bwMode="auto">
            <a:xfrm>
              <a:off x="2926080" y="4142630"/>
              <a:ext cx="2138901" cy="286247"/>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3" name="直線コネクタ 42">
              <a:extLst>
                <a:ext uri="{FF2B5EF4-FFF2-40B4-BE49-F238E27FC236}">
                  <a16:creationId xmlns:a16="http://schemas.microsoft.com/office/drawing/2014/main" id="{906CCF59-0994-3BF7-FF47-F783CD887E89}"/>
                </a:ext>
              </a:extLst>
            </p:cNvPr>
            <p:cNvCxnSpPr/>
            <p:nvPr/>
          </p:nvCxnSpPr>
          <p:spPr bwMode="auto">
            <a:xfrm flipH="1">
              <a:off x="3991555" y="2671636"/>
              <a:ext cx="7951" cy="1893125"/>
            </a:xfrm>
            <a:prstGeom prst="line">
              <a:avLst/>
            </a:prstGeom>
            <a:noFill/>
            <a:ln w="12700" cap="flat" cmpd="sng" algn="ctr">
              <a:solidFill>
                <a:schemeClr val="tx1"/>
              </a:solidFill>
              <a:prstDash val="lgDashDot"/>
              <a:round/>
              <a:headEnd type="none" w="lg" len="lg"/>
              <a:tailEnd type="none" w="lg" len="lg"/>
            </a:ln>
            <a:effectLst/>
          </p:spPr>
        </p:cxnSp>
        <p:cxnSp>
          <p:nvCxnSpPr>
            <p:cNvPr id="45" name="直線コネクタ 44">
              <a:extLst>
                <a:ext uri="{FF2B5EF4-FFF2-40B4-BE49-F238E27FC236}">
                  <a16:creationId xmlns:a16="http://schemas.microsoft.com/office/drawing/2014/main" id="{2D553C42-AB6B-343B-2FD6-91331B1E7CB1}"/>
                </a:ext>
              </a:extLst>
            </p:cNvPr>
            <p:cNvCxnSpPr/>
            <p:nvPr/>
          </p:nvCxnSpPr>
          <p:spPr bwMode="auto">
            <a:xfrm>
              <a:off x="3636638" y="3617844"/>
              <a:ext cx="717785" cy="0"/>
            </a:xfrm>
            <a:prstGeom prst="line">
              <a:avLst/>
            </a:prstGeom>
            <a:noFill/>
            <a:ln w="12700" cap="flat" cmpd="sng" algn="ctr">
              <a:solidFill>
                <a:schemeClr val="tx1"/>
              </a:solidFill>
              <a:prstDash val="solid"/>
              <a:round/>
              <a:headEnd type="arrow" w="sm" len="lg"/>
              <a:tailEnd type="arrow" w="sm" len="lg"/>
            </a:ln>
            <a:effectLst/>
          </p:spPr>
        </p:cxnSp>
        <p:cxnSp>
          <p:nvCxnSpPr>
            <p:cNvPr id="46" name="直線コネクタ 45">
              <a:extLst>
                <a:ext uri="{FF2B5EF4-FFF2-40B4-BE49-F238E27FC236}">
                  <a16:creationId xmlns:a16="http://schemas.microsoft.com/office/drawing/2014/main" id="{1F34853C-53B9-A0D1-C16D-C569BA76B942}"/>
                </a:ext>
              </a:extLst>
            </p:cNvPr>
            <p:cNvCxnSpPr/>
            <p:nvPr/>
          </p:nvCxnSpPr>
          <p:spPr bwMode="auto">
            <a:xfrm>
              <a:off x="4347196" y="3617844"/>
              <a:ext cx="324000" cy="0"/>
            </a:xfrm>
            <a:prstGeom prst="line">
              <a:avLst/>
            </a:prstGeom>
            <a:noFill/>
            <a:ln w="12700" cap="flat" cmpd="sng" algn="ctr">
              <a:solidFill>
                <a:schemeClr val="tx1"/>
              </a:solidFill>
              <a:prstDash val="solid"/>
              <a:round/>
              <a:headEnd type="arrow" w="sm" len="lg"/>
              <a:tailEnd type="none" w="sm" len="lg"/>
            </a:ln>
            <a:effectLst/>
          </p:spPr>
        </p:cxnSp>
        <p:sp>
          <p:nvSpPr>
            <p:cNvPr id="47" name="正方形/長方形 46">
              <a:extLst>
                <a:ext uri="{FF2B5EF4-FFF2-40B4-BE49-F238E27FC236}">
                  <a16:creationId xmlns:a16="http://schemas.microsoft.com/office/drawing/2014/main" id="{B2F80A4C-3FFC-5BBE-6CDA-D67ABD88F737}"/>
                </a:ext>
              </a:extLst>
            </p:cNvPr>
            <p:cNvSpPr>
              <a:spLocks noChangeAspect="1"/>
            </p:cNvSpPr>
            <p:nvPr/>
          </p:nvSpPr>
          <p:spPr bwMode="auto">
            <a:xfrm>
              <a:off x="4671170" y="3498086"/>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sym typeface="Symbol" panose="05050102010706020507" pitchFamily="18" charset="2"/>
                </a:rPr>
                <a:t></a:t>
              </a: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48" name="正方形/長方形 47">
              <a:extLst>
                <a:ext uri="{FF2B5EF4-FFF2-40B4-BE49-F238E27FC236}">
                  <a16:creationId xmlns:a16="http://schemas.microsoft.com/office/drawing/2014/main" id="{98E86717-71F8-509D-F9D5-F3F22E1918EA}"/>
                </a:ext>
              </a:extLst>
            </p:cNvPr>
            <p:cNvSpPr>
              <a:spLocks/>
            </p:cNvSpPr>
            <p:nvPr/>
          </p:nvSpPr>
          <p:spPr bwMode="auto">
            <a:xfrm>
              <a:off x="4923170" y="3498086"/>
              <a:ext cx="57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l-GR" altLang="ja-JP" sz="1400" b="0" i="1" u="none" strike="noStrike" cap="none" normalizeH="0" baseline="0" dirty="0">
                  <a:ln>
                    <a:noFill/>
                  </a:ln>
                  <a:solidFill>
                    <a:schemeClr val="tx1"/>
                  </a:solidFill>
                  <a:effectLst/>
                  <a:latin typeface="+mj-lt"/>
                  <a:ea typeface="ＭＳ ゴシック" pitchFamily="49" charset="-128"/>
                  <a:cs typeface="Arial" charset="0"/>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49" name="正方形/長方形 48">
              <a:extLst>
                <a:ext uri="{FF2B5EF4-FFF2-40B4-BE49-F238E27FC236}">
                  <a16:creationId xmlns:a16="http://schemas.microsoft.com/office/drawing/2014/main" id="{ABA683AC-9D20-ED85-9EF6-A540CD27D86F}"/>
                </a:ext>
              </a:extLst>
            </p:cNvPr>
            <p:cNvSpPr>
              <a:spLocks noChangeAspect="1"/>
            </p:cNvSpPr>
            <p:nvPr/>
          </p:nvSpPr>
          <p:spPr bwMode="auto">
            <a:xfrm>
              <a:off x="5496788" y="3498086"/>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50" name="グループ化 49">
              <a:extLst>
                <a:ext uri="{FF2B5EF4-FFF2-40B4-BE49-F238E27FC236}">
                  <a16:creationId xmlns:a16="http://schemas.microsoft.com/office/drawing/2014/main" id="{41742A12-459F-B191-8477-D3845A621451}"/>
                </a:ext>
              </a:extLst>
            </p:cNvPr>
            <p:cNvGrpSpPr/>
            <p:nvPr/>
          </p:nvGrpSpPr>
          <p:grpSpPr>
            <a:xfrm>
              <a:off x="4527536" y="4428877"/>
              <a:ext cx="252000" cy="413089"/>
              <a:chOff x="3261255" y="3171538"/>
              <a:chExt cx="252000" cy="413089"/>
            </a:xfrm>
          </p:grpSpPr>
          <p:sp>
            <p:nvSpPr>
              <p:cNvPr id="65" name="二等辺三角形 64">
                <a:extLst>
                  <a:ext uri="{FF2B5EF4-FFF2-40B4-BE49-F238E27FC236}">
                    <a16:creationId xmlns:a16="http://schemas.microsoft.com/office/drawing/2014/main" id="{23343964-160A-9D74-A9B5-5E31E027F851}"/>
                  </a:ext>
                </a:extLst>
              </p:cNvPr>
              <p:cNvSpPr/>
              <p:nvPr/>
            </p:nvSpPr>
            <p:spPr bwMode="auto">
              <a:xfrm flipV="1">
                <a:off x="3315255" y="3171538"/>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6" name="直線コネクタ 65">
                <a:extLst>
                  <a:ext uri="{FF2B5EF4-FFF2-40B4-BE49-F238E27FC236}">
                    <a16:creationId xmlns:a16="http://schemas.microsoft.com/office/drawing/2014/main" id="{79D6C61F-B4B7-5799-8985-CB1C927F5A84}"/>
                  </a:ext>
                </a:extLst>
              </p:cNvPr>
              <p:cNvCxnSpPr/>
              <p:nvPr/>
            </p:nvCxnSpPr>
            <p:spPr bwMode="auto">
              <a:xfrm flipV="1">
                <a:off x="3387255" y="3195391"/>
                <a:ext cx="0" cy="368424"/>
              </a:xfrm>
              <a:prstGeom prst="line">
                <a:avLst/>
              </a:prstGeom>
              <a:noFill/>
              <a:ln w="12700" cap="flat" cmpd="sng" algn="ctr">
                <a:solidFill>
                  <a:schemeClr val="tx1"/>
                </a:solidFill>
                <a:prstDash val="solid"/>
                <a:round/>
                <a:headEnd type="none" w="sm" len="lg"/>
                <a:tailEnd type="none" w="sm" len="lg"/>
              </a:ln>
              <a:effectLst/>
            </p:spPr>
          </p:cxnSp>
          <p:sp>
            <p:nvSpPr>
              <p:cNvPr id="67" name="正方形/長方形 66">
                <a:extLst>
                  <a:ext uri="{FF2B5EF4-FFF2-40B4-BE49-F238E27FC236}">
                    <a16:creationId xmlns:a16="http://schemas.microsoft.com/office/drawing/2014/main" id="{A479CEAB-0E18-9C51-1664-F1EB9669FB58}"/>
                  </a:ext>
                </a:extLst>
              </p:cNvPr>
              <p:cNvSpPr>
                <a:spLocks noChangeAspect="1"/>
              </p:cNvSpPr>
              <p:nvPr/>
            </p:nvSpPr>
            <p:spPr bwMode="auto">
              <a:xfrm>
                <a:off x="3261255" y="3332627"/>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sp>
          <p:nvSpPr>
            <p:cNvPr id="51" name="Line 8">
              <a:extLst>
                <a:ext uri="{FF2B5EF4-FFF2-40B4-BE49-F238E27FC236}">
                  <a16:creationId xmlns:a16="http://schemas.microsoft.com/office/drawing/2014/main" id="{D321F095-D4F8-1D30-211C-5DAE515EEA01}"/>
                </a:ext>
              </a:extLst>
            </p:cNvPr>
            <p:cNvSpPr>
              <a:spLocks noChangeShapeType="1"/>
            </p:cNvSpPr>
            <p:nvPr/>
          </p:nvSpPr>
          <p:spPr bwMode="auto">
            <a:xfrm>
              <a:off x="2926080" y="4428877"/>
              <a:ext cx="0" cy="86707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2" name="Line 9">
              <a:extLst>
                <a:ext uri="{FF2B5EF4-FFF2-40B4-BE49-F238E27FC236}">
                  <a16:creationId xmlns:a16="http://schemas.microsoft.com/office/drawing/2014/main" id="{411AF4CA-ECBF-C71D-3AD6-ED7D2277CE40}"/>
                </a:ext>
              </a:extLst>
            </p:cNvPr>
            <p:cNvSpPr>
              <a:spLocks noChangeShapeType="1"/>
            </p:cNvSpPr>
            <p:nvPr/>
          </p:nvSpPr>
          <p:spPr bwMode="auto">
            <a:xfrm flipH="1">
              <a:off x="5064772" y="4438509"/>
              <a:ext cx="209" cy="87660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3" name="Text Box 11">
              <a:extLst>
                <a:ext uri="{FF2B5EF4-FFF2-40B4-BE49-F238E27FC236}">
                  <a16:creationId xmlns:a16="http://schemas.microsoft.com/office/drawing/2014/main" id="{9E81D41E-CADE-5620-F3E5-4098B129F14F}"/>
                </a:ext>
              </a:extLst>
            </p:cNvPr>
            <p:cNvSpPr txBox="1">
              <a:spLocks noChangeArrowheads="1"/>
            </p:cNvSpPr>
            <p:nvPr/>
          </p:nvSpPr>
          <p:spPr bwMode="auto">
            <a:xfrm>
              <a:off x="3516840" y="4924138"/>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n-US" altLang="ja-JP" sz="1400" i="1" dirty="0">
                  <a:latin typeface="Arial" charset="0"/>
                </a:rPr>
                <a:t>100 </a:t>
              </a:r>
              <a:r>
                <a:rPr lang="en-US" altLang="ja-JP" sz="1400" dirty="0">
                  <a:latin typeface="Cambria Math" panose="02040503050406030204" pitchFamily="18" charset="0"/>
                  <a:ea typeface="Cambria Math" panose="02040503050406030204" pitchFamily="18" charset="0"/>
                  <a:cs typeface="Aharoni" panose="020B0604020202020204" pitchFamily="2" charset="-79"/>
                  <a:sym typeface="Symbol" panose="05050102010706020507" pitchFamily="18" charset="2"/>
                </a:rPr>
                <a:t>±</a:t>
              </a:r>
              <a:r>
                <a:rPr lang="en-US" altLang="ja-JP" sz="1400" i="1" dirty="0">
                  <a:latin typeface="Arial" charset="0"/>
                </a:rPr>
                <a:t> 0.1</a:t>
              </a:r>
            </a:p>
          </p:txBody>
        </p:sp>
        <p:sp>
          <p:nvSpPr>
            <p:cNvPr id="54" name="Line 9">
              <a:extLst>
                <a:ext uri="{FF2B5EF4-FFF2-40B4-BE49-F238E27FC236}">
                  <a16:creationId xmlns:a16="http://schemas.microsoft.com/office/drawing/2014/main" id="{5B598BA4-3315-1738-B4AE-0F9508B5336E}"/>
                </a:ext>
              </a:extLst>
            </p:cNvPr>
            <p:cNvSpPr>
              <a:spLocks noChangeShapeType="1"/>
            </p:cNvSpPr>
            <p:nvPr/>
          </p:nvSpPr>
          <p:spPr bwMode="auto">
            <a:xfrm>
              <a:off x="2927557" y="5202800"/>
              <a:ext cx="2143897" cy="0"/>
            </a:xfrm>
            <a:prstGeom prst="line">
              <a:avLst/>
            </a:prstGeom>
            <a:noFill/>
            <a:ln w="12700">
              <a:solidFill>
                <a:schemeClr val="tx1"/>
              </a:solidFill>
              <a:round/>
              <a:headEnd type="arrow" w="sm" len="lg"/>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55" name="二等辺三角形 54">
              <a:extLst>
                <a:ext uri="{FF2B5EF4-FFF2-40B4-BE49-F238E27FC236}">
                  <a16:creationId xmlns:a16="http://schemas.microsoft.com/office/drawing/2014/main" id="{C9B3F18D-E4B1-DA1F-B11E-26384AF6D812}"/>
                </a:ext>
              </a:extLst>
            </p:cNvPr>
            <p:cNvSpPr/>
            <p:nvPr/>
          </p:nvSpPr>
          <p:spPr bwMode="auto">
            <a:xfrm flipV="1">
              <a:off x="3726473" y="2612678"/>
              <a:ext cx="175247" cy="151075"/>
            </a:xfrm>
            <a:prstGeom prst="triangl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56" name="直線コネクタ 55">
              <a:extLst>
                <a:ext uri="{FF2B5EF4-FFF2-40B4-BE49-F238E27FC236}">
                  <a16:creationId xmlns:a16="http://schemas.microsoft.com/office/drawing/2014/main" id="{4B88CBC4-F313-44C4-6EB5-BD1E176B963E}"/>
                </a:ext>
              </a:extLst>
            </p:cNvPr>
            <p:cNvCxnSpPr>
              <a:stCxn id="55" idx="4"/>
            </p:cNvCxnSpPr>
            <p:nvPr/>
          </p:nvCxnSpPr>
          <p:spPr bwMode="auto">
            <a:xfrm flipV="1">
              <a:off x="3901720" y="2355747"/>
              <a:ext cx="131691" cy="256931"/>
            </a:xfrm>
            <a:prstGeom prst="line">
              <a:avLst/>
            </a:prstGeom>
            <a:noFill/>
            <a:ln w="12700" cap="flat" cmpd="sng" algn="ctr">
              <a:solidFill>
                <a:schemeClr val="tx1"/>
              </a:solidFill>
              <a:prstDash val="solid"/>
              <a:round/>
              <a:headEnd type="none" w="sm" len="lg"/>
              <a:tailEnd type="none" w="sm" len="lg"/>
            </a:ln>
            <a:effectLst/>
          </p:spPr>
        </p:cxnSp>
        <p:cxnSp>
          <p:nvCxnSpPr>
            <p:cNvPr id="57" name="直線コネクタ 56">
              <a:extLst>
                <a:ext uri="{FF2B5EF4-FFF2-40B4-BE49-F238E27FC236}">
                  <a16:creationId xmlns:a16="http://schemas.microsoft.com/office/drawing/2014/main" id="{29140F14-79AF-7167-493E-4881C3EBC3DF}"/>
                </a:ext>
              </a:extLst>
            </p:cNvPr>
            <p:cNvCxnSpPr/>
            <p:nvPr/>
          </p:nvCxnSpPr>
          <p:spPr bwMode="auto">
            <a:xfrm>
              <a:off x="4033411" y="2350844"/>
              <a:ext cx="712054" cy="0"/>
            </a:xfrm>
            <a:prstGeom prst="line">
              <a:avLst/>
            </a:prstGeom>
            <a:noFill/>
            <a:ln w="12700" cap="flat" cmpd="sng" algn="ctr">
              <a:solidFill>
                <a:schemeClr val="tx1"/>
              </a:solidFill>
              <a:prstDash val="solid"/>
              <a:round/>
              <a:headEnd type="none" w="sm" len="lg"/>
              <a:tailEnd type="none" w="sm" len="lg"/>
            </a:ln>
            <a:effectLst/>
          </p:spPr>
        </p:cxnSp>
        <p:sp>
          <p:nvSpPr>
            <p:cNvPr id="58" name="Text Box 11">
              <a:extLst>
                <a:ext uri="{FF2B5EF4-FFF2-40B4-BE49-F238E27FC236}">
                  <a16:creationId xmlns:a16="http://schemas.microsoft.com/office/drawing/2014/main" id="{B3A8A9BD-E7FF-BFDF-4C16-ACFFA7BAB2B4}"/>
                </a:ext>
              </a:extLst>
            </p:cNvPr>
            <p:cNvSpPr txBox="1">
              <a:spLocks noChangeArrowheads="1"/>
            </p:cNvSpPr>
            <p:nvPr/>
          </p:nvSpPr>
          <p:spPr bwMode="auto">
            <a:xfrm>
              <a:off x="4041362" y="2326064"/>
              <a:ext cx="7120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n-US" altLang="ja-JP" sz="1400" i="1" dirty="0">
                  <a:latin typeface="Arial" charset="0"/>
                </a:rPr>
                <a:t>Ra 0.7</a:t>
              </a:r>
            </a:p>
          </p:txBody>
        </p:sp>
        <p:cxnSp>
          <p:nvCxnSpPr>
            <p:cNvPr id="59" name="直線矢印コネクタ 58">
              <a:extLst>
                <a:ext uri="{FF2B5EF4-FFF2-40B4-BE49-F238E27FC236}">
                  <a16:creationId xmlns:a16="http://schemas.microsoft.com/office/drawing/2014/main" id="{DFF138E3-D5BC-60A2-386E-EC8EA4CBBC16}"/>
                </a:ext>
              </a:extLst>
            </p:cNvPr>
            <p:cNvCxnSpPr>
              <a:stCxn id="40" idx="3"/>
            </p:cNvCxnSpPr>
            <p:nvPr/>
          </p:nvCxnSpPr>
          <p:spPr bwMode="auto">
            <a:xfrm flipV="1">
              <a:off x="4527535" y="5089546"/>
              <a:ext cx="1221253" cy="10202"/>
            </a:xfrm>
            <a:prstGeom prst="straightConnector1">
              <a:avLst/>
            </a:prstGeom>
            <a:noFill/>
            <a:ln w="19050" cap="flat" cmpd="sng" algn="ctr">
              <a:solidFill>
                <a:schemeClr val="tx1"/>
              </a:solidFill>
              <a:prstDash val="solid"/>
              <a:round/>
              <a:headEnd type="none" w="lg" len="lg"/>
              <a:tailEnd type="triangle" w="lg" len="lg"/>
            </a:ln>
            <a:effectLst/>
          </p:spPr>
        </p:cxnSp>
        <p:sp>
          <p:nvSpPr>
            <p:cNvPr id="60" name="Text Box 11">
              <a:extLst>
                <a:ext uri="{FF2B5EF4-FFF2-40B4-BE49-F238E27FC236}">
                  <a16:creationId xmlns:a16="http://schemas.microsoft.com/office/drawing/2014/main" id="{1C13D201-064F-064C-CF3D-B449ACC505DE}"/>
                </a:ext>
              </a:extLst>
            </p:cNvPr>
            <p:cNvSpPr txBox="1">
              <a:spLocks noChangeArrowheads="1"/>
            </p:cNvSpPr>
            <p:nvPr/>
          </p:nvSpPr>
          <p:spPr bwMode="auto">
            <a:xfrm>
              <a:off x="5803359" y="4836031"/>
              <a:ext cx="1043876" cy="523220"/>
            </a:xfrm>
            <a:prstGeom prst="rect">
              <a:avLst/>
            </a:prstGeom>
            <a:solidFill>
              <a:schemeClr val="bg2">
                <a:lumMod val="95000"/>
              </a:schemeClr>
            </a:solidFill>
            <a:ln>
              <a:noFill/>
            </a:ln>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ja-JP" altLang="en-US" sz="1400" dirty="0">
                  <a:latin typeface="Arial" charset="0"/>
                </a:rPr>
                <a:t>サイズと</a:t>
              </a:r>
              <a:endParaRPr lang="en-US" altLang="ja-JP" sz="1400" dirty="0">
                <a:latin typeface="Arial" charset="0"/>
              </a:endParaRPr>
            </a:p>
            <a:p>
              <a:pPr eaLnBrk="1" hangingPunct="1"/>
              <a:r>
                <a:rPr lang="ja-JP" altLang="en-US" sz="1400" dirty="0">
                  <a:latin typeface="Arial" charset="0"/>
                </a:rPr>
                <a:t>サイズ公差</a:t>
              </a:r>
              <a:endParaRPr lang="en-US" altLang="ja-JP" sz="1400" dirty="0">
                <a:latin typeface="Arial" charset="0"/>
              </a:endParaRPr>
            </a:p>
          </p:txBody>
        </p:sp>
        <p:cxnSp>
          <p:nvCxnSpPr>
            <p:cNvPr id="61" name="直線矢印コネクタ 60">
              <a:extLst>
                <a:ext uri="{FF2B5EF4-FFF2-40B4-BE49-F238E27FC236}">
                  <a16:creationId xmlns:a16="http://schemas.microsoft.com/office/drawing/2014/main" id="{8171CEC4-8CA9-9EFA-A415-B7AD7B928611}"/>
                </a:ext>
              </a:extLst>
            </p:cNvPr>
            <p:cNvCxnSpPr/>
            <p:nvPr/>
          </p:nvCxnSpPr>
          <p:spPr bwMode="auto">
            <a:xfrm flipV="1">
              <a:off x="5892504" y="3634432"/>
              <a:ext cx="331581" cy="2770"/>
            </a:xfrm>
            <a:prstGeom prst="straightConnector1">
              <a:avLst/>
            </a:prstGeom>
            <a:noFill/>
            <a:ln w="19050" cap="flat" cmpd="sng" algn="ctr">
              <a:solidFill>
                <a:schemeClr val="tx1"/>
              </a:solidFill>
              <a:prstDash val="solid"/>
              <a:round/>
              <a:headEnd type="none" w="lg" len="lg"/>
              <a:tailEnd type="triangle" w="lg" len="lg"/>
            </a:ln>
            <a:effectLst/>
          </p:spPr>
        </p:cxnSp>
        <p:sp>
          <p:nvSpPr>
            <p:cNvPr id="62" name="Text Box 11">
              <a:extLst>
                <a:ext uri="{FF2B5EF4-FFF2-40B4-BE49-F238E27FC236}">
                  <a16:creationId xmlns:a16="http://schemas.microsoft.com/office/drawing/2014/main" id="{1D06F3D2-ED15-BC34-727A-8AA0579C1DD6}"/>
                </a:ext>
              </a:extLst>
            </p:cNvPr>
            <p:cNvSpPr txBox="1">
              <a:spLocks noChangeArrowheads="1"/>
            </p:cNvSpPr>
            <p:nvPr/>
          </p:nvSpPr>
          <p:spPr bwMode="auto">
            <a:xfrm>
              <a:off x="6224085" y="3393149"/>
              <a:ext cx="902811" cy="523220"/>
            </a:xfrm>
            <a:prstGeom prst="rect">
              <a:avLst/>
            </a:prstGeom>
            <a:solidFill>
              <a:schemeClr val="bg2">
                <a:lumMod val="95000"/>
              </a:schemeClr>
            </a:solidFill>
            <a:ln>
              <a:noFill/>
            </a:ln>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ja-JP" altLang="en-US" sz="1400" dirty="0">
                  <a:latin typeface="Arial" charset="0"/>
                </a:rPr>
                <a:t>形状と</a:t>
              </a:r>
              <a:endParaRPr lang="en-US" altLang="ja-JP" sz="1400" dirty="0">
                <a:latin typeface="Arial" charset="0"/>
              </a:endParaRPr>
            </a:p>
            <a:p>
              <a:pPr eaLnBrk="1" hangingPunct="1"/>
              <a:r>
                <a:rPr lang="ja-JP" altLang="en-US" sz="1400" dirty="0">
                  <a:latin typeface="Arial" charset="0"/>
                </a:rPr>
                <a:t>幾何公差</a:t>
              </a:r>
              <a:endParaRPr lang="en-US" altLang="ja-JP" sz="1400" dirty="0">
                <a:latin typeface="Arial" charset="0"/>
              </a:endParaRPr>
            </a:p>
          </p:txBody>
        </p:sp>
        <p:cxnSp>
          <p:nvCxnSpPr>
            <p:cNvPr id="63" name="直線矢印コネクタ 62">
              <a:extLst>
                <a:ext uri="{FF2B5EF4-FFF2-40B4-BE49-F238E27FC236}">
                  <a16:creationId xmlns:a16="http://schemas.microsoft.com/office/drawing/2014/main" id="{80A37F2B-6ABD-6D5D-AE28-B590E8EEE66D}"/>
                </a:ext>
              </a:extLst>
            </p:cNvPr>
            <p:cNvCxnSpPr/>
            <p:nvPr/>
          </p:nvCxnSpPr>
          <p:spPr bwMode="auto">
            <a:xfrm flipV="1">
              <a:off x="4882098" y="2524966"/>
              <a:ext cx="331581" cy="2770"/>
            </a:xfrm>
            <a:prstGeom prst="straightConnector1">
              <a:avLst/>
            </a:prstGeom>
            <a:noFill/>
            <a:ln w="19050" cap="flat" cmpd="sng" algn="ctr">
              <a:solidFill>
                <a:schemeClr val="tx1"/>
              </a:solidFill>
              <a:prstDash val="solid"/>
              <a:round/>
              <a:headEnd type="none" w="lg" len="lg"/>
              <a:tailEnd type="triangle" w="lg" len="lg"/>
            </a:ln>
            <a:effectLst/>
          </p:spPr>
        </p:cxnSp>
        <p:sp>
          <p:nvSpPr>
            <p:cNvPr id="64" name="Text Box 11">
              <a:extLst>
                <a:ext uri="{FF2B5EF4-FFF2-40B4-BE49-F238E27FC236}">
                  <a16:creationId xmlns:a16="http://schemas.microsoft.com/office/drawing/2014/main" id="{1E137F2D-8D4F-9FBB-8D1D-59C448A5462D}"/>
                </a:ext>
              </a:extLst>
            </p:cNvPr>
            <p:cNvSpPr txBox="1">
              <a:spLocks noChangeArrowheads="1"/>
            </p:cNvSpPr>
            <p:nvPr/>
          </p:nvSpPr>
          <p:spPr bwMode="auto">
            <a:xfrm>
              <a:off x="5213679" y="2283683"/>
              <a:ext cx="1669047" cy="523220"/>
            </a:xfrm>
            <a:prstGeom prst="rect">
              <a:avLst/>
            </a:prstGeom>
            <a:solidFill>
              <a:schemeClr val="bg2">
                <a:lumMod val="95000"/>
              </a:schemeClr>
            </a:solidFill>
            <a:ln>
              <a:noFill/>
            </a:ln>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ja-JP" altLang="en-US" sz="1400" dirty="0">
                  <a:latin typeface="Arial" charset="0"/>
                </a:rPr>
                <a:t>表面性状と</a:t>
              </a:r>
              <a:endParaRPr lang="en-US" altLang="ja-JP" sz="1400" dirty="0">
                <a:latin typeface="Arial" charset="0"/>
              </a:endParaRPr>
            </a:p>
            <a:p>
              <a:pPr eaLnBrk="1" hangingPunct="1"/>
              <a:r>
                <a:rPr lang="ja-JP" altLang="en-US" sz="1400" dirty="0">
                  <a:latin typeface="Arial" charset="0"/>
                </a:rPr>
                <a:t>表面性状パラメータ</a:t>
              </a:r>
              <a:endParaRPr lang="en-US" altLang="ja-JP" sz="1400" dirty="0">
                <a:latin typeface="Arial" charset="0"/>
              </a:endParaRPr>
            </a:p>
          </p:txBody>
        </p:sp>
      </p:grpSp>
      <p:sp>
        <p:nvSpPr>
          <p:cNvPr id="10" name="テキスト ボックス 9">
            <a:extLst>
              <a:ext uri="{FF2B5EF4-FFF2-40B4-BE49-F238E27FC236}">
                <a16:creationId xmlns:a16="http://schemas.microsoft.com/office/drawing/2014/main" id="{3D79A887-35A9-A4DE-09B7-48941C6159F5}"/>
              </a:ext>
            </a:extLst>
          </p:cNvPr>
          <p:cNvSpPr txBox="1"/>
          <p:nvPr/>
        </p:nvSpPr>
        <p:spPr>
          <a:xfrm>
            <a:off x="1929902" y="5680883"/>
            <a:ext cx="2150195" cy="349702"/>
          </a:xfrm>
          <a:prstGeom prst="rect">
            <a:avLst/>
          </a:prstGeom>
          <a:noFill/>
        </p:spPr>
        <p:txBody>
          <a:bodyPr wrap="none" lIns="36000" tIns="36000" rIns="36000" bIns="36000" rtlCol="0">
            <a:spAutoFit/>
          </a:bodyPr>
          <a:lstStyle/>
          <a:p>
            <a:r>
              <a:rPr lang="ja-JP" altLang="en-US" dirty="0">
                <a:latin typeface="+mj-lt"/>
                <a:ea typeface="+mj-ea"/>
              </a:rPr>
              <a:t>幾何特性仕様の図示</a:t>
            </a:r>
            <a:endParaRPr kumimoji="1" lang="ja-JP" altLang="en-US" dirty="0">
              <a:latin typeface="+mj-lt"/>
              <a:ea typeface="+mj-ea"/>
            </a:endParaRPr>
          </a:p>
        </p:txBody>
      </p:sp>
    </p:spTree>
    <p:extLst>
      <p:ext uri="{BB962C8B-B14F-4D97-AF65-F5344CB8AC3E}">
        <p14:creationId xmlns:p14="http://schemas.microsoft.com/office/powerpoint/2010/main" val="187513614"/>
      </p:ext>
    </p:extLst>
  </p:cSld>
  <p:clrMapOvr>
    <a:masterClrMapping/>
  </p:clrMapOvr>
</p:sld>
</file>

<file path=ppt/theme/theme1.xml><?xml version="1.0" encoding="utf-8"?>
<a:theme xmlns:a="http://schemas.openxmlformats.org/drawingml/2006/main" name="blank">
  <a:themeElements>
    <a:clrScheme name="ユーザー定義 3">
      <a:dk1>
        <a:srgbClr val="000000"/>
      </a:dk1>
      <a:lt1>
        <a:srgbClr val="FFFFFF"/>
      </a:lt1>
      <a:dk2>
        <a:srgbClr val="002060"/>
      </a:dk2>
      <a:lt2>
        <a:srgbClr val="FFFFFF"/>
      </a:lt2>
      <a:accent1>
        <a:srgbClr val="C00000"/>
      </a:accent1>
      <a:accent2>
        <a:srgbClr val="FF0000"/>
      </a:accent2>
      <a:accent3>
        <a:srgbClr val="FFC000"/>
      </a:accent3>
      <a:accent4>
        <a:srgbClr val="FFFF00"/>
      </a:accent4>
      <a:accent5>
        <a:srgbClr val="92D050"/>
      </a:accent5>
      <a:accent6>
        <a:srgbClr val="00B050"/>
      </a:accent6>
      <a:hlink>
        <a:srgbClr val="0070C0"/>
      </a:hlink>
      <a:folHlink>
        <a:srgbClr val="002060"/>
      </a:folHlink>
    </a:clrScheme>
    <a:fontScheme name="ユーザー定義 1">
      <a:majorFont>
        <a:latin typeface="Arial"/>
        <a:ea typeface="ＭＳ ゴシック"/>
        <a:cs typeface=""/>
      </a:majorFont>
      <a:minorFont>
        <a:latin typeface="Times New Roman"/>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4">
            <a:lumMod val="60000"/>
            <a:lumOff val="40000"/>
          </a:schemeClr>
        </a:solidFill>
        <a:ln w="19050" cap="flat" cmpd="sng" algn="ctr">
          <a:solidFill>
            <a:schemeClr val="tx1"/>
          </a:solidFill>
          <a:prstDash val="solid"/>
          <a:round/>
          <a:headEnd type="none" w="med" len="med"/>
          <a:tailEnd type="none" w="med" len="med"/>
        </a:ln>
        <a:effectLst/>
      </a:spPr>
      <a:bodyPr vert="horz" wrap="none" lIns="36000" tIns="36000" rIns="36000" bIns="36000" numCol="1" rtlCol="0" anchor="t" anchorCtr="0" compatLnSpc="1">
        <a:prstTxWarp prst="textNoShape">
          <a:avLst/>
        </a:prstTxWarp>
        <a:noAutofit/>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ゴシック" pitchFamily="49" charset="-128"/>
            <a:cs typeface="Arial" charset="0"/>
          </a:defRPr>
        </a:defPPr>
      </a:lstStyle>
    </a:spDef>
    <a:lnDef>
      <a:spPr bwMode="auto">
        <a:noFill/>
        <a:ln w="19050" cap="flat" cmpd="sng" algn="ctr">
          <a:solidFill>
            <a:schemeClr val="tx1"/>
          </a:solidFill>
          <a:prstDash val="solid"/>
          <a:round/>
          <a:headEnd type="none" w="lg" len="lg"/>
          <a:tailEnd type="none" w="lg" len="lg"/>
        </a:ln>
        <a:effectLst/>
      </a:spPr>
      <a:bodyPr/>
      <a:lstStyle/>
    </a:lnDef>
    <a:txDef>
      <a:spPr>
        <a:noFill/>
      </a:spPr>
      <a:bodyPr wrap="square" lIns="36000" tIns="36000" rIns="36000" bIns="36000" rtlCol="0">
        <a:spAutoFit/>
      </a:bodyPr>
      <a:lstStyle>
        <a:defPPr>
          <a:defRPr kumimoji="1" dirty="0" smtClean="0">
            <a:latin typeface="+mj-lt"/>
            <a:ea typeface="+mj-ea"/>
          </a:defRPr>
        </a:defPPr>
      </a:lstStyle>
    </a:tx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2" id="{FC1031EC-6B38-4016-9A06-3883B0759214}" vid="{F3194BC8-A082-46E7-92AC-9E12306DE7CB}"/>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精密測定テンプレート2022</Template>
  <TotalTime>5675</TotalTime>
  <Words>4189</Words>
  <Application>Microsoft Office PowerPoint</Application>
  <PresentationFormat>画面に合わせる (4:3)</PresentationFormat>
  <Paragraphs>637</Paragraphs>
  <Slides>40</Slides>
  <Notes>11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40</vt:i4>
      </vt:variant>
    </vt:vector>
  </HeadingPairs>
  <TitlesOfParts>
    <vt:vector size="48" baseType="lpstr">
      <vt:lpstr>ＭＳ ゴシック</vt:lpstr>
      <vt:lpstr>メイリオ</vt:lpstr>
      <vt:lpstr>Arial</vt:lpstr>
      <vt:lpstr>Cambria Math</vt:lpstr>
      <vt:lpstr>Times New Roman</vt:lpstr>
      <vt:lpstr>Verdana</vt:lpstr>
      <vt:lpstr>Wingdings</vt:lpstr>
      <vt:lpstr>blank</vt:lpstr>
      <vt:lpstr>精密測定03a  幾何特性，寸法</vt:lpstr>
      <vt:lpstr>利用上の注意</vt:lpstr>
      <vt:lpstr>図面の役割と幾何特性仕様</vt:lpstr>
      <vt:lpstr>形状偏差</vt:lpstr>
      <vt:lpstr>幾何特性仕様</vt:lpstr>
      <vt:lpstr>図面のあいまい性（1）</vt:lpstr>
      <vt:lpstr>図面のあいまい性（2）：形状と空間周波数</vt:lpstr>
      <vt:lpstr>図面のあいまい性（3）：形状と公差の関係</vt:lpstr>
      <vt:lpstr>図面のあいまい性（4）：形状と公差の関係</vt:lpstr>
      <vt:lpstr>生産システムにおける図面の役割（1）</vt:lpstr>
      <vt:lpstr>生産システムにおける図面の役割（2）</vt:lpstr>
      <vt:lpstr>まとめ：幾何特性仕様</vt:lpstr>
      <vt:lpstr>寸法，サイズ</vt:lpstr>
      <vt:lpstr>寸法，サイズ</vt:lpstr>
      <vt:lpstr>サイズの測定（1）2点測定</vt:lpstr>
      <vt:lpstr>サイズの測定（2）等径ひずみ円の測定</vt:lpstr>
      <vt:lpstr>サイズの定義（1）</vt:lpstr>
      <vt:lpstr>サイズの定義（2）</vt:lpstr>
      <vt:lpstr>サイズ公差の図示</vt:lpstr>
      <vt:lpstr>サイズの定義（3）サイズとサイズ以外の寸法</vt:lpstr>
      <vt:lpstr>まとめ：サイズとサイズ以外の寸法</vt:lpstr>
      <vt:lpstr>メモ：サイズ</vt:lpstr>
      <vt:lpstr>サイズ公差</vt:lpstr>
      <vt:lpstr>サイズ公差（1）</vt:lpstr>
      <vt:lpstr>サイズ公差（2）ISOはめあい方式</vt:lpstr>
      <vt:lpstr>サイズ公差（3）ISOはめあい方式：推奨</vt:lpstr>
      <vt:lpstr>サイズ以外の寸法（1）：穴の位置</vt:lpstr>
      <vt:lpstr>サイズ以外の寸法（2）：段さ，半径</vt:lpstr>
      <vt:lpstr>まとめ：サイズとサイズ公差</vt:lpstr>
      <vt:lpstr>メモ：サイズとサイズ公差</vt:lpstr>
      <vt:lpstr>メモ作画：等径歪み円の測定</vt:lpstr>
      <vt:lpstr>メモ作画：サイズの定義，2点間サイズ</vt:lpstr>
      <vt:lpstr>メモ作画：形状偏差のある形状</vt:lpstr>
      <vt:lpstr>メモ作画：寸法公差</vt:lpstr>
      <vt:lpstr>メモ作画：ハッチング</vt:lpstr>
      <vt:lpstr>メモ作画：図面の書き方</vt:lpstr>
      <vt:lpstr>メモ作画：形状と公差</vt:lpstr>
      <vt:lpstr>メモ作画：形状と公差</vt:lpstr>
      <vt:lpstr>メモ作画：寸法公差と輪郭度，位置度</vt:lpstr>
      <vt:lpstr>メモ作画：寸法公差と位置度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takamasu</dc:creator>
  <cp:lastModifiedBy>高増　潔</cp:lastModifiedBy>
  <cp:revision>181</cp:revision>
  <cp:lastPrinted>2018-07-23T02:26:17Z</cp:lastPrinted>
  <dcterms:created xsi:type="dcterms:W3CDTF">2004-06-09T07:26:51Z</dcterms:created>
  <dcterms:modified xsi:type="dcterms:W3CDTF">2022-08-28T00:50:28Z</dcterms:modified>
</cp:coreProperties>
</file>