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1"/>
  </p:sldMasterIdLst>
  <p:notesMasterIdLst>
    <p:notesMasterId r:id="rId53"/>
  </p:notesMasterIdLst>
  <p:handoutMasterIdLst>
    <p:handoutMasterId r:id="rId54"/>
  </p:handoutMasterIdLst>
  <p:sldIdLst>
    <p:sldId id="706" r:id="rId2"/>
    <p:sldId id="876" r:id="rId3"/>
    <p:sldId id="881" r:id="rId4"/>
    <p:sldId id="877" r:id="rId5"/>
    <p:sldId id="811" r:id="rId6"/>
    <p:sldId id="833" r:id="rId7"/>
    <p:sldId id="834" r:id="rId8"/>
    <p:sldId id="803" r:id="rId9"/>
    <p:sldId id="804" r:id="rId10"/>
    <p:sldId id="728" r:id="rId11"/>
    <p:sldId id="878" r:id="rId12"/>
    <p:sldId id="731" r:id="rId13"/>
    <p:sldId id="733" r:id="rId14"/>
    <p:sldId id="735" r:id="rId15"/>
    <p:sldId id="738" r:id="rId16"/>
    <p:sldId id="743" r:id="rId17"/>
    <p:sldId id="879" r:id="rId18"/>
    <p:sldId id="887" r:id="rId19"/>
    <p:sldId id="847" r:id="rId20"/>
    <p:sldId id="839" r:id="rId21"/>
    <p:sldId id="840" r:id="rId22"/>
    <p:sldId id="841" r:id="rId23"/>
    <p:sldId id="842" r:id="rId24"/>
    <p:sldId id="843" r:id="rId25"/>
    <p:sldId id="884" r:id="rId26"/>
    <p:sldId id="885" r:id="rId27"/>
    <p:sldId id="848" r:id="rId28"/>
    <p:sldId id="844" r:id="rId29"/>
    <p:sldId id="790" r:id="rId30"/>
    <p:sldId id="791" r:id="rId31"/>
    <p:sldId id="793" r:id="rId32"/>
    <p:sldId id="262" r:id="rId33"/>
    <p:sldId id="883" r:id="rId34"/>
    <p:sldId id="886" r:id="rId35"/>
    <p:sldId id="888" r:id="rId36"/>
    <p:sldId id="787" r:id="rId37"/>
    <p:sldId id="786" r:id="rId38"/>
    <p:sldId id="263" r:id="rId39"/>
    <p:sldId id="882" r:id="rId40"/>
    <p:sldId id="272" r:id="rId41"/>
    <p:sldId id="273" r:id="rId42"/>
    <p:sldId id="827" r:id="rId43"/>
    <p:sldId id="838" r:id="rId44"/>
    <p:sldId id="830" r:id="rId45"/>
    <p:sldId id="846" r:id="rId46"/>
    <p:sldId id="269" r:id="rId47"/>
    <p:sldId id="266" r:id="rId48"/>
    <p:sldId id="849" r:id="rId49"/>
    <p:sldId id="267" r:id="rId50"/>
    <p:sldId id="258" r:id="rId51"/>
    <p:sldId id="822" r:id="rId52"/>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ゴシック" pitchFamily="49" charset="-128"/>
        <a:cs typeface="Arial" charset="0"/>
      </a:defRPr>
    </a:lvl1pPr>
    <a:lvl2pPr marL="457200" algn="l" rtl="0" fontAlgn="base">
      <a:spcBef>
        <a:spcPct val="0"/>
      </a:spcBef>
      <a:spcAft>
        <a:spcPct val="0"/>
      </a:spcAft>
      <a:defRPr kumimoji="1" kern="1200">
        <a:solidFill>
          <a:schemeClr val="tx1"/>
        </a:solidFill>
        <a:latin typeface="Arial" charset="0"/>
        <a:ea typeface="ＭＳ ゴシック" pitchFamily="49" charset="-128"/>
        <a:cs typeface="Arial" charset="0"/>
      </a:defRPr>
    </a:lvl2pPr>
    <a:lvl3pPr marL="914400" algn="l" rtl="0" fontAlgn="base">
      <a:spcBef>
        <a:spcPct val="0"/>
      </a:spcBef>
      <a:spcAft>
        <a:spcPct val="0"/>
      </a:spcAft>
      <a:defRPr kumimoji="1" kern="1200">
        <a:solidFill>
          <a:schemeClr val="tx1"/>
        </a:solidFill>
        <a:latin typeface="Arial" charset="0"/>
        <a:ea typeface="ＭＳ ゴシック" pitchFamily="49" charset="-128"/>
        <a:cs typeface="Arial" charset="0"/>
      </a:defRPr>
    </a:lvl3pPr>
    <a:lvl4pPr marL="1371600" algn="l" rtl="0" fontAlgn="base">
      <a:spcBef>
        <a:spcPct val="0"/>
      </a:spcBef>
      <a:spcAft>
        <a:spcPct val="0"/>
      </a:spcAft>
      <a:defRPr kumimoji="1" kern="1200">
        <a:solidFill>
          <a:schemeClr val="tx1"/>
        </a:solidFill>
        <a:latin typeface="Arial" charset="0"/>
        <a:ea typeface="ＭＳ ゴシック" pitchFamily="49" charset="-128"/>
        <a:cs typeface="Arial" charset="0"/>
      </a:defRPr>
    </a:lvl4pPr>
    <a:lvl5pPr marL="1828800" algn="l" rtl="0" fontAlgn="base">
      <a:spcBef>
        <a:spcPct val="0"/>
      </a:spcBef>
      <a:spcAft>
        <a:spcPct val="0"/>
      </a:spcAft>
      <a:defRPr kumimoji="1" kern="1200">
        <a:solidFill>
          <a:schemeClr val="tx1"/>
        </a:solidFill>
        <a:latin typeface="Arial" charset="0"/>
        <a:ea typeface="ＭＳ ゴシック" pitchFamily="49" charset="-128"/>
        <a:cs typeface="Arial" charset="0"/>
      </a:defRPr>
    </a:lvl5pPr>
    <a:lvl6pPr marL="2286000" algn="l" defTabSz="914400" rtl="0" eaLnBrk="1" latinLnBrk="0" hangingPunct="1">
      <a:defRPr kumimoji="1" kern="1200">
        <a:solidFill>
          <a:schemeClr val="tx1"/>
        </a:solidFill>
        <a:latin typeface="Arial" charset="0"/>
        <a:ea typeface="ＭＳ ゴシック" pitchFamily="49" charset="-128"/>
        <a:cs typeface="Arial" charset="0"/>
      </a:defRPr>
    </a:lvl6pPr>
    <a:lvl7pPr marL="2743200" algn="l" defTabSz="914400" rtl="0" eaLnBrk="1" latinLnBrk="0" hangingPunct="1">
      <a:defRPr kumimoji="1" kern="1200">
        <a:solidFill>
          <a:schemeClr val="tx1"/>
        </a:solidFill>
        <a:latin typeface="Arial" charset="0"/>
        <a:ea typeface="ＭＳ ゴシック" pitchFamily="49" charset="-128"/>
        <a:cs typeface="Arial" charset="0"/>
      </a:defRPr>
    </a:lvl7pPr>
    <a:lvl8pPr marL="3200400" algn="l" defTabSz="914400" rtl="0" eaLnBrk="1" latinLnBrk="0" hangingPunct="1">
      <a:defRPr kumimoji="1" kern="1200">
        <a:solidFill>
          <a:schemeClr val="tx1"/>
        </a:solidFill>
        <a:latin typeface="Arial" charset="0"/>
        <a:ea typeface="ＭＳ ゴシック" pitchFamily="49" charset="-128"/>
        <a:cs typeface="Arial" charset="0"/>
      </a:defRPr>
    </a:lvl8pPr>
    <a:lvl9pPr marL="3657600" algn="l" defTabSz="914400" rtl="0" eaLnBrk="1" latinLnBrk="0" hangingPunct="1">
      <a:defRPr kumimoji="1" kern="1200">
        <a:solidFill>
          <a:schemeClr val="tx1"/>
        </a:solidFill>
        <a:latin typeface="Arial" charset="0"/>
        <a:ea typeface="ＭＳ ゴシック" pitchFamily="49"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E9F6DC"/>
    <a:srgbClr val="D6E3FF"/>
    <a:srgbClr val="CCFFCC"/>
    <a:srgbClr val="00002A"/>
    <a:srgbClr val="000066"/>
    <a:srgbClr val="66FFCC"/>
    <a:srgbClr val="FF9900"/>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73" autoAdjust="0"/>
    <p:restoredTop sz="75500" autoAdjust="0"/>
  </p:normalViewPr>
  <p:slideViewPr>
    <p:cSldViewPr snapToGrid="0">
      <p:cViewPr varScale="1">
        <p:scale>
          <a:sx n="80" d="100"/>
          <a:sy n="80" d="100"/>
        </p:scale>
        <p:origin x="368" y="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40"/>
    </p:cViewPr>
  </p:sorterViewPr>
  <p:notesViewPr>
    <p:cSldViewPr snapToGrid="0">
      <p:cViewPr varScale="1">
        <p:scale>
          <a:sx n="89" d="100"/>
          <a:sy n="89" d="100"/>
        </p:scale>
        <p:origin x="-2772" y="-12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増　潔" userId="151964c3-78cd-4020-a226-814db5c6c8be" providerId="ADAL" clId="{8128AE3D-A0C6-40E6-9357-BB82271B96FF}"/>
    <pc:docChg chg="undo redo custSel addSld delSld modSld sldOrd">
      <pc:chgData name="高増　潔" userId="151964c3-78cd-4020-a226-814db5c6c8be" providerId="ADAL" clId="{8128AE3D-A0C6-40E6-9357-BB82271B96FF}" dt="2022-09-27T10:13:01.264" v="14221"/>
      <pc:docMkLst>
        <pc:docMk/>
      </pc:docMkLst>
      <pc:sldChg chg="addSp modSp mod modClrScheme chgLayout">
        <pc:chgData name="高増　潔" userId="151964c3-78cd-4020-a226-814db5c6c8be" providerId="ADAL" clId="{8128AE3D-A0C6-40E6-9357-BB82271B96FF}" dt="2022-09-25T05:34:57.934" v="11604"/>
        <pc:sldMkLst>
          <pc:docMk/>
          <pc:sldMk cId="3245523262" sldId="262"/>
        </pc:sldMkLst>
        <pc:spChg chg="mod">
          <ac:chgData name="高増　潔" userId="151964c3-78cd-4020-a226-814db5c6c8be" providerId="ADAL" clId="{8128AE3D-A0C6-40E6-9357-BB82271B96FF}" dt="2022-08-27T00:55:31.942" v="5401" actId="1037"/>
          <ac:spMkLst>
            <pc:docMk/>
            <pc:sldMk cId="3245523262" sldId="262"/>
            <ac:spMk id="42" creationId="{6B0ADFFE-FA7A-10F1-4894-896B18E0AAC6}"/>
          </ac:spMkLst>
        </pc:spChg>
        <pc:spChg chg="mod ord">
          <ac:chgData name="高増　潔" userId="151964c3-78cd-4020-a226-814db5c6c8be" providerId="ADAL" clId="{8128AE3D-A0C6-40E6-9357-BB82271B96FF}" dt="2022-08-27T00:25:02.001" v="3879" actId="700"/>
          <ac:spMkLst>
            <pc:docMk/>
            <pc:sldMk cId="3245523262" sldId="262"/>
            <ac:spMk id="34821" creationId="{00000000-0000-0000-0000-000000000000}"/>
          </ac:spMkLst>
        </pc:spChg>
        <pc:spChg chg="mod ord">
          <ac:chgData name="高増　潔" userId="151964c3-78cd-4020-a226-814db5c6c8be" providerId="ADAL" clId="{8128AE3D-A0C6-40E6-9357-BB82271B96FF}" dt="2022-09-25T05:34:57.934" v="11604"/>
          <ac:spMkLst>
            <pc:docMk/>
            <pc:sldMk cId="3245523262" sldId="262"/>
            <ac:spMk id="34822" creationId="{00000000-0000-0000-0000-000000000000}"/>
          </ac:spMkLst>
        </pc:spChg>
        <pc:spChg chg="add mod">
          <ac:chgData name="高増　潔" userId="151964c3-78cd-4020-a226-814db5c6c8be" providerId="ADAL" clId="{8128AE3D-A0C6-40E6-9357-BB82271B96FF}" dt="2022-08-16T23:04:57.438" v="28"/>
          <ac:spMkLst>
            <pc:docMk/>
            <pc:sldMk cId="3245523262" sldId="262"/>
            <ac:spMk id="143362" creationId="{BF29F6A7-70FE-E630-FAD7-091BDAD41466}"/>
          </ac:spMkLst>
        </pc:spChg>
        <pc:spChg chg="add mod">
          <ac:chgData name="高増　潔" userId="151964c3-78cd-4020-a226-814db5c6c8be" providerId="ADAL" clId="{8128AE3D-A0C6-40E6-9357-BB82271B96FF}" dt="2022-08-27T00:55:21.152" v="5400" actId="1037"/>
          <ac:spMkLst>
            <pc:docMk/>
            <pc:sldMk cId="3245523262" sldId="262"/>
            <ac:spMk id="143363" creationId="{0AE49CA0-B1A9-1119-6C8D-CF3414D3DD35}"/>
          </ac:spMkLst>
        </pc:spChg>
        <pc:grpChg chg="mod">
          <ac:chgData name="高増　潔" userId="151964c3-78cd-4020-a226-814db5c6c8be" providerId="ADAL" clId="{8128AE3D-A0C6-40E6-9357-BB82271B96FF}" dt="2022-08-27T00:54:06.477" v="5225" actId="1036"/>
          <ac:grpSpMkLst>
            <pc:docMk/>
            <pc:sldMk cId="3245523262" sldId="262"/>
            <ac:grpSpMk id="2" creationId="{7A741BB9-BF9C-3D52-44E4-43211AF8D8DC}"/>
          </ac:grpSpMkLst>
        </pc:grpChg>
        <pc:grpChg chg="mod">
          <ac:chgData name="高増　潔" userId="151964c3-78cd-4020-a226-814db5c6c8be" providerId="ADAL" clId="{8128AE3D-A0C6-40E6-9357-BB82271B96FF}" dt="2022-08-27T00:54:06.477" v="5225" actId="1036"/>
          <ac:grpSpMkLst>
            <pc:docMk/>
            <pc:sldMk cId="3245523262" sldId="262"/>
            <ac:grpSpMk id="49" creationId="{65C62E9F-69E4-96BD-E1E7-B56249B6D83F}"/>
          </ac:grpSpMkLst>
        </pc:grpChg>
      </pc:sldChg>
      <pc:sldChg chg="addSp modSp mod modClrScheme chgLayout">
        <pc:chgData name="高増　潔" userId="151964c3-78cd-4020-a226-814db5c6c8be" providerId="ADAL" clId="{8128AE3D-A0C6-40E6-9357-BB82271B96FF}" dt="2022-08-16T23:32:01.277" v="1445" actId="1076"/>
        <pc:sldMkLst>
          <pc:docMk/>
          <pc:sldMk cId="338110587" sldId="263"/>
        </pc:sldMkLst>
        <pc:spChg chg="add mod">
          <ac:chgData name="高増　潔" userId="151964c3-78cd-4020-a226-814db5c6c8be" providerId="ADAL" clId="{8128AE3D-A0C6-40E6-9357-BB82271B96FF}" dt="2022-08-16T23:05:03.588" v="30"/>
          <ac:spMkLst>
            <pc:docMk/>
            <pc:sldMk cId="338110587" sldId="263"/>
            <ac:spMk id="7" creationId="{8F72BEF4-3B0A-122F-4E93-04AB060C678D}"/>
          </ac:spMkLst>
        </pc:spChg>
        <pc:spChg chg="add mod ord">
          <ac:chgData name="高増　潔" userId="151964c3-78cd-4020-a226-814db5c6c8be" providerId="ADAL" clId="{8128AE3D-A0C6-40E6-9357-BB82271B96FF}" dt="2022-08-16T23:31:34.455" v="1440"/>
          <ac:spMkLst>
            <pc:docMk/>
            <pc:sldMk cId="338110587" sldId="263"/>
            <ac:spMk id="8" creationId="{74E60203-D0CE-B757-A755-8CB85A642156}"/>
          </ac:spMkLst>
        </pc:spChg>
        <pc:spChg chg="mod">
          <ac:chgData name="高増　潔" userId="151964c3-78cd-4020-a226-814db5c6c8be" providerId="ADAL" clId="{8128AE3D-A0C6-40E6-9357-BB82271B96FF}" dt="2022-08-16T23:31:51.668" v="1442" actId="164"/>
          <ac:spMkLst>
            <pc:docMk/>
            <pc:sldMk cId="338110587" sldId="263"/>
            <ac:spMk id="9" creationId="{00000000-0000-0000-0000-000000000000}"/>
          </ac:spMkLst>
        </pc:spChg>
        <pc:spChg chg="mod">
          <ac:chgData name="高増　潔" userId="151964c3-78cd-4020-a226-814db5c6c8be" providerId="ADAL" clId="{8128AE3D-A0C6-40E6-9357-BB82271B96FF}" dt="2022-08-16T23:31:51.668" v="1442" actId="164"/>
          <ac:spMkLst>
            <pc:docMk/>
            <pc:sldMk cId="338110587" sldId="263"/>
            <ac:spMk id="10" creationId="{00000000-0000-0000-0000-000000000000}"/>
          </ac:spMkLst>
        </pc:spChg>
        <pc:spChg chg="mod">
          <ac:chgData name="高増　潔" userId="151964c3-78cd-4020-a226-814db5c6c8be" providerId="ADAL" clId="{8128AE3D-A0C6-40E6-9357-BB82271B96FF}" dt="2022-08-16T23:31:51.668" v="1442" actId="164"/>
          <ac:spMkLst>
            <pc:docMk/>
            <pc:sldMk cId="338110587" sldId="263"/>
            <ac:spMk id="18" creationId="{00000000-0000-0000-0000-000000000000}"/>
          </ac:spMkLst>
        </pc:spChg>
        <pc:spChg chg="mod">
          <ac:chgData name="高増　潔" userId="151964c3-78cd-4020-a226-814db5c6c8be" providerId="ADAL" clId="{8128AE3D-A0C6-40E6-9357-BB82271B96FF}" dt="2022-08-16T23:31:51.668" v="1442" actId="164"/>
          <ac:spMkLst>
            <pc:docMk/>
            <pc:sldMk cId="338110587" sldId="263"/>
            <ac:spMk id="19" creationId="{00000000-0000-0000-0000-000000000000}"/>
          </ac:spMkLst>
        </pc:spChg>
        <pc:spChg chg="mod">
          <ac:chgData name="高増　潔" userId="151964c3-78cd-4020-a226-814db5c6c8be" providerId="ADAL" clId="{8128AE3D-A0C6-40E6-9357-BB82271B96FF}" dt="2022-08-16T23:31:51.668" v="1442" actId="164"/>
          <ac:spMkLst>
            <pc:docMk/>
            <pc:sldMk cId="338110587" sldId="263"/>
            <ac:spMk id="20" creationId="{00000000-0000-0000-0000-000000000000}"/>
          </ac:spMkLst>
        </pc:spChg>
        <pc:spChg chg="mod">
          <ac:chgData name="高増　潔" userId="151964c3-78cd-4020-a226-814db5c6c8be" providerId="ADAL" clId="{8128AE3D-A0C6-40E6-9357-BB82271B96FF}" dt="2022-08-16T23:31:56.482" v="1443" actId="164"/>
          <ac:spMkLst>
            <pc:docMk/>
            <pc:sldMk cId="338110587" sldId="263"/>
            <ac:spMk id="23" creationId="{00000000-0000-0000-0000-000000000000}"/>
          </ac:spMkLst>
        </pc:spChg>
        <pc:spChg chg="mod">
          <ac:chgData name="高増　潔" userId="151964c3-78cd-4020-a226-814db5c6c8be" providerId="ADAL" clId="{8128AE3D-A0C6-40E6-9357-BB82271B96FF}" dt="2022-08-16T23:31:56.482" v="1443" actId="164"/>
          <ac:spMkLst>
            <pc:docMk/>
            <pc:sldMk cId="338110587" sldId="263"/>
            <ac:spMk id="24" creationId="{00000000-0000-0000-0000-000000000000}"/>
          </ac:spMkLst>
        </pc:spChg>
        <pc:spChg chg="mod">
          <ac:chgData name="高増　潔" userId="151964c3-78cd-4020-a226-814db5c6c8be" providerId="ADAL" clId="{8128AE3D-A0C6-40E6-9357-BB82271B96FF}" dt="2022-08-16T23:31:56.482" v="1443" actId="164"/>
          <ac:spMkLst>
            <pc:docMk/>
            <pc:sldMk cId="338110587" sldId="263"/>
            <ac:spMk id="25" creationId="{00000000-0000-0000-0000-000000000000}"/>
          </ac:spMkLst>
        </pc:spChg>
        <pc:spChg chg="mod">
          <ac:chgData name="高増　潔" userId="151964c3-78cd-4020-a226-814db5c6c8be" providerId="ADAL" clId="{8128AE3D-A0C6-40E6-9357-BB82271B96FF}" dt="2022-08-16T23:31:56.482" v="1443" actId="164"/>
          <ac:spMkLst>
            <pc:docMk/>
            <pc:sldMk cId="338110587" sldId="263"/>
            <ac:spMk id="29" creationId="{00000000-0000-0000-0000-000000000000}"/>
          </ac:spMkLst>
        </pc:spChg>
        <pc:spChg chg="mod">
          <ac:chgData name="高増　潔" userId="151964c3-78cd-4020-a226-814db5c6c8be" providerId="ADAL" clId="{8128AE3D-A0C6-40E6-9357-BB82271B96FF}" dt="2022-08-16T23:31:56.482" v="1443" actId="164"/>
          <ac:spMkLst>
            <pc:docMk/>
            <pc:sldMk cId="338110587" sldId="263"/>
            <ac:spMk id="30" creationId="{00000000-0000-0000-0000-000000000000}"/>
          </ac:spMkLst>
        </pc:spChg>
        <pc:spChg chg="mod">
          <ac:chgData name="高増　潔" userId="151964c3-78cd-4020-a226-814db5c6c8be" providerId="ADAL" clId="{8128AE3D-A0C6-40E6-9357-BB82271B96FF}" dt="2022-08-16T23:31:56.482" v="1443" actId="164"/>
          <ac:spMkLst>
            <pc:docMk/>
            <pc:sldMk cId="338110587" sldId="263"/>
            <ac:spMk id="31" creationId="{00000000-0000-0000-0000-000000000000}"/>
          </ac:spMkLst>
        </pc:spChg>
        <pc:spChg chg="mod">
          <ac:chgData name="高増　潔" userId="151964c3-78cd-4020-a226-814db5c6c8be" providerId="ADAL" clId="{8128AE3D-A0C6-40E6-9357-BB82271B96FF}" dt="2022-08-16T23:31:56.482" v="1443" actId="164"/>
          <ac:spMkLst>
            <pc:docMk/>
            <pc:sldMk cId="338110587" sldId="263"/>
            <ac:spMk id="33" creationId="{00000000-0000-0000-0000-000000000000}"/>
          </ac:spMkLst>
        </pc:spChg>
        <pc:spChg chg="mod">
          <ac:chgData name="高増　潔" userId="151964c3-78cd-4020-a226-814db5c6c8be" providerId="ADAL" clId="{8128AE3D-A0C6-40E6-9357-BB82271B96FF}" dt="2022-08-16T23:31:56.482" v="1443" actId="164"/>
          <ac:spMkLst>
            <pc:docMk/>
            <pc:sldMk cId="338110587" sldId="263"/>
            <ac:spMk id="36" creationId="{00000000-0000-0000-0000-000000000000}"/>
          </ac:spMkLst>
        </pc:spChg>
        <pc:grpChg chg="mod">
          <ac:chgData name="高増　潔" userId="151964c3-78cd-4020-a226-814db5c6c8be" providerId="ADAL" clId="{8128AE3D-A0C6-40E6-9357-BB82271B96FF}" dt="2022-08-16T23:31:41.545" v="1441" actId="1076"/>
          <ac:grpSpMkLst>
            <pc:docMk/>
            <pc:sldMk cId="338110587" sldId="263"/>
            <ac:grpSpMk id="2" creationId="{CC1A5255-860F-FDAD-C002-90D59E1FD328}"/>
          </ac:grpSpMkLst>
        </pc:grpChg>
        <pc:grpChg chg="mod">
          <ac:chgData name="高増　潔" userId="151964c3-78cd-4020-a226-814db5c6c8be" providerId="ADAL" clId="{8128AE3D-A0C6-40E6-9357-BB82271B96FF}" dt="2022-08-16T23:31:41.545" v="1441" actId="1076"/>
          <ac:grpSpMkLst>
            <pc:docMk/>
            <pc:sldMk cId="338110587" sldId="263"/>
            <ac:grpSpMk id="27" creationId="{23101BF2-1254-1AEF-3044-1688FC2CE1AC}"/>
          </ac:grpSpMkLst>
        </pc:grpChg>
        <pc:grpChg chg="mod">
          <ac:chgData name="高増　潔" userId="151964c3-78cd-4020-a226-814db5c6c8be" providerId="ADAL" clId="{8128AE3D-A0C6-40E6-9357-BB82271B96FF}" dt="2022-08-16T23:31:51.668" v="1442" actId="164"/>
          <ac:grpSpMkLst>
            <pc:docMk/>
            <pc:sldMk cId="338110587" sldId="263"/>
            <ac:grpSpMk id="28" creationId="{00000000-0000-0000-0000-000000000000}"/>
          </ac:grpSpMkLst>
        </pc:grpChg>
        <pc:grpChg chg="add mod">
          <ac:chgData name="高増　潔" userId="151964c3-78cd-4020-a226-814db5c6c8be" providerId="ADAL" clId="{8128AE3D-A0C6-40E6-9357-BB82271B96FF}" dt="2022-08-16T23:32:01.277" v="1445" actId="1076"/>
          <ac:grpSpMkLst>
            <pc:docMk/>
            <pc:sldMk cId="338110587" sldId="263"/>
            <ac:grpSpMk id="46" creationId="{260C2D50-4885-3060-2C8B-1E37CDABD577}"/>
          </ac:grpSpMkLst>
        </pc:grpChg>
        <pc:grpChg chg="add mod">
          <ac:chgData name="高増　潔" userId="151964c3-78cd-4020-a226-814db5c6c8be" providerId="ADAL" clId="{8128AE3D-A0C6-40E6-9357-BB82271B96FF}" dt="2022-08-16T23:31:58.366" v="1444" actId="1076"/>
          <ac:grpSpMkLst>
            <pc:docMk/>
            <pc:sldMk cId="338110587" sldId="263"/>
            <ac:grpSpMk id="47" creationId="{0E6B4350-7A95-A8A7-E949-B9A80685437B}"/>
          </ac:grpSpMkLst>
        </pc:grpChg>
        <pc:cxnChg chg="mod">
          <ac:chgData name="高増　潔" userId="151964c3-78cd-4020-a226-814db5c6c8be" providerId="ADAL" clId="{8128AE3D-A0C6-40E6-9357-BB82271B96FF}" dt="2022-08-16T23:31:51.668" v="1442" actId="164"/>
          <ac:cxnSpMkLst>
            <pc:docMk/>
            <pc:sldMk cId="338110587" sldId="263"/>
            <ac:cxnSpMk id="12" creationId="{00000000-0000-0000-0000-000000000000}"/>
          </ac:cxnSpMkLst>
        </pc:cxnChg>
        <pc:cxnChg chg="mod">
          <ac:chgData name="高増　潔" userId="151964c3-78cd-4020-a226-814db5c6c8be" providerId="ADAL" clId="{8128AE3D-A0C6-40E6-9357-BB82271B96FF}" dt="2022-08-16T23:31:51.668" v="1442" actId="164"/>
          <ac:cxnSpMkLst>
            <pc:docMk/>
            <pc:sldMk cId="338110587" sldId="263"/>
            <ac:cxnSpMk id="14" creationId="{00000000-0000-0000-0000-000000000000}"/>
          </ac:cxnSpMkLst>
        </pc:cxnChg>
        <pc:cxnChg chg="mod">
          <ac:chgData name="高増　潔" userId="151964c3-78cd-4020-a226-814db5c6c8be" providerId="ADAL" clId="{8128AE3D-A0C6-40E6-9357-BB82271B96FF}" dt="2022-08-16T23:31:51.668" v="1442" actId="164"/>
          <ac:cxnSpMkLst>
            <pc:docMk/>
            <pc:sldMk cId="338110587" sldId="263"/>
            <ac:cxnSpMk id="15" creationId="{00000000-0000-0000-0000-000000000000}"/>
          </ac:cxnSpMkLst>
        </pc:cxnChg>
        <pc:cxnChg chg="mod">
          <ac:chgData name="高増　潔" userId="151964c3-78cd-4020-a226-814db5c6c8be" providerId="ADAL" clId="{8128AE3D-A0C6-40E6-9357-BB82271B96FF}" dt="2022-08-16T23:31:56.482" v="1443" actId="164"/>
          <ac:cxnSpMkLst>
            <pc:docMk/>
            <pc:sldMk cId="338110587" sldId="263"/>
            <ac:cxnSpMk id="32" creationId="{00000000-0000-0000-0000-000000000000}"/>
          </ac:cxnSpMkLst>
        </pc:cxnChg>
        <pc:cxnChg chg="mod">
          <ac:chgData name="高増　潔" userId="151964c3-78cd-4020-a226-814db5c6c8be" providerId="ADAL" clId="{8128AE3D-A0C6-40E6-9357-BB82271B96FF}" dt="2022-08-16T23:31:56.482" v="1443" actId="164"/>
          <ac:cxnSpMkLst>
            <pc:docMk/>
            <pc:sldMk cId="338110587" sldId="263"/>
            <ac:cxnSpMk id="34" creationId="{00000000-0000-0000-0000-000000000000}"/>
          </ac:cxnSpMkLst>
        </pc:cxnChg>
      </pc:sldChg>
      <pc:sldChg chg="addSp modSp">
        <pc:chgData name="高増　潔" userId="151964c3-78cd-4020-a226-814db5c6c8be" providerId="ADAL" clId="{8128AE3D-A0C6-40E6-9357-BB82271B96FF}" dt="2022-08-16T23:05:16.092" v="36"/>
        <pc:sldMkLst>
          <pc:docMk/>
          <pc:sldMk cId="3223563079" sldId="266"/>
        </pc:sldMkLst>
        <pc:spChg chg="add mod">
          <ac:chgData name="高増　潔" userId="151964c3-78cd-4020-a226-814db5c6c8be" providerId="ADAL" clId="{8128AE3D-A0C6-40E6-9357-BB82271B96FF}" dt="2022-08-16T23:05:16.092" v="36"/>
          <ac:spMkLst>
            <pc:docMk/>
            <pc:sldMk cId="3223563079" sldId="266"/>
            <ac:spMk id="12" creationId="{8C2C78C1-BD57-3394-00C3-7E213FB65F13}"/>
          </ac:spMkLst>
        </pc:spChg>
      </pc:sldChg>
      <pc:sldChg chg="addSp modSp">
        <pc:chgData name="高増　潔" userId="151964c3-78cd-4020-a226-814db5c6c8be" providerId="ADAL" clId="{8128AE3D-A0C6-40E6-9357-BB82271B96FF}" dt="2022-08-16T23:05:14.596" v="35"/>
        <pc:sldMkLst>
          <pc:docMk/>
          <pc:sldMk cId="3081465576" sldId="269"/>
        </pc:sldMkLst>
        <pc:spChg chg="add mod">
          <ac:chgData name="高増　潔" userId="151964c3-78cd-4020-a226-814db5c6c8be" providerId="ADAL" clId="{8128AE3D-A0C6-40E6-9357-BB82271B96FF}" dt="2022-08-16T23:05:14.596" v="35"/>
          <ac:spMkLst>
            <pc:docMk/>
            <pc:sldMk cId="3081465576" sldId="269"/>
            <ac:spMk id="27" creationId="{0CB4E84C-2C2E-E449-C20B-43BA2EB5EFF7}"/>
          </ac:spMkLst>
        </pc:spChg>
      </pc:sldChg>
      <pc:sldChg chg="addSp modSp mod modClrScheme chgLayout">
        <pc:chgData name="高増　潔" userId="151964c3-78cd-4020-a226-814db5c6c8be" providerId="ADAL" clId="{8128AE3D-A0C6-40E6-9357-BB82271B96FF}" dt="2022-08-16T23:32:51.382" v="1500" actId="1076"/>
        <pc:sldMkLst>
          <pc:docMk/>
          <pc:sldMk cId="2318049594" sldId="272"/>
        </pc:sldMkLst>
        <pc:spChg chg="add mod ord">
          <ac:chgData name="高増　潔" userId="151964c3-78cd-4020-a226-814db5c6c8be" providerId="ADAL" clId="{8128AE3D-A0C6-40E6-9357-BB82271B96FF}" dt="2022-08-16T23:32:24.477" v="1498"/>
          <ac:spMkLst>
            <pc:docMk/>
            <pc:sldMk cId="2318049594" sldId="272"/>
            <ac:spMk id="2" creationId="{A9FCAB6C-42E8-123F-663B-6F381CA29C62}"/>
          </ac:spMkLst>
        </pc:spChg>
        <pc:spChg chg="mod">
          <ac:chgData name="高増　潔" userId="151964c3-78cd-4020-a226-814db5c6c8be" providerId="ADAL" clId="{8128AE3D-A0C6-40E6-9357-BB82271B96FF}" dt="2022-08-16T23:32:51.382" v="1500" actId="1076"/>
          <ac:spMkLst>
            <pc:docMk/>
            <pc:sldMk cId="2318049594" sldId="272"/>
            <ac:spMk id="5" creationId="{7606EC79-097B-7144-03B1-F396256FAD4E}"/>
          </ac:spMkLst>
        </pc:spChg>
        <pc:spChg chg="mod">
          <ac:chgData name="高増　潔" userId="151964c3-78cd-4020-a226-814db5c6c8be" providerId="ADAL" clId="{8128AE3D-A0C6-40E6-9357-BB82271B96FF}" dt="2022-08-16T23:32:51.382" v="1500" actId="1076"/>
          <ac:spMkLst>
            <pc:docMk/>
            <pc:sldMk cId="2318049594" sldId="272"/>
            <ac:spMk id="6" creationId="{447C971D-3CE0-B5AB-D67B-D0D072ED18C4}"/>
          </ac:spMkLst>
        </pc:spChg>
        <pc:spChg chg="mod">
          <ac:chgData name="高増　潔" userId="151964c3-78cd-4020-a226-814db5c6c8be" providerId="ADAL" clId="{8128AE3D-A0C6-40E6-9357-BB82271B96FF}" dt="2022-08-16T23:32:42.397" v="1499" actId="1076"/>
          <ac:spMkLst>
            <pc:docMk/>
            <pc:sldMk cId="2318049594" sldId="272"/>
            <ac:spMk id="11" creationId="{70A17899-EDA5-4073-E226-A6BA3884EDD7}"/>
          </ac:spMkLst>
        </pc:spChg>
        <pc:spChg chg="mod">
          <ac:chgData name="高増　潔" userId="151964c3-78cd-4020-a226-814db5c6c8be" providerId="ADAL" clId="{8128AE3D-A0C6-40E6-9357-BB82271B96FF}" dt="2022-08-16T23:32:51.382" v="1500" actId="1076"/>
          <ac:spMkLst>
            <pc:docMk/>
            <pc:sldMk cId="2318049594" sldId="272"/>
            <ac:spMk id="32" creationId="{E695DEBA-4CA7-FD94-8FE5-C6110638A554}"/>
          </ac:spMkLst>
        </pc:spChg>
        <pc:spChg chg="mod">
          <ac:chgData name="高増　潔" userId="151964c3-78cd-4020-a226-814db5c6c8be" providerId="ADAL" clId="{8128AE3D-A0C6-40E6-9357-BB82271B96FF}" dt="2022-08-16T23:32:42.397" v="1499" actId="1076"/>
          <ac:spMkLst>
            <pc:docMk/>
            <pc:sldMk cId="2318049594" sldId="272"/>
            <ac:spMk id="33" creationId="{04CE6860-01A8-0E2B-6ACA-710624788851}"/>
          </ac:spMkLst>
        </pc:spChg>
        <pc:spChg chg="mod">
          <ac:chgData name="高増　潔" userId="151964c3-78cd-4020-a226-814db5c6c8be" providerId="ADAL" clId="{8128AE3D-A0C6-40E6-9357-BB82271B96FF}" dt="2022-08-16T23:04:13.709" v="2" actId="1076"/>
          <ac:spMkLst>
            <pc:docMk/>
            <pc:sldMk cId="2318049594" sldId="272"/>
            <ac:spMk id="48" creationId="{9117A06C-77B0-36D3-864E-ADBCAEDB4AEB}"/>
          </ac:spMkLst>
        </pc:spChg>
        <pc:grpChg chg="mod">
          <ac:chgData name="高増　潔" userId="151964c3-78cd-4020-a226-814db5c6c8be" providerId="ADAL" clId="{8128AE3D-A0C6-40E6-9357-BB82271B96FF}" dt="2022-08-16T23:32:51.382" v="1500" actId="1076"/>
          <ac:grpSpMkLst>
            <pc:docMk/>
            <pc:sldMk cId="2318049594" sldId="272"/>
            <ac:grpSpMk id="8" creationId="{3D070E32-9D08-11E1-E0F6-E907CB484874}"/>
          </ac:grpSpMkLst>
        </pc:grpChg>
        <pc:grpChg chg="mod">
          <ac:chgData name="高増　潔" userId="151964c3-78cd-4020-a226-814db5c6c8be" providerId="ADAL" clId="{8128AE3D-A0C6-40E6-9357-BB82271B96FF}" dt="2022-08-16T23:32:51.382" v="1500" actId="1076"/>
          <ac:grpSpMkLst>
            <pc:docMk/>
            <pc:sldMk cId="2318049594" sldId="272"/>
            <ac:grpSpMk id="14" creationId="{071D7004-D4CB-15DE-A72D-1CA42F7142A5}"/>
          </ac:grpSpMkLst>
        </pc:grpChg>
        <pc:grpChg chg="mod">
          <ac:chgData name="高増　潔" userId="151964c3-78cd-4020-a226-814db5c6c8be" providerId="ADAL" clId="{8128AE3D-A0C6-40E6-9357-BB82271B96FF}" dt="2022-08-16T23:32:42.397" v="1499" actId="1076"/>
          <ac:grpSpMkLst>
            <pc:docMk/>
            <pc:sldMk cId="2318049594" sldId="272"/>
            <ac:grpSpMk id="15" creationId="{5716F66C-0B74-DD29-55E0-DB151F726741}"/>
          </ac:grpSpMkLst>
        </pc:grpChg>
        <pc:grpChg chg="mod">
          <ac:chgData name="高増　潔" userId="151964c3-78cd-4020-a226-814db5c6c8be" providerId="ADAL" clId="{8128AE3D-A0C6-40E6-9357-BB82271B96FF}" dt="2022-08-16T23:32:42.397" v="1499" actId="1076"/>
          <ac:grpSpMkLst>
            <pc:docMk/>
            <pc:sldMk cId="2318049594" sldId="272"/>
            <ac:grpSpMk id="16" creationId="{E1F7F030-6002-C600-2F4D-83D20B8EA10E}"/>
          </ac:grpSpMkLst>
        </pc:grpChg>
        <pc:grpChg chg="mod">
          <ac:chgData name="高増　潔" userId="151964c3-78cd-4020-a226-814db5c6c8be" providerId="ADAL" clId="{8128AE3D-A0C6-40E6-9357-BB82271B96FF}" dt="2022-08-16T23:32:51.382" v="1500" actId="1076"/>
          <ac:grpSpMkLst>
            <pc:docMk/>
            <pc:sldMk cId="2318049594" sldId="272"/>
            <ac:grpSpMk id="19" creationId="{4DC21BBC-5586-E660-419D-30E92FDBF744}"/>
          </ac:grpSpMkLst>
        </pc:grpChg>
        <pc:grpChg chg="mod">
          <ac:chgData name="高増　潔" userId="151964c3-78cd-4020-a226-814db5c6c8be" providerId="ADAL" clId="{8128AE3D-A0C6-40E6-9357-BB82271B96FF}" dt="2022-08-16T23:32:51.382" v="1500" actId="1076"/>
          <ac:grpSpMkLst>
            <pc:docMk/>
            <pc:sldMk cId="2318049594" sldId="272"/>
            <ac:grpSpMk id="21" creationId="{95324015-9302-B6E3-C95D-5A6DDBCF4B3E}"/>
          </ac:grpSpMkLst>
        </pc:grpChg>
        <pc:grpChg chg="mod">
          <ac:chgData name="高増　潔" userId="151964c3-78cd-4020-a226-814db5c6c8be" providerId="ADAL" clId="{8128AE3D-A0C6-40E6-9357-BB82271B96FF}" dt="2022-08-16T23:32:42.397" v="1499" actId="1076"/>
          <ac:grpSpMkLst>
            <pc:docMk/>
            <pc:sldMk cId="2318049594" sldId="272"/>
            <ac:grpSpMk id="22" creationId="{CF86B820-DFF3-179E-69EE-86593F871DFA}"/>
          </ac:grpSpMkLst>
        </pc:grpChg>
        <pc:grpChg chg="mod">
          <ac:chgData name="高増　潔" userId="151964c3-78cd-4020-a226-814db5c6c8be" providerId="ADAL" clId="{8128AE3D-A0C6-40E6-9357-BB82271B96FF}" dt="2022-08-16T23:32:42.397" v="1499" actId="1076"/>
          <ac:grpSpMkLst>
            <pc:docMk/>
            <pc:sldMk cId="2318049594" sldId="272"/>
            <ac:grpSpMk id="28" creationId="{F65BFA54-5A2B-B783-0106-B2714C768E70}"/>
          </ac:grpSpMkLst>
        </pc:grpChg>
        <pc:cxnChg chg="mod">
          <ac:chgData name="高増　潔" userId="151964c3-78cd-4020-a226-814db5c6c8be" providerId="ADAL" clId="{8128AE3D-A0C6-40E6-9357-BB82271B96FF}" dt="2022-08-16T23:32:51.382" v="1500" actId="1076"/>
          <ac:cxnSpMkLst>
            <pc:docMk/>
            <pc:sldMk cId="2318049594" sldId="272"/>
            <ac:cxnSpMk id="4" creationId="{860C7F9C-7A95-7F85-C919-7A6CDA6A0569}"/>
          </ac:cxnSpMkLst>
        </pc:cxnChg>
        <pc:cxnChg chg="mod">
          <ac:chgData name="高増　潔" userId="151964c3-78cd-4020-a226-814db5c6c8be" providerId="ADAL" clId="{8128AE3D-A0C6-40E6-9357-BB82271B96FF}" dt="2022-08-16T23:32:42.397" v="1499" actId="1076"/>
          <ac:cxnSpMkLst>
            <pc:docMk/>
            <pc:sldMk cId="2318049594" sldId="272"/>
            <ac:cxnSpMk id="37" creationId="{6F9AA888-A383-2631-7B4B-341B39F17882}"/>
          </ac:cxnSpMkLst>
        </pc:cxnChg>
      </pc:sldChg>
      <pc:sldChg chg="addSp modSp mod modClrScheme chgLayout">
        <pc:chgData name="高増　潔" userId="151964c3-78cd-4020-a226-814db5c6c8be" providerId="ADAL" clId="{8128AE3D-A0C6-40E6-9357-BB82271B96FF}" dt="2022-08-16T23:34:02.037" v="1555" actId="1038"/>
        <pc:sldMkLst>
          <pc:docMk/>
          <pc:sldMk cId="147100191" sldId="273"/>
        </pc:sldMkLst>
        <pc:spChg chg="mod">
          <ac:chgData name="高増　潔" userId="151964c3-78cd-4020-a226-814db5c6c8be" providerId="ADAL" clId="{8128AE3D-A0C6-40E6-9357-BB82271B96FF}" dt="2022-08-16T23:33:50.023" v="1534" actId="1076"/>
          <ac:spMkLst>
            <pc:docMk/>
            <pc:sldMk cId="147100191" sldId="273"/>
            <ac:spMk id="3" creationId="{2F9812AB-BF5B-7966-FD6E-738AFBA876F1}"/>
          </ac:spMkLst>
        </pc:spChg>
        <pc:spChg chg="mod">
          <ac:chgData name="高増　潔" userId="151964c3-78cd-4020-a226-814db5c6c8be" providerId="ADAL" clId="{8128AE3D-A0C6-40E6-9357-BB82271B96FF}" dt="2022-08-16T23:34:02.037" v="1555" actId="1038"/>
          <ac:spMkLst>
            <pc:docMk/>
            <pc:sldMk cId="147100191" sldId="273"/>
            <ac:spMk id="4" creationId="{04B495F4-6AFA-2C34-AEC1-0A174D41E851}"/>
          </ac:spMkLst>
        </pc:spChg>
        <pc:spChg chg="mod">
          <ac:chgData name="高増　潔" userId="151964c3-78cd-4020-a226-814db5c6c8be" providerId="ADAL" clId="{8128AE3D-A0C6-40E6-9357-BB82271B96FF}" dt="2022-08-16T23:34:02.037" v="1555" actId="1038"/>
          <ac:spMkLst>
            <pc:docMk/>
            <pc:sldMk cId="147100191" sldId="273"/>
            <ac:spMk id="6" creationId="{A1499050-F387-0ABC-34D2-E492AD3D4CE9}"/>
          </ac:spMkLst>
        </pc:spChg>
        <pc:spChg chg="mod">
          <ac:chgData name="高増　潔" userId="151964c3-78cd-4020-a226-814db5c6c8be" providerId="ADAL" clId="{8128AE3D-A0C6-40E6-9357-BB82271B96FF}" dt="2022-08-16T23:34:02.037" v="1555" actId="1038"/>
          <ac:spMkLst>
            <pc:docMk/>
            <pc:sldMk cId="147100191" sldId="273"/>
            <ac:spMk id="11" creationId="{CF1A6E1D-E638-5897-D1F0-A706C516721B}"/>
          </ac:spMkLst>
        </pc:spChg>
        <pc:spChg chg="add mod ord">
          <ac:chgData name="高増　潔" userId="151964c3-78cd-4020-a226-814db5c6c8be" providerId="ADAL" clId="{8128AE3D-A0C6-40E6-9357-BB82271B96FF}" dt="2022-08-16T23:33:43.220" v="1533"/>
          <ac:spMkLst>
            <pc:docMk/>
            <pc:sldMk cId="147100191" sldId="273"/>
            <ac:spMk id="12" creationId="{9CF279FA-597A-9D15-192B-BE109B567D24}"/>
          </ac:spMkLst>
        </pc:spChg>
        <pc:spChg chg="mod">
          <ac:chgData name="高増　潔" userId="151964c3-78cd-4020-a226-814db5c6c8be" providerId="ADAL" clId="{8128AE3D-A0C6-40E6-9357-BB82271B96FF}" dt="2022-08-16T23:34:02.037" v="1555" actId="1038"/>
          <ac:spMkLst>
            <pc:docMk/>
            <pc:sldMk cId="147100191" sldId="273"/>
            <ac:spMk id="42" creationId="{DA425860-A6E9-048A-AFEE-E7B1EB996D32}"/>
          </ac:spMkLst>
        </pc:spChg>
        <pc:spChg chg="mod">
          <ac:chgData name="高増　潔" userId="151964c3-78cd-4020-a226-814db5c6c8be" providerId="ADAL" clId="{8128AE3D-A0C6-40E6-9357-BB82271B96FF}" dt="2022-08-16T23:34:02.037" v="1555" actId="1038"/>
          <ac:spMkLst>
            <pc:docMk/>
            <pc:sldMk cId="147100191" sldId="273"/>
            <ac:spMk id="51" creationId="{DBC11FDF-8C6B-AAB6-0007-BBC655609D0C}"/>
          </ac:spMkLst>
        </pc:spChg>
        <pc:grpChg chg="mod">
          <ac:chgData name="高増　潔" userId="151964c3-78cd-4020-a226-814db5c6c8be" providerId="ADAL" clId="{8128AE3D-A0C6-40E6-9357-BB82271B96FF}" dt="2022-08-16T23:34:02.037" v="1555" actId="1038"/>
          <ac:grpSpMkLst>
            <pc:docMk/>
            <pc:sldMk cId="147100191" sldId="273"/>
            <ac:grpSpMk id="10" creationId="{207D7854-DA06-5902-8457-60FA5BE50700}"/>
          </ac:grpSpMkLst>
        </pc:grpChg>
        <pc:grpChg chg="mod">
          <ac:chgData name="高増　潔" userId="151964c3-78cd-4020-a226-814db5c6c8be" providerId="ADAL" clId="{8128AE3D-A0C6-40E6-9357-BB82271B96FF}" dt="2022-08-16T23:34:02.037" v="1555" actId="1038"/>
          <ac:grpSpMkLst>
            <pc:docMk/>
            <pc:sldMk cId="147100191" sldId="273"/>
            <ac:grpSpMk id="15" creationId="{9668475A-207C-BBD3-D578-0DE65FD53330}"/>
          </ac:grpSpMkLst>
        </pc:grpChg>
        <pc:grpChg chg="mod">
          <ac:chgData name="高増　潔" userId="151964c3-78cd-4020-a226-814db5c6c8be" providerId="ADAL" clId="{8128AE3D-A0C6-40E6-9357-BB82271B96FF}" dt="2022-08-16T23:34:02.037" v="1555" actId="1038"/>
          <ac:grpSpMkLst>
            <pc:docMk/>
            <pc:sldMk cId="147100191" sldId="273"/>
            <ac:grpSpMk id="18" creationId="{AC6D3305-25F4-69CD-88BE-F4553433030F}"/>
          </ac:grpSpMkLst>
        </pc:grpChg>
        <pc:grpChg chg="mod">
          <ac:chgData name="高増　潔" userId="151964c3-78cd-4020-a226-814db5c6c8be" providerId="ADAL" clId="{8128AE3D-A0C6-40E6-9357-BB82271B96FF}" dt="2022-08-16T23:34:02.037" v="1555" actId="1038"/>
          <ac:grpSpMkLst>
            <pc:docMk/>
            <pc:sldMk cId="147100191" sldId="273"/>
            <ac:grpSpMk id="26" creationId="{4758A6BF-71AF-76AA-9E08-99433C200FD1}"/>
          </ac:grpSpMkLst>
        </pc:grpChg>
        <pc:grpChg chg="mod">
          <ac:chgData name="高増　潔" userId="151964c3-78cd-4020-a226-814db5c6c8be" providerId="ADAL" clId="{8128AE3D-A0C6-40E6-9357-BB82271B96FF}" dt="2022-08-16T23:34:02.037" v="1555" actId="1038"/>
          <ac:grpSpMkLst>
            <pc:docMk/>
            <pc:sldMk cId="147100191" sldId="273"/>
            <ac:grpSpMk id="27" creationId="{368ED85E-AB1C-9725-893A-CAF972DE71DB}"/>
          </ac:grpSpMkLst>
        </pc:grpChg>
        <pc:grpChg chg="mod">
          <ac:chgData name="高増　潔" userId="151964c3-78cd-4020-a226-814db5c6c8be" providerId="ADAL" clId="{8128AE3D-A0C6-40E6-9357-BB82271B96FF}" dt="2022-08-16T23:34:02.037" v="1555" actId="1038"/>
          <ac:grpSpMkLst>
            <pc:docMk/>
            <pc:sldMk cId="147100191" sldId="273"/>
            <ac:grpSpMk id="28" creationId="{04F2DC25-403D-4F0E-E6A9-195F28661CE8}"/>
          </ac:grpSpMkLst>
        </pc:grpChg>
        <pc:grpChg chg="mod">
          <ac:chgData name="高増　潔" userId="151964c3-78cd-4020-a226-814db5c6c8be" providerId="ADAL" clId="{8128AE3D-A0C6-40E6-9357-BB82271B96FF}" dt="2022-08-16T23:34:02.037" v="1555" actId="1038"/>
          <ac:grpSpMkLst>
            <pc:docMk/>
            <pc:sldMk cId="147100191" sldId="273"/>
            <ac:grpSpMk id="38" creationId="{BE708A57-39CB-57E6-061C-6FA3C6E633EE}"/>
          </ac:grpSpMkLst>
        </pc:grpChg>
        <pc:grpChg chg="mod">
          <ac:chgData name="高増　潔" userId="151964c3-78cd-4020-a226-814db5c6c8be" providerId="ADAL" clId="{8128AE3D-A0C6-40E6-9357-BB82271B96FF}" dt="2022-08-16T23:34:02.037" v="1555" actId="1038"/>
          <ac:grpSpMkLst>
            <pc:docMk/>
            <pc:sldMk cId="147100191" sldId="273"/>
            <ac:grpSpMk id="39" creationId="{5BCF09BF-B49F-096D-617F-F9774BC49435}"/>
          </ac:grpSpMkLst>
        </pc:grpChg>
        <pc:grpChg chg="mod">
          <ac:chgData name="高増　潔" userId="151964c3-78cd-4020-a226-814db5c6c8be" providerId="ADAL" clId="{8128AE3D-A0C6-40E6-9357-BB82271B96FF}" dt="2022-08-16T23:34:02.037" v="1555" actId="1038"/>
          <ac:grpSpMkLst>
            <pc:docMk/>
            <pc:sldMk cId="147100191" sldId="273"/>
            <ac:grpSpMk id="44" creationId="{5A57DE38-19E4-A23F-5F58-AF9341C2372E}"/>
          </ac:grpSpMkLst>
        </pc:grpChg>
        <pc:grpChg chg="mod">
          <ac:chgData name="高増　潔" userId="151964c3-78cd-4020-a226-814db5c6c8be" providerId="ADAL" clId="{8128AE3D-A0C6-40E6-9357-BB82271B96FF}" dt="2022-08-16T23:34:02.037" v="1555" actId="1038"/>
          <ac:grpSpMkLst>
            <pc:docMk/>
            <pc:sldMk cId="147100191" sldId="273"/>
            <ac:grpSpMk id="45" creationId="{CAACC014-CEB3-9CB0-A7AB-91CEB057ACF0}"/>
          </ac:grpSpMkLst>
        </pc:grpChg>
        <pc:grpChg chg="mod">
          <ac:chgData name="高増　潔" userId="151964c3-78cd-4020-a226-814db5c6c8be" providerId="ADAL" clId="{8128AE3D-A0C6-40E6-9357-BB82271B96FF}" dt="2022-08-16T23:34:02.037" v="1555" actId="1038"/>
          <ac:grpSpMkLst>
            <pc:docMk/>
            <pc:sldMk cId="147100191" sldId="273"/>
            <ac:grpSpMk id="48" creationId="{EC9EA1CB-B990-948F-9155-F1AB8DA38CF7}"/>
          </ac:grpSpMkLst>
        </pc:grpChg>
        <pc:grpChg chg="mod">
          <ac:chgData name="高増　潔" userId="151964c3-78cd-4020-a226-814db5c6c8be" providerId="ADAL" clId="{8128AE3D-A0C6-40E6-9357-BB82271B96FF}" dt="2022-08-16T23:34:02.037" v="1555" actId="1038"/>
          <ac:grpSpMkLst>
            <pc:docMk/>
            <pc:sldMk cId="147100191" sldId="273"/>
            <ac:grpSpMk id="52" creationId="{73857366-7A11-0528-5D6C-5C9EFD862462}"/>
          </ac:grpSpMkLst>
        </pc:grpChg>
        <pc:graphicFrameChg chg="mod">
          <ac:chgData name="高増　潔" userId="151964c3-78cd-4020-a226-814db5c6c8be" providerId="ADAL" clId="{8128AE3D-A0C6-40E6-9357-BB82271B96FF}" dt="2022-08-16T23:34:02.037" v="1555" actId="1038"/>
          <ac:graphicFrameMkLst>
            <pc:docMk/>
            <pc:sldMk cId="147100191" sldId="273"/>
            <ac:graphicFrameMk id="2" creationId="{92669759-F225-2F97-EBE9-039EA8D7F1D4}"/>
          </ac:graphicFrameMkLst>
        </pc:graphicFrameChg>
        <pc:cxnChg chg="mod">
          <ac:chgData name="高増　潔" userId="151964c3-78cd-4020-a226-814db5c6c8be" providerId="ADAL" clId="{8128AE3D-A0C6-40E6-9357-BB82271B96FF}" dt="2022-08-16T23:34:02.037" v="1555" actId="1038"/>
          <ac:cxnSpMkLst>
            <pc:docMk/>
            <pc:sldMk cId="147100191" sldId="273"/>
            <ac:cxnSpMk id="5" creationId="{C42B87E2-45A9-3AA0-95B6-98A42606A074}"/>
          </ac:cxnSpMkLst>
        </pc:cxnChg>
        <pc:cxnChg chg="mod">
          <ac:chgData name="高増　潔" userId="151964c3-78cd-4020-a226-814db5c6c8be" providerId="ADAL" clId="{8128AE3D-A0C6-40E6-9357-BB82271B96FF}" dt="2022-08-16T23:34:02.037" v="1555" actId="1038"/>
          <ac:cxnSpMkLst>
            <pc:docMk/>
            <pc:sldMk cId="147100191" sldId="273"/>
            <ac:cxnSpMk id="34" creationId="{75EA90D1-62F2-9232-A4B1-20A76C0B56F3}"/>
          </ac:cxnSpMkLst>
        </pc:cxnChg>
      </pc:sldChg>
      <pc:sldChg chg="add del">
        <pc:chgData name="高増　潔" userId="151964c3-78cd-4020-a226-814db5c6c8be" providerId="ADAL" clId="{8128AE3D-A0C6-40E6-9357-BB82271B96FF}" dt="2022-09-05T00:38:12.852" v="10840" actId="47"/>
        <pc:sldMkLst>
          <pc:docMk/>
          <pc:sldMk cId="0" sldId="363"/>
        </pc:sldMkLst>
      </pc:sldChg>
      <pc:sldChg chg="add del">
        <pc:chgData name="高増　潔" userId="151964c3-78cd-4020-a226-814db5c6c8be" providerId="ADAL" clId="{8128AE3D-A0C6-40E6-9357-BB82271B96FF}" dt="2022-09-05T00:42:33.560" v="11295" actId="47"/>
        <pc:sldMkLst>
          <pc:docMk/>
          <pc:sldMk cId="0" sldId="385"/>
        </pc:sldMkLst>
      </pc:sldChg>
      <pc:sldChg chg="add del">
        <pc:chgData name="高増　潔" userId="151964c3-78cd-4020-a226-814db5c6c8be" providerId="ADAL" clId="{8128AE3D-A0C6-40E6-9357-BB82271B96FF}" dt="2022-09-05T00:42:35.386" v="11296" actId="47"/>
        <pc:sldMkLst>
          <pc:docMk/>
          <pc:sldMk cId="0" sldId="386"/>
        </pc:sldMkLst>
      </pc:sldChg>
      <pc:sldChg chg="add del">
        <pc:chgData name="高増　潔" userId="151964c3-78cd-4020-a226-814db5c6c8be" providerId="ADAL" clId="{8128AE3D-A0C6-40E6-9357-BB82271B96FF}" dt="2022-09-27T10:12:12.899" v="14093" actId="47"/>
        <pc:sldMkLst>
          <pc:docMk/>
          <pc:sldMk cId="0" sldId="420"/>
        </pc:sldMkLst>
      </pc:sldChg>
      <pc:sldChg chg="add del">
        <pc:chgData name="高増　潔" userId="151964c3-78cd-4020-a226-814db5c6c8be" providerId="ADAL" clId="{8128AE3D-A0C6-40E6-9357-BB82271B96FF}" dt="2022-09-05T00:38:21.067" v="10841" actId="47"/>
        <pc:sldMkLst>
          <pc:docMk/>
          <pc:sldMk cId="0" sldId="425"/>
        </pc:sldMkLst>
      </pc:sldChg>
      <pc:sldChg chg="add del">
        <pc:chgData name="高増　潔" userId="151964c3-78cd-4020-a226-814db5c6c8be" providerId="ADAL" clId="{8128AE3D-A0C6-40E6-9357-BB82271B96FF}" dt="2022-09-27T10:12:15.991" v="14094" actId="47"/>
        <pc:sldMkLst>
          <pc:docMk/>
          <pc:sldMk cId="0" sldId="426"/>
        </pc:sldMkLst>
      </pc:sldChg>
      <pc:sldChg chg="modSp mod">
        <pc:chgData name="高増　潔" userId="151964c3-78cd-4020-a226-814db5c6c8be" providerId="ADAL" clId="{8128AE3D-A0C6-40E6-9357-BB82271B96FF}" dt="2022-08-16T23:03:44.896" v="1" actId="6549"/>
        <pc:sldMkLst>
          <pc:docMk/>
          <pc:sldMk cId="0" sldId="706"/>
        </pc:sldMkLst>
        <pc:spChg chg="mod">
          <ac:chgData name="高増　潔" userId="151964c3-78cd-4020-a226-814db5c6c8be" providerId="ADAL" clId="{8128AE3D-A0C6-40E6-9357-BB82271B96FF}" dt="2022-08-16T23:03:44.896" v="1" actId="6549"/>
          <ac:spMkLst>
            <pc:docMk/>
            <pc:sldMk cId="0" sldId="706"/>
            <ac:spMk id="640002" creationId="{00000000-0000-0000-0000-000000000000}"/>
          </ac:spMkLst>
        </pc:spChg>
      </pc:sldChg>
      <pc:sldChg chg="modSp mod">
        <pc:chgData name="高増　潔" userId="151964c3-78cd-4020-a226-814db5c6c8be" providerId="ADAL" clId="{8128AE3D-A0C6-40E6-9357-BB82271B96FF}" dt="2022-08-27T12:32:08.738" v="6861" actId="20577"/>
        <pc:sldMkLst>
          <pc:docMk/>
          <pc:sldMk cId="0" sldId="728"/>
        </pc:sldMkLst>
        <pc:spChg chg="mod">
          <ac:chgData name="高増　潔" userId="151964c3-78cd-4020-a226-814db5c6c8be" providerId="ADAL" clId="{8128AE3D-A0C6-40E6-9357-BB82271B96FF}" dt="2022-08-27T12:32:08.738" v="6861" actId="20577"/>
          <ac:spMkLst>
            <pc:docMk/>
            <pc:sldMk cId="0" sldId="728"/>
            <ac:spMk id="20483" creationId="{00000000-0000-0000-0000-000000000000}"/>
          </ac:spMkLst>
        </pc:spChg>
        <pc:spChg chg="mod">
          <ac:chgData name="高増　潔" userId="151964c3-78cd-4020-a226-814db5c6c8be" providerId="ADAL" clId="{8128AE3D-A0C6-40E6-9357-BB82271B96FF}" dt="2022-08-26T08:36:21.580" v="1813" actId="6549"/>
          <ac:spMkLst>
            <pc:docMk/>
            <pc:sldMk cId="0" sldId="728"/>
            <ac:spMk id="858114" creationId="{00000000-0000-0000-0000-000000000000}"/>
          </ac:spMkLst>
        </pc:spChg>
      </pc:sldChg>
      <pc:sldChg chg="modSp mod">
        <pc:chgData name="高増　潔" userId="151964c3-78cd-4020-a226-814db5c6c8be" providerId="ADAL" clId="{8128AE3D-A0C6-40E6-9357-BB82271B96FF}" dt="2022-08-27T00:10:05.474" v="3106"/>
        <pc:sldMkLst>
          <pc:docMk/>
          <pc:sldMk cId="0" sldId="731"/>
        </pc:sldMkLst>
        <pc:spChg chg="mod">
          <ac:chgData name="高増　潔" userId="151964c3-78cd-4020-a226-814db5c6c8be" providerId="ADAL" clId="{8128AE3D-A0C6-40E6-9357-BB82271B96FF}" dt="2022-08-26T08:37:45.637" v="1850" actId="1076"/>
          <ac:spMkLst>
            <pc:docMk/>
            <pc:sldMk cId="0" sldId="731"/>
            <ac:spMk id="62" creationId="{FB2F055F-7D76-CCE5-3372-64FAEDC8BE44}"/>
          </ac:spMkLst>
        </pc:spChg>
        <pc:spChg chg="mod">
          <ac:chgData name="高増　潔" userId="151964c3-78cd-4020-a226-814db5c6c8be" providerId="ADAL" clId="{8128AE3D-A0C6-40E6-9357-BB82271B96FF}" dt="2022-08-27T00:10:05.474" v="3106"/>
          <ac:spMkLst>
            <pc:docMk/>
            <pc:sldMk cId="0" sldId="731"/>
            <ac:spMk id="21510" creationId="{00000000-0000-0000-0000-000000000000}"/>
          </ac:spMkLst>
        </pc:spChg>
        <pc:spChg chg="mod">
          <ac:chgData name="高増　潔" userId="151964c3-78cd-4020-a226-814db5c6c8be" providerId="ADAL" clId="{8128AE3D-A0C6-40E6-9357-BB82271B96FF}" dt="2022-08-26T08:51:30.683" v="2201"/>
          <ac:spMkLst>
            <pc:docMk/>
            <pc:sldMk cId="0" sldId="731"/>
            <ac:spMk id="861186" creationId="{00000000-0000-0000-0000-000000000000}"/>
          </ac:spMkLst>
        </pc:spChg>
      </pc:sldChg>
      <pc:sldChg chg="addSp delSp modSp mod">
        <pc:chgData name="高増　潔" userId="151964c3-78cd-4020-a226-814db5c6c8be" providerId="ADAL" clId="{8128AE3D-A0C6-40E6-9357-BB82271B96FF}" dt="2022-08-27T00:39:00.397" v="4793" actId="12788"/>
        <pc:sldMkLst>
          <pc:docMk/>
          <pc:sldMk cId="0" sldId="733"/>
        </pc:sldMkLst>
        <pc:spChg chg="add mod">
          <ac:chgData name="高増　潔" userId="151964c3-78cd-4020-a226-814db5c6c8be" providerId="ADAL" clId="{8128AE3D-A0C6-40E6-9357-BB82271B96FF}" dt="2022-08-16T23:04:31.301" v="15" actId="1076"/>
          <ac:spMkLst>
            <pc:docMk/>
            <pc:sldMk cId="0" sldId="733"/>
            <ac:spMk id="2" creationId="{9AA53FDE-D550-40FB-01D1-BE86AC9818D3}"/>
          </ac:spMkLst>
        </pc:spChg>
        <pc:spChg chg="mod">
          <ac:chgData name="高増　潔" userId="151964c3-78cd-4020-a226-814db5c6c8be" providerId="ADAL" clId="{8128AE3D-A0C6-40E6-9357-BB82271B96FF}" dt="2022-08-27T00:11:54.707" v="3245"/>
          <ac:spMkLst>
            <pc:docMk/>
            <pc:sldMk cId="0" sldId="733"/>
            <ac:spMk id="4" creationId="{3F7554DC-DFBC-B59E-8567-3A12C14BAF64}"/>
          </ac:spMkLst>
        </pc:spChg>
        <pc:spChg chg="mod">
          <ac:chgData name="高増　潔" userId="151964c3-78cd-4020-a226-814db5c6c8be" providerId="ADAL" clId="{8128AE3D-A0C6-40E6-9357-BB82271B96FF}" dt="2022-08-27T00:11:54.707" v="3245"/>
          <ac:spMkLst>
            <pc:docMk/>
            <pc:sldMk cId="0" sldId="733"/>
            <ac:spMk id="5" creationId="{3E55621E-2A26-2743-85C5-BDEDDC7B61C3}"/>
          </ac:spMkLst>
        </pc:spChg>
        <pc:spChg chg="mod">
          <ac:chgData name="高増　潔" userId="151964c3-78cd-4020-a226-814db5c6c8be" providerId="ADAL" clId="{8128AE3D-A0C6-40E6-9357-BB82271B96FF}" dt="2022-08-27T00:11:54.707" v="3245"/>
          <ac:spMkLst>
            <pc:docMk/>
            <pc:sldMk cId="0" sldId="733"/>
            <ac:spMk id="7" creationId="{C5AE2D5E-B7DE-19A7-0864-53C12B9D7EC4}"/>
          </ac:spMkLst>
        </pc:spChg>
        <pc:spChg chg="add mod">
          <ac:chgData name="高増　潔" userId="151964c3-78cd-4020-a226-814db5c6c8be" providerId="ADAL" clId="{8128AE3D-A0C6-40E6-9357-BB82271B96FF}" dt="2022-08-27T00:38:57.007" v="4792" actId="12788"/>
          <ac:spMkLst>
            <pc:docMk/>
            <pc:sldMk cId="0" sldId="733"/>
            <ac:spMk id="10" creationId="{86A6E71B-029C-6A80-DED9-16289CE8CAD3}"/>
          </ac:spMkLst>
        </pc:spChg>
        <pc:spChg chg="add mod">
          <ac:chgData name="高増　潔" userId="151964c3-78cd-4020-a226-814db5c6c8be" providerId="ADAL" clId="{8128AE3D-A0C6-40E6-9357-BB82271B96FF}" dt="2022-08-27T00:39:00.397" v="4793" actId="12788"/>
          <ac:spMkLst>
            <pc:docMk/>
            <pc:sldMk cId="0" sldId="733"/>
            <ac:spMk id="11" creationId="{914FFDDC-37E7-8A99-CA2F-6F1CA56C268B}"/>
          </ac:spMkLst>
        </pc:spChg>
        <pc:spChg chg="mod">
          <ac:chgData name="高増　潔" userId="151964c3-78cd-4020-a226-814db5c6c8be" providerId="ADAL" clId="{8128AE3D-A0C6-40E6-9357-BB82271B96FF}" dt="2022-08-27T00:11:21.820" v="3243" actId="6549"/>
          <ac:spMkLst>
            <pc:docMk/>
            <pc:sldMk cId="0" sldId="733"/>
            <ac:spMk id="22534" creationId="{00000000-0000-0000-0000-000000000000}"/>
          </ac:spMkLst>
        </pc:spChg>
        <pc:spChg chg="mod">
          <ac:chgData name="高増　潔" userId="151964c3-78cd-4020-a226-814db5c6c8be" providerId="ADAL" clId="{8128AE3D-A0C6-40E6-9357-BB82271B96FF}" dt="2022-08-27T00:14:37.172" v="3378" actId="6549"/>
          <ac:spMkLst>
            <pc:docMk/>
            <pc:sldMk cId="0" sldId="733"/>
            <ac:spMk id="863234" creationId="{00000000-0000-0000-0000-000000000000}"/>
          </ac:spMkLst>
        </pc:spChg>
        <pc:grpChg chg="add del mod">
          <ac:chgData name="高増　潔" userId="151964c3-78cd-4020-a226-814db5c6c8be" providerId="ADAL" clId="{8128AE3D-A0C6-40E6-9357-BB82271B96FF}" dt="2022-08-27T00:12:19.319" v="3252" actId="21"/>
          <ac:grpSpMkLst>
            <pc:docMk/>
            <pc:sldMk cId="0" sldId="733"/>
            <ac:grpSpMk id="3" creationId="{F860A2E2-7196-18FD-2156-44AC4CB90BA9}"/>
          </ac:grpSpMkLst>
        </pc:grpChg>
        <pc:grpChg chg="del mod">
          <ac:chgData name="高増　潔" userId="151964c3-78cd-4020-a226-814db5c6c8be" providerId="ADAL" clId="{8128AE3D-A0C6-40E6-9357-BB82271B96FF}" dt="2022-08-27T00:12:04.635" v="3248" actId="21"/>
          <ac:grpSpMkLst>
            <pc:docMk/>
            <pc:sldMk cId="0" sldId="733"/>
            <ac:grpSpMk id="21" creationId="{361B0DFE-3FCF-B1AF-4645-584B068F1E91}"/>
          </ac:grpSpMkLst>
        </pc:grpChg>
        <pc:picChg chg="mod">
          <ac:chgData name="高増　潔" userId="151964c3-78cd-4020-a226-814db5c6c8be" providerId="ADAL" clId="{8128AE3D-A0C6-40E6-9357-BB82271B96FF}" dt="2022-08-27T00:38:57.007" v="4792" actId="12788"/>
          <ac:picMkLst>
            <pc:docMk/>
            <pc:sldMk cId="0" sldId="733"/>
            <ac:picMk id="8" creationId="{91FAC683-8D48-4E1D-8FBE-455A500FA3D8}"/>
          </ac:picMkLst>
        </pc:picChg>
        <pc:picChg chg="mod">
          <ac:chgData name="高増　潔" userId="151964c3-78cd-4020-a226-814db5c6c8be" providerId="ADAL" clId="{8128AE3D-A0C6-40E6-9357-BB82271B96FF}" dt="2022-08-27T00:39:00.397" v="4793" actId="12788"/>
          <ac:picMkLst>
            <pc:docMk/>
            <pc:sldMk cId="0" sldId="733"/>
            <ac:picMk id="9" creationId="{A49DF919-FC47-F0E7-FB60-79E25C9076FC}"/>
          </ac:picMkLst>
        </pc:picChg>
        <pc:cxnChg chg="mod">
          <ac:chgData name="高増　潔" userId="151964c3-78cd-4020-a226-814db5c6c8be" providerId="ADAL" clId="{8128AE3D-A0C6-40E6-9357-BB82271B96FF}" dt="2022-08-27T00:11:54.707" v="3245"/>
          <ac:cxnSpMkLst>
            <pc:docMk/>
            <pc:sldMk cId="0" sldId="733"/>
            <ac:cxnSpMk id="6" creationId="{61C0C270-AD94-1C5D-DFED-42E9243F6CA3}"/>
          </ac:cxnSpMkLst>
        </pc:cxnChg>
      </pc:sldChg>
      <pc:sldChg chg="addSp delSp modSp del mod">
        <pc:chgData name="高増　潔" userId="151964c3-78cd-4020-a226-814db5c6c8be" providerId="ADAL" clId="{8128AE3D-A0C6-40E6-9357-BB82271B96FF}" dt="2022-08-27T00:13:01.440" v="3283" actId="47"/>
        <pc:sldMkLst>
          <pc:docMk/>
          <pc:sldMk cId="0" sldId="734"/>
        </pc:sldMkLst>
        <pc:spChg chg="add mod">
          <ac:chgData name="高増　潔" userId="151964c3-78cd-4020-a226-814db5c6c8be" providerId="ADAL" clId="{8128AE3D-A0C6-40E6-9357-BB82271B96FF}" dt="2022-08-16T23:04:35.557" v="16"/>
          <ac:spMkLst>
            <pc:docMk/>
            <pc:sldMk cId="0" sldId="734"/>
            <ac:spMk id="2" creationId="{62E3CD27-FD73-2D02-3339-535AF647997D}"/>
          </ac:spMkLst>
        </pc:spChg>
        <pc:spChg chg="add del mod">
          <ac:chgData name="高増　潔" userId="151964c3-78cd-4020-a226-814db5c6c8be" providerId="ADAL" clId="{8128AE3D-A0C6-40E6-9357-BB82271B96FF}" dt="2022-08-16T23:05:44.262" v="37"/>
          <ac:spMkLst>
            <pc:docMk/>
            <pc:sldMk cId="0" sldId="734"/>
            <ac:spMk id="3" creationId="{102F930E-C52B-03EB-E43C-047778EFED3D}"/>
          </ac:spMkLst>
        </pc:spChg>
        <pc:spChg chg="add del mod">
          <ac:chgData name="高増　潔" userId="151964c3-78cd-4020-a226-814db5c6c8be" providerId="ADAL" clId="{8128AE3D-A0C6-40E6-9357-BB82271B96FF}" dt="2022-08-16T23:05:44.262" v="37"/>
          <ac:spMkLst>
            <pc:docMk/>
            <pc:sldMk cId="0" sldId="734"/>
            <ac:spMk id="4" creationId="{0FC05865-9690-8192-3D40-D27E498A32FD}"/>
          </ac:spMkLst>
        </pc:spChg>
        <pc:spChg chg="add del mod">
          <ac:chgData name="高増　潔" userId="151964c3-78cd-4020-a226-814db5c6c8be" providerId="ADAL" clId="{8128AE3D-A0C6-40E6-9357-BB82271B96FF}" dt="2022-08-16T23:05:44.262" v="37"/>
          <ac:spMkLst>
            <pc:docMk/>
            <pc:sldMk cId="0" sldId="734"/>
            <ac:spMk id="5" creationId="{54D3C07A-B2D8-0224-8328-AF2C87EE24DF}"/>
          </ac:spMkLst>
        </pc:spChg>
        <pc:spChg chg="add del mod">
          <ac:chgData name="高増　潔" userId="151964c3-78cd-4020-a226-814db5c6c8be" providerId="ADAL" clId="{8128AE3D-A0C6-40E6-9357-BB82271B96FF}" dt="2022-08-16T23:05:44.262" v="37"/>
          <ac:spMkLst>
            <pc:docMk/>
            <pc:sldMk cId="0" sldId="734"/>
            <ac:spMk id="6" creationId="{86FA7D70-3C89-02F1-0898-A92C4F51C7A8}"/>
          </ac:spMkLst>
        </pc:spChg>
        <pc:spChg chg="add del mod">
          <ac:chgData name="高増　潔" userId="151964c3-78cd-4020-a226-814db5c6c8be" providerId="ADAL" clId="{8128AE3D-A0C6-40E6-9357-BB82271B96FF}" dt="2022-08-16T23:05:44.262" v="37"/>
          <ac:spMkLst>
            <pc:docMk/>
            <pc:sldMk cId="0" sldId="734"/>
            <ac:spMk id="7" creationId="{662135D6-EE5A-8CAC-2FFA-AA8E17D87C80}"/>
          </ac:spMkLst>
        </pc:spChg>
        <pc:spChg chg="mod">
          <ac:chgData name="高増　潔" userId="151964c3-78cd-4020-a226-814db5c6c8be" providerId="ADAL" clId="{8128AE3D-A0C6-40E6-9357-BB82271B96FF}" dt="2022-08-16T23:05:44.262" v="37"/>
          <ac:spMkLst>
            <pc:docMk/>
            <pc:sldMk cId="0" sldId="734"/>
            <ac:spMk id="23554" creationId="{00000000-0000-0000-0000-000000000000}"/>
          </ac:spMkLst>
        </pc:spChg>
        <pc:spChg chg="mod">
          <ac:chgData name="高増　潔" userId="151964c3-78cd-4020-a226-814db5c6c8be" providerId="ADAL" clId="{8128AE3D-A0C6-40E6-9357-BB82271B96FF}" dt="2022-08-16T23:05:44.262" v="37"/>
          <ac:spMkLst>
            <pc:docMk/>
            <pc:sldMk cId="0" sldId="734"/>
            <ac:spMk id="23555" creationId="{00000000-0000-0000-0000-000000000000}"/>
          </ac:spMkLst>
        </pc:spChg>
        <pc:spChg chg="mod">
          <ac:chgData name="高増　潔" userId="151964c3-78cd-4020-a226-814db5c6c8be" providerId="ADAL" clId="{8128AE3D-A0C6-40E6-9357-BB82271B96FF}" dt="2022-08-16T23:05:44.262" v="37"/>
          <ac:spMkLst>
            <pc:docMk/>
            <pc:sldMk cId="0" sldId="734"/>
            <ac:spMk id="23556" creationId="{00000000-0000-0000-0000-000000000000}"/>
          </ac:spMkLst>
        </pc:spChg>
        <pc:spChg chg="mod">
          <ac:chgData name="高増　潔" userId="151964c3-78cd-4020-a226-814db5c6c8be" providerId="ADAL" clId="{8128AE3D-A0C6-40E6-9357-BB82271B96FF}" dt="2022-08-16T23:05:44.262" v="37"/>
          <ac:spMkLst>
            <pc:docMk/>
            <pc:sldMk cId="0" sldId="734"/>
            <ac:spMk id="23558" creationId="{00000000-0000-0000-0000-000000000000}"/>
          </ac:spMkLst>
        </pc:spChg>
        <pc:spChg chg="mod">
          <ac:chgData name="高増　潔" userId="151964c3-78cd-4020-a226-814db5c6c8be" providerId="ADAL" clId="{8128AE3D-A0C6-40E6-9357-BB82271B96FF}" dt="2022-08-26T08:52:16.336" v="2262"/>
          <ac:spMkLst>
            <pc:docMk/>
            <pc:sldMk cId="0" sldId="734"/>
            <ac:spMk id="864258" creationId="{00000000-0000-0000-0000-000000000000}"/>
          </ac:spMkLst>
        </pc:spChg>
      </pc:sldChg>
      <pc:sldChg chg="addSp delSp modSp mod">
        <pc:chgData name="高増　潔" userId="151964c3-78cd-4020-a226-814db5c6c8be" providerId="ADAL" clId="{8128AE3D-A0C6-40E6-9357-BB82271B96FF}" dt="2022-08-27T00:38:43.271" v="4790" actId="12788"/>
        <pc:sldMkLst>
          <pc:docMk/>
          <pc:sldMk cId="0" sldId="735"/>
        </pc:sldMkLst>
        <pc:spChg chg="mod topLvl">
          <ac:chgData name="高増　潔" userId="151964c3-78cd-4020-a226-814db5c6c8be" providerId="ADAL" clId="{8128AE3D-A0C6-40E6-9357-BB82271B96FF}" dt="2022-08-16T23:10:37.762" v="229" actId="164"/>
          <ac:spMkLst>
            <pc:docMk/>
            <pc:sldMk cId="0" sldId="735"/>
            <ac:spMk id="2" creationId="{4C53C609-B002-A63A-18B6-5EDA4F43FB30}"/>
          </ac:spMkLst>
        </pc:spChg>
        <pc:spChg chg="mod topLvl">
          <ac:chgData name="高増　潔" userId="151964c3-78cd-4020-a226-814db5c6c8be" providerId="ADAL" clId="{8128AE3D-A0C6-40E6-9357-BB82271B96FF}" dt="2022-08-16T23:10:37.762" v="229" actId="164"/>
          <ac:spMkLst>
            <pc:docMk/>
            <pc:sldMk cId="0" sldId="735"/>
            <ac:spMk id="3" creationId="{0718399B-FC55-AE95-5FE5-0B5AE013EED3}"/>
          </ac:spMkLst>
        </pc:spChg>
        <pc:spChg chg="mod topLvl">
          <ac:chgData name="高増　潔" userId="151964c3-78cd-4020-a226-814db5c6c8be" providerId="ADAL" clId="{8128AE3D-A0C6-40E6-9357-BB82271B96FF}" dt="2022-08-16T23:10:37.762" v="229" actId="164"/>
          <ac:spMkLst>
            <pc:docMk/>
            <pc:sldMk cId="0" sldId="735"/>
            <ac:spMk id="4" creationId="{4D1C57F0-AD1C-9111-865F-B81263866957}"/>
          </ac:spMkLst>
        </pc:spChg>
        <pc:spChg chg="mod topLvl">
          <ac:chgData name="高増　潔" userId="151964c3-78cd-4020-a226-814db5c6c8be" providerId="ADAL" clId="{8128AE3D-A0C6-40E6-9357-BB82271B96FF}" dt="2022-08-16T23:10:37.762" v="229" actId="164"/>
          <ac:spMkLst>
            <pc:docMk/>
            <pc:sldMk cId="0" sldId="735"/>
            <ac:spMk id="5" creationId="{920DDE8C-43D5-B2CE-D7CD-D92577F98183}"/>
          </ac:spMkLst>
        </pc:spChg>
        <pc:spChg chg="mod topLvl">
          <ac:chgData name="高増　潔" userId="151964c3-78cd-4020-a226-814db5c6c8be" providerId="ADAL" clId="{8128AE3D-A0C6-40E6-9357-BB82271B96FF}" dt="2022-08-16T23:10:37.762" v="229" actId="164"/>
          <ac:spMkLst>
            <pc:docMk/>
            <pc:sldMk cId="0" sldId="735"/>
            <ac:spMk id="6" creationId="{1E53ACA1-1603-46E0-1E60-5FCC767828D7}"/>
          </ac:spMkLst>
        </pc:spChg>
        <pc:spChg chg="add mod">
          <ac:chgData name="高増　潔" userId="151964c3-78cd-4020-a226-814db5c6c8be" providerId="ADAL" clId="{8128AE3D-A0C6-40E6-9357-BB82271B96FF}" dt="2022-08-27T00:38:43.271" v="4790" actId="12788"/>
          <ac:spMkLst>
            <pc:docMk/>
            <pc:sldMk cId="0" sldId="735"/>
            <ac:spMk id="7" creationId="{9B208667-3D64-6EDF-3BD3-0956531A13E1}"/>
          </ac:spMkLst>
        </pc:spChg>
        <pc:spChg chg="mod topLvl">
          <ac:chgData name="高増　潔" userId="151964c3-78cd-4020-a226-814db5c6c8be" providerId="ADAL" clId="{8128AE3D-A0C6-40E6-9357-BB82271B96FF}" dt="2022-08-16T23:10:37.762" v="229" actId="164"/>
          <ac:spMkLst>
            <pc:docMk/>
            <pc:sldMk cId="0" sldId="735"/>
            <ac:spMk id="18" creationId="{4ADDAA1C-F403-7862-1DAE-E2ECC0EE5F52}"/>
          </ac:spMkLst>
        </pc:spChg>
        <pc:spChg chg="mod topLvl">
          <ac:chgData name="高増　潔" userId="151964c3-78cd-4020-a226-814db5c6c8be" providerId="ADAL" clId="{8128AE3D-A0C6-40E6-9357-BB82271B96FF}" dt="2022-08-16T23:10:37.762" v="229" actId="164"/>
          <ac:spMkLst>
            <pc:docMk/>
            <pc:sldMk cId="0" sldId="735"/>
            <ac:spMk id="19" creationId="{F957BA31-8511-BC4E-26F1-7FBD549BF57B}"/>
          </ac:spMkLst>
        </pc:spChg>
        <pc:spChg chg="add mod">
          <ac:chgData name="高増　潔" userId="151964c3-78cd-4020-a226-814db5c6c8be" providerId="ADAL" clId="{8128AE3D-A0C6-40E6-9357-BB82271B96FF}" dt="2022-08-16T23:04:36.670" v="17"/>
          <ac:spMkLst>
            <pc:docMk/>
            <pc:sldMk cId="0" sldId="735"/>
            <ac:spMk id="20" creationId="{1D386644-6B4A-97B4-E405-5AB8EC6070FA}"/>
          </ac:spMkLst>
        </pc:spChg>
        <pc:spChg chg="add mod">
          <ac:chgData name="高増　潔" userId="151964c3-78cd-4020-a226-814db5c6c8be" providerId="ADAL" clId="{8128AE3D-A0C6-40E6-9357-BB82271B96FF}" dt="2022-08-16T23:10:37.762" v="229" actId="164"/>
          <ac:spMkLst>
            <pc:docMk/>
            <pc:sldMk cId="0" sldId="735"/>
            <ac:spMk id="22" creationId="{B2F79940-AB13-1644-211C-93277611F008}"/>
          </ac:spMkLst>
        </pc:spChg>
        <pc:spChg chg="add mod">
          <ac:chgData name="高増　潔" userId="151964c3-78cd-4020-a226-814db5c6c8be" providerId="ADAL" clId="{8128AE3D-A0C6-40E6-9357-BB82271B96FF}" dt="2022-08-16T23:10:37.762" v="229" actId="164"/>
          <ac:spMkLst>
            <pc:docMk/>
            <pc:sldMk cId="0" sldId="735"/>
            <ac:spMk id="23" creationId="{D439437B-1E3D-C303-2E87-CEC86D1B9D62}"/>
          </ac:spMkLst>
        </pc:spChg>
        <pc:spChg chg="mod">
          <ac:chgData name="高増　潔" userId="151964c3-78cd-4020-a226-814db5c6c8be" providerId="ADAL" clId="{8128AE3D-A0C6-40E6-9357-BB82271B96FF}" dt="2022-08-27T00:15:21.673" v="3387" actId="6549"/>
          <ac:spMkLst>
            <pc:docMk/>
            <pc:sldMk cId="0" sldId="735"/>
            <ac:spMk id="24582" creationId="{00000000-0000-0000-0000-000000000000}"/>
          </ac:spMkLst>
        </pc:spChg>
        <pc:spChg chg="mod">
          <ac:chgData name="高増　潔" userId="151964c3-78cd-4020-a226-814db5c6c8be" providerId="ADAL" clId="{8128AE3D-A0C6-40E6-9357-BB82271B96FF}" dt="2022-08-26T08:52:26.907" v="2281" actId="6549"/>
          <ac:spMkLst>
            <pc:docMk/>
            <pc:sldMk cId="0" sldId="735"/>
            <ac:spMk id="865282" creationId="{00000000-0000-0000-0000-000000000000}"/>
          </ac:spMkLst>
        </pc:spChg>
        <pc:grpChg chg="del mod topLvl">
          <ac:chgData name="高増　潔" userId="151964c3-78cd-4020-a226-814db5c6c8be" providerId="ADAL" clId="{8128AE3D-A0C6-40E6-9357-BB82271B96FF}" dt="2022-08-16T23:06:44.382" v="42" actId="165"/>
          <ac:grpSpMkLst>
            <pc:docMk/>
            <pc:sldMk cId="0" sldId="735"/>
            <ac:grpSpMk id="7" creationId="{22677F3A-1308-4F6E-1B4A-79F7F8B3DEE6}"/>
          </ac:grpSpMkLst>
        </pc:grpChg>
        <pc:grpChg chg="del mod topLvl">
          <ac:chgData name="高増　潔" userId="151964c3-78cd-4020-a226-814db5c6c8be" providerId="ADAL" clId="{8128AE3D-A0C6-40E6-9357-BB82271B96FF}" dt="2022-08-16T23:06:44.382" v="42" actId="165"/>
          <ac:grpSpMkLst>
            <pc:docMk/>
            <pc:sldMk cId="0" sldId="735"/>
            <ac:grpSpMk id="10" creationId="{DF5E669F-D0DE-3E20-2B62-0099C8C95324}"/>
          </ac:grpSpMkLst>
        </pc:grpChg>
        <pc:grpChg chg="add del mod">
          <ac:chgData name="高増　潔" userId="151964c3-78cd-4020-a226-814db5c6c8be" providerId="ADAL" clId="{8128AE3D-A0C6-40E6-9357-BB82271B96FF}" dt="2022-08-16T23:06:36.736" v="41" actId="165"/>
          <ac:grpSpMkLst>
            <pc:docMk/>
            <pc:sldMk cId="0" sldId="735"/>
            <ac:grpSpMk id="21" creationId="{DB44F96D-AA37-0BB1-2549-4E707C13241C}"/>
          </ac:grpSpMkLst>
        </pc:grpChg>
        <pc:grpChg chg="add mod">
          <ac:chgData name="高増　潔" userId="151964c3-78cd-4020-a226-814db5c6c8be" providerId="ADAL" clId="{8128AE3D-A0C6-40E6-9357-BB82271B96FF}" dt="2022-08-27T00:38:43.271" v="4790" actId="12788"/>
          <ac:grpSpMkLst>
            <pc:docMk/>
            <pc:sldMk cId="0" sldId="735"/>
            <ac:grpSpMk id="24" creationId="{F062296C-7C6B-69C9-7673-E50E39FB2941}"/>
          </ac:grpSpMkLst>
        </pc:grpChg>
        <pc:cxnChg chg="mod topLvl">
          <ac:chgData name="高増　潔" userId="151964c3-78cd-4020-a226-814db5c6c8be" providerId="ADAL" clId="{8128AE3D-A0C6-40E6-9357-BB82271B96FF}" dt="2022-08-16T23:10:37.762" v="229" actId="164"/>
          <ac:cxnSpMkLst>
            <pc:docMk/>
            <pc:sldMk cId="0" sldId="735"/>
            <ac:cxnSpMk id="8" creationId="{C0CC2D0E-243D-0134-A3F8-9E8E970B0710}"/>
          </ac:cxnSpMkLst>
        </pc:cxnChg>
        <pc:cxnChg chg="mod topLvl">
          <ac:chgData name="高増　潔" userId="151964c3-78cd-4020-a226-814db5c6c8be" providerId="ADAL" clId="{8128AE3D-A0C6-40E6-9357-BB82271B96FF}" dt="2022-08-16T23:10:37.762" v="229" actId="164"/>
          <ac:cxnSpMkLst>
            <pc:docMk/>
            <pc:sldMk cId="0" sldId="735"/>
            <ac:cxnSpMk id="9" creationId="{8B3E2B9D-50E6-AADC-2EE9-D5545308963E}"/>
          </ac:cxnSpMkLst>
        </pc:cxnChg>
        <pc:cxnChg chg="mod topLvl">
          <ac:chgData name="高増　潔" userId="151964c3-78cd-4020-a226-814db5c6c8be" providerId="ADAL" clId="{8128AE3D-A0C6-40E6-9357-BB82271B96FF}" dt="2022-08-16T23:10:37.762" v="229" actId="164"/>
          <ac:cxnSpMkLst>
            <pc:docMk/>
            <pc:sldMk cId="0" sldId="735"/>
            <ac:cxnSpMk id="11" creationId="{BC394907-16D7-9EC0-43BB-1B2826499C49}"/>
          </ac:cxnSpMkLst>
        </pc:cxnChg>
        <pc:cxnChg chg="mod topLvl">
          <ac:chgData name="高増　潔" userId="151964c3-78cd-4020-a226-814db5c6c8be" providerId="ADAL" clId="{8128AE3D-A0C6-40E6-9357-BB82271B96FF}" dt="2022-08-16T23:10:37.762" v="229" actId="164"/>
          <ac:cxnSpMkLst>
            <pc:docMk/>
            <pc:sldMk cId="0" sldId="735"/>
            <ac:cxnSpMk id="12" creationId="{D8212DF3-91A0-82AD-5B0B-9EE92DB7DBE3}"/>
          </ac:cxnSpMkLst>
        </pc:cxnChg>
        <pc:cxnChg chg="mod topLvl">
          <ac:chgData name="高増　潔" userId="151964c3-78cd-4020-a226-814db5c6c8be" providerId="ADAL" clId="{8128AE3D-A0C6-40E6-9357-BB82271B96FF}" dt="2022-08-16T23:10:37.762" v="229" actId="164"/>
          <ac:cxnSpMkLst>
            <pc:docMk/>
            <pc:sldMk cId="0" sldId="735"/>
            <ac:cxnSpMk id="13" creationId="{04BD4016-2ACB-B7DC-D3BE-B4312C540C48}"/>
          </ac:cxnSpMkLst>
        </pc:cxnChg>
        <pc:cxnChg chg="mod topLvl">
          <ac:chgData name="高増　潔" userId="151964c3-78cd-4020-a226-814db5c6c8be" providerId="ADAL" clId="{8128AE3D-A0C6-40E6-9357-BB82271B96FF}" dt="2022-08-16T23:10:37.762" v="229" actId="164"/>
          <ac:cxnSpMkLst>
            <pc:docMk/>
            <pc:sldMk cId="0" sldId="735"/>
            <ac:cxnSpMk id="14" creationId="{3EBFE26B-37AD-983C-B8D1-A184A49A45EB}"/>
          </ac:cxnSpMkLst>
        </pc:cxnChg>
        <pc:cxnChg chg="mod topLvl">
          <ac:chgData name="高増　潔" userId="151964c3-78cd-4020-a226-814db5c6c8be" providerId="ADAL" clId="{8128AE3D-A0C6-40E6-9357-BB82271B96FF}" dt="2022-08-16T23:10:37.762" v="229" actId="164"/>
          <ac:cxnSpMkLst>
            <pc:docMk/>
            <pc:sldMk cId="0" sldId="735"/>
            <ac:cxnSpMk id="15" creationId="{BF9A415D-FD8A-605E-F856-E8AF37336CD9}"/>
          </ac:cxnSpMkLst>
        </pc:cxnChg>
        <pc:cxnChg chg="mod topLvl">
          <ac:chgData name="高増　潔" userId="151964c3-78cd-4020-a226-814db5c6c8be" providerId="ADAL" clId="{8128AE3D-A0C6-40E6-9357-BB82271B96FF}" dt="2022-08-16T23:10:37.762" v="229" actId="164"/>
          <ac:cxnSpMkLst>
            <pc:docMk/>
            <pc:sldMk cId="0" sldId="735"/>
            <ac:cxnSpMk id="16" creationId="{7F982A31-3EE0-BE47-DA09-8F43AE783BA4}"/>
          </ac:cxnSpMkLst>
        </pc:cxnChg>
        <pc:cxnChg chg="mod topLvl">
          <ac:chgData name="高増　潔" userId="151964c3-78cd-4020-a226-814db5c6c8be" providerId="ADAL" clId="{8128AE3D-A0C6-40E6-9357-BB82271B96FF}" dt="2022-08-16T23:10:37.762" v="229" actId="164"/>
          <ac:cxnSpMkLst>
            <pc:docMk/>
            <pc:sldMk cId="0" sldId="735"/>
            <ac:cxnSpMk id="17" creationId="{208A4DF5-E0BC-E34B-5D3C-8D3363AEDE23}"/>
          </ac:cxnSpMkLst>
        </pc:cxnChg>
      </pc:sldChg>
      <pc:sldChg chg="addSp modSp mod">
        <pc:chgData name="高増　潔" userId="151964c3-78cd-4020-a226-814db5c6c8be" providerId="ADAL" clId="{8128AE3D-A0C6-40E6-9357-BB82271B96FF}" dt="2022-09-25T05:27:38.079" v="11535" actId="6549"/>
        <pc:sldMkLst>
          <pc:docMk/>
          <pc:sldMk cId="0" sldId="738"/>
        </pc:sldMkLst>
        <pc:spChg chg="add mod">
          <ac:chgData name="高増　潔" userId="151964c3-78cd-4020-a226-814db5c6c8be" providerId="ADAL" clId="{8128AE3D-A0C6-40E6-9357-BB82271B96FF}" dt="2022-08-16T23:04:41.071" v="19"/>
          <ac:spMkLst>
            <pc:docMk/>
            <pc:sldMk cId="0" sldId="738"/>
            <ac:spMk id="2" creationId="{C88C68B0-FD6D-838F-0420-317E238E6E16}"/>
          </ac:spMkLst>
        </pc:spChg>
        <pc:spChg chg="add mod">
          <ac:chgData name="高増　潔" userId="151964c3-78cd-4020-a226-814db5c6c8be" providerId="ADAL" clId="{8128AE3D-A0C6-40E6-9357-BB82271B96FF}" dt="2022-08-27T00:38:26.545" v="4788" actId="12788"/>
          <ac:spMkLst>
            <pc:docMk/>
            <pc:sldMk cId="0" sldId="738"/>
            <ac:spMk id="3" creationId="{2CECA0D7-3D4A-6C16-ADEC-B0B2613019E5}"/>
          </ac:spMkLst>
        </pc:spChg>
        <pc:spChg chg="mod">
          <ac:chgData name="高増　潔" userId="151964c3-78cd-4020-a226-814db5c6c8be" providerId="ADAL" clId="{8128AE3D-A0C6-40E6-9357-BB82271B96FF}" dt="2022-09-25T05:27:09.746" v="11525" actId="1035"/>
          <ac:spMkLst>
            <pc:docMk/>
            <pc:sldMk cId="0" sldId="738"/>
            <ac:spMk id="13" creationId="{00CA52F4-1BB5-91DC-D96E-DFFE2E58B4D3}"/>
          </ac:spMkLst>
        </pc:spChg>
        <pc:spChg chg="mod">
          <ac:chgData name="高増　潔" userId="151964c3-78cd-4020-a226-814db5c6c8be" providerId="ADAL" clId="{8128AE3D-A0C6-40E6-9357-BB82271B96FF}" dt="2022-09-25T05:27:38.079" v="11535" actId="6549"/>
          <ac:spMkLst>
            <pc:docMk/>
            <pc:sldMk cId="0" sldId="738"/>
            <ac:spMk id="26630" creationId="{00000000-0000-0000-0000-000000000000}"/>
          </ac:spMkLst>
        </pc:spChg>
        <pc:spChg chg="mod">
          <ac:chgData name="高増　潔" userId="151964c3-78cd-4020-a226-814db5c6c8be" providerId="ADAL" clId="{8128AE3D-A0C6-40E6-9357-BB82271B96FF}" dt="2022-08-26T08:52:32.313" v="2282" actId="6549"/>
          <ac:spMkLst>
            <pc:docMk/>
            <pc:sldMk cId="0" sldId="738"/>
            <ac:spMk id="868354" creationId="{00000000-0000-0000-0000-000000000000}"/>
          </ac:spMkLst>
        </pc:spChg>
        <pc:grpChg chg="mod">
          <ac:chgData name="高増　潔" userId="151964c3-78cd-4020-a226-814db5c6c8be" providerId="ADAL" clId="{8128AE3D-A0C6-40E6-9357-BB82271B96FF}" dt="2022-08-27T00:38:26.545" v="4788" actId="12788"/>
          <ac:grpSpMkLst>
            <pc:docMk/>
            <pc:sldMk cId="0" sldId="738"/>
            <ac:grpSpMk id="28" creationId="{C19C63B8-B05C-8C9D-CC43-4AC3CC31DBD9}"/>
          </ac:grpSpMkLst>
        </pc:grpChg>
        <pc:cxnChg chg="mod">
          <ac:chgData name="高増　潔" userId="151964c3-78cd-4020-a226-814db5c6c8be" providerId="ADAL" clId="{8128AE3D-A0C6-40E6-9357-BB82271B96FF}" dt="2022-09-25T05:27:03.604" v="11524" actId="1036"/>
          <ac:cxnSpMkLst>
            <pc:docMk/>
            <pc:sldMk cId="0" sldId="738"/>
            <ac:cxnSpMk id="14" creationId="{3F39A4D9-B167-B6FE-72D3-7E073C7B9A86}"/>
          </ac:cxnSpMkLst>
        </pc:cxnChg>
      </pc:sldChg>
      <pc:sldChg chg="addSp delSp modSp mod">
        <pc:chgData name="高増　潔" userId="151964c3-78cd-4020-a226-814db5c6c8be" providerId="ADAL" clId="{8128AE3D-A0C6-40E6-9357-BB82271B96FF}" dt="2022-08-27T00:38:15.326" v="4786" actId="12788"/>
        <pc:sldMkLst>
          <pc:docMk/>
          <pc:sldMk cId="0" sldId="743"/>
        </pc:sldMkLst>
        <pc:spChg chg="add mod">
          <ac:chgData name="高増　潔" userId="151964c3-78cd-4020-a226-814db5c6c8be" providerId="ADAL" clId="{8128AE3D-A0C6-40E6-9357-BB82271B96FF}" dt="2022-08-16T23:04:37.724" v="18"/>
          <ac:spMkLst>
            <pc:docMk/>
            <pc:sldMk cId="0" sldId="743"/>
            <ac:spMk id="32" creationId="{A1DC39B2-DD03-6C97-550A-FACB5E859102}"/>
          </ac:spMkLst>
        </pc:spChg>
        <pc:spChg chg="add mod">
          <ac:chgData name="高増　潔" userId="151964c3-78cd-4020-a226-814db5c6c8be" providerId="ADAL" clId="{8128AE3D-A0C6-40E6-9357-BB82271B96FF}" dt="2022-08-27T00:38:15.326" v="4786" actId="12788"/>
          <ac:spMkLst>
            <pc:docMk/>
            <pc:sldMk cId="0" sldId="743"/>
            <ac:spMk id="34" creationId="{3C73EB1D-C586-FECA-CD5F-2083E46C40B4}"/>
          </ac:spMkLst>
        </pc:spChg>
        <pc:spChg chg="mod">
          <ac:chgData name="高増　潔" userId="151964c3-78cd-4020-a226-814db5c6c8be" providerId="ADAL" clId="{8128AE3D-A0C6-40E6-9357-BB82271B96FF}" dt="2022-08-27T00:18:17.050" v="3523" actId="14100"/>
          <ac:spMkLst>
            <pc:docMk/>
            <pc:sldMk cId="0" sldId="743"/>
            <ac:spMk id="27654" creationId="{00000000-0000-0000-0000-000000000000}"/>
          </ac:spMkLst>
        </pc:spChg>
        <pc:spChg chg="mod">
          <ac:chgData name="高増　潔" userId="151964c3-78cd-4020-a226-814db5c6c8be" providerId="ADAL" clId="{8128AE3D-A0C6-40E6-9357-BB82271B96FF}" dt="2022-08-26T08:52:46.808" v="2287" actId="6549"/>
          <ac:spMkLst>
            <pc:docMk/>
            <pc:sldMk cId="0" sldId="743"/>
            <ac:spMk id="873474" creationId="{00000000-0000-0000-0000-000000000000}"/>
          </ac:spMkLst>
        </pc:spChg>
        <pc:grpChg chg="del">
          <ac:chgData name="高増　潔" userId="151964c3-78cd-4020-a226-814db5c6c8be" providerId="ADAL" clId="{8128AE3D-A0C6-40E6-9357-BB82271B96FF}" dt="2022-08-27T00:18:04.455" v="3520" actId="21"/>
          <ac:grpSpMkLst>
            <pc:docMk/>
            <pc:sldMk cId="0" sldId="743"/>
            <ac:grpSpMk id="2" creationId="{616F0385-8814-C978-2051-4899290E0169}"/>
          </ac:grpSpMkLst>
        </pc:grpChg>
        <pc:grpChg chg="del">
          <ac:chgData name="高増　潔" userId="151964c3-78cd-4020-a226-814db5c6c8be" providerId="ADAL" clId="{8128AE3D-A0C6-40E6-9357-BB82271B96FF}" dt="2022-08-27T00:18:04.455" v="3520" actId="21"/>
          <ac:grpSpMkLst>
            <pc:docMk/>
            <pc:sldMk cId="0" sldId="743"/>
            <ac:grpSpMk id="27658" creationId="{FB748A3F-1B0B-FD3C-60DF-DFC19D20FEB5}"/>
          </ac:grpSpMkLst>
        </pc:grpChg>
        <pc:picChg chg="mod">
          <ac:chgData name="高増　潔" userId="151964c3-78cd-4020-a226-814db5c6c8be" providerId="ADAL" clId="{8128AE3D-A0C6-40E6-9357-BB82271B96FF}" dt="2022-08-27T00:38:15.326" v="4786" actId="12788"/>
          <ac:picMkLst>
            <pc:docMk/>
            <pc:sldMk cId="0" sldId="743"/>
            <ac:picMk id="33" creationId="{A98947EE-B3E4-6C08-5CFE-E4C370208768}"/>
          </ac:picMkLst>
        </pc:picChg>
      </pc:sldChg>
      <pc:sldChg chg="modSp mod">
        <pc:chgData name="高増　潔" userId="151964c3-78cd-4020-a226-814db5c6c8be" providerId="ADAL" clId="{8128AE3D-A0C6-40E6-9357-BB82271B96FF}" dt="2022-08-27T10:07:35.614" v="5442"/>
        <pc:sldMkLst>
          <pc:docMk/>
          <pc:sldMk cId="0" sldId="786"/>
        </pc:sldMkLst>
        <pc:spChg chg="mod">
          <ac:chgData name="高増　潔" userId="151964c3-78cd-4020-a226-814db5c6c8be" providerId="ADAL" clId="{8128AE3D-A0C6-40E6-9357-BB82271B96FF}" dt="2022-08-27T10:07:35.614" v="5442"/>
          <ac:spMkLst>
            <pc:docMk/>
            <pc:sldMk cId="0" sldId="786"/>
            <ac:spMk id="951298" creationId="{00000000-0000-0000-0000-000000000000}"/>
          </ac:spMkLst>
        </pc:spChg>
      </pc:sldChg>
      <pc:sldChg chg="addSp modSp mod">
        <pc:chgData name="高増　潔" userId="151964c3-78cd-4020-a226-814db5c6c8be" providerId="ADAL" clId="{8128AE3D-A0C6-40E6-9357-BB82271B96FF}" dt="2022-09-27T10:13:01.264" v="14221"/>
        <pc:sldMkLst>
          <pc:docMk/>
          <pc:sldMk cId="0" sldId="787"/>
        </pc:sldMkLst>
        <pc:spChg chg="add mod">
          <ac:chgData name="高増　潔" userId="151964c3-78cd-4020-a226-814db5c6c8be" providerId="ADAL" clId="{8128AE3D-A0C6-40E6-9357-BB82271B96FF}" dt="2022-08-16T23:04:58.911" v="29"/>
          <ac:spMkLst>
            <pc:docMk/>
            <pc:sldMk cId="0" sldId="787"/>
            <ac:spMk id="2" creationId="{55D9BF35-7FCA-3941-9653-D737D58321C2}"/>
          </ac:spMkLst>
        </pc:spChg>
        <pc:spChg chg="mod">
          <ac:chgData name="高増　潔" userId="151964c3-78cd-4020-a226-814db5c6c8be" providerId="ADAL" clId="{8128AE3D-A0C6-40E6-9357-BB82271B96FF}" dt="2022-09-27T10:13:01.264" v="14221"/>
          <ac:spMkLst>
            <pc:docMk/>
            <pc:sldMk cId="0" sldId="787"/>
            <ac:spMk id="50182" creationId="{00000000-0000-0000-0000-000000000000}"/>
          </ac:spMkLst>
        </pc:spChg>
        <pc:spChg chg="mod">
          <ac:chgData name="高増　潔" userId="151964c3-78cd-4020-a226-814db5c6c8be" providerId="ADAL" clId="{8128AE3D-A0C6-40E6-9357-BB82271B96FF}" dt="2022-08-28T00:29:50.017" v="8022" actId="6549"/>
          <ac:spMkLst>
            <pc:docMk/>
            <pc:sldMk cId="0" sldId="787"/>
            <ac:spMk id="952322" creationId="{00000000-0000-0000-0000-000000000000}"/>
          </ac:spMkLst>
        </pc:spChg>
      </pc:sldChg>
      <pc:sldChg chg="modSp mod">
        <pc:chgData name="高増　潔" userId="151964c3-78cd-4020-a226-814db5c6c8be" providerId="ADAL" clId="{8128AE3D-A0C6-40E6-9357-BB82271B96FF}" dt="2022-08-27T00:35:36.766" v="4699"/>
        <pc:sldMkLst>
          <pc:docMk/>
          <pc:sldMk cId="0" sldId="790"/>
        </pc:sldMkLst>
        <pc:spChg chg="mod">
          <ac:chgData name="高増　潔" userId="151964c3-78cd-4020-a226-814db5c6c8be" providerId="ADAL" clId="{8128AE3D-A0C6-40E6-9357-BB82271B96FF}" dt="2022-08-27T00:35:36.766" v="4699"/>
          <ac:spMkLst>
            <pc:docMk/>
            <pc:sldMk cId="0" sldId="790"/>
            <ac:spMk id="44038" creationId="{00000000-0000-0000-0000-000000000000}"/>
          </ac:spMkLst>
        </pc:spChg>
        <pc:spChg chg="mod">
          <ac:chgData name="高増　潔" userId="151964c3-78cd-4020-a226-814db5c6c8be" providerId="ADAL" clId="{8128AE3D-A0C6-40E6-9357-BB82271B96FF}" dt="2022-08-16T23:30:42.533" v="1386" actId="6549"/>
          <ac:spMkLst>
            <pc:docMk/>
            <pc:sldMk cId="0" sldId="790"/>
            <ac:spMk id="956418" creationId="{00000000-0000-0000-0000-000000000000}"/>
          </ac:spMkLst>
        </pc:spChg>
      </pc:sldChg>
      <pc:sldChg chg="addSp modSp mod">
        <pc:chgData name="高増　潔" userId="151964c3-78cd-4020-a226-814db5c6c8be" providerId="ADAL" clId="{8128AE3D-A0C6-40E6-9357-BB82271B96FF}" dt="2022-08-27T00:49:47.521" v="4888" actId="1076"/>
        <pc:sldMkLst>
          <pc:docMk/>
          <pc:sldMk cId="0" sldId="791"/>
        </pc:sldMkLst>
        <pc:spChg chg="add mod">
          <ac:chgData name="高増　潔" userId="151964c3-78cd-4020-a226-814db5c6c8be" providerId="ADAL" clId="{8128AE3D-A0C6-40E6-9357-BB82271B96FF}" dt="2022-08-16T23:04:54.489" v="26"/>
          <ac:spMkLst>
            <pc:docMk/>
            <pc:sldMk cId="0" sldId="791"/>
            <ac:spMk id="2" creationId="{EF35DB84-81B8-6498-B8BE-2FC63CA1EC3F}"/>
          </ac:spMkLst>
        </pc:spChg>
        <pc:spChg chg="add mod">
          <ac:chgData name="高増　潔" userId="151964c3-78cd-4020-a226-814db5c6c8be" providerId="ADAL" clId="{8128AE3D-A0C6-40E6-9357-BB82271B96FF}" dt="2022-08-27T00:40:16.828" v="4866" actId="1076"/>
          <ac:spMkLst>
            <pc:docMk/>
            <pc:sldMk cId="0" sldId="791"/>
            <ac:spMk id="24" creationId="{25E77F62-A32E-228D-E88A-64DE3F11D353}"/>
          </ac:spMkLst>
        </pc:spChg>
        <pc:spChg chg="add mod">
          <ac:chgData name="高増　潔" userId="151964c3-78cd-4020-a226-814db5c6c8be" providerId="ADAL" clId="{8128AE3D-A0C6-40E6-9357-BB82271B96FF}" dt="2022-08-27T00:49:47.521" v="4888" actId="1076"/>
          <ac:spMkLst>
            <pc:docMk/>
            <pc:sldMk cId="0" sldId="791"/>
            <ac:spMk id="25" creationId="{85CD5629-9634-2D26-34D5-03AD5ECC4106}"/>
          </ac:spMkLst>
        </pc:spChg>
        <pc:spChg chg="mod">
          <ac:chgData name="高増　潔" userId="151964c3-78cd-4020-a226-814db5c6c8be" providerId="ADAL" clId="{8128AE3D-A0C6-40E6-9357-BB82271B96FF}" dt="2022-08-27T00:49:41.059" v="4887"/>
          <ac:spMkLst>
            <pc:docMk/>
            <pc:sldMk cId="0" sldId="791"/>
            <ac:spMk id="45062" creationId="{00000000-0000-0000-0000-000000000000}"/>
          </ac:spMkLst>
        </pc:spChg>
        <pc:spChg chg="mod">
          <ac:chgData name="高増　潔" userId="151964c3-78cd-4020-a226-814db5c6c8be" providerId="ADAL" clId="{8128AE3D-A0C6-40E6-9357-BB82271B96FF}" dt="2022-08-16T23:30:48.928" v="1387" actId="6549"/>
          <ac:spMkLst>
            <pc:docMk/>
            <pc:sldMk cId="0" sldId="791"/>
            <ac:spMk id="957442" creationId="{00000000-0000-0000-0000-000000000000}"/>
          </ac:spMkLst>
        </pc:spChg>
        <pc:grpChg chg="mod">
          <ac:chgData name="高増　潔" userId="151964c3-78cd-4020-a226-814db5c6c8be" providerId="ADAL" clId="{8128AE3D-A0C6-40E6-9357-BB82271B96FF}" dt="2022-08-27T00:40:16.828" v="4866" actId="1076"/>
          <ac:grpSpMkLst>
            <pc:docMk/>
            <pc:sldMk cId="0" sldId="791"/>
            <ac:grpSpMk id="23" creationId="{43645AD1-65C8-D0FD-019C-EC817B6D52D6}"/>
          </ac:grpSpMkLst>
        </pc:grpChg>
      </pc:sldChg>
      <pc:sldChg chg="addSp modSp mod">
        <pc:chgData name="高増　潔" userId="151964c3-78cd-4020-a226-814db5c6c8be" providerId="ADAL" clId="{8128AE3D-A0C6-40E6-9357-BB82271B96FF}" dt="2022-09-25T05:34:25.077" v="11587" actId="6549"/>
        <pc:sldMkLst>
          <pc:docMk/>
          <pc:sldMk cId="0" sldId="793"/>
        </pc:sldMkLst>
        <pc:spChg chg="mod">
          <ac:chgData name="高増　潔" userId="151964c3-78cd-4020-a226-814db5c6c8be" providerId="ADAL" clId="{8128AE3D-A0C6-40E6-9357-BB82271B96FF}" dt="2022-08-27T00:52:05.475" v="5039" actId="255"/>
          <ac:spMkLst>
            <pc:docMk/>
            <pc:sldMk cId="0" sldId="793"/>
            <ac:spMk id="23" creationId="{FCB9D1F1-20A9-E248-667E-1653EEED0E8C}"/>
          </ac:spMkLst>
        </pc:spChg>
        <pc:spChg chg="mod">
          <ac:chgData name="高増　潔" userId="151964c3-78cd-4020-a226-814db5c6c8be" providerId="ADAL" clId="{8128AE3D-A0C6-40E6-9357-BB82271B96FF}" dt="2022-08-27T00:52:05.475" v="5039" actId="255"/>
          <ac:spMkLst>
            <pc:docMk/>
            <pc:sldMk cId="0" sldId="793"/>
            <ac:spMk id="24" creationId="{1FA45C7E-0E56-49CA-B3DD-746E9A062E1B}"/>
          </ac:spMkLst>
        </pc:spChg>
        <pc:spChg chg="mod">
          <ac:chgData name="高増　潔" userId="151964c3-78cd-4020-a226-814db5c6c8be" providerId="ADAL" clId="{8128AE3D-A0C6-40E6-9357-BB82271B96FF}" dt="2022-08-27T00:52:05.475" v="5039" actId="255"/>
          <ac:spMkLst>
            <pc:docMk/>
            <pc:sldMk cId="0" sldId="793"/>
            <ac:spMk id="25" creationId="{24020366-0816-FF1F-5E4B-8BAECA07A3A4}"/>
          </ac:spMkLst>
        </pc:spChg>
        <pc:spChg chg="mod">
          <ac:chgData name="高増　潔" userId="151964c3-78cd-4020-a226-814db5c6c8be" providerId="ADAL" clId="{8128AE3D-A0C6-40E6-9357-BB82271B96FF}" dt="2022-08-27T00:52:05.475" v="5039" actId="255"/>
          <ac:spMkLst>
            <pc:docMk/>
            <pc:sldMk cId="0" sldId="793"/>
            <ac:spMk id="26" creationId="{3156DE44-7775-8226-84A9-C7A01F58666A}"/>
          </ac:spMkLst>
        </pc:spChg>
        <pc:spChg chg="mod">
          <ac:chgData name="高増　潔" userId="151964c3-78cd-4020-a226-814db5c6c8be" providerId="ADAL" clId="{8128AE3D-A0C6-40E6-9357-BB82271B96FF}" dt="2022-08-27T00:52:05.475" v="5039" actId="255"/>
          <ac:spMkLst>
            <pc:docMk/>
            <pc:sldMk cId="0" sldId="793"/>
            <ac:spMk id="27" creationId="{0436F84A-3A54-6345-079F-4A90D35CB206}"/>
          </ac:spMkLst>
        </pc:spChg>
        <pc:spChg chg="mod">
          <ac:chgData name="高増　潔" userId="151964c3-78cd-4020-a226-814db5c6c8be" providerId="ADAL" clId="{8128AE3D-A0C6-40E6-9357-BB82271B96FF}" dt="2022-08-27T00:52:05.475" v="5039" actId="255"/>
          <ac:spMkLst>
            <pc:docMk/>
            <pc:sldMk cId="0" sldId="793"/>
            <ac:spMk id="28" creationId="{AC97E071-82BE-0954-0FCF-AC883FA10BE3}"/>
          </ac:spMkLst>
        </pc:spChg>
        <pc:spChg chg="add mod">
          <ac:chgData name="高増　潔" userId="151964c3-78cd-4020-a226-814db5c6c8be" providerId="ADAL" clId="{8128AE3D-A0C6-40E6-9357-BB82271B96FF}" dt="2022-08-16T23:04:55.975" v="27"/>
          <ac:spMkLst>
            <pc:docMk/>
            <pc:sldMk cId="0" sldId="793"/>
            <ac:spMk id="29" creationId="{77CC4FE8-B2F9-B089-37AE-27E2BAC41D70}"/>
          </ac:spMkLst>
        </pc:spChg>
        <pc:spChg chg="add mod">
          <ac:chgData name="高増　潔" userId="151964c3-78cd-4020-a226-814db5c6c8be" providerId="ADAL" clId="{8128AE3D-A0C6-40E6-9357-BB82271B96FF}" dt="2022-08-27T00:52:37.373" v="5105" actId="1076"/>
          <ac:spMkLst>
            <pc:docMk/>
            <pc:sldMk cId="0" sldId="793"/>
            <ac:spMk id="31" creationId="{D1C85C95-A1D9-827C-E997-5F08F00B4583}"/>
          </ac:spMkLst>
        </pc:spChg>
        <pc:spChg chg="mod">
          <ac:chgData name="高増　潔" userId="151964c3-78cd-4020-a226-814db5c6c8be" providerId="ADAL" clId="{8128AE3D-A0C6-40E6-9357-BB82271B96FF}" dt="2022-09-25T05:34:25.077" v="11587" actId="6549"/>
          <ac:spMkLst>
            <pc:docMk/>
            <pc:sldMk cId="0" sldId="793"/>
            <ac:spMk id="47110"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12"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13"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14"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15"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16"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17"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18"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19"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0"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1"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2"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3"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4"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5"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6"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7"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8"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29" creationId="{00000000-0000-0000-0000-000000000000}"/>
          </ac:spMkLst>
        </pc:spChg>
        <pc:spChg chg="mod">
          <ac:chgData name="高増　潔" userId="151964c3-78cd-4020-a226-814db5c6c8be" providerId="ADAL" clId="{8128AE3D-A0C6-40E6-9357-BB82271B96FF}" dt="2022-08-27T00:52:05.475" v="5039" actId="255"/>
          <ac:spMkLst>
            <pc:docMk/>
            <pc:sldMk cId="0" sldId="793"/>
            <ac:spMk id="47130" creationId="{00000000-0000-0000-0000-000000000000}"/>
          </ac:spMkLst>
        </pc:spChg>
        <pc:spChg chg="mod">
          <ac:chgData name="高増　潔" userId="151964c3-78cd-4020-a226-814db5c6c8be" providerId="ADAL" clId="{8128AE3D-A0C6-40E6-9357-BB82271B96FF}" dt="2022-08-16T23:30:57.540" v="1393"/>
          <ac:spMkLst>
            <pc:docMk/>
            <pc:sldMk cId="0" sldId="793"/>
            <ac:spMk id="959490" creationId="{00000000-0000-0000-0000-000000000000}"/>
          </ac:spMkLst>
        </pc:spChg>
        <pc:grpChg chg="mod">
          <ac:chgData name="高増　潔" userId="151964c3-78cd-4020-a226-814db5c6c8be" providerId="ADAL" clId="{8128AE3D-A0C6-40E6-9357-BB82271B96FF}" dt="2022-08-27T00:53:04.560" v="5124" actId="1076"/>
          <ac:grpSpMkLst>
            <pc:docMk/>
            <pc:sldMk cId="0" sldId="793"/>
            <ac:grpSpMk id="2" creationId="{57988F0C-1900-BCAE-3DDF-2C4EE0EA8C22}"/>
          </ac:grpSpMkLst>
        </pc:grpChg>
        <pc:grpChg chg="mod">
          <ac:chgData name="高増　潔" userId="151964c3-78cd-4020-a226-814db5c6c8be" providerId="ADAL" clId="{8128AE3D-A0C6-40E6-9357-BB82271B96FF}" dt="2022-08-27T00:52:59.419" v="5123" actId="1036"/>
          <ac:grpSpMkLst>
            <pc:docMk/>
            <pc:sldMk cId="0" sldId="793"/>
            <ac:grpSpMk id="30" creationId="{0C71DB04-356F-521C-58A8-C6C44FBB6A30}"/>
          </ac:grpSpMkLst>
        </pc:grpChg>
      </pc:sldChg>
      <pc:sldChg chg="modSp mod">
        <pc:chgData name="高増　潔" userId="151964c3-78cd-4020-a226-814db5c6c8be" providerId="ADAL" clId="{8128AE3D-A0C6-40E6-9357-BB82271B96FF}" dt="2022-08-27T00:04:32.889" v="2510" actId="6549"/>
        <pc:sldMkLst>
          <pc:docMk/>
          <pc:sldMk cId="0" sldId="803"/>
        </pc:sldMkLst>
        <pc:spChg chg="mod">
          <ac:chgData name="高増　潔" userId="151964c3-78cd-4020-a226-814db5c6c8be" providerId="ADAL" clId="{8128AE3D-A0C6-40E6-9357-BB82271B96FF}" dt="2022-08-27T00:04:32.889" v="2510" actId="6549"/>
          <ac:spMkLst>
            <pc:docMk/>
            <pc:sldMk cId="0" sldId="803"/>
            <ac:spMk id="17414" creationId="{00000000-0000-0000-0000-000000000000}"/>
          </ac:spMkLst>
        </pc:spChg>
        <pc:spChg chg="mod">
          <ac:chgData name="高増　潔" userId="151964c3-78cd-4020-a226-814db5c6c8be" providerId="ADAL" clId="{8128AE3D-A0C6-40E6-9357-BB82271B96FF}" dt="2022-08-25T01:20:59.439" v="1691" actId="6549"/>
          <ac:spMkLst>
            <pc:docMk/>
            <pc:sldMk cId="0" sldId="803"/>
            <ac:spMk id="973826" creationId="{00000000-0000-0000-0000-000000000000}"/>
          </ac:spMkLst>
        </pc:spChg>
      </pc:sldChg>
      <pc:sldChg chg="modSp mod">
        <pc:chgData name="高増　潔" userId="151964c3-78cd-4020-a226-814db5c6c8be" providerId="ADAL" clId="{8128AE3D-A0C6-40E6-9357-BB82271B96FF}" dt="2022-08-27T00:05:39.739" v="2593" actId="6549"/>
        <pc:sldMkLst>
          <pc:docMk/>
          <pc:sldMk cId="0" sldId="804"/>
        </pc:sldMkLst>
        <pc:spChg chg="mod">
          <ac:chgData name="高増　潔" userId="151964c3-78cd-4020-a226-814db5c6c8be" providerId="ADAL" clId="{8128AE3D-A0C6-40E6-9357-BB82271B96FF}" dt="2022-08-27T00:05:39.739" v="2593" actId="6549"/>
          <ac:spMkLst>
            <pc:docMk/>
            <pc:sldMk cId="0" sldId="804"/>
            <ac:spMk id="18438" creationId="{00000000-0000-0000-0000-000000000000}"/>
          </ac:spMkLst>
        </pc:spChg>
        <pc:spChg chg="mod">
          <ac:chgData name="高増　潔" userId="151964c3-78cd-4020-a226-814db5c6c8be" providerId="ADAL" clId="{8128AE3D-A0C6-40E6-9357-BB82271B96FF}" dt="2022-08-25T01:20:48.650" v="1668" actId="20577"/>
          <ac:spMkLst>
            <pc:docMk/>
            <pc:sldMk cId="0" sldId="804"/>
            <ac:spMk id="974850" creationId="{00000000-0000-0000-0000-000000000000}"/>
          </ac:spMkLst>
        </pc:spChg>
      </pc:sldChg>
      <pc:sldChg chg="modSp mod">
        <pc:chgData name="高増　潔" userId="151964c3-78cd-4020-a226-814db5c6c8be" providerId="ADAL" clId="{8128AE3D-A0C6-40E6-9357-BB82271B96FF}" dt="2022-08-27T00:01:19.132" v="2380"/>
        <pc:sldMkLst>
          <pc:docMk/>
          <pc:sldMk cId="0" sldId="811"/>
        </pc:sldMkLst>
        <pc:spChg chg="mod">
          <ac:chgData name="高増　潔" userId="151964c3-78cd-4020-a226-814db5c6c8be" providerId="ADAL" clId="{8128AE3D-A0C6-40E6-9357-BB82271B96FF}" dt="2022-08-25T01:19:51.913" v="1597"/>
          <ac:spMkLst>
            <pc:docMk/>
            <pc:sldMk cId="0" sldId="811"/>
            <ac:spMk id="147458" creationId="{00000000-0000-0000-0000-000000000000}"/>
          </ac:spMkLst>
        </pc:spChg>
        <pc:spChg chg="mod">
          <ac:chgData name="高増　潔" userId="151964c3-78cd-4020-a226-814db5c6c8be" providerId="ADAL" clId="{8128AE3D-A0C6-40E6-9357-BB82271B96FF}" dt="2022-08-27T00:01:19.132" v="2380"/>
          <ac:spMkLst>
            <pc:docMk/>
            <pc:sldMk cId="0" sldId="811"/>
            <ac:spMk id="147459" creationId="{00000000-0000-0000-0000-000000000000}"/>
          </ac:spMkLst>
        </pc:spChg>
      </pc:sldChg>
      <pc:sldChg chg="del">
        <pc:chgData name="高増　潔" userId="151964c3-78cd-4020-a226-814db5c6c8be" providerId="ADAL" clId="{8128AE3D-A0C6-40E6-9357-BB82271B96FF}" dt="2022-08-16T23:34:16.807" v="1556" actId="47"/>
        <pc:sldMkLst>
          <pc:docMk/>
          <pc:sldMk cId="2193640079" sldId="823"/>
        </pc:sldMkLst>
      </pc:sldChg>
      <pc:sldChg chg="addSp modSp mod">
        <pc:chgData name="高増　潔" userId="151964c3-78cd-4020-a226-814db5c6c8be" providerId="ADAL" clId="{8128AE3D-A0C6-40E6-9357-BB82271B96FF}" dt="2022-08-16T23:34:24.551" v="1558" actId="1076"/>
        <pc:sldMkLst>
          <pc:docMk/>
          <pc:sldMk cId="3667254422" sldId="827"/>
        </pc:sldMkLst>
        <pc:spChg chg="add mod">
          <ac:chgData name="高増　潔" userId="151964c3-78cd-4020-a226-814db5c6c8be" providerId="ADAL" clId="{8128AE3D-A0C6-40E6-9357-BB82271B96FF}" dt="2022-08-16T23:05:08.539" v="31"/>
          <ac:spMkLst>
            <pc:docMk/>
            <pc:sldMk cId="3667254422" sldId="827"/>
            <ac:spMk id="2" creationId="{23456334-DA48-8C0F-C319-5CC9140ECFC9}"/>
          </ac:spMkLst>
        </pc:spChg>
        <pc:grpChg chg="mod">
          <ac:chgData name="高増　潔" userId="151964c3-78cd-4020-a226-814db5c6c8be" providerId="ADAL" clId="{8128AE3D-A0C6-40E6-9357-BB82271B96FF}" dt="2022-08-16T23:34:24.551" v="1558" actId="1076"/>
          <ac:grpSpMkLst>
            <pc:docMk/>
            <pc:sldMk cId="3667254422" sldId="827"/>
            <ac:grpSpMk id="57" creationId="{20B9CF8D-C86B-343C-5C90-346646236C51}"/>
          </ac:grpSpMkLst>
        </pc:grpChg>
        <pc:grpChg chg="mod">
          <ac:chgData name="高増　潔" userId="151964c3-78cd-4020-a226-814db5c6c8be" providerId="ADAL" clId="{8128AE3D-A0C6-40E6-9357-BB82271B96FF}" dt="2022-08-16T23:34:21.483" v="1557" actId="1076"/>
          <ac:grpSpMkLst>
            <pc:docMk/>
            <pc:sldMk cId="3667254422" sldId="827"/>
            <ac:grpSpMk id="77" creationId="{9C4C7AB6-7339-678C-8C8B-FB19620BC118}"/>
          </ac:grpSpMkLst>
        </pc:grpChg>
      </pc:sldChg>
      <pc:sldChg chg="addSp delSp modSp mod chgLayout">
        <pc:chgData name="高増　潔" userId="151964c3-78cd-4020-a226-814db5c6c8be" providerId="ADAL" clId="{8128AE3D-A0C6-40E6-9357-BB82271B96FF}" dt="2022-08-16T23:34:45.779" v="1588"/>
        <pc:sldMkLst>
          <pc:docMk/>
          <pc:sldMk cId="2368324612" sldId="830"/>
        </pc:sldMkLst>
        <pc:spChg chg="add mod">
          <ac:chgData name="高増　潔" userId="151964c3-78cd-4020-a226-814db5c6c8be" providerId="ADAL" clId="{8128AE3D-A0C6-40E6-9357-BB82271B96FF}" dt="2022-08-16T23:05:11.705" v="33"/>
          <ac:spMkLst>
            <pc:docMk/>
            <pc:sldMk cId="2368324612" sldId="830"/>
            <ac:spMk id="2" creationId="{8D60240E-5878-A760-4056-B9CDC8F16BA9}"/>
          </ac:spMkLst>
        </pc:spChg>
        <pc:spChg chg="add mod ord">
          <ac:chgData name="高増　潔" userId="151964c3-78cd-4020-a226-814db5c6c8be" providerId="ADAL" clId="{8128AE3D-A0C6-40E6-9357-BB82271B96FF}" dt="2022-08-16T23:34:45.779" v="1588"/>
          <ac:spMkLst>
            <pc:docMk/>
            <pc:sldMk cId="2368324612" sldId="830"/>
            <ac:spMk id="3" creationId="{99B836B1-00F9-3F70-03CD-EFF61A9DD0AE}"/>
          </ac:spMkLst>
        </pc:spChg>
        <pc:spChg chg="mod ord">
          <ac:chgData name="高増　潔" userId="151964c3-78cd-4020-a226-814db5c6c8be" providerId="ADAL" clId="{8128AE3D-A0C6-40E6-9357-BB82271B96FF}" dt="2022-08-16T23:34:36.748" v="1559" actId="700"/>
          <ac:spMkLst>
            <pc:docMk/>
            <pc:sldMk cId="2368324612" sldId="830"/>
            <ac:spMk id="4" creationId="{EF6B26AB-311C-50D4-0847-0801CCE28CAA}"/>
          </ac:spMkLst>
        </pc:spChg>
        <pc:spChg chg="mod ord">
          <ac:chgData name="高増　潔" userId="151964c3-78cd-4020-a226-814db5c6c8be" providerId="ADAL" clId="{8128AE3D-A0C6-40E6-9357-BB82271B96FF}" dt="2022-08-16T23:34:36.748" v="1559" actId="700"/>
          <ac:spMkLst>
            <pc:docMk/>
            <pc:sldMk cId="2368324612" sldId="830"/>
            <ac:spMk id="5" creationId="{B9682FDE-D913-18AB-7340-ED7272B4649D}"/>
          </ac:spMkLst>
        </pc:spChg>
        <pc:spChg chg="mod ord">
          <ac:chgData name="高増　潔" userId="151964c3-78cd-4020-a226-814db5c6c8be" providerId="ADAL" clId="{8128AE3D-A0C6-40E6-9357-BB82271B96FF}" dt="2022-08-16T23:34:36.748" v="1559" actId="700"/>
          <ac:spMkLst>
            <pc:docMk/>
            <pc:sldMk cId="2368324612" sldId="830"/>
            <ac:spMk id="6" creationId="{B8531A22-C9A3-1B58-8330-CF0756E0D49A}"/>
          </ac:spMkLst>
        </pc:spChg>
        <pc:spChg chg="del">
          <ac:chgData name="高増　潔" userId="151964c3-78cd-4020-a226-814db5c6c8be" providerId="ADAL" clId="{8128AE3D-A0C6-40E6-9357-BB82271B96FF}" dt="2022-08-16T23:34:36.748" v="1559" actId="700"/>
          <ac:spMkLst>
            <pc:docMk/>
            <pc:sldMk cId="2368324612" sldId="830"/>
            <ac:spMk id="51" creationId="{1413029D-60C4-6199-E264-DB10998A18DD}"/>
          </ac:spMkLst>
        </pc:spChg>
      </pc:sldChg>
      <pc:sldChg chg="modSp mod">
        <pc:chgData name="高増　潔" userId="151964c3-78cd-4020-a226-814db5c6c8be" providerId="ADAL" clId="{8128AE3D-A0C6-40E6-9357-BB82271B96FF}" dt="2022-08-27T00:02:59.964" v="2488"/>
        <pc:sldMkLst>
          <pc:docMk/>
          <pc:sldMk cId="12119025" sldId="833"/>
        </pc:sldMkLst>
        <pc:spChg chg="mod">
          <ac:chgData name="高増　潔" userId="151964c3-78cd-4020-a226-814db5c6c8be" providerId="ADAL" clId="{8128AE3D-A0C6-40E6-9357-BB82271B96FF}" dt="2022-08-25T01:20:02.055" v="1603" actId="6549"/>
          <ac:spMkLst>
            <pc:docMk/>
            <pc:sldMk cId="12119025" sldId="833"/>
            <ac:spMk id="147458" creationId="{00000000-0000-0000-0000-000000000000}"/>
          </ac:spMkLst>
        </pc:spChg>
        <pc:spChg chg="mod">
          <ac:chgData name="高増　潔" userId="151964c3-78cd-4020-a226-814db5c6c8be" providerId="ADAL" clId="{8128AE3D-A0C6-40E6-9357-BB82271B96FF}" dt="2022-08-27T00:02:59.964" v="2488"/>
          <ac:spMkLst>
            <pc:docMk/>
            <pc:sldMk cId="12119025" sldId="833"/>
            <ac:spMk id="147459" creationId="{00000000-0000-0000-0000-000000000000}"/>
          </ac:spMkLst>
        </pc:spChg>
      </pc:sldChg>
      <pc:sldChg chg="modSp mod">
        <pc:chgData name="高増　潔" userId="151964c3-78cd-4020-a226-814db5c6c8be" providerId="ADAL" clId="{8128AE3D-A0C6-40E6-9357-BB82271B96FF}" dt="2022-08-27T00:04:02.591" v="2506" actId="6549"/>
        <pc:sldMkLst>
          <pc:docMk/>
          <pc:sldMk cId="2143893897" sldId="834"/>
        </pc:sldMkLst>
        <pc:spChg chg="mod">
          <ac:chgData name="高増　潔" userId="151964c3-78cd-4020-a226-814db5c6c8be" providerId="ADAL" clId="{8128AE3D-A0C6-40E6-9357-BB82271B96FF}" dt="2022-08-27T00:03:47.944" v="2496" actId="6549"/>
          <ac:spMkLst>
            <pc:docMk/>
            <pc:sldMk cId="2143893897" sldId="834"/>
            <ac:spMk id="23" creationId="{7A58C90E-BD33-E365-8948-0E7E15AAC05E}"/>
          </ac:spMkLst>
        </pc:spChg>
        <pc:spChg chg="mod">
          <ac:chgData name="高増　潔" userId="151964c3-78cd-4020-a226-814db5c6c8be" providerId="ADAL" clId="{8128AE3D-A0C6-40E6-9357-BB82271B96FF}" dt="2022-08-25T01:20:12.492" v="1608"/>
          <ac:spMkLst>
            <pc:docMk/>
            <pc:sldMk cId="2143893897" sldId="834"/>
            <ac:spMk id="147458" creationId="{00000000-0000-0000-0000-000000000000}"/>
          </ac:spMkLst>
        </pc:spChg>
        <pc:spChg chg="mod">
          <ac:chgData name="高増　潔" userId="151964c3-78cd-4020-a226-814db5c6c8be" providerId="ADAL" clId="{8128AE3D-A0C6-40E6-9357-BB82271B96FF}" dt="2022-08-27T00:04:02.591" v="2506" actId="6549"/>
          <ac:spMkLst>
            <pc:docMk/>
            <pc:sldMk cId="2143893897" sldId="834"/>
            <ac:spMk id="147459" creationId="{00000000-0000-0000-0000-000000000000}"/>
          </ac:spMkLst>
        </pc:spChg>
      </pc:sldChg>
      <pc:sldChg chg="addSp modSp">
        <pc:chgData name="高増　潔" userId="151964c3-78cd-4020-a226-814db5c6c8be" providerId="ADAL" clId="{8128AE3D-A0C6-40E6-9357-BB82271B96FF}" dt="2022-08-16T23:05:10.128" v="32"/>
        <pc:sldMkLst>
          <pc:docMk/>
          <pc:sldMk cId="3408172256" sldId="838"/>
        </pc:sldMkLst>
        <pc:spChg chg="add mod">
          <ac:chgData name="高増　潔" userId="151964c3-78cd-4020-a226-814db5c6c8be" providerId="ADAL" clId="{8128AE3D-A0C6-40E6-9357-BB82271B96FF}" dt="2022-08-16T23:05:10.128" v="32"/>
          <ac:spMkLst>
            <pc:docMk/>
            <pc:sldMk cId="3408172256" sldId="838"/>
            <ac:spMk id="32" creationId="{805B9644-8721-A4E4-8C3F-12DA03392952}"/>
          </ac:spMkLst>
        </pc:spChg>
      </pc:sldChg>
      <pc:sldChg chg="addSp modSp mod">
        <pc:chgData name="高増　潔" userId="151964c3-78cd-4020-a226-814db5c6c8be" providerId="ADAL" clId="{8128AE3D-A0C6-40E6-9357-BB82271B96FF}" dt="2022-08-27T00:38:01.856" v="4784" actId="404"/>
        <pc:sldMkLst>
          <pc:docMk/>
          <pc:sldMk cId="0" sldId="839"/>
        </pc:sldMkLst>
        <pc:spChg chg="add mod">
          <ac:chgData name="高増　潔" userId="151964c3-78cd-4020-a226-814db5c6c8be" providerId="ADAL" clId="{8128AE3D-A0C6-40E6-9357-BB82271B96FF}" dt="2022-08-16T23:04:44.090" v="20"/>
          <ac:spMkLst>
            <pc:docMk/>
            <pc:sldMk cId="0" sldId="839"/>
            <ac:spMk id="2" creationId="{0976664C-F6FB-F517-041A-A870A51EC94C}"/>
          </ac:spMkLst>
        </pc:spChg>
        <pc:spChg chg="add mod">
          <ac:chgData name="高増　潔" userId="151964c3-78cd-4020-a226-814db5c6c8be" providerId="ADAL" clId="{8128AE3D-A0C6-40E6-9357-BB82271B96FF}" dt="2022-08-27T00:38:01.856" v="4784" actId="404"/>
          <ac:spMkLst>
            <pc:docMk/>
            <pc:sldMk cId="0" sldId="839"/>
            <ac:spMk id="12" creationId="{73C85217-0F97-68C7-CF4E-2CBF3154A0FD}"/>
          </ac:spMkLst>
        </pc:spChg>
      </pc:sldChg>
      <pc:sldChg chg="addSp modSp mod">
        <pc:chgData name="高増　潔" userId="151964c3-78cd-4020-a226-814db5c6c8be" providerId="ADAL" clId="{8128AE3D-A0C6-40E6-9357-BB82271B96FF}" dt="2022-08-27T00:37:58.175" v="4783" actId="404"/>
        <pc:sldMkLst>
          <pc:docMk/>
          <pc:sldMk cId="2483322595" sldId="840"/>
        </pc:sldMkLst>
        <pc:spChg chg="add mod">
          <ac:chgData name="高増　潔" userId="151964c3-78cd-4020-a226-814db5c6c8be" providerId="ADAL" clId="{8128AE3D-A0C6-40E6-9357-BB82271B96FF}" dt="2022-08-16T23:04:45.338" v="21"/>
          <ac:spMkLst>
            <pc:docMk/>
            <pc:sldMk cId="2483322595" sldId="840"/>
            <ac:spMk id="3" creationId="{EB8800F7-EC78-1D1D-5E49-320E0C601C5E}"/>
          </ac:spMkLst>
        </pc:spChg>
        <pc:spChg chg="add mod">
          <ac:chgData name="高増　潔" userId="151964c3-78cd-4020-a226-814db5c6c8be" providerId="ADAL" clId="{8128AE3D-A0C6-40E6-9357-BB82271B96FF}" dt="2022-08-27T00:37:58.175" v="4783" actId="404"/>
          <ac:spMkLst>
            <pc:docMk/>
            <pc:sldMk cId="2483322595" sldId="840"/>
            <ac:spMk id="4" creationId="{D0ECDB72-1AF1-166A-7BC8-1B9B1055F4F0}"/>
          </ac:spMkLst>
        </pc:spChg>
        <pc:spChg chg="add mod">
          <ac:chgData name="高増　潔" userId="151964c3-78cd-4020-a226-814db5c6c8be" providerId="ADAL" clId="{8128AE3D-A0C6-40E6-9357-BB82271B96FF}" dt="2022-08-27T00:37:58.175" v="4783" actId="404"/>
          <ac:spMkLst>
            <pc:docMk/>
            <pc:sldMk cId="2483322595" sldId="840"/>
            <ac:spMk id="5" creationId="{B0BDA7C8-35A0-5FA1-9637-25325FB2FF15}"/>
          </ac:spMkLst>
        </pc:spChg>
        <pc:spChg chg="mod">
          <ac:chgData name="高増　潔" userId="151964c3-78cd-4020-a226-814db5c6c8be" providerId="ADAL" clId="{8128AE3D-A0C6-40E6-9357-BB82271B96FF}" dt="2022-08-27T00:21:14.093" v="3674" actId="1037"/>
          <ac:spMkLst>
            <pc:docMk/>
            <pc:sldMk cId="2483322595" sldId="840"/>
            <ac:spMk id="32774" creationId="{00000000-0000-0000-0000-000000000000}"/>
          </ac:spMkLst>
        </pc:spChg>
        <pc:grpChg chg="mod">
          <ac:chgData name="高増　潔" userId="151964c3-78cd-4020-a226-814db5c6c8be" providerId="ADAL" clId="{8128AE3D-A0C6-40E6-9357-BB82271B96FF}" dt="2022-08-27T00:21:21.089" v="3690" actId="1037"/>
          <ac:grpSpMkLst>
            <pc:docMk/>
            <pc:sldMk cId="2483322595" sldId="840"/>
            <ac:grpSpMk id="2" creationId="{63D87068-5D1A-C4F4-1EE2-451559E5CCA3}"/>
          </ac:grpSpMkLst>
        </pc:grpChg>
        <pc:grpChg chg="mod">
          <ac:chgData name="高増　潔" userId="151964c3-78cd-4020-a226-814db5c6c8be" providerId="ADAL" clId="{8128AE3D-A0C6-40E6-9357-BB82271B96FF}" dt="2022-08-27T00:21:34.587" v="3709" actId="1037"/>
          <ac:grpSpMkLst>
            <pc:docMk/>
            <pc:sldMk cId="2483322595" sldId="840"/>
            <ac:grpSpMk id="29" creationId="{BB87A30A-5606-6981-7503-E1868E5FC347}"/>
          </ac:grpSpMkLst>
        </pc:grpChg>
        <pc:grpChg chg="mod">
          <ac:chgData name="高増　潔" userId="151964c3-78cd-4020-a226-814db5c6c8be" providerId="ADAL" clId="{8128AE3D-A0C6-40E6-9357-BB82271B96FF}" dt="2022-08-27T00:21:21.089" v="3690" actId="1037"/>
          <ac:grpSpMkLst>
            <pc:docMk/>
            <pc:sldMk cId="2483322595" sldId="840"/>
            <ac:grpSpMk id="32789" creationId="{FF37591E-69B2-9DB4-877F-FABB833D7DC0}"/>
          </ac:grpSpMkLst>
        </pc:grpChg>
        <pc:grpChg chg="mod">
          <ac:chgData name="高増　潔" userId="151964c3-78cd-4020-a226-814db5c6c8be" providerId="ADAL" clId="{8128AE3D-A0C6-40E6-9357-BB82271B96FF}" dt="2022-08-27T00:21:34.587" v="3709" actId="1037"/>
          <ac:grpSpMkLst>
            <pc:docMk/>
            <pc:sldMk cId="2483322595" sldId="840"/>
            <ac:grpSpMk id="883725" creationId="{8D36399C-BEC0-E2DC-746F-526B73134D13}"/>
          </ac:grpSpMkLst>
        </pc:grpChg>
      </pc:sldChg>
      <pc:sldChg chg="addSp modSp mod">
        <pc:chgData name="高増　潔" userId="151964c3-78cd-4020-a226-814db5c6c8be" providerId="ADAL" clId="{8128AE3D-A0C6-40E6-9357-BB82271B96FF}" dt="2022-09-25T05:30:39.644" v="11543" actId="6549"/>
        <pc:sldMkLst>
          <pc:docMk/>
          <pc:sldMk cId="0" sldId="841"/>
        </pc:sldMkLst>
        <pc:spChg chg="add mod">
          <ac:chgData name="高増　潔" userId="151964c3-78cd-4020-a226-814db5c6c8be" providerId="ADAL" clId="{8128AE3D-A0C6-40E6-9357-BB82271B96FF}" dt="2022-08-16T23:04:46.589" v="22"/>
          <ac:spMkLst>
            <pc:docMk/>
            <pc:sldMk cId="0" sldId="841"/>
            <ac:spMk id="4" creationId="{363D73BB-46C5-9A16-FA06-4DDE38A6956C}"/>
          </ac:spMkLst>
        </pc:spChg>
        <pc:spChg chg="add mod">
          <ac:chgData name="高増　潔" userId="151964c3-78cd-4020-a226-814db5c6c8be" providerId="ADAL" clId="{8128AE3D-A0C6-40E6-9357-BB82271B96FF}" dt="2022-08-16T23:27:46.497" v="1225" actId="1038"/>
          <ac:spMkLst>
            <pc:docMk/>
            <pc:sldMk cId="0" sldId="841"/>
            <ac:spMk id="5" creationId="{E682C3A5-1D0F-11FD-FC16-DCFCA74F55E8}"/>
          </ac:spMkLst>
        </pc:spChg>
        <pc:spChg chg="add mod">
          <ac:chgData name="高増　潔" userId="151964c3-78cd-4020-a226-814db5c6c8be" providerId="ADAL" clId="{8128AE3D-A0C6-40E6-9357-BB82271B96FF}" dt="2022-08-16T23:26:32.325" v="1152" actId="164"/>
          <ac:spMkLst>
            <pc:docMk/>
            <pc:sldMk cId="0" sldId="841"/>
            <ac:spMk id="6" creationId="{69D69F41-3FC2-51AC-03E1-F73A341E251A}"/>
          </ac:spMkLst>
        </pc:spChg>
        <pc:spChg chg="add mod">
          <ac:chgData name="高増　潔" userId="151964c3-78cd-4020-a226-814db5c6c8be" providerId="ADAL" clId="{8128AE3D-A0C6-40E6-9357-BB82271B96FF}" dt="2022-09-25T05:30:39.644" v="11543" actId="6549"/>
          <ac:spMkLst>
            <pc:docMk/>
            <pc:sldMk cId="0" sldId="841"/>
            <ac:spMk id="7" creationId="{69E4077E-A713-5BE7-AA49-D720AB11EE3A}"/>
          </ac:spMkLst>
        </pc:spChg>
        <pc:spChg chg="add mod ord">
          <ac:chgData name="高増　潔" userId="151964c3-78cd-4020-a226-814db5c6c8be" providerId="ADAL" clId="{8128AE3D-A0C6-40E6-9357-BB82271B96FF}" dt="2022-08-16T23:27:46.497" v="1225" actId="1038"/>
          <ac:spMkLst>
            <pc:docMk/>
            <pc:sldMk cId="0" sldId="841"/>
            <ac:spMk id="12" creationId="{536D3B74-483E-F8C4-F128-88AC25282E87}"/>
          </ac:spMkLst>
        </pc:spChg>
        <pc:spChg chg="mod">
          <ac:chgData name="高増　潔" userId="151964c3-78cd-4020-a226-814db5c6c8be" providerId="ADAL" clId="{8128AE3D-A0C6-40E6-9357-BB82271B96FF}" dt="2022-08-26T08:57:29.641" v="2297" actId="6549"/>
          <ac:spMkLst>
            <pc:docMk/>
            <pc:sldMk cId="0" sldId="841"/>
            <ac:spMk id="36870" creationId="{00000000-0000-0000-0000-000000000000}"/>
          </ac:spMkLst>
        </pc:spChg>
        <pc:grpChg chg="mod">
          <ac:chgData name="高増　潔" userId="151964c3-78cd-4020-a226-814db5c6c8be" providerId="ADAL" clId="{8128AE3D-A0C6-40E6-9357-BB82271B96FF}" dt="2022-08-27T00:22:15.588" v="3745" actId="1035"/>
          <ac:grpSpMkLst>
            <pc:docMk/>
            <pc:sldMk cId="0" sldId="841"/>
            <ac:grpSpMk id="3" creationId="{B2F0D4AF-137E-E0C6-3C21-CD400682957E}"/>
          </ac:grpSpMkLst>
        </pc:grpChg>
        <pc:grpChg chg="add mod">
          <ac:chgData name="高増　潔" userId="151964c3-78cd-4020-a226-814db5c6c8be" providerId="ADAL" clId="{8128AE3D-A0C6-40E6-9357-BB82271B96FF}" dt="2022-08-27T00:22:15.588" v="3745" actId="1035"/>
          <ac:grpSpMkLst>
            <pc:docMk/>
            <pc:sldMk cId="0" sldId="841"/>
            <ac:grpSpMk id="13" creationId="{FBEE16A9-5B74-F9CF-914E-4957F413AC05}"/>
          </ac:grpSpMkLst>
        </pc:grpChg>
        <pc:grpChg chg="mod">
          <ac:chgData name="高増　潔" userId="151964c3-78cd-4020-a226-814db5c6c8be" providerId="ADAL" clId="{8128AE3D-A0C6-40E6-9357-BB82271B96FF}" dt="2022-08-27T00:22:15.588" v="3745" actId="1035"/>
          <ac:grpSpMkLst>
            <pc:docMk/>
            <pc:sldMk cId="0" sldId="841"/>
            <ac:grpSpMk id="22" creationId="{B5920C5C-5B08-104C-DDA9-06322941C14C}"/>
          </ac:grpSpMkLst>
        </pc:grpChg>
        <pc:cxnChg chg="add mod">
          <ac:chgData name="高増　潔" userId="151964c3-78cd-4020-a226-814db5c6c8be" providerId="ADAL" clId="{8128AE3D-A0C6-40E6-9357-BB82271B96FF}" dt="2022-08-16T23:27:30.599" v="1222" actId="14100"/>
          <ac:cxnSpMkLst>
            <pc:docMk/>
            <pc:sldMk cId="0" sldId="841"/>
            <ac:cxnSpMk id="8" creationId="{20947404-D450-6A84-B340-AF0D15787E1E}"/>
          </ac:cxnSpMkLst>
        </pc:cxnChg>
      </pc:sldChg>
      <pc:sldChg chg="addSp modSp mod">
        <pc:chgData name="高増　潔" userId="151964c3-78cd-4020-a226-814db5c6c8be" providerId="ADAL" clId="{8128AE3D-A0C6-40E6-9357-BB82271B96FF}" dt="2022-08-27T00:37:38.698" v="4769" actId="404"/>
        <pc:sldMkLst>
          <pc:docMk/>
          <pc:sldMk cId="0" sldId="842"/>
        </pc:sldMkLst>
        <pc:spChg chg="add mod">
          <ac:chgData name="高増　潔" userId="151964c3-78cd-4020-a226-814db5c6c8be" providerId="ADAL" clId="{8128AE3D-A0C6-40E6-9357-BB82271B96FF}" dt="2022-08-16T23:04:48.939" v="23"/>
          <ac:spMkLst>
            <pc:docMk/>
            <pc:sldMk cId="0" sldId="842"/>
            <ac:spMk id="2" creationId="{D810D7B3-41A1-FC91-0D0A-FB1AE3875691}"/>
          </ac:spMkLst>
        </pc:spChg>
        <pc:spChg chg="add mod">
          <ac:chgData name="高増　潔" userId="151964c3-78cd-4020-a226-814db5c6c8be" providerId="ADAL" clId="{8128AE3D-A0C6-40E6-9357-BB82271B96FF}" dt="2022-08-27T00:37:38.698" v="4769" actId="404"/>
          <ac:spMkLst>
            <pc:docMk/>
            <pc:sldMk cId="0" sldId="842"/>
            <ac:spMk id="3" creationId="{218AE026-78CA-EC24-0C76-07B015C5C6BB}"/>
          </ac:spMkLst>
        </pc:spChg>
        <pc:grpChg chg="mod">
          <ac:chgData name="高増　潔" userId="151964c3-78cd-4020-a226-814db5c6c8be" providerId="ADAL" clId="{8128AE3D-A0C6-40E6-9357-BB82271B96FF}" dt="2022-08-27T00:22:42.805" v="3765" actId="1076"/>
          <ac:grpSpMkLst>
            <pc:docMk/>
            <pc:sldMk cId="0" sldId="842"/>
            <ac:grpSpMk id="908322" creationId="{0452E972-A1B8-D188-ED26-962DEE213C06}"/>
          </ac:grpSpMkLst>
        </pc:grpChg>
        <pc:grpChg chg="mod">
          <ac:chgData name="高増　潔" userId="151964c3-78cd-4020-a226-814db5c6c8be" providerId="ADAL" clId="{8128AE3D-A0C6-40E6-9357-BB82271B96FF}" dt="2022-08-27T00:22:42.805" v="3765" actId="1076"/>
          <ac:grpSpMkLst>
            <pc:docMk/>
            <pc:sldMk cId="0" sldId="842"/>
            <ac:grpSpMk id="908374" creationId="{1CE13D12-ED69-E40C-84C9-6286B18DD538}"/>
          </ac:grpSpMkLst>
        </pc:grpChg>
      </pc:sldChg>
      <pc:sldChg chg="addSp modSp mod">
        <pc:chgData name="高増　潔" userId="151964c3-78cd-4020-a226-814db5c6c8be" providerId="ADAL" clId="{8128AE3D-A0C6-40E6-9357-BB82271B96FF}" dt="2022-08-27T00:37:32.766" v="4768" actId="12788"/>
        <pc:sldMkLst>
          <pc:docMk/>
          <pc:sldMk cId="0" sldId="843"/>
        </pc:sldMkLst>
        <pc:spChg chg="add mod">
          <ac:chgData name="高増　潔" userId="151964c3-78cd-4020-a226-814db5c6c8be" providerId="ADAL" clId="{8128AE3D-A0C6-40E6-9357-BB82271B96FF}" dt="2022-08-27T00:23:41.826" v="3866" actId="1076"/>
          <ac:spMkLst>
            <pc:docMk/>
            <pc:sldMk cId="0" sldId="843"/>
            <ac:spMk id="2" creationId="{F00F3601-22C2-CC4C-688B-950BB1EECF85}"/>
          </ac:spMkLst>
        </pc:spChg>
        <pc:spChg chg="add mod">
          <ac:chgData name="高増　潔" userId="151964c3-78cd-4020-a226-814db5c6c8be" providerId="ADAL" clId="{8128AE3D-A0C6-40E6-9357-BB82271B96FF}" dt="2022-08-27T00:37:32.766" v="4768" actId="12788"/>
          <ac:spMkLst>
            <pc:docMk/>
            <pc:sldMk cId="0" sldId="843"/>
            <ac:spMk id="3" creationId="{3A1BA8D0-89AD-6241-7D18-B704F5DFA938}"/>
          </ac:spMkLst>
        </pc:spChg>
        <pc:picChg chg="mod">
          <ac:chgData name="高増　潔" userId="151964c3-78cd-4020-a226-814db5c6c8be" providerId="ADAL" clId="{8128AE3D-A0C6-40E6-9357-BB82271B96FF}" dt="2022-08-27T00:37:32.766" v="4768" actId="12788"/>
          <ac:picMkLst>
            <pc:docMk/>
            <pc:sldMk cId="0" sldId="843"/>
            <ac:picMk id="42038" creationId="{8E4936A6-85CC-15A4-5EF4-53C96B3BF4ED}"/>
          </ac:picMkLst>
        </pc:picChg>
      </pc:sldChg>
      <pc:sldChg chg="addSp modSp mod">
        <pc:chgData name="高増　潔" userId="151964c3-78cd-4020-a226-814db5c6c8be" providerId="ADAL" clId="{8128AE3D-A0C6-40E6-9357-BB82271B96FF}" dt="2022-08-27T00:33:16.465" v="4485"/>
        <pc:sldMkLst>
          <pc:docMk/>
          <pc:sldMk cId="0" sldId="844"/>
        </pc:sldMkLst>
        <pc:spChg chg="add mod">
          <ac:chgData name="高増　潔" userId="151964c3-78cd-4020-a226-814db5c6c8be" providerId="ADAL" clId="{8128AE3D-A0C6-40E6-9357-BB82271B96FF}" dt="2022-08-27T00:30:47.688" v="4452" actId="1076"/>
          <ac:spMkLst>
            <pc:docMk/>
            <pc:sldMk cId="0" sldId="844"/>
            <ac:spMk id="57" creationId="{A0FDDD3D-ACEB-5C93-A998-29D33824CD71}"/>
          </ac:spMkLst>
        </pc:spChg>
        <pc:spChg chg="add mod">
          <ac:chgData name="高増　潔" userId="151964c3-78cd-4020-a226-814db5c6c8be" providerId="ADAL" clId="{8128AE3D-A0C6-40E6-9357-BB82271B96FF}" dt="2022-08-27T00:30:43.047" v="4451" actId="1076"/>
          <ac:spMkLst>
            <pc:docMk/>
            <pc:sldMk cId="0" sldId="844"/>
            <ac:spMk id="58" creationId="{DE849FBB-CD38-4106-412E-2257E03B46E8}"/>
          </ac:spMkLst>
        </pc:spChg>
        <pc:spChg chg="mod">
          <ac:chgData name="高増　潔" userId="151964c3-78cd-4020-a226-814db5c6c8be" providerId="ADAL" clId="{8128AE3D-A0C6-40E6-9357-BB82271B96FF}" dt="2022-08-27T00:33:16.465" v="4485"/>
          <ac:spMkLst>
            <pc:docMk/>
            <pc:sldMk cId="0" sldId="844"/>
            <ac:spMk id="43014" creationId="{00000000-0000-0000-0000-000000000000}"/>
          </ac:spMkLst>
        </pc:spChg>
        <pc:spChg chg="mod">
          <ac:chgData name="高増　潔" userId="151964c3-78cd-4020-a226-814db5c6c8be" providerId="ADAL" clId="{8128AE3D-A0C6-40E6-9357-BB82271B96FF}" dt="2022-08-16T23:30:31.457" v="1380"/>
          <ac:spMkLst>
            <pc:docMk/>
            <pc:sldMk cId="0" sldId="844"/>
            <ac:spMk id="955394" creationId="{00000000-0000-0000-0000-000000000000}"/>
          </ac:spMkLst>
        </pc:spChg>
        <pc:grpChg chg="mod">
          <ac:chgData name="高増　潔" userId="151964c3-78cd-4020-a226-814db5c6c8be" providerId="ADAL" clId="{8128AE3D-A0C6-40E6-9357-BB82271B96FF}" dt="2022-08-27T00:31:15.133" v="4462" actId="1038"/>
          <ac:grpSpMkLst>
            <pc:docMk/>
            <pc:sldMk cId="0" sldId="844"/>
            <ac:grpSpMk id="2" creationId="{463330A6-6ADA-3C97-7064-A2EAA234D145}"/>
          </ac:grpSpMkLst>
        </pc:grpChg>
        <pc:grpChg chg="mod">
          <ac:chgData name="高増　潔" userId="151964c3-78cd-4020-a226-814db5c6c8be" providerId="ADAL" clId="{8128AE3D-A0C6-40E6-9357-BB82271B96FF}" dt="2022-08-27T00:31:15.133" v="4462" actId="1038"/>
          <ac:grpSpMkLst>
            <pc:docMk/>
            <pc:sldMk cId="0" sldId="844"/>
            <ac:grpSpMk id="14" creationId="{23EBDA32-DAFA-04CB-00DE-FFF1780DF2AB}"/>
          </ac:grpSpMkLst>
        </pc:grpChg>
        <pc:grpChg chg="mod">
          <ac:chgData name="高増　潔" userId="151964c3-78cd-4020-a226-814db5c6c8be" providerId="ADAL" clId="{8128AE3D-A0C6-40E6-9357-BB82271B96FF}" dt="2022-08-27T00:30:06.400" v="4391" actId="1035"/>
          <ac:grpSpMkLst>
            <pc:docMk/>
            <pc:sldMk cId="0" sldId="844"/>
            <ac:grpSpMk id="25" creationId="{A2060A0F-78FF-25CA-B3BE-F00D639C2DAD}"/>
          </ac:grpSpMkLst>
        </pc:grpChg>
      </pc:sldChg>
      <pc:sldChg chg="addSp modSp">
        <pc:chgData name="高増　潔" userId="151964c3-78cd-4020-a226-814db5c6c8be" providerId="ADAL" clId="{8128AE3D-A0C6-40E6-9357-BB82271B96FF}" dt="2022-08-16T23:05:13.221" v="34"/>
        <pc:sldMkLst>
          <pc:docMk/>
          <pc:sldMk cId="3800025511" sldId="846"/>
        </pc:sldMkLst>
        <pc:spChg chg="add mod">
          <ac:chgData name="高増　潔" userId="151964c3-78cd-4020-a226-814db5c6c8be" providerId="ADAL" clId="{8128AE3D-A0C6-40E6-9357-BB82271B96FF}" dt="2022-08-16T23:05:13.221" v="34"/>
          <ac:spMkLst>
            <pc:docMk/>
            <pc:sldMk cId="3800025511" sldId="846"/>
            <ac:spMk id="3" creationId="{96BA2C01-81E4-7931-BCFF-2FF380866C30}"/>
          </ac:spMkLst>
        </pc:spChg>
      </pc:sldChg>
      <pc:sldChg chg="addSp delSp modSp new mod modClrScheme chgLayout">
        <pc:chgData name="高増　潔" userId="151964c3-78cd-4020-a226-814db5c6c8be" providerId="ADAL" clId="{8128AE3D-A0C6-40E6-9357-BB82271B96FF}" dt="2022-08-16T23:16:07.590" v="697"/>
        <pc:sldMkLst>
          <pc:docMk/>
          <pc:sldMk cId="3458954142" sldId="847"/>
        </pc:sldMkLst>
        <pc:spChg chg="del mod ord">
          <ac:chgData name="高増　潔" userId="151964c3-78cd-4020-a226-814db5c6c8be" providerId="ADAL" clId="{8128AE3D-A0C6-40E6-9357-BB82271B96FF}" dt="2022-08-16T23:16:01.782" v="676" actId="700"/>
          <ac:spMkLst>
            <pc:docMk/>
            <pc:sldMk cId="3458954142" sldId="847"/>
            <ac:spMk id="2" creationId="{B3B6F1AB-9B93-581F-A8E2-84B3CA60A195}"/>
          </ac:spMkLst>
        </pc:spChg>
        <pc:spChg chg="del mod ord">
          <ac:chgData name="高増　潔" userId="151964c3-78cd-4020-a226-814db5c6c8be" providerId="ADAL" clId="{8128AE3D-A0C6-40E6-9357-BB82271B96FF}" dt="2022-08-16T23:16:01.782" v="676" actId="700"/>
          <ac:spMkLst>
            <pc:docMk/>
            <pc:sldMk cId="3458954142" sldId="847"/>
            <ac:spMk id="3" creationId="{E09FD210-2290-DB38-9538-768DE8EED966}"/>
          </ac:spMkLst>
        </pc:spChg>
        <pc:spChg chg="mod ord">
          <ac:chgData name="高増　潔" userId="151964c3-78cd-4020-a226-814db5c6c8be" providerId="ADAL" clId="{8128AE3D-A0C6-40E6-9357-BB82271B96FF}" dt="2022-08-16T23:16:01.782" v="676" actId="700"/>
          <ac:spMkLst>
            <pc:docMk/>
            <pc:sldMk cId="3458954142" sldId="847"/>
            <ac:spMk id="4" creationId="{400E62A6-90D1-3620-5D2D-C9F5DFBDD9E2}"/>
          </ac:spMkLst>
        </pc:spChg>
        <pc:spChg chg="mod ord">
          <ac:chgData name="高増　潔" userId="151964c3-78cd-4020-a226-814db5c6c8be" providerId="ADAL" clId="{8128AE3D-A0C6-40E6-9357-BB82271B96FF}" dt="2022-08-16T23:16:01.782" v="676" actId="700"/>
          <ac:spMkLst>
            <pc:docMk/>
            <pc:sldMk cId="3458954142" sldId="847"/>
            <ac:spMk id="5" creationId="{3CD9522A-91D4-EE80-6752-EF5C88B014B7}"/>
          </ac:spMkLst>
        </pc:spChg>
        <pc:spChg chg="mod ord">
          <ac:chgData name="高増　潔" userId="151964c3-78cd-4020-a226-814db5c6c8be" providerId="ADAL" clId="{8128AE3D-A0C6-40E6-9357-BB82271B96FF}" dt="2022-08-16T23:16:01.782" v="676" actId="700"/>
          <ac:spMkLst>
            <pc:docMk/>
            <pc:sldMk cId="3458954142" sldId="847"/>
            <ac:spMk id="6" creationId="{FB301469-EEAF-557D-CD5B-BB715E0F8486}"/>
          </ac:spMkLst>
        </pc:spChg>
        <pc:spChg chg="add mod ord">
          <ac:chgData name="高増　潔" userId="151964c3-78cd-4020-a226-814db5c6c8be" providerId="ADAL" clId="{8128AE3D-A0C6-40E6-9357-BB82271B96FF}" dt="2022-08-16T23:16:07.590" v="697"/>
          <ac:spMkLst>
            <pc:docMk/>
            <pc:sldMk cId="3458954142" sldId="847"/>
            <ac:spMk id="7" creationId="{E6BAA6A1-6C56-2308-A9BF-807E0FF2D170}"/>
          </ac:spMkLst>
        </pc:spChg>
        <pc:spChg chg="add mod ord">
          <ac:chgData name="高増　潔" userId="151964c3-78cd-4020-a226-814db5c6c8be" providerId="ADAL" clId="{8128AE3D-A0C6-40E6-9357-BB82271B96FF}" dt="2022-08-16T23:16:01.782" v="676" actId="700"/>
          <ac:spMkLst>
            <pc:docMk/>
            <pc:sldMk cId="3458954142" sldId="847"/>
            <ac:spMk id="8" creationId="{5E6EF490-EF3D-0914-FFE3-0A842932822A}"/>
          </ac:spMkLst>
        </pc:spChg>
      </pc:sldChg>
      <pc:sldChg chg="addSp delSp modSp new mod modClrScheme chgLayout">
        <pc:chgData name="高増　潔" userId="151964c3-78cd-4020-a226-814db5c6c8be" providerId="ADAL" clId="{8128AE3D-A0C6-40E6-9357-BB82271B96FF}" dt="2022-08-25T01:22:01.978" v="1724"/>
        <pc:sldMkLst>
          <pc:docMk/>
          <pc:sldMk cId="268379356" sldId="848"/>
        </pc:sldMkLst>
        <pc:spChg chg="del">
          <ac:chgData name="高増　潔" userId="151964c3-78cd-4020-a226-814db5c6c8be" providerId="ADAL" clId="{8128AE3D-A0C6-40E6-9357-BB82271B96FF}" dt="2022-08-16T23:29:01.545" v="1253" actId="700"/>
          <ac:spMkLst>
            <pc:docMk/>
            <pc:sldMk cId="268379356" sldId="848"/>
            <ac:spMk id="2" creationId="{D94C08F5-0EE1-2748-5163-11D7D5551344}"/>
          </ac:spMkLst>
        </pc:spChg>
        <pc:spChg chg="del">
          <ac:chgData name="高増　潔" userId="151964c3-78cd-4020-a226-814db5c6c8be" providerId="ADAL" clId="{8128AE3D-A0C6-40E6-9357-BB82271B96FF}" dt="2022-08-16T23:29:01.545" v="1253" actId="700"/>
          <ac:spMkLst>
            <pc:docMk/>
            <pc:sldMk cId="268379356" sldId="848"/>
            <ac:spMk id="3" creationId="{3CEB66A0-67B4-330A-0C19-6760A1A3E3EA}"/>
          </ac:spMkLst>
        </pc:spChg>
        <pc:spChg chg="mod ord">
          <ac:chgData name="高増　潔" userId="151964c3-78cd-4020-a226-814db5c6c8be" providerId="ADAL" clId="{8128AE3D-A0C6-40E6-9357-BB82271B96FF}" dt="2022-08-16T23:29:07.665" v="1254" actId="700"/>
          <ac:spMkLst>
            <pc:docMk/>
            <pc:sldMk cId="268379356" sldId="848"/>
            <ac:spMk id="4" creationId="{16E2A34D-28D5-B8F5-EBEF-44DEC4C6EED3}"/>
          </ac:spMkLst>
        </pc:spChg>
        <pc:spChg chg="mod ord">
          <ac:chgData name="高増　潔" userId="151964c3-78cd-4020-a226-814db5c6c8be" providerId="ADAL" clId="{8128AE3D-A0C6-40E6-9357-BB82271B96FF}" dt="2022-08-16T23:29:07.665" v="1254" actId="700"/>
          <ac:spMkLst>
            <pc:docMk/>
            <pc:sldMk cId="268379356" sldId="848"/>
            <ac:spMk id="5" creationId="{E0B6A0BF-7EFA-E2E5-ADB4-8BC9C98EC65A}"/>
          </ac:spMkLst>
        </pc:spChg>
        <pc:spChg chg="mod ord">
          <ac:chgData name="高増　潔" userId="151964c3-78cd-4020-a226-814db5c6c8be" providerId="ADAL" clId="{8128AE3D-A0C6-40E6-9357-BB82271B96FF}" dt="2022-08-16T23:29:07.665" v="1254" actId="700"/>
          <ac:spMkLst>
            <pc:docMk/>
            <pc:sldMk cId="268379356" sldId="848"/>
            <ac:spMk id="6" creationId="{CB413375-34C3-9B75-F1D1-06B2E6F5FA3D}"/>
          </ac:spMkLst>
        </pc:spChg>
        <pc:spChg chg="add del mod ord">
          <ac:chgData name="高増　潔" userId="151964c3-78cd-4020-a226-814db5c6c8be" providerId="ADAL" clId="{8128AE3D-A0C6-40E6-9357-BB82271B96FF}" dt="2022-08-16T23:29:07.665" v="1254" actId="700"/>
          <ac:spMkLst>
            <pc:docMk/>
            <pc:sldMk cId="268379356" sldId="848"/>
            <ac:spMk id="7" creationId="{B621F9E8-6C27-3BC8-7EEF-43B00671D688}"/>
          </ac:spMkLst>
        </pc:spChg>
        <pc:spChg chg="add del mod ord">
          <ac:chgData name="高増　潔" userId="151964c3-78cd-4020-a226-814db5c6c8be" providerId="ADAL" clId="{8128AE3D-A0C6-40E6-9357-BB82271B96FF}" dt="2022-08-16T23:29:07.665" v="1254" actId="700"/>
          <ac:spMkLst>
            <pc:docMk/>
            <pc:sldMk cId="268379356" sldId="848"/>
            <ac:spMk id="8" creationId="{DBF856ED-F947-558A-8259-E2EA2180E0C3}"/>
          </ac:spMkLst>
        </pc:spChg>
        <pc:spChg chg="add mod ord">
          <ac:chgData name="高増　潔" userId="151964c3-78cd-4020-a226-814db5c6c8be" providerId="ADAL" clId="{8128AE3D-A0C6-40E6-9357-BB82271B96FF}" dt="2022-08-25T01:22:01.978" v="1724"/>
          <ac:spMkLst>
            <pc:docMk/>
            <pc:sldMk cId="268379356" sldId="848"/>
            <ac:spMk id="9" creationId="{92C6816C-5997-F9BE-EAA3-4C378C3978C1}"/>
          </ac:spMkLst>
        </pc:spChg>
        <pc:spChg chg="add mod ord">
          <ac:chgData name="高増　潔" userId="151964c3-78cd-4020-a226-814db5c6c8be" providerId="ADAL" clId="{8128AE3D-A0C6-40E6-9357-BB82271B96FF}" dt="2022-08-16T23:29:07.665" v="1254" actId="700"/>
          <ac:spMkLst>
            <pc:docMk/>
            <pc:sldMk cId="268379356" sldId="848"/>
            <ac:spMk id="10" creationId="{1C315A13-2CFD-DE22-3EDC-4589BEEEFFFF}"/>
          </ac:spMkLst>
        </pc:spChg>
      </pc:sldChg>
      <pc:sldChg chg="add">
        <pc:chgData name="高増　潔" userId="151964c3-78cd-4020-a226-814db5c6c8be" providerId="ADAL" clId="{8128AE3D-A0C6-40E6-9357-BB82271B96FF}" dt="2022-08-26T08:35:04.897" v="1725"/>
        <pc:sldMkLst>
          <pc:docMk/>
          <pc:sldMk cId="1678249757" sldId="876"/>
        </pc:sldMkLst>
      </pc:sldChg>
      <pc:sldChg chg="addSp delSp modSp new mod modClrScheme chgLayout">
        <pc:chgData name="高増　潔" userId="151964c3-78cd-4020-a226-814db5c6c8be" providerId="ADAL" clId="{8128AE3D-A0C6-40E6-9357-BB82271B96FF}" dt="2022-08-26T08:36:04.578" v="1812" actId="20577"/>
        <pc:sldMkLst>
          <pc:docMk/>
          <pc:sldMk cId="1544680280" sldId="877"/>
        </pc:sldMkLst>
        <pc:spChg chg="del">
          <ac:chgData name="高増　潔" userId="151964c3-78cd-4020-a226-814db5c6c8be" providerId="ADAL" clId="{8128AE3D-A0C6-40E6-9357-BB82271B96FF}" dt="2022-08-26T08:35:34.953" v="1727" actId="700"/>
          <ac:spMkLst>
            <pc:docMk/>
            <pc:sldMk cId="1544680280" sldId="877"/>
            <ac:spMk id="2" creationId="{0C284379-A9C3-812B-71E5-C027C8F51259}"/>
          </ac:spMkLst>
        </pc:spChg>
        <pc:spChg chg="del">
          <ac:chgData name="高増　潔" userId="151964c3-78cd-4020-a226-814db5c6c8be" providerId="ADAL" clId="{8128AE3D-A0C6-40E6-9357-BB82271B96FF}" dt="2022-08-26T08:35:34.953" v="1727" actId="700"/>
          <ac:spMkLst>
            <pc:docMk/>
            <pc:sldMk cId="1544680280" sldId="877"/>
            <ac:spMk id="3" creationId="{B92F0F23-1290-B5C9-1CC4-18998C92B01A}"/>
          </ac:spMkLst>
        </pc:spChg>
        <pc:spChg chg="mod ord">
          <ac:chgData name="高増　潔" userId="151964c3-78cd-4020-a226-814db5c6c8be" providerId="ADAL" clId="{8128AE3D-A0C6-40E6-9357-BB82271B96FF}" dt="2022-08-26T08:35:37.389" v="1728" actId="700"/>
          <ac:spMkLst>
            <pc:docMk/>
            <pc:sldMk cId="1544680280" sldId="877"/>
            <ac:spMk id="4" creationId="{C7741606-05B3-D702-3057-07F0D5FF7019}"/>
          </ac:spMkLst>
        </pc:spChg>
        <pc:spChg chg="mod ord">
          <ac:chgData name="高増　潔" userId="151964c3-78cd-4020-a226-814db5c6c8be" providerId="ADAL" clId="{8128AE3D-A0C6-40E6-9357-BB82271B96FF}" dt="2022-08-26T08:35:37.389" v="1728" actId="700"/>
          <ac:spMkLst>
            <pc:docMk/>
            <pc:sldMk cId="1544680280" sldId="877"/>
            <ac:spMk id="5" creationId="{2B4F6A88-49B3-E821-ADDB-B2FB4ABFF924}"/>
          </ac:spMkLst>
        </pc:spChg>
        <pc:spChg chg="mod ord">
          <ac:chgData name="高増　潔" userId="151964c3-78cd-4020-a226-814db5c6c8be" providerId="ADAL" clId="{8128AE3D-A0C6-40E6-9357-BB82271B96FF}" dt="2022-08-26T08:35:37.389" v="1728" actId="700"/>
          <ac:spMkLst>
            <pc:docMk/>
            <pc:sldMk cId="1544680280" sldId="877"/>
            <ac:spMk id="6" creationId="{41591EF9-6085-9EFD-2825-5B302302833E}"/>
          </ac:spMkLst>
        </pc:spChg>
        <pc:spChg chg="add del mod ord">
          <ac:chgData name="高増　潔" userId="151964c3-78cd-4020-a226-814db5c6c8be" providerId="ADAL" clId="{8128AE3D-A0C6-40E6-9357-BB82271B96FF}" dt="2022-08-26T08:35:37.389" v="1728" actId="700"/>
          <ac:spMkLst>
            <pc:docMk/>
            <pc:sldMk cId="1544680280" sldId="877"/>
            <ac:spMk id="7" creationId="{8E269370-F09B-EC2E-F80D-3907427458E7}"/>
          </ac:spMkLst>
        </pc:spChg>
        <pc:spChg chg="add del mod ord">
          <ac:chgData name="高増　潔" userId="151964c3-78cd-4020-a226-814db5c6c8be" providerId="ADAL" clId="{8128AE3D-A0C6-40E6-9357-BB82271B96FF}" dt="2022-08-26T08:35:37.389" v="1728" actId="700"/>
          <ac:spMkLst>
            <pc:docMk/>
            <pc:sldMk cId="1544680280" sldId="877"/>
            <ac:spMk id="8" creationId="{EDD6AF08-7337-4E41-01B5-4F7D23E40067}"/>
          </ac:spMkLst>
        </pc:spChg>
        <pc:spChg chg="add mod ord">
          <ac:chgData name="高増　潔" userId="151964c3-78cd-4020-a226-814db5c6c8be" providerId="ADAL" clId="{8128AE3D-A0C6-40E6-9357-BB82271B96FF}" dt="2022-08-26T08:36:04.578" v="1812" actId="20577"/>
          <ac:spMkLst>
            <pc:docMk/>
            <pc:sldMk cId="1544680280" sldId="877"/>
            <ac:spMk id="9" creationId="{662A8CF9-A61E-DC46-84D9-C7BF841AAF1F}"/>
          </ac:spMkLst>
        </pc:spChg>
        <pc:spChg chg="add mod ord">
          <ac:chgData name="高増　潔" userId="151964c3-78cd-4020-a226-814db5c6c8be" providerId="ADAL" clId="{8128AE3D-A0C6-40E6-9357-BB82271B96FF}" dt="2022-08-26T08:35:37.389" v="1728" actId="700"/>
          <ac:spMkLst>
            <pc:docMk/>
            <pc:sldMk cId="1544680280" sldId="877"/>
            <ac:spMk id="10" creationId="{23F4F805-8C7C-0FD9-538D-3D97FD6F181C}"/>
          </ac:spMkLst>
        </pc:spChg>
      </pc:sldChg>
      <pc:sldChg chg="addSp delSp modSp new mod">
        <pc:chgData name="高増　潔" userId="151964c3-78cd-4020-a226-814db5c6c8be" providerId="ADAL" clId="{8128AE3D-A0C6-40E6-9357-BB82271B96FF}" dt="2022-08-27T00:11:00.789" v="3239" actId="20577"/>
        <pc:sldMkLst>
          <pc:docMk/>
          <pc:sldMk cId="3673913764" sldId="878"/>
        </pc:sldMkLst>
        <pc:spChg chg="mod">
          <ac:chgData name="高増　潔" userId="151964c3-78cd-4020-a226-814db5c6c8be" providerId="ADAL" clId="{8128AE3D-A0C6-40E6-9357-BB82271B96FF}" dt="2022-08-27T00:11:00.789" v="3239" actId="20577"/>
          <ac:spMkLst>
            <pc:docMk/>
            <pc:sldMk cId="3673913764" sldId="878"/>
            <ac:spMk id="2" creationId="{5C80D878-D782-CDE2-CA24-C74D0A95D362}"/>
          </ac:spMkLst>
        </pc:spChg>
        <pc:spChg chg="mod">
          <ac:chgData name="高増　潔" userId="151964c3-78cd-4020-a226-814db5c6c8be" providerId="ADAL" clId="{8128AE3D-A0C6-40E6-9357-BB82271B96FF}" dt="2022-08-26T08:51:38.280" v="2211"/>
          <ac:spMkLst>
            <pc:docMk/>
            <pc:sldMk cId="3673913764" sldId="878"/>
            <ac:spMk id="3" creationId="{946ECD6C-6239-818B-58F4-D62EA4C47CCE}"/>
          </ac:spMkLst>
        </pc:spChg>
        <pc:graphicFrameChg chg="add del mod">
          <ac:chgData name="高増　潔" userId="151964c3-78cd-4020-a226-814db5c6c8be" providerId="ADAL" clId="{8128AE3D-A0C6-40E6-9357-BB82271B96FF}" dt="2022-08-26T08:46:36.611" v="1915"/>
          <ac:graphicFrameMkLst>
            <pc:docMk/>
            <pc:sldMk cId="3673913764" sldId="878"/>
            <ac:graphicFrameMk id="7" creationId="{D3CC80F3-8EF8-B42F-838E-D80A87D1B615}"/>
          </ac:graphicFrameMkLst>
        </pc:graphicFrameChg>
        <pc:graphicFrameChg chg="add del mod">
          <ac:chgData name="高増　潔" userId="151964c3-78cd-4020-a226-814db5c6c8be" providerId="ADAL" clId="{8128AE3D-A0C6-40E6-9357-BB82271B96FF}" dt="2022-08-26T08:47:06.702" v="1922"/>
          <ac:graphicFrameMkLst>
            <pc:docMk/>
            <pc:sldMk cId="3673913764" sldId="878"/>
            <ac:graphicFrameMk id="8" creationId="{B28C480A-9865-990F-3078-067D16B5B67A}"/>
          </ac:graphicFrameMkLst>
        </pc:graphicFrameChg>
      </pc:sldChg>
      <pc:sldChg chg="addSp delSp modSp new mod ord modClrScheme chgLayout">
        <pc:chgData name="高増　潔" userId="151964c3-78cd-4020-a226-814db5c6c8be" providerId="ADAL" clId="{8128AE3D-A0C6-40E6-9357-BB82271B96FF}" dt="2022-08-27T12:27:29.147" v="6858" actId="1076"/>
        <pc:sldMkLst>
          <pc:docMk/>
          <pc:sldMk cId="948599870" sldId="879"/>
        </pc:sldMkLst>
        <pc:spChg chg="del mod ord">
          <ac:chgData name="高増　潔" userId="151964c3-78cd-4020-a226-814db5c6c8be" providerId="ADAL" clId="{8128AE3D-A0C6-40E6-9357-BB82271B96FF}" dt="2022-08-27T00:24:30.006" v="3878" actId="700"/>
          <ac:spMkLst>
            <pc:docMk/>
            <pc:sldMk cId="948599870" sldId="879"/>
            <ac:spMk id="2" creationId="{FD88883E-6D4B-3F73-6392-CA8B754B397B}"/>
          </ac:spMkLst>
        </pc:spChg>
        <pc:spChg chg="mod ord">
          <ac:chgData name="高増　潔" userId="151964c3-78cd-4020-a226-814db5c6c8be" providerId="ADAL" clId="{8128AE3D-A0C6-40E6-9357-BB82271B96FF}" dt="2022-08-27T12:25:41.832" v="6811" actId="6549"/>
          <ac:spMkLst>
            <pc:docMk/>
            <pc:sldMk cId="948599870" sldId="879"/>
            <ac:spMk id="3" creationId="{2AD575C6-86A7-8F01-C0EC-46B802C6D479}"/>
          </ac:spMkLst>
        </pc:spChg>
        <pc:spChg chg="mod ord">
          <ac:chgData name="高増　潔" userId="151964c3-78cd-4020-a226-814db5c6c8be" providerId="ADAL" clId="{8128AE3D-A0C6-40E6-9357-BB82271B96FF}" dt="2022-08-27T12:24:59.360" v="6765"/>
          <ac:spMkLst>
            <pc:docMk/>
            <pc:sldMk cId="948599870" sldId="879"/>
            <ac:spMk id="4" creationId="{B982E200-5A8D-3F1D-8813-802BA24B8971}"/>
          </ac:spMkLst>
        </pc:spChg>
        <pc:spChg chg="mod ord">
          <ac:chgData name="高増　潔" userId="151964c3-78cd-4020-a226-814db5c6c8be" providerId="ADAL" clId="{8128AE3D-A0C6-40E6-9357-BB82271B96FF}" dt="2022-08-27T12:24:59.360" v="6765"/>
          <ac:spMkLst>
            <pc:docMk/>
            <pc:sldMk cId="948599870" sldId="879"/>
            <ac:spMk id="5" creationId="{5047104C-B8A7-92B2-ADAB-39D9248A801A}"/>
          </ac:spMkLst>
        </pc:spChg>
        <pc:spChg chg="mod ord">
          <ac:chgData name="高増　潔" userId="151964c3-78cd-4020-a226-814db5c6c8be" providerId="ADAL" clId="{8128AE3D-A0C6-40E6-9357-BB82271B96FF}" dt="2022-08-27T12:24:59.360" v="6765"/>
          <ac:spMkLst>
            <pc:docMk/>
            <pc:sldMk cId="948599870" sldId="879"/>
            <ac:spMk id="6" creationId="{F55B4E1A-E046-2C48-9295-C339822E0039}"/>
          </ac:spMkLst>
        </pc:spChg>
        <pc:spChg chg="add mod ord">
          <ac:chgData name="高増　潔" userId="151964c3-78cd-4020-a226-814db5c6c8be" providerId="ADAL" clId="{8128AE3D-A0C6-40E6-9357-BB82271B96FF}" dt="2022-08-27T12:26:23.210" v="6817" actId="6549"/>
          <ac:spMkLst>
            <pc:docMk/>
            <pc:sldMk cId="948599870" sldId="879"/>
            <ac:spMk id="7" creationId="{CFB827DE-2C4C-D09C-EE4A-F4CBBB0DE661}"/>
          </ac:spMkLst>
        </pc:spChg>
        <pc:spChg chg="add del mod">
          <ac:chgData name="高増　潔" userId="151964c3-78cd-4020-a226-814db5c6c8be" providerId="ADAL" clId="{8128AE3D-A0C6-40E6-9357-BB82271B96FF}" dt="2022-08-27T12:24:59.360" v="6765"/>
          <ac:spMkLst>
            <pc:docMk/>
            <pc:sldMk cId="948599870" sldId="879"/>
            <ac:spMk id="14" creationId="{5E14B8EC-C6BE-EAA6-E85E-17E0601945F4}"/>
          </ac:spMkLst>
        </pc:spChg>
        <pc:spChg chg="add del mod">
          <ac:chgData name="高増　潔" userId="151964c3-78cd-4020-a226-814db5c6c8be" providerId="ADAL" clId="{8128AE3D-A0C6-40E6-9357-BB82271B96FF}" dt="2022-08-27T12:24:59.360" v="6765"/>
          <ac:spMkLst>
            <pc:docMk/>
            <pc:sldMk cId="948599870" sldId="879"/>
            <ac:spMk id="15" creationId="{E2E1E994-BA4B-3B1E-C0A5-0C77D0FDFCD0}"/>
          </ac:spMkLst>
        </pc:spChg>
        <pc:spChg chg="add del mod">
          <ac:chgData name="高増　潔" userId="151964c3-78cd-4020-a226-814db5c6c8be" providerId="ADAL" clId="{8128AE3D-A0C6-40E6-9357-BB82271B96FF}" dt="2022-08-27T12:24:59.360" v="6765"/>
          <ac:spMkLst>
            <pc:docMk/>
            <pc:sldMk cId="948599870" sldId="879"/>
            <ac:spMk id="16" creationId="{910C35CB-BF8A-4114-E84E-57448AFAFEF1}"/>
          </ac:spMkLst>
        </pc:spChg>
        <pc:spChg chg="add del mod">
          <ac:chgData name="高増　潔" userId="151964c3-78cd-4020-a226-814db5c6c8be" providerId="ADAL" clId="{8128AE3D-A0C6-40E6-9357-BB82271B96FF}" dt="2022-08-27T12:24:59.360" v="6765"/>
          <ac:spMkLst>
            <pc:docMk/>
            <pc:sldMk cId="948599870" sldId="879"/>
            <ac:spMk id="17" creationId="{E9220274-2714-385E-D06A-3BE4AFBBB3EF}"/>
          </ac:spMkLst>
        </pc:spChg>
        <pc:spChg chg="add del mod">
          <ac:chgData name="高増　潔" userId="151964c3-78cd-4020-a226-814db5c6c8be" providerId="ADAL" clId="{8128AE3D-A0C6-40E6-9357-BB82271B96FF}" dt="2022-08-27T12:24:59.360" v="6765"/>
          <ac:spMkLst>
            <pc:docMk/>
            <pc:sldMk cId="948599870" sldId="879"/>
            <ac:spMk id="18" creationId="{BA6F4ED1-8420-7CFF-53C8-BB433FD84992}"/>
          </ac:spMkLst>
        </pc:spChg>
        <pc:spChg chg="add mod">
          <ac:chgData name="高増　潔" userId="151964c3-78cd-4020-a226-814db5c6c8be" providerId="ADAL" clId="{8128AE3D-A0C6-40E6-9357-BB82271B96FF}" dt="2022-08-27T12:26:58.320" v="6819"/>
          <ac:spMkLst>
            <pc:docMk/>
            <pc:sldMk cId="948599870" sldId="879"/>
            <ac:spMk id="19" creationId="{6930903A-0A7A-3782-0747-15407FEA933E}"/>
          </ac:spMkLst>
        </pc:spChg>
        <pc:spChg chg="add mod">
          <ac:chgData name="高増　潔" userId="151964c3-78cd-4020-a226-814db5c6c8be" providerId="ADAL" clId="{8128AE3D-A0C6-40E6-9357-BB82271B96FF}" dt="2022-08-27T12:27:29.147" v="6858" actId="1076"/>
          <ac:spMkLst>
            <pc:docMk/>
            <pc:sldMk cId="948599870" sldId="879"/>
            <ac:spMk id="20" creationId="{08710756-3A0D-186E-AEFF-D6DC5F0BB5EE}"/>
          </ac:spMkLst>
        </pc:spChg>
        <pc:picChg chg="add del mod modCrop">
          <ac:chgData name="高増　潔" userId="151964c3-78cd-4020-a226-814db5c6c8be" providerId="ADAL" clId="{8128AE3D-A0C6-40E6-9357-BB82271B96FF}" dt="2022-08-27T11:56:08.150" v="5839" actId="21"/>
          <ac:picMkLst>
            <pc:docMk/>
            <pc:sldMk cId="948599870" sldId="879"/>
            <ac:picMk id="8" creationId="{F8A73D3C-A7E5-57EC-31BE-2D048BED1027}"/>
          </ac:picMkLst>
        </pc:picChg>
        <pc:picChg chg="add del mod modCrop">
          <ac:chgData name="高増　潔" userId="151964c3-78cd-4020-a226-814db5c6c8be" providerId="ADAL" clId="{8128AE3D-A0C6-40E6-9357-BB82271B96FF}" dt="2022-08-27T10:12:26.769" v="5499" actId="21"/>
          <ac:picMkLst>
            <pc:docMk/>
            <pc:sldMk cId="948599870" sldId="879"/>
            <ac:picMk id="10" creationId="{E9D5EAB2-3A32-72A8-2A99-06AC18728E79}"/>
          </ac:picMkLst>
        </pc:picChg>
        <pc:picChg chg="del mod">
          <ac:chgData name="高増　潔" userId="151964c3-78cd-4020-a226-814db5c6c8be" providerId="ADAL" clId="{8128AE3D-A0C6-40E6-9357-BB82271B96FF}" dt="2022-08-27T12:22:40.486" v="6457" actId="478"/>
          <ac:picMkLst>
            <pc:docMk/>
            <pc:sldMk cId="948599870" sldId="879"/>
            <ac:picMk id="11" creationId="{8D03E68D-2F5A-45B9-57C2-5C6E0C7491D9}"/>
          </ac:picMkLst>
        </pc:picChg>
        <pc:picChg chg="mod">
          <ac:chgData name="高増　潔" userId="151964c3-78cd-4020-a226-814db5c6c8be" providerId="ADAL" clId="{8128AE3D-A0C6-40E6-9357-BB82271B96FF}" dt="2022-08-27T12:27:09.403" v="6832" actId="1037"/>
          <ac:picMkLst>
            <pc:docMk/>
            <pc:sldMk cId="948599870" sldId="879"/>
            <ac:picMk id="12" creationId="{6D9B52AB-507E-002E-2F73-78A5B36C2C51}"/>
          </ac:picMkLst>
        </pc:picChg>
        <pc:picChg chg="mod">
          <ac:chgData name="高増　潔" userId="151964c3-78cd-4020-a226-814db5c6c8be" providerId="ADAL" clId="{8128AE3D-A0C6-40E6-9357-BB82271B96FF}" dt="2022-08-27T12:27:09.403" v="6832" actId="1037"/>
          <ac:picMkLst>
            <pc:docMk/>
            <pc:sldMk cId="948599870" sldId="879"/>
            <ac:picMk id="13" creationId="{B1790C0E-C498-8AA5-B57D-5F54338205A1}"/>
          </ac:picMkLst>
        </pc:picChg>
      </pc:sldChg>
      <pc:sldChg chg="modSp new del mod">
        <pc:chgData name="高増　潔" userId="151964c3-78cd-4020-a226-814db5c6c8be" providerId="ADAL" clId="{8128AE3D-A0C6-40E6-9357-BB82271B96FF}" dt="2022-08-27T12:44:03.890" v="7968" actId="47"/>
        <pc:sldMkLst>
          <pc:docMk/>
          <pc:sldMk cId="1990940455" sldId="880"/>
        </pc:sldMkLst>
        <pc:spChg chg="mod">
          <ac:chgData name="高増　潔" userId="151964c3-78cd-4020-a226-814db5c6c8be" providerId="ADAL" clId="{8128AE3D-A0C6-40E6-9357-BB82271B96FF}" dt="2022-08-27T12:44:00.485" v="7967" actId="20577"/>
          <ac:spMkLst>
            <pc:docMk/>
            <pc:sldMk cId="1990940455" sldId="880"/>
            <ac:spMk id="2" creationId="{F6A24327-D3F3-C945-482F-E3C512F67C85}"/>
          </ac:spMkLst>
        </pc:spChg>
        <pc:spChg chg="mod">
          <ac:chgData name="高増　潔" userId="151964c3-78cd-4020-a226-814db5c6c8be" providerId="ADAL" clId="{8128AE3D-A0C6-40E6-9357-BB82271B96FF}" dt="2022-08-26T08:58:09.523" v="2328"/>
          <ac:spMkLst>
            <pc:docMk/>
            <pc:sldMk cId="1990940455" sldId="880"/>
            <ac:spMk id="3" creationId="{6D8504AB-A74B-6375-85E6-050335717899}"/>
          </ac:spMkLst>
        </pc:spChg>
      </pc:sldChg>
      <pc:sldChg chg="add del">
        <pc:chgData name="高増　潔" userId="151964c3-78cd-4020-a226-814db5c6c8be" providerId="ADAL" clId="{8128AE3D-A0C6-40E6-9357-BB82271B96FF}" dt="2022-08-27T00:36:00.779" v="4701"/>
        <pc:sldMkLst>
          <pc:docMk/>
          <pc:sldMk cId="1056216139" sldId="881"/>
        </pc:sldMkLst>
      </pc:sldChg>
      <pc:sldChg chg="addSp delSp modSp new mod modClrScheme chgLayout">
        <pc:chgData name="高増　潔" userId="151964c3-78cd-4020-a226-814db5c6c8be" providerId="ADAL" clId="{8128AE3D-A0C6-40E6-9357-BB82271B96FF}" dt="2022-08-27T12:42:41.483" v="7966"/>
        <pc:sldMkLst>
          <pc:docMk/>
          <pc:sldMk cId="2853911418" sldId="881"/>
        </pc:sldMkLst>
        <pc:spChg chg="del mod ord">
          <ac:chgData name="高増　潔" userId="151964c3-78cd-4020-a226-814db5c6c8be" providerId="ADAL" clId="{8128AE3D-A0C6-40E6-9357-BB82271B96FF}" dt="2022-08-27T10:06:21.507" v="5403" actId="700"/>
          <ac:spMkLst>
            <pc:docMk/>
            <pc:sldMk cId="2853911418" sldId="881"/>
            <ac:spMk id="2" creationId="{FF80DF10-46A3-2B61-0F96-AB4877540ACE}"/>
          </ac:spMkLst>
        </pc:spChg>
        <pc:spChg chg="del mod ord">
          <ac:chgData name="高増　潔" userId="151964c3-78cd-4020-a226-814db5c6c8be" providerId="ADAL" clId="{8128AE3D-A0C6-40E6-9357-BB82271B96FF}" dt="2022-08-27T10:06:21.507" v="5403" actId="700"/>
          <ac:spMkLst>
            <pc:docMk/>
            <pc:sldMk cId="2853911418" sldId="881"/>
            <ac:spMk id="3" creationId="{1E7C83A9-24B4-95DC-391D-C5EEDBE1F961}"/>
          </ac:spMkLst>
        </pc:spChg>
        <pc:spChg chg="mod ord">
          <ac:chgData name="高増　潔" userId="151964c3-78cd-4020-a226-814db5c6c8be" providerId="ADAL" clId="{8128AE3D-A0C6-40E6-9357-BB82271B96FF}" dt="2022-08-27T10:06:21.507" v="5403" actId="700"/>
          <ac:spMkLst>
            <pc:docMk/>
            <pc:sldMk cId="2853911418" sldId="881"/>
            <ac:spMk id="4" creationId="{77EBCCCF-B120-E87C-7907-E1DD77986A3A}"/>
          </ac:spMkLst>
        </pc:spChg>
        <pc:spChg chg="mod ord">
          <ac:chgData name="高増　潔" userId="151964c3-78cd-4020-a226-814db5c6c8be" providerId="ADAL" clId="{8128AE3D-A0C6-40E6-9357-BB82271B96FF}" dt="2022-08-27T10:06:21.507" v="5403" actId="700"/>
          <ac:spMkLst>
            <pc:docMk/>
            <pc:sldMk cId="2853911418" sldId="881"/>
            <ac:spMk id="5" creationId="{ED6DB879-BA57-52C6-7A53-A241CCF1CB3C}"/>
          </ac:spMkLst>
        </pc:spChg>
        <pc:spChg chg="mod ord">
          <ac:chgData name="高増　潔" userId="151964c3-78cd-4020-a226-814db5c6c8be" providerId="ADAL" clId="{8128AE3D-A0C6-40E6-9357-BB82271B96FF}" dt="2022-08-27T10:06:21.507" v="5403" actId="700"/>
          <ac:spMkLst>
            <pc:docMk/>
            <pc:sldMk cId="2853911418" sldId="881"/>
            <ac:spMk id="6" creationId="{7EEEFDF7-761C-BD0D-2374-6311486CAC09}"/>
          </ac:spMkLst>
        </pc:spChg>
        <pc:spChg chg="add mod ord">
          <ac:chgData name="高増　潔" userId="151964c3-78cd-4020-a226-814db5c6c8be" providerId="ADAL" clId="{8128AE3D-A0C6-40E6-9357-BB82271B96FF}" dt="2022-08-27T10:06:29.686" v="5426"/>
          <ac:spMkLst>
            <pc:docMk/>
            <pc:sldMk cId="2853911418" sldId="881"/>
            <ac:spMk id="7" creationId="{182CF7E9-99BD-BEAB-5425-1E7A021CF267}"/>
          </ac:spMkLst>
        </pc:spChg>
        <pc:spChg chg="add mod ord">
          <ac:chgData name="高増　潔" userId="151964c3-78cd-4020-a226-814db5c6c8be" providerId="ADAL" clId="{8128AE3D-A0C6-40E6-9357-BB82271B96FF}" dt="2022-08-27T12:42:41.483" v="7966"/>
          <ac:spMkLst>
            <pc:docMk/>
            <pc:sldMk cId="2853911418" sldId="881"/>
            <ac:spMk id="8" creationId="{C97C6115-94AF-FDCE-ADE0-246181E160ED}"/>
          </ac:spMkLst>
        </pc:spChg>
      </pc:sldChg>
      <pc:sldChg chg="add del">
        <pc:chgData name="高増　潔" userId="151964c3-78cd-4020-a226-814db5c6c8be" providerId="ADAL" clId="{8128AE3D-A0C6-40E6-9357-BB82271B96FF}" dt="2022-08-27T00:36:05.698" v="4703"/>
        <pc:sldMkLst>
          <pc:docMk/>
          <pc:sldMk cId="4033221655" sldId="881"/>
        </pc:sldMkLst>
      </pc:sldChg>
      <pc:sldChg chg="addSp delSp modSp new mod ord modClrScheme chgLayout">
        <pc:chgData name="高増　潔" userId="151964c3-78cd-4020-a226-814db5c6c8be" providerId="ADAL" clId="{8128AE3D-A0C6-40E6-9357-BB82271B96FF}" dt="2022-08-27T12:27:46.156" v="6860"/>
        <pc:sldMkLst>
          <pc:docMk/>
          <pc:sldMk cId="2230563030" sldId="882"/>
        </pc:sldMkLst>
        <pc:spChg chg="del mod ord">
          <ac:chgData name="高増　潔" userId="151964c3-78cd-4020-a226-814db5c6c8be" providerId="ADAL" clId="{8128AE3D-A0C6-40E6-9357-BB82271B96FF}" dt="2022-08-27T10:12:03.427" v="5458" actId="700"/>
          <ac:spMkLst>
            <pc:docMk/>
            <pc:sldMk cId="2230563030" sldId="882"/>
            <ac:spMk id="2" creationId="{5BB38D6E-D8BA-4CF4-E31F-7C318B25C6B9}"/>
          </ac:spMkLst>
        </pc:spChg>
        <pc:spChg chg="mod ord">
          <ac:chgData name="高増　潔" userId="151964c3-78cd-4020-a226-814db5c6c8be" providerId="ADAL" clId="{8128AE3D-A0C6-40E6-9357-BB82271B96FF}" dt="2022-08-27T10:12:03.427" v="5458" actId="700"/>
          <ac:spMkLst>
            <pc:docMk/>
            <pc:sldMk cId="2230563030" sldId="882"/>
            <ac:spMk id="3" creationId="{7DCC3117-3671-BA29-6A7A-90145CFC5F6E}"/>
          </ac:spMkLst>
        </pc:spChg>
        <pc:spChg chg="mod ord">
          <ac:chgData name="高増　潔" userId="151964c3-78cd-4020-a226-814db5c6c8be" providerId="ADAL" clId="{8128AE3D-A0C6-40E6-9357-BB82271B96FF}" dt="2022-08-27T10:12:03.427" v="5458" actId="700"/>
          <ac:spMkLst>
            <pc:docMk/>
            <pc:sldMk cId="2230563030" sldId="882"/>
            <ac:spMk id="4" creationId="{46B3EA48-1326-46DB-1DA3-78A4F364F19B}"/>
          </ac:spMkLst>
        </pc:spChg>
        <pc:spChg chg="mod ord">
          <ac:chgData name="高増　潔" userId="151964c3-78cd-4020-a226-814db5c6c8be" providerId="ADAL" clId="{8128AE3D-A0C6-40E6-9357-BB82271B96FF}" dt="2022-08-27T10:12:03.427" v="5458" actId="700"/>
          <ac:spMkLst>
            <pc:docMk/>
            <pc:sldMk cId="2230563030" sldId="882"/>
            <ac:spMk id="5" creationId="{BFD4E33F-0774-A5CB-9186-4FA5F8C8D72F}"/>
          </ac:spMkLst>
        </pc:spChg>
        <pc:spChg chg="del">
          <ac:chgData name="高増　潔" userId="151964c3-78cd-4020-a226-814db5c6c8be" providerId="ADAL" clId="{8128AE3D-A0C6-40E6-9357-BB82271B96FF}" dt="2022-08-27T10:12:03.427" v="5458" actId="700"/>
          <ac:spMkLst>
            <pc:docMk/>
            <pc:sldMk cId="2230563030" sldId="882"/>
            <ac:spMk id="6" creationId="{CF12E514-10D0-77FF-8938-D8F97A8D4120}"/>
          </ac:spMkLst>
        </pc:spChg>
        <pc:spChg chg="add mod ord">
          <ac:chgData name="高増　潔" userId="151964c3-78cd-4020-a226-814db5c6c8be" providerId="ADAL" clId="{8128AE3D-A0C6-40E6-9357-BB82271B96FF}" dt="2022-08-27T10:12:13.764" v="5498"/>
          <ac:spMkLst>
            <pc:docMk/>
            <pc:sldMk cId="2230563030" sldId="882"/>
            <ac:spMk id="7" creationId="{50F76B58-7DB5-EA49-2C9E-3091ADB290B6}"/>
          </ac:spMkLst>
        </pc:spChg>
        <pc:spChg chg="add mod">
          <ac:chgData name="高増　潔" userId="151964c3-78cd-4020-a226-814db5c6c8be" providerId="ADAL" clId="{8128AE3D-A0C6-40E6-9357-BB82271B96FF}" dt="2022-08-27T12:08:32.474" v="6104" actId="404"/>
          <ac:spMkLst>
            <pc:docMk/>
            <pc:sldMk cId="2230563030" sldId="882"/>
            <ac:spMk id="9" creationId="{BEFB43A5-49F0-F4B3-E40D-DEFF373038BD}"/>
          </ac:spMkLst>
        </pc:spChg>
        <pc:spChg chg="add del mod">
          <ac:chgData name="高増　潔" userId="151964c3-78cd-4020-a226-814db5c6c8be" providerId="ADAL" clId="{8128AE3D-A0C6-40E6-9357-BB82271B96FF}" dt="2022-08-27T10:18:41.211" v="5577" actId="478"/>
          <ac:spMkLst>
            <pc:docMk/>
            <pc:sldMk cId="2230563030" sldId="882"/>
            <ac:spMk id="12" creationId="{EDD5F21C-1942-BF8F-DD90-6F3C416045CF}"/>
          </ac:spMkLst>
        </pc:spChg>
        <pc:spChg chg="add mod ord">
          <ac:chgData name="高増　潔" userId="151964c3-78cd-4020-a226-814db5c6c8be" providerId="ADAL" clId="{8128AE3D-A0C6-40E6-9357-BB82271B96FF}" dt="2022-08-27T10:34:03.873" v="5837" actId="164"/>
          <ac:spMkLst>
            <pc:docMk/>
            <pc:sldMk cId="2230563030" sldId="882"/>
            <ac:spMk id="13" creationId="{5D2CF63C-445A-BAA1-5359-6F1AF8F8D1F6}"/>
          </ac:spMkLst>
        </pc:spChg>
        <pc:spChg chg="add mod ord">
          <ac:chgData name="高増　潔" userId="151964c3-78cd-4020-a226-814db5c6c8be" providerId="ADAL" clId="{8128AE3D-A0C6-40E6-9357-BB82271B96FF}" dt="2022-08-27T10:34:03.873" v="5837" actId="164"/>
          <ac:spMkLst>
            <pc:docMk/>
            <pc:sldMk cId="2230563030" sldId="882"/>
            <ac:spMk id="14" creationId="{4B1FF0C2-25D0-CA0E-8A98-5D9D306C041E}"/>
          </ac:spMkLst>
        </pc:spChg>
        <pc:spChg chg="add mod">
          <ac:chgData name="高増　潔" userId="151964c3-78cd-4020-a226-814db5c6c8be" providerId="ADAL" clId="{8128AE3D-A0C6-40E6-9357-BB82271B96FF}" dt="2022-08-27T12:08:24.304" v="6103" actId="404"/>
          <ac:spMkLst>
            <pc:docMk/>
            <pc:sldMk cId="2230563030" sldId="882"/>
            <ac:spMk id="15" creationId="{9A41FDEE-1F70-4B1A-7723-EC215ECCAE46}"/>
          </ac:spMkLst>
        </pc:spChg>
        <pc:spChg chg="add mod">
          <ac:chgData name="高増　潔" userId="151964c3-78cd-4020-a226-814db5c6c8be" providerId="ADAL" clId="{8128AE3D-A0C6-40E6-9357-BB82271B96FF}" dt="2022-08-27T12:22:52.492" v="6485" actId="1035"/>
          <ac:spMkLst>
            <pc:docMk/>
            <pc:sldMk cId="2230563030" sldId="882"/>
            <ac:spMk id="16" creationId="{65354906-8AF5-075E-F6BA-7DCCE89DD965}"/>
          </ac:spMkLst>
        </pc:spChg>
        <pc:spChg chg="add mod">
          <ac:chgData name="高増　潔" userId="151964c3-78cd-4020-a226-814db5c6c8be" providerId="ADAL" clId="{8128AE3D-A0C6-40E6-9357-BB82271B96FF}" dt="2022-08-27T12:10:39.385" v="6147" actId="164"/>
          <ac:spMkLst>
            <pc:docMk/>
            <pc:sldMk cId="2230563030" sldId="882"/>
            <ac:spMk id="21" creationId="{51D6FB7C-1F19-7704-AA52-13F1D4234355}"/>
          </ac:spMkLst>
        </pc:spChg>
        <pc:spChg chg="add mod">
          <ac:chgData name="高増　潔" userId="151964c3-78cd-4020-a226-814db5c6c8be" providerId="ADAL" clId="{8128AE3D-A0C6-40E6-9357-BB82271B96FF}" dt="2022-08-27T12:10:39.385" v="6147" actId="164"/>
          <ac:spMkLst>
            <pc:docMk/>
            <pc:sldMk cId="2230563030" sldId="882"/>
            <ac:spMk id="22" creationId="{0579E812-4546-AAC0-1D29-EE0A14E022AB}"/>
          </ac:spMkLst>
        </pc:spChg>
        <pc:spChg chg="add mod">
          <ac:chgData name="高増　潔" userId="151964c3-78cd-4020-a226-814db5c6c8be" providerId="ADAL" clId="{8128AE3D-A0C6-40E6-9357-BB82271B96FF}" dt="2022-08-27T12:10:39.385" v="6147" actId="164"/>
          <ac:spMkLst>
            <pc:docMk/>
            <pc:sldMk cId="2230563030" sldId="882"/>
            <ac:spMk id="23" creationId="{B0437635-2D84-25CA-D26A-08F4E58822D4}"/>
          </ac:spMkLst>
        </pc:spChg>
        <pc:spChg chg="add mod">
          <ac:chgData name="高増　潔" userId="151964c3-78cd-4020-a226-814db5c6c8be" providerId="ADAL" clId="{8128AE3D-A0C6-40E6-9357-BB82271B96FF}" dt="2022-08-27T12:10:39.385" v="6147" actId="164"/>
          <ac:spMkLst>
            <pc:docMk/>
            <pc:sldMk cId="2230563030" sldId="882"/>
            <ac:spMk id="25" creationId="{4A0A65C0-7A78-EAA6-AE10-57B1529089B1}"/>
          </ac:spMkLst>
        </pc:spChg>
        <pc:spChg chg="mod">
          <ac:chgData name="高増　潔" userId="151964c3-78cd-4020-a226-814db5c6c8be" providerId="ADAL" clId="{8128AE3D-A0C6-40E6-9357-BB82271B96FF}" dt="2022-08-27T12:12:33.072" v="6181" actId="1036"/>
          <ac:spMkLst>
            <pc:docMk/>
            <pc:sldMk cId="2230563030" sldId="882"/>
            <ac:spMk id="28" creationId="{3B84195E-DA3A-3077-AEC8-9BFAFD4D7026}"/>
          </ac:spMkLst>
        </pc:spChg>
        <pc:spChg chg="mod">
          <ac:chgData name="高増　潔" userId="151964c3-78cd-4020-a226-814db5c6c8be" providerId="ADAL" clId="{8128AE3D-A0C6-40E6-9357-BB82271B96FF}" dt="2022-08-27T12:11:44.645" v="6151"/>
          <ac:spMkLst>
            <pc:docMk/>
            <pc:sldMk cId="2230563030" sldId="882"/>
            <ac:spMk id="29" creationId="{0FC9ED72-8474-E16D-7DD1-B3AF6C23306B}"/>
          </ac:spMkLst>
        </pc:spChg>
        <pc:spChg chg="mod">
          <ac:chgData name="高増　潔" userId="151964c3-78cd-4020-a226-814db5c6c8be" providerId="ADAL" clId="{8128AE3D-A0C6-40E6-9357-BB82271B96FF}" dt="2022-08-27T12:11:44.645" v="6151"/>
          <ac:spMkLst>
            <pc:docMk/>
            <pc:sldMk cId="2230563030" sldId="882"/>
            <ac:spMk id="31" creationId="{97009DD9-9376-32AB-0024-432F47C6A91D}"/>
          </ac:spMkLst>
        </pc:spChg>
        <pc:spChg chg="del mod">
          <ac:chgData name="高増　潔" userId="151964c3-78cd-4020-a226-814db5c6c8be" providerId="ADAL" clId="{8128AE3D-A0C6-40E6-9357-BB82271B96FF}" dt="2022-08-27T12:12:02.905" v="6157" actId="478"/>
          <ac:spMkLst>
            <pc:docMk/>
            <pc:sldMk cId="2230563030" sldId="882"/>
            <ac:spMk id="34" creationId="{73D24BA4-AEEF-74FF-BCD2-E13E484855F7}"/>
          </ac:spMkLst>
        </pc:spChg>
        <pc:spChg chg="del mod">
          <ac:chgData name="高増　潔" userId="151964c3-78cd-4020-a226-814db5c6c8be" providerId="ADAL" clId="{8128AE3D-A0C6-40E6-9357-BB82271B96FF}" dt="2022-08-27T12:11:52.030" v="6153" actId="478"/>
          <ac:spMkLst>
            <pc:docMk/>
            <pc:sldMk cId="2230563030" sldId="882"/>
            <ac:spMk id="35" creationId="{2D6FA6AE-66A3-23B7-0F42-864B09DB7E46}"/>
          </ac:spMkLst>
        </pc:spChg>
        <pc:spChg chg="del mod">
          <ac:chgData name="高増　潔" userId="151964c3-78cd-4020-a226-814db5c6c8be" providerId="ADAL" clId="{8128AE3D-A0C6-40E6-9357-BB82271B96FF}" dt="2022-08-27T12:11:59.983" v="6156" actId="478"/>
          <ac:spMkLst>
            <pc:docMk/>
            <pc:sldMk cId="2230563030" sldId="882"/>
            <ac:spMk id="36" creationId="{C5A4F782-630C-97C5-2089-C33E00EC2E0A}"/>
          </ac:spMkLst>
        </pc:spChg>
        <pc:spChg chg="del mod">
          <ac:chgData name="高増　潔" userId="151964c3-78cd-4020-a226-814db5c6c8be" providerId="ADAL" clId="{8128AE3D-A0C6-40E6-9357-BB82271B96FF}" dt="2022-08-27T12:13:39.402" v="6186" actId="478"/>
          <ac:spMkLst>
            <pc:docMk/>
            <pc:sldMk cId="2230563030" sldId="882"/>
            <ac:spMk id="39" creationId="{C3D3BB78-921F-F5E7-B7CC-B1FB9C06C32A}"/>
          </ac:spMkLst>
        </pc:spChg>
        <pc:spChg chg="mod topLvl">
          <ac:chgData name="高増　潔" userId="151964c3-78cd-4020-a226-814db5c6c8be" providerId="ADAL" clId="{8128AE3D-A0C6-40E6-9357-BB82271B96FF}" dt="2022-08-27T12:18:56.887" v="6357" actId="164"/>
          <ac:spMkLst>
            <pc:docMk/>
            <pc:sldMk cId="2230563030" sldId="882"/>
            <ac:spMk id="40" creationId="{09B527FD-CE43-4B81-15C5-344965247ABF}"/>
          </ac:spMkLst>
        </pc:spChg>
        <pc:spChg chg="mod topLvl">
          <ac:chgData name="高増　潔" userId="151964c3-78cd-4020-a226-814db5c6c8be" providerId="ADAL" clId="{8128AE3D-A0C6-40E6-9357-BB82271B96FF}" dt="2022-08-27T12:18:56.887" v="6357" actId="164"/>
          <ac:spMkLst>
            <pc:docMk/>
            <pc:sldMk cId="2230563030" sldId="882"/>
            <ac:spMk id="41" creationId="{41E5B949-7038-0279-109C-1ED74290ECE4}"/>
          </ac:spMkLst>
        </pc:spChg>
        <pc:spChg chg="del mod">
          <ac:chgData name="高増　潔" userId="151964c3-78cd-4020-a226-814db5c6c8be" providerId="ADAL" clId="{8128AE3D-A0C6-40E6-9357-BB82271B96FF}" dt="2022-08-27T12:16:06.762" v="6270" actId="478"/>
          <ac:spMkLst>
            <pc:docMk/>
            <pc:sldMk cId="2230563030" sldId="882"/>
            <ac:spMk id="48" creationId="{0E9D9E80-E069-FD16-9BCF-5053A19DD728}"/>
          </ac:spMkLst>
        </pc:spChg>
        <pc:spChg chg="del mod">
          <ac:chgData name="高増　潔" userId="151964c3-78cd-4020-a226-814db5c6c8be" providerId="ADAL" clId="{8128AE3D-A0C6-40E6-9357-BB82271B96FF}" dt="2022-08-27T12:16:09.097" v="6271" actId="478"/>
          <ac:spMkLst>
            <pc:docMk/>
            <pc:sldMk cId="2230563030" sldId="882"/>
            <ac:spMk id="49" creationId="{A49C19E0-C07B-FCF8-059A-448D8914DFCE}"/>
          </ac:spMkLst>
        </pc:spChg>
        <pc:spChg chg="add mod">
          <ac:chgData name="高増　潔" userId="151964c3-78cd-4020-a226-814db5c6c8be" providerId="ADAL" clId="{8128AE3D-A0C6-40E6-9357-BB82271B96FF}" dt="2022-08-27T12:18:56.887" v="6357" actId="164"/>
          <ac:spMkLst>
            <pc:docMk/>
            <pc:sldMk cId="2230563030" sldId="882"/>
            <ac:spMk id="51" creationId="{E2F72F48-30B5-EC0A-8442-D7FFEB785F13}"/>
          </ac:spMkLst>
        </pc:spChg>
        <pc:spChg chg="add mod">
          <ac:chgData name="高増　潔" userId="151964c3-78cd-4020-a226-814db5c6c8be" providerId="ADAL" clId="{8128AE3D-A0C6-40E6-9357-BB82271B96FF}" dt="2022-08-27T12:18:56.887" v="6357" actId="164"/>
          <ac:spMkLst>
            <pc:docMk/>
            <pc:sldMk cId="2230563030" sldId="882"/>
            <ac:spMk id="52" creationId="{4025FB6C-46FD-3233-A643-42B8DD3B0C15}"/>
          </ac:spMkLst>
        </pc:spChg>
        <pc:grpChg chg="add mod">
          <ac:chgData name="高増　潔" userId="151964c3-78cd-4020-a226-814db5c6c8be" providerId="ADAL" clId="{8128AE3D-A0C6-40E6-9357-BB82271B96FF}" dt="2022-08-27T12:20:32.664" v="6362" actId="12789"/>
          <ac:grpSpMkLst>
            <pc:docMk/>
            <pc:sldMk cId="2230563030" sldId="882"/>
            <ac:grpSpMk id="17" creationId="{58BBC73D-5B55-101A-9BBA-D980E9DE1094}"/>
          </ac:grpSpMkLst>
        </pc:grpChg>
        <pc:grpChg chg="add mod">
          <ac:chgData name="高増　潔" userId="151964c3-78cd-4020-a226-814db5c6c8be" providerId="ADAL" clId="{8128AE3D-A0C6-40E6-9357-BB82271B96FF}" dt="2022-08-27T12:20:27.753" v="6361" actId="12789"/>
          <ac:grpSpMkLst>
            <pc:docMk/>
            <pc:sldMk cId="2230563030" sldId="882"/>
            <ac:grpSpMk id="26" creationId="{C0420830-17F3-BAFC-DDFF-E51E0BC5B6AF}"/>
          </ac:grpSpMkLst>
        </pc:grpChg>
        <pc:grpChg chg="add del mod">
          <ac:chgData name="高増　潔" userId="151964c3-78cd-4020-a226-814db5c6c8be" providerId="ADAL" clId="{8128AE3D-A0C6-40E6-9357-BB82271B96FF}" dt="2022-08-27T12:23:11.630" v="6513" actId="1038"/>
          <ac:grpSpMkLst>
            <pc:docMk/>
            <pc:sldMk cId="2230563030" sldId="882"/>
            <ac:grpSpMk id="27" creationId="{29101DE0-C4F4-4865-72E7-2C3D90DC04C9}"/>
          </ac:grpSpMkLst>
        </pc:grpChg>
        <pc:grpChg chg="del mod">
          <ac:chgData name="高増　潔" userId="151964c3-78cd-4020-a226-814db5c6c8be" providerId="ADAL" clId="{8128AE3D-A0C6-40E6-9357-BB82271B96FF}" dt="2022-08-27T12:12:05.273" v="6158" actId="478"/>
          <ac:grpSpMkLst>
            <pc:docMk/>
            <pc:sldMk cId="2230563030" sldId="882"/>
            <ac:grpSpMk id="32" creationId="{09E28D58-BAAE-E292-1EF2-A6FA399D2AAE}"/>
          </ac:grpSpMkLst>
        </pc:grpChg>
        <pc:grpChg chg="add del mod">
          <ac:chgData name="高増　潔" userId="151964c3-78cd-4020-a226-814db5c6c8be" providerId="ADAL" clId="{8128AE3D-A0C6-40E6-9357-BB82271B96FF}" dt="2022-08-27T12:16:25.366" v="6272" actId="165"/>
          <ac:grpSpMkLst>
            <pc:docMk/>
            <pc:sldMk cId="2230563030" sldId="882"/>
            <ac:grpSpMk id="38" creationId="{D62BFD09-8488-E3EB-2C30-AA4C6A1506D2}"/>
          </ac:grpSpMkLst>
        </pc:grpChg>
        <pc:grpChg chg="del mod">
          <ac:chgData name="高増　潔" userId="151964c3-78cd-4020-a226-814db5c6c8be" providerId="ADAL" clId="{8128AE3D-A0C6-40E6-9357-BB82271B96FF}" dt="2022-08-27T12:16:09.097" v="6271" actId="478"/>
          <ac:grpSpMkLst>
            <pc:docMk/>
            <pc:sldMk cId="2230563030" sldId="882"/>
            <ac:grpSpMk id="46" creationId="{35C4E15C-65C1-D3F3-429D-D86C229897DB}"/>
          </ac:grpSpMkLst>
        </pc:grpChg>
        <pc:grpChg chg="add mod">
          <ac:chgData name="高増　潔" userId="151964c3-78cd-4020-a226-814db5c6c8be" providerId="ADAL" clId="{8128AE3D-A0C6-40E6-9357-BB82271B96FF}" dt="2022-08-27T12:20:27.753" v="6361" actId="12789"/>
          <ac:grpSpMkLst>
            <pc:docMk/>
            <pc:sldMk cId="2230563030" sldId="882"/>
            <ac:grpSpMk id="54" creationId="{766A2B2B-0C05-3B02-16DA-996D8D523A64}"/>
          </ac:grpSpMkLst>
        </pc:grpChg>
        <pc:picChg chg="add del mod">
          <ac:chgData name="高増　潔" userId="151964c3-78cd-4020-a226-814db5c6c8be" providerId="ADAL" clId="{8128AE3D-A0C6-40E6-9357-BB82271B96FF}" dt="2022-08-27T10:33:04.055" v="5806" actId="478"/>
          <ac:picMkLst>
            <pc:docMk/>
            <pc:sldMk cId="2230563030" sldId="882"/>
            <ac:picMk id="8" creationId="{5DB18AC3-34DF-C818-B8BC-4CB3E402D57A}"/>
          </ac:picMkLst>
        </pc:picChg>
        <pc:picChg chg="add del mod">
          <ac:chgData name="高増　潔" userId="151964c3-78cd-4020-a226-814db5c6c8be" providerId="ADAL" clId="{8128AE3D-A0C6-40E6-9357-BB82271B96FF}" dt="2022-08-27T11:56:57.684" v="5842" actId="478"/>
          <ac:picMkLst>
            <pc:docMk/>
            <pc:sldMk cId="2230563030" sldId="882"/>
            <ac:picMk id="18" creationId="{9487BE6F-D1C3-3678-A1A8-3AB304C0E2CF}"/>
          </ac:picMkLst>
        </pc:picChg>
        <pc:picChg chg="add del mod modCrop">
          <ac:chgData name="高増　潔" userId="151964c3-78cd-4020-a226-814db5c6c8be" providerId="ADAL" clId="{8128AE3D-A0C6-40E6-9357-BB82271B96FF}" dt="2022-08-27T12:10:25.091" v="6146" actId="478"/>
          <ac:picMkLst>
            <pc:docMk/>
            <pc:sldMk cId="2230563030" sldId="882"/>
            <ac:picMk id="20" creationId="{51CC528D-9139-FBA1-8FE0-649DC1CF5FA8}"/>
          </ac:picMkLst>
        </pc:picChg>
        <pc:cxnChg chg="add mod ord">
          <ac:chgData name="高増　潔" userId="151964c3-78cd-4020-a226-814db5c6c8be" providerId="ADAL" clId="{8128AE3D-A0C6-40E6-9357-BB82271B96FF}" dt="2022-08-27T12:23:03.880" v="6500" actId="1038"/>
          <ac:cxnSpMkLst>
            <pc:docMk/>
            <pc:sldMk cId="2230563030" sldId="882"/>
            <ac:cxnSpMk id="11" creationId="{877967D3-E0B3-0BF7-B326-E1AB49E66B0F}"/>
          </ac:cxnSpMkLst>
        </pc:cxnChg>
        <pc:cxnChg chg="add mod">
          <ac:chgData name="高増　潔" userId="151964c3-78cd-4020-a226-814db5c6c8be" providerId="ADAL" clId="{8128AE3D-A0C6-40E6-9357-BB82271B96FF}" dt="2022-08-27T12:10:39.385" v="6147" actId="164"/>
          <ac:cxnSpMkLst>
            <pc:docMk/>
            <pc:sldMk cId="2230563030" sldId="882"/>
            <ac:cxnSpMk id="24" creationId="{521EEE34-AB73-4376-E689-EA43AB7B8F3E}"/>
          </ac:cxnSpMkLst>
        </pc:cxnChg>
        <pc:cxnChg chg="mod">
          <ac:chgData name="高増　潔" userId="151964c3-78cd-4020-a226-814db5c6c8be" providerId="ADAL" clId="{8128AE3D-A0C6-40E6-9357-BB82271B96FF}" dt="2022-08-27T12:11:44.645" v="6151"/>
          <ac:cxnSpMkLst>
            <pc:docMk/>
            <pc:sldMk cId="2230563030" sldId="882"/>
            <ac:cxnSpMk id="30" creationId="{26E8FB92-843A-3343-9403-87F835468399}"/>
          </ac:cxnSpMkLst>
        </pc:cxnChg>
        <pc:cxnChg chg="del mod">
          <ac:chgData name="高増　潔" userId="151964c3-78cd-4020-a226-814db5c6c8be" providerId="ADAL" clId="{8128AE3D-A0C6-40E6-9357-BB82271B96FF}" dt="2022-08-27T12:12:07.553" v="6159" actId="478"/>
          <ac:cxnSpMkLst>
            <pc:docMk/>
            <pc:sldMk cId="2230563030" sldId="882"/>
            <ac:cxnSpMk id="33" creationId="{D685C51A-B20A-93AB-FA77-29F952BCD3A2}"/>
          </ac:cxnSpMkLst>
        </pc:cxnChg>
        <pc:cxnChg chg="del mod">
          <ac:chgData name="高増　潔" userId="151964c3-78cd-4020-a226-814db5c6c8be" providerId="ADAL" clId="{8128AE3D-A0C6-40E6-9357-BB82271B96FF}" dt="2022-08-27T12:12:05.273" v="6158" actId="478"/>
          <ac:cxnSpMkLst>
            <pc:docMk/>
            <pc:sldMk cId="2230563030" sldId="882"/>
            <ac:cxnSpMk id="37" creationId="{12112BD4-6E60-76AA-7E7C-4644BBBC8ABA}"/>
          </ac:cxnSpMkLst>
        </pc:cxnChg>
        <pc:cxnChg chg="mod topLvl">
          <ac:chgData name="高増　潔" userId="151964c3-78cd-4020-a226-814db5c6c8be" providerId="ADAL" clId="{8128AE3D-A0C6-40E6-9357-BB82271B96FF}" dt="2022-08-27T12:18:56.887" v="6357" actId="164"/>
          <ac:cxnSpMkLst>
            <pc:docMk/>
            <pc:sldMk cId="2230563030" sldId="882"/>
            <ac:cxnSpMk id="42" creationId="{85AE32C4-EF2C-0DE9-A5A3-5EAFBD3B06EE}"/>
          </ac:cxnSpMkLst>
        </pc:cxnChg>
        <pc:cxnChg chg="mod topLvl">
          <ac:chgData name="高増　潔" userId="151964c3-78cd-4020-a226-814db5c6c8be" providerId="ADAL" clId="{8128AE3D-A0C6-40E6-9357-BB82271B96FF}" dt="2022-08-27T12:18:56.887" v="6357" actId="164"/>
          <ac:cxnSpMkLst>
            <pc:docMk/>
            <pc:sldMk cId="2230563030" sldId="882"/>
            <ac:cxnSpMk id="43" creationId="{7FF1EC3E-CB37-1A51-03FC-884CD8083529}"/>
          </ac:cxnSpMkLst>
        </pc:cxnChg>
        <pc:cxnChg chg="add del mod topLvl">
          <ac:chgData name="高増　潔" userId="151964c3-78cd-4020-a226-814db5c6c8be" providerId="ADAL" clId="{8128AE3D-A0C6-40E6-9357-BB82271B96FF}" dt="2022-08-27T12:17:31.277" v="6294" actId="478"/>
          <ac:cxnSpMkLst>
            <pc:docMk/>
            <pc:sldMk cId="2230563030" sldId="882"/>
            <ac:cxnSpMk id="44" creationId="{20937356-5EB9-0C4F-4B9A-FDA1DB7BF989}"/>
          </ac:cxnSpMkLst>
        </pc:cxnChg>
        <pc:cxnChg chg="del mod">
          <ac:chgData name="高増　潔" userId="151964c3-78cd-4020-a226-814db5c6c8be" providerId="ADAL" clId="{8128AE3D-A0C6-40E6-9357-BB82271B96FF}" dt="2022-08-27T12:13:37.204" v="6185" actId="478"/>
          <ac:cxnSpMkLst>
            <pc:docMk/>
            <pc:sldMk cId="2230563030" sldId="882"/>
            <ac:cxnSpMk id="45" creationId="{A3EFC523-48FE-4CC4-A426-807013CA2548}"/>
          </ac:cxnSpMkLst>
        </pc:cxnChg>
        <pc:cxnChg chg="mod topLvl">
          <ac:chgData name="高増　潔" userId="151964c3-78cd-4020-a226-814db5c6c8be" providerId="ADAL" clId="{8128AE3D-A0C6-40E6-9357-BB82271B96FF}" dt="2022-08-27T12:18:56.887" v="6357" actId="164"/>
          <ac:cxnSpMkLst>
            <pc:docMk/>
            <pc:sldMk cId="2230563030" sldId="882"/>
            <ac:cxnSpMk id="47" creationId="{4EFAB5C1-EE9B-AB9A-5A45-257018F4B22D}"/>
          </ac:cxnSpMkLst>
        </pc:cxnChg>
        <pc:cxnChg chg="add mod">
          <ac:chgData name="高増　潔" userId="151964c3-78cd-4020-a226-814db5c6c8be" providerId="ADAL" clId="{8128AE3D-A0C6-40E6-9357-BB82271B96FF}" dt="2022-08-27T12:18:56.887" v="6357" actId="164"/>
          <ac:cxnSpMkLst>
            <pc:docMk/>
            <pc:sldMk cId="2230563030" sldId="882"/>
            <ac:cxnSpMk id="50" creationId="{CE00220D-9C10-B35A-ACAB-737513835694}"/>
          </ac:cxnSpMkLst>
        </pc:cxnChg>
        <pc:cxnChg chg="add mod">
          <ac:chgData name="高増　潔" userId="151964c3-78cd-4020-a226-814db5c6c8be" providerId="ADAL" clId="{8128AE3D-A0C6-40E6-9357-BB82271B96FF}" dt="2022-08-27T12:18:56.887" v="6357" actId="164"/>
          <ac:cxnSpMkLst>
            <pc:docMk/>
            <pc:sldMk cId="2230563030" sldId="882"/>
            <ac:cxnSpMk id="53" creationId="{48666184-DAC9-82F7-F435-363D7DC3E72C}"/>
          </ac:cxnSpMkLst>
        </pc:cxnChg>
      </pc:sldChg>
      <pc:sldChg chg="addSp delSp modSp new mod modClrScheme chgLayout">
        <pc:chgData name="高増　潔" userId="151964c3-78cd-4020-a226-814db5c6c8be" providerId="ADAL" clId="{8128AE3D-A0C6-40E6-9357-BB82271B96FF}" dt="2022-08-28T00:29:41.273" v="8010"/>
        <pc:sldMkLst>
          <pc:docMk/>
          <pc:sldMk cId="2753414919" sldId="883"/>
        </pc:sldMkLst>
        <pc:spChg chg="del mod ord">
          <ac:chgData name="高増　潔" userId="151964c3-78cd-4020-a226-814db5c6c8be" providerId="ADAL" clId="{8128AE3D-A0C6-40E6-9357-BB82271B96FF}" dt="2022-08-28T00:29:28.066" v="7970" actId="700"/>
          <ac:spMkLst>
            <pc:docMk/>
            <pc:sldMk cId="2753414919" sldId="883"/>
            <ac:spMk id="2" creationId="{8C4572D1-8839-57DB-D048-7B3B97D7E5CE}"/>
          </ac:spMkLst>
        </pc:spChg>
        <pc:spChg chg="del mod ord">
          <ac:chgData name="高増　潔" userId="151964c3-78cd-4020-a226-814db5c6c8be" providerId="ADAL" clId="{8128AE3D-A0C6-40E6-9357-BB82271B96FF}" dt="2022-08-28T00:29:28.066" v="7970" actId="700"/>
          <ac:spMkLst>
            <pc:docMk/>
            <pc:sldMk cId="2753414919" sldId="883"/>
            <ac:spMk id="3" creationId="{F9028483-3282-7675-FF47-538A02A790E3}"/>
          </ac:spMkLst>
        </pc:spChg>
        <pc:spChg chg="mod ord">
          <ac:chgData name="高増　潔" userId="151964c3-78cd-4020-a226-814db5c6c8be" providerId="ADAL" clId="{8128AE3D-A0C6-40E6-9357-BB82271B96FF}" dt="2022-08-28T00:29:28.066" v="7970" actId="700"/>
          <ac:spMkLst>
            <pc:docMk/>
            <pc:sldMk cId="2753414919" sldId="883"/>
            <ac:spMk id="4" creationId="{74B011F5-A26A-BDAD-FD94-1CDB8A385FA8}"/>
          </ac:spMkLst>
        </pc:spChg>
        <pc:spChg chg="mod ord">
          <ac:chgData name="高増　潔" userId="151964c3-78cd-4020-a226-814db5c6c8be" providerId="ADAL" clId="{8128AE3D-A0C6-40E6-9357-BB82271B96FF}" dt="2022-08-28T00:29:28.066" v="7970" actId="700"/>
          <ac:spMkLst>
            <pc:docMk/>
            <pc:sldMk cId="2753414919" sldId="883"/>
            <ac:spMk id="5" creationId="{1F7CE0DE-4DC3-4732-652D-6CE6A89965FE}"/>
          </ac:spMkLst>
        </pc:spChg>
        <pc:spChg chg="mod ord">
          <ac:chgData name="高増　潔" userId="151964c3-78cd-4020-a226-814db5c6c8be" providerId="ADAL" clId="{8128AE3D-A0C6-40E6-9357-BB82271B96FF}" dt="2022-08-28T00:29:28.066" v="7970" actId="700"/>
          <ac:spMkLst>
            <pc:docMk/>
            <pc:sldMk cId="2753414919" sldId="883"/>
            <ac:spMk id="6" creationId="{1B1C6C3D-FD3A-1E9B-AC58-057551632275}"/>
          </ac:spMkLst>
        </pc:spChg>
        <pc:spChg chg="add mod ord">
          <ac:chgData name="高増　潔" userId="151964c3-78cd-4020-a226-814db5c6c8be" providerId="ADAL" clId="{8128AE3D-A0C6-40E6-9357-BB82271B96FF}" dt="2022-08-28T00:29:41.273" v="8010"/>
          <ac:spMkLst>
            <pc:docMk/>
            <pc:sldMk cId="2753414919" sldId="883"/>
            <ac:spMk id="7" creationId="{6AECCE3A-04A5-BD7E-4712-5E2A60F28D34}"/>
          </ac:spMkLst>
        </pc:spChg>
        <pc:spChg chg="add mod ord">
          <ac:chgData name="高増　潔" userId="151964c3-78cd-4020-a226-814db5c6c8be" providerId="ADAL" clId="{8128AE3D-A0C6-40E6-9357-BB82271B96FF}" dt="2022-08-28T00:29:28.066" v="7970" actId="700"/>
          <ac:spMkLst>
            <pc:docMk/>
            <pc:sldMk cId="2753414919" sldId="883"/>
            <ac:spMk id="8" creationId="{F64A6830-77E0-4E71-E5A0-DA8B59073B18}"/>
          </ac:spMkLst>
        </pc:spChg>
      </pc:sldChg>
      <pc:sldChg chg="addSp delSp modSp new mod">
        <pc:chgData name="高増　潔" userId="151964c3-78cd-4020-a226-814db5c6c8be" providerId="ADAL" clId="{8128AE3D-A0C6-40E6-9357-BB82271B96FF}" dt="2022-09-05T00:45:53.515" v="11480" actId="1038"/>
        <pc:sldMkLst>
          <pc:docMk/>
          <pc:sldMk cId="1337068036" sldId="884"/>
        </pc:sldMkLst>
        <pc:spChg chg="mod">
          <ac:chgData name="高増　潔" userId="151964c3-78cd-4020-a226-814db5c6c8be" providerId="ADAL" clId="{8128AE3D-A0C6-40E6-9357-BB82271B96FF}" dt="2022-09-05T00:45:30.452" v="11476" actId="14100"/>
          <ac:spMkLst>
            <pc:docMk/>
            <pc:sldMk cId="1337068036" sldId="884"/>
            <ac:spMk id="2" creationId="{768F7877-DA98-0F03-BE25-E194FE636582}"/>
          </ac:spMkLst>
        </pc:spChg>
        <pc:spChg chg="mod">
          <ac:chgData name="高増　潔" userId="151964c3-78cd-4020-a226-814db5c6c8be" providerId="ADAL" clId="{8128AE3D-A0C6-40E6-9357-BB82271B96FF}" dt="2022-09-05T00:43:26.844" v="11331"/>
          <ac:spMkLst>
            <pc:docMk/>
            <pc:sldMk cId="1337068036" sldId="884"/>
            <ac:spMk id="3" creationId="{BA17746C-CE5B-9FCF-F53B-6D20A60ACD43}"/>
          </ac:spMkLst>
        </pc:spChg>
        <pc:spChg chg="mod">
          <ac:chgData name="高増　潔" userId="151964c3-78cd-4020-a226-814db5c6c8be" providerId="ADAL" clId="{8128AE3D-A0C6-40E6-9357-BB82271B96FF}" dt="2022-08-28T01:31:35.155" v="8061"/>
          <ac:spMkLst>
            <pc:docMk/>
            <pc:sldMk cId="1337068036" sldId="884"/>
            <ac:spMk id="9" creationId="{384B7C42-EB1A-81EC-7479-1A8AD953441E}"/>
          </ac:spMkLst>
        </pc:spChg>
        <pc:spChg chg="mod">
          <ac:chgData name="高増　潔" userId="151964c3-78cd-4020-a226-814db5c6c8be" providerId="ADAL" clId="{8128AE3D-A0C6-40E6-9357-BB82271B96FF}" dt="2022-08-28T01:31:35.155" v="8061"/>
          <ac:spMkLst>
            <pc:docMk/>
            <pc:sldMk cId="1337068036" sldId="884"/>
            <ac:spMk id="15" creationId="{FE0D530D-CB62-D2DD-8A9C-1380F68A5AF1}"/>
          </ac:spMkLst>
        </pc:spChg>
        <pc:spChg chg="mod">
          <ac:chgData name="高増　潔" userId="151964c3-78cd-4020-a226-814db5c6c8be" providerId="ADAL" clId="{8128AE3D-A0C6-40E6-9357-BB82271B96FF}" dt="2022-08-28T01:31:35.155" v="8061"/>
          <ac:spMkLst>
            <pc:docMk/>
            <pc:sldMk cId="1337068036" sldId="884"/>
            <ac:spMk id="16" creationId="{2444AFD2-E6BD-04AE-874B-22BB0D23D166}"/>
          </ac:spMkLst>
        </pc:spChg>
        <pc:spChg chg="mod">
          <ac:chgData name="高増　潔" userId="151964c3-78cd-4020-a226-814db5c6c8be" providerId="ADAL" clId="{8128AE3D-A0C6-40E6-9357-BB82271B96FF}" dt="2022-08-28T01:31:35.155" v="8061"/>
          <ac:spMkLst>
            <pc:docMk/>
            <pc:sldMk cId="1337068036" sldId="884"/>
            <ac:spMk id="19" creationId="{E8B559AD-C4AC-3CC3-3701-2A7B5AC9C269}"/>
          </ac:spMkLst>
        </pc:spChg>
        <pc:spChg chg="mod">
          <ac:chgData name="高増　潔" userId="151964c3-78cd-4020-a226-814db5c6c8be" providerId="ADAL" clId="{8128AE3D-A0C6-40E6-9357-BB82271B96FF}" dt="2022-08-28T01:31:35.155" v="8061"/>
          <ac:spMkLst>
            <pc:docMk/>
            <pc:sldMk cId="1337068036" sldId="884"/>
            <ac:spMk id="24" creationId="{3EC1DEA0-3E67-745A-2054-3361CCAB8083}"/>
          </ac:spMkLst>
        </pc:spChg>
        <pc:spChg chg="mod">
          <ac:chgData name="高増　潔" userId="151964c3-78cd-4020-a226-814db5c6c8be" providerId="ADAL" clId="{8128AE3D-A0C6-40E6-9357-BB82271B96FF}" dt="2022-08-28T01:31:35.155" v="8061"/>
          <ac:spMkLst>
            <pc:docMk/>
            <pc:sldMk cId="1337068036" sldId="884"/>
            <ac:spMk id="27" creationId="{8DBF7072-1ACE-F3A0-5127-CF5AE4E4426E}"/>
          </ac:spMkLst>
        </pc:spChg>
        <pc:spChg chg="mod">
          <ac:chgData name="高増　潔" userId="151964c3-78cd-4020-a226-814db5c6c8be" providerId="ADAL" clId="{8128AE3D-A0C6-40E6-9357-BB82271B96FF}" dt="2022-08-28T01:31:35.155" v="8061"/>
          <ac:spMkLst>
            <pc:docMk/>
            <pc:sldMk cId="1337068036" sldId="884"/>
            <ac:spMk id="28" creationId="{AC752728-40E5-FBAF-F263-C1553782D595}"/>
          </ac:spMkLst>
        </pc:spChg>
        <pc:spChg chg="mod">
          <ac:chgData name="高増　潔" userId="151964c3-78cd-4020-a226-814db5c6c8be" providerId="ADAL" clId="{8128AE3D-A0C6-40E6-9357-BB82271B96FF}" dt="2022-08-28T01:31:35.155" v="8061"/>
          <ac:spMkLst>
            <pc:docMk/>
            <pc:sldMk cId="1337068036" sldId="884"/>
            <ac:spMk id="29" creationId="{376EDBB9-0334-5637-C56C-ECB5F633C805}"/>
          </ac:spMkLst>
        </pc:spChg>
        <pc:spChg chg="mod">
          <ac:chgData name="高増　潔" userId="151964c3-78cd-4020-a226-814db5c6c8be" providerId="ADAL" clId="{8128AE3D-A0C6-40E6-9357-BB82271B96FF}" dt="2022-08-28T01:31:35.155" v="8061"/>
          <ac:spMkLst>
            <pc:docMk/>
            <pc:sldMk cId="1337068036" sldId="884"/>
            <ac:spMk id="30" creationId="{5B44332A-E5E1-4A43-3000-7CE0DE72250B}"/>
          </ac:spMkLst>
        </pc:spChg>
        <pc:spChg chg="add mod">
          <ac:chgData name="高増　潔" userId="151964c3-78cd-4020-a226-814db5c6c8be" providerId="ADAL" clId="{8128AE3D-A0C6-40E6-9357-BB82271B96FF}" dt="2022-09-05T00:31:37.660" v="9946" actId="164"/>
          <ac:spMkLst>
            <pc:docMk/>
            <pc:sldMk cId="1337068036" sldId="884"/>
            <ac:spMk id="31" creationId="{19ADD161-D44E-66CD-ADDE-AC0FBF688392}"/>
          </ac:spMkLst>
        </pc:spChg>
        <pc:spChg chg="add mod topLvl">
          <ac:chgData name="高増　潔" userId="151964c3-78cd-4020-a226-814db5c6c8be" providerId="ADAL" clId="{8128AE3D-A0C6-40E6-9357-BB82271B96FF}" dt="2022-08-28T01:47:06.899" v="8278" actId="164"/>
          <ac:spMkLst>
            <pc:docMk/>
            <pc:sldMk cId="1337068036" sldId="884"/>
            <ac:spMk id="32" creationId="{6DBE1A5D-0CD5-F27B-F6CA-57EEDC7941D0}"/>
          </ac:spMkLst>
        </pc:spChg>
        <pc:spChg chg="add mod">
          <ac:chgData name="高増　潔" userId="151964c3-78cd-4020-a226-814db5c6c8be" providerId="ADAL" clId="{8128AE3D-A0C6-40E6-9357-BB82271B96FF}" dt="2022-09-05T00:44:19.827" v="11396" actId="1036"/>
          <ac:spMkLst>
            <pc:docMk/>
            <pc:sldMk cId="1337068036" sldId="884"/>
            <ac:spMk id="33" creationId="{76048917-AD80-E8D0-0C61-B1FFB0781AB2}"/>
          </ac:spMkLst>
        </pc:spChg>
        <pc:spChg chg="add mod">
          <ac:chgData name="高増　潔" userId="151964c3-78cd-4020-a226-814db5c6c8be" providerId="ADAL" clId="{8128AE3D-A0C6-40E6-9357-BB82271B96FF}" dt="2022-09-05T00:44:19.827" v="11396" actId="1036"/>
          <ac:spMkLst>
            <pc:docMk/>
            <pc:sldMk cId="1337068036" sldId="884"/>
            <ac:spMk id="36" creationId="{DEC0427D-3F59-FFC1-1982-3FE9296B8B53}"/>
          </ac:spMkLst>
        </pc:spChg>
        <pc:spChg chg="add mod topLvl">
          <ac:chgData name="高増　潔" userId="151964c3-78cd-4020-a226-814db5c6c8be" providerId="ADAL" clId="{8128AE3D-A0C6-40E6-9357-BB82271B96FF}" dt="2022-08-28T01:47:06.899" v="8278" actId="164"/>
          <ac:spMkLst>
            <pc:docMk/>
            <pc:sldMk cId="1337068036" sldId="884"/>
            <ac:spMk id="39" creationId="{3C69D508-260D-5BFC-F56F-CB5A4DED40AD}"/>
          </ac:spMkLst>
        </pc:spChg>
        <pc:spChg chg="add mod topLvl">
          <ac:chgData name="高増　潔" userId="151964c3-78cd-4020-a226-814db5c6c8be" providerId="ADAL" clId="{8128AE3D-A0C6-40E6-9357-BB82271B96FF}" dt="2022-08-28T01:47:06.899" v="8278" actId="164"/>
          <ac:spMkLst>
            <pc:docMk/>
            <pc:sldMk cId="1337068036" sldId="884"/>
            <ac:spMk id="41" creationId="{FDF0319D-AA7A-8834-E2B9-1644A497D05C}"/>
          </ac:spMkLst>
        </pc:spChg>
        <pc:spChg chg="add mod topLvl">
          <ac:chgData name="高増　潔" userId="151964c3-78cd-4020-a226-814db5c6c8be" providerId="ADAL" clId="{8128AE3D-A0C6-40E6-9357-BB82271B96FF}" dt="2022-08-28T01:47:06.899" v="8278" actId="164"/>
          <ac:spMkLst>
            <pc:docMk/>
            <pc:sldMk cId="1337068036" sldId="884"/>
            <ac:spMk id="48" creationId="{8F3842D5-5C90-DEE4-6F10-C9B61B961DDF}"/>
          </ac:spMkLst>
        </pc:spChg>
        <pc:spChg chg="add mod topLvl">
          <ac:chgData name="高増　潔" userId="151964c3-78cd-4020-a226-814db5c6c8be" providerId="ADAL" clId="{8128AE3D-A0C6-40E6-9357-BB82271B96FF}" dt="2022-08-28T01:47:06.899" v="8278" actId="164"/>
          <ac:spMkLst>
            <pc:docMk/>
            <pc:sldMk cId="1337068036" sldId="884"/>
            <ac:spMk id="49" creationId="{29951CB9-4F1F-B854-52F6-BF4F0FE7DE2F}"/>
          </ac:spMkLst>
        </pc:spChg>
        <pc:spChg chg="add del mod topLvl">
          <ac:chgData name="高増　潔" userId="151964c3-78cd-4020-a226-814db5c6c8be" providerId="ADAL" clId="{8128AE3D-A0C6-40E6-9357-BB82271B96FF}" dt="2022-08-28T01:46:51.895" v="8276" actId="478"/>
          <ac:spMkLst>
            <pc:docMk/>
            <pc:sldMk cId="1337068036" sldId="884"/>
            <ac:spMk id="52" creationId="{6A623927-202F-C7E7-31F9-7EB25C617EAA}"/>
          </ac:spMkLst>
        </pc:spChg>
        <pc:spChg chg="add mod topLvl">
          <ac:chgData name="高増　潔" userId="151964c3-78cd-4020-a226-814db5c6c8be" providerId="ADAL" clId="{8128AE3D-A0C6-40E6-9357-BB82271B96FF}" dt="2022-08-28T01:47:06.899" v="8278" actId="164"/>
          <ac:spMkLst>
            <pc:docMk/>
            <pc:sldMk cId="1337068036" sldId="884"/>
            <ac:spMk id="53" creationId="{B760B85A-7E28-8E18-B547-FB815AD5DF44}"/>
          </ac:spMkLst>
        </pc:spChg>
        <pc:spChg chg="add mod topLvl">
          <ac:chgData name="高増　潔" userId="151964c3-78cd-4020-a226-814db5c6c8be" providerId="ADAL" clId="{8128AE3D-A0C6-40E6-9357-BB82271B96FF}" dt="2022-08-28T01:47:06.899" v="8278" actId="164"/>
          <ac:spMkLst>
            <pc:docMk/>
            <pc:sldMk cId="1337068036" sldId="884"/>
            <ac:spMk id="54" creationId="{5113D31E-93A1-69A3-2230-8BEDD8FEBCFC}"/>
          </ac:spMkLst>
        </pc:spChg>
        <pc:spChg chg="add mod topLvl">
          <ac:chgData name="高増　潔" userId="151964c3-78cd-4020-a226-814db5c6c8be" providerId="ADAL" clId="{8128AE3D-A0C6-40E6-9357-BB82271B96FF}" dt="2022-08-28T01:47:06.899" v="8278" actId="164"/>
          <ac:spMkLst>
            <pc:docMk/>
            <pc:sldMk cId="1337068036" sldId="884"/>
            <ac:spMk id="56" creationId="{B911C57A-6E27-9FB5-9560-E09318247F1C}"/>
          </ac:spMkLst>
        </pc:spChg>
        <pc:spChg chg="mod">
          <ac:chgData name="高増　潔" userId="151964c3-78cd-4020-a226-814db5c6c8be" providerId="ADAL" clId="{8128AE3D-A0C6-40E6-9357-BB82271B96FF}" dt="2022-08-28T01:46:28.280" v="8274" actId="1582"/>
          <ac:spMkLst>
            <pc:docMk/>
            <pc:sldMk cId="1337068036" sldId="884"/>
            <ac:spMk id="60" creationId="{E4D5BB4F-5E85-BFE8-0C25-6B08A6D5ACFB}"/>
          </ac:spMkLst>
        </pc:spChg>
        <pc:grpChg chg="add mod">
          <ac:chgData name="高増　潔" userId="151964c3-78cd-4020-a226-814db5c6c8be" providerId="ADAL" clId="{8128AE3D-A0C6-40E6-9357-BB82271B96FF}" dt="2022-09-05T00:45:38.820" v="11477" actId="12788"/>
          <ac:grpSpMkLst>
            <pc:docMk/>
            <pc:sldMk cId="1337068036" sldId="884"/>
            <ac:grpSpMk id="7" creationId="{5F6CA5C9-E19D-69C4-7688-BB88E2FF6624}"/>
          </ac:grpSpMkLst>
        </pc:grpChg>
        <pc:grpChg chg="add mod">
          <ac:chgData name="高増　潔" userId="151964c3-78cd-4020-a226-814db5c6c8be" providerId="ADAL" clId="{8128AE3D-A0C6-40E6-9357-BB82271B96FF}" dt="2022-09-05T00:45:53.515" v="11480" actId="1038"/>
          <ac:grpSpMkLst>
            <pc:docMk/>
            <pc:sldMk cId="1337068036" sldId="884"/>
            <ac:grpSpMk id="8" creationId="{B5E39859-7D7F-E8AD-A2EA-1B272746D719}"/>
          </ac:grpSpMkLst>
        </pc:grpChg>
        <pc:grpChg chg="mod">
          <ac:chgData name="高増　潔" userId="151964c3-78cd-4020-a226-814db5c6c8be" providerId="ADAL" clId="{8128AE3D-A0C6-40E6-9357-BB82271B96FF}" dt="2022-08-28T01:31:35.155" v="8061"/>
          <ac:grpSpMkLst>
            <pc:docMk/>
            <pc:sldMk cId="1337068036" sldId="884"/>
            <ac:grpSpMk id="22" creationId="{8E20BEE4-14F7-4BD0-0C99-55F0466E0C15}"/>
          </ac:grpSpMkLst>
        </pc:grpChg>
        <pc:grpChg chg="add del mod">
          <ac:chgData name="高増　潔" userId="151964c3-78cd-4020-a226-814db5c6c8be" providerId="ADAL" clId="{8128AE3D-A0C6-40E6-9357-BB82271B96FF}" dt="2022-08-28T01:46:37.680" v="8275" actId="165"/>
          <ac:grpSpMkLst>
            <pc:docMk/>
            <pc:sldMk cId="1337068036" sldId="884"/>
            <ac:grpSpMk id="57" creationId="{3341303A-F4BA-3936-70EB-9744555D371C}"/>
          </ac:grpSpMkLst>
        </pc:grpChg>
        <pc:grpChg chg="add mod">
          <ac:chgData name="高増　潔" userId="151964c3-78cd-4020-a226-814db5c6c8be" providerId="ADAL" clId="{8128AE3D-A0C6-40E6-9357-BB82271B96FF}" dt="2022-08-28T01:47:06.899" v="8278" actId="164"/>
          <ac:grpSpMkLst>
            <pc:docMk/>
            <pc:sldMk cId="1337068036" sldId="884"/>
            <ac:grpSpMk id="58" creationId="{52982BFE-7DF5-0436-B4DF-43A3F0804DD7}"/>
          </ac:grpSpMkLst>
        </pc:grpChg>
        <pc:grpChg chg="add mod">
          <ac:chgData name="高増　潔" userId="151964c3-78cd-4020-a226-814db5c6c8be" providerId="ADAL" clId="{8128AE3D-A0C6-40E6-9357-BB82271B96FF}" dt="2022-09-05T00:31:37.660" v="9946" actId="164"/>
          <ac:grpSpMkLst>
            <pc:docMk/>
            <pc:sldMk cId="1337068036" sldId="884"/>
            <ac:grpSpMk id="61" creationId="{F1CD1DE5-FDE3-50A7-946D-8097F3702628}"/>
          </ac:grpSpMkLst>
        </pc:grpChg>
        <pc:picChg chg="add del mod modCrop">
          <ac:chgData name="高増　潔" userId="151964c3-78cd-4020-a226-814db5c6c8be" providerId="ADAL" clId="{8128AE3D-A0C6-40E6-9357-BB82271B96FF}" dt="2022-08-28T01:47:46.802" v="8279" actId="478"/>
          <ac:picMkLst>
            <pc:docMk/>
            <pc:sldMk cId="1337068036" sldId="884"/>
            <ac:picMk id="8" creationId="{EAF2AC52-6F1B-6739-B6B1-E16D3BEE1612}"/>
          </ac:picMkLst>
        </pc:picChg>
        <pc:cxnChg chg="mod">
          <ac:chgData name="高増　潔" userId="151964c3-78cd-4020-a226-814db5c6c8be" providerId="ADAL" clId="{8128AE3D-A0C6-40E6-9357-BB82271B96FF}" dt="2022-08-28T01:31:35.155" v="8061"/>
          <ac:cxnSpMkLst>
            <pc:docMk/>
            <pc:sldMk cId="1337068036" sldId="884"/>
            <ac:cxnSpMk id="10" creationId="{15D7E8EB-8E96-B9E1-A5E3-AFB28D355CC9}"/>
          </ac:cxnSpMkLst>
        </pc:cxnChg>
        <pc:cxnChg chg="mod">
          <ac:chgData name="高増　潔" userId="151964c3-78cd-4020-a226-814db5c6c8be" providerId="ADAL" clId="{8128AE3D-A0C6-40E6-9357-BB82271B96FF}" dt="2022-08-28T01:31:35.155" v="8061"/>
          <ac:cxnSpMkLst>
            <pc:docMk/>
            <pc:sldMk cId="1337068036" sldId="884"/>
            <ac:cxnSpMk id="11" creationId="{5AAA3741-D822-B180-C014-CFC8BBA871D9}"/>
          </ac:cxnSpMkLst>
        </pc:cxnChg>
        <pc:cxnChg chg="mod">
          <ac:chgData name="高増　潔" userId="151964c3-78cd-4020-a226-814db5c6c8be" providerId="ADAL" clId="{8128AE3D-A0C6-40E6-9357-BB82271B96FF}" dt="2022-08-28T01:31:35.155" v="8061"/>
          <ac:cxnSpMkLst>
            <pc:docMk/>
            <pc:sldMk cId="1337068036" sldId="884"/>
            <ac:cxnSpMk id="12" creationId="{0E4BCCCB-778C-3003-E60B-8848644B59B5}"/>
          </ac:cxnSpMkLst>
        </pc:cxnChg>
        <pc:cxnChg chg="mod">
          <ac:chgData name="高増　潔" userId="151964c3-78cd-4020-a226-814db5c6c8be" providerId="ADAL" clId="{8128AE3D-A0C6-40E6-9357-BB82271B96FF}" dt="2022-08-28T01:31:35.155" v="8061"/>
          <ac:cxnSpMkLst>
            <pc:docMk/>
            <pc:sldMk cId="1337068036" sldId="884"/>
            <ac:cxnSpMk id="13" creationId="{6AF2C5F1-6CC3-23FD-5D9B-6A27362C16D1}"/>
          </ac:cxnSpMkLst>
        </pc:cxnChg>
        <pc:cxnChg chg="mod">
          <ac:chgData name="高増　潔" userId="151964c3-78cd-4020-a226-814db5c6c8be" providerId="ADAL" clId="{8128AE3D-A0C6-40E6-9357-BB82271B96FF}" dt="2022-08-28T01:31:35.155" v="8061"/>
          <ac:cxnSpMkLst>
            <pc:docMk/>
            <pc:sldMk cId="1337068036" sldId="884"/>
            <ac:cxnSpMk id="14" creationId="{B85A1557-CB4A-C465-A939-E8B6DD14A456}"/>
          </ac:cxnSpMkLst>
        </pc:cxnChg>
        <pc:cxnChg chg="mod">
          <ac:chgData name="高増　潔" userId="151964c3-78cd-4020-a226-814db5c6c8be" providerId="ADAL" clId="{8128AE3D-A0C6-40E6-9357-BB82271B96FF}" dt="2022-08-28T01:31:35.155" v="8061"/>
          <ac:cxnSpMkLst>
            <pc:docMk/>
            <pc:sldMk cId="1337068036" sldId="884"/>
            <ac:cxnSpMk id="17" creationId="{24D1C203-6E03-DB38-7817-3A8E948E8C4F}"/>
          </ac:cxnSpMkLst>
        </pc:cxnChg>
        <pc:cxnChg chg="mod">
          <ac:chgData name="高増　潔" userId="151964c3-78cd-4020-a226-814db5c6c8be" providerId="ADAL" clId="{8128AE3D-A0C6-40E6-9357-BB82271B96FF}" dt="2022-08-28T01:31:35.155" v="8061"/>
          <ac:cxnSpMkLst>
            <pc:docMk/>
            <pc:sldMk cId="1337068036" sldId="884"/>
            <ac:cxnSpMk id="18" creationId="{D5284267-E9E7-3396-7AEB-14BC69FD5E91}"/>
          </ac:cxnSpMkLst>
        </pc:cxnChg>
        <pc:cxnChg chg="mod">
          <ac:chgData name="高増　潔" userId="151964c3-78cd-4020-a226-814db5c6c8be" providerId="ADAL" clId="{8128AE3D-A0C6-40E6-9357-BB82271B96FF}" dt="2022-08-28T01:31:35.155" v="8061"/>
          <ac:cxnSpMkLst>
            <pc:docMk/>
            <pc:sldMk cId="1337068036" sldId="884"/>
            <ac:cxnSpMk id="20" creationId="{BC7D4FAD-DF85-E46D-EC98-2EAC3A86698C}"/>
          </ac:cxnSpMkLst>
        </pc:cxnChg>
        <pc:cxnChg chg="mod">
          <ac:chgData name="高増　潔" userId="151964c3-78cd-4020-a226-814db5c6c8be" providerId="ADAL" clId="{8128AE3D-A0C6-40E6-9357-BB82271B96FF}" dt="2022-08-28T01:31:35.155" v="8061"/>
          <ac:cxnSpMkLst>
            <pc:docMk/>
            <pc:sldMk cId="1337068036" sldId="884"/>
            <ac:cxnSpMk id="21" creationId="{360CE4B5-6FD0-8E94-73EA-3E16699A09D7}"/>
          </ac:cxnSpMkLst>
        </pc:cxnChg>
        <pc:cxnChg chg="mod">
          <ac:chgData name="高増　潔" userId="151964c3-78cd-4020-a226-814db5c6c8be" providerId="ADAL" clId="{8128AE3D-A0C6-40E6-9357-BB82271B96FF}" dt="2022-08-28T01:31:35.155" v="8061"/>
          <ac:cxnSpMkLst>
            <pc:docMk/>
            <pc:sldMk cId="1337068036" sldId="884"/>
            <ac:cxnSpMk id="23" creationId="{37D408B8-FA6C-DBDF-9A96-A513C854C70B}"/>
          </ac:cxnSpMkLst>
        </pc:cxnChg>
        <pc:cxnChg chg="mod">
          <ac:chgData name="高増　潔" userId="151964c3-78cd-4020-a226-814db5c6c8be" providerId="ADAL" clId="{8128AE3D-A0C6-40E6-9357-BB82271B96FF}" dt="2022-08-28T01:31:35.155" v="8061"/>
          <ac:cxnSpMkLst>
            <pc:docMk/>
            <pc:sldMk cId="1337068036" sldId="884"/>
            <ac:cxnSpMk id="25" creationId="{7AADF68C-9557-5B9C-3754-D6F86CD6A5E9}"/>
          </ac:cxnSpMkLst>
        </pc:cxnChg>
        <pc:cxnChg chg="mod">
          <ac:chgData name="高増　潔" userId="151964c3-78cd-4020-a226-814db5c6c8be" providerId="ADAL" clId="{8128AE3D-A0C6-40E6-9357-BB82271B96FF}" dt="2022-08-28T01:31:35.155" v="8061"/>
          <ac:cxnSpMkLst>
            <pc:docMk/>
            <pc:sldMk cId="1337068036" sldId="884"/>
            <ac:cxnSpMk id="26" creationId="{FDAB5D2A-60AB-22D3-62EC-D398646FE6E1}"/>
          </ac:cxnSpMkLst>
        </pc:cxnChg>
        <pc:cxnChg chg="add mod topLvl">
          <ac:chgData name="高増　潔" userId="151964c3-78cd-4020-a226-814db5c6c8be" providerId="ADAL" clId="{8128AE3D-A0C6-40E6-9357-BB82271B96FF}" dt="2022-08-28T01:47:06.899" v="8278" actId="164"/>
          <ac:cxnSpMkLst>
            <pc:docMk/>
            <pc:sldMk cId="1337068036" sldId="884"/>
            <ac:cxnSpMk id="34" creationId="{FE126279-C382-AAAD-752C-33525BB07385}"/>
          </ac:cxnSpMkLst>
        </pc:cxnChg>
        <pc:cxnChg chg="add mod topLvl">
          <ac:chgData name="高増　潔" userId="151964c3-78cd-4020-a226-814db5c6c8be" providerId="ADAL" clId="{8128AE3D-A0C6-40E6-9357-BB82271B96FF}" dt="2022-08-28T01:47:06.899" v="8278" actId="164"/>
          <ac:cxnSpMkLst>
            <pc:docMk/>
            <pc:sldMk cId="1337068036" sldId="884"/>
            <ac:cxnSpMk id="35" creationId="{155E870D-999A-56C6-7A1B-9B68ACDC0C9C}"/>
          </ac:cxnSpMkLst>
        </pc:cxnChg>
        <pc:cxnChg chg="add mod topLvl">
          <ac:chgData name="高増　潔" userId="151964c3-78cd-4020-a226-814db5c6c8be" providerId="ADAL" clId="{8128AE3D-A0C6-40E6-9357-BB82271B96FF}" dt="2022-08-28T01:47:06.899" v="8278" actId="164"/>
          <ac:cxnSpMkLst>
            <pc:docMk/>
            <pc:sldMk cId="1337068036" sldId="884"/>
            <ac:cxnSpMk id="37" creationId="{20358178-62EC-4EED-243A-9AC6C6D2CC92}"/>
          </ac:cxnSpMkLst>
        </pc:cxnChg>
        <pc:cxnChg chg="add mod topLvl">
          <ac:chgData name="高増　潔" userId="151964c3-78cd-4020-a226-814db5c6c8be" providerId="ADAL" clId="{8128AE3D-A0C6-40E6-9357-BB82271B96FF}" dt="2022-08-28T01:47:06.899" v="8278" actId="164"/>
          <ac:cxnSpMkLst>
            <pc:docMk/>
            <pc:sldMk cId="1337068036" sldId="884"/>
            <ac:cxnSpMk id="38" creationId="{8EC33287-BEF8-1FB7-4C15-D87526279281}"/>
          </ac:cxnSpMkLst>
        </pc:cxnChg>
        <pc:cxnChg chg="add mod topLvl">
          <ac:chgData name="高増　潔" userId="151964c3-78cd-4020-a226-814db5c6c8be" providerId="ADAL" clId="{8128AE3D-A0C6-40E6-9357-BB82271B96FF}" dt="2022-08-28T01:47:06.899" v="8278" actId="164"/>
          <ac:cxnSpMkLst>
            <pc:docMk/>
            <pc:sldMk cId="1337068036" sldId="884"/>
            <ac:cxnSpMk id="40" creationId="{395E7AF1-3C71-B302-7628-150CBD8262AE}"/>
          </ac:cxnSpMkLst>
        </pc:cxnChg>
        <pc:cxnChg chg="add mod topLvl">
          <ac:chgData name="高増　潔" userId="151964c3-78cd-4020-a226-814db5c6c8be" providerId="ADAL" clId="{8128AE3D-A0C6-40E6-9357-BB82271B96FF}" dt="2022-08-28T01:47:06.899" v="8278" actId="164"/>
          <ac:cxnSpMkLst>
            <pc:docMk/>
            <pc:sldMk cId="1337068036" sldId="884"/>
            <ac:cxnSpMk id="47" creationId="{1B86E6E7-FEF0-56E0-D7E2-4D9CF85CF4D1}"/>
          </ac:cxnSpMkLst>
        </pc:cxnChg>
        <pc:cxnChg chg="add mod topLvl">
          <ac:chgData name="高増　潔" userId="151964c3-78cd-4020-a226-814db5c6c8be" providerId="ADAL" clId="{8128AE3D-A0C6-40E6-9357-BB82271B96FF}" dt="2022-08-28T01:47:06.899" v="8278" actId="164"/>
          <ac:cxnSpMkLst>
            <pc:docMk/>
            <pc:sldMk cId="1337068036" sldId="884"/>
            <ac:cxnSpMk id="50" creationId="{5A9B27D8-1935-012A-76AF-3EFE61C470B0}"/>
          </ac:cxnSpMkLst>
        </pc:cxnChg>
        <pc:cxnChg chg="add mod topLvl">
          <ac:chgData name="高増　潔" userId="151964c3-78cd-4020-a226-814db5c6c8be" providerId="ADAL" clId="{8128AE3D-A0C6-40E6-9357-BB82271B96FF}" dt="2022-08-28T01:47:06.899" v="8278" actId="164"/>
          <ac:cxnSpMkLst>
            <pc:docMk/>
            <pc:sldMk cId="1337068036" sldId="884"/>
            <ac:cxnSpMk id="55" creationId="{5096E44C-6A1E-EF08-DC70-E443CF5A31A6}"/>
          </ac:cxnSpMkLst>
        </pc:cxnChg>
        <pc:cxnChg chg="mod">
          <ac:chgData name="高増　潔" userId="151964c3-78cd-4020-a226-814db5c6c8be" providerId="ADAL" clId="{8128AE3D-A0C6-40E6-9357-BB82271B96FF}" dt="2022-08-28T01:46:28.280" v="8274" actId="1582"/>
          <ac:cxnSpMkLst>
            <pc:docMk/>
            <pc:sldMk cId="1337068036" sldId="884"/>
            <ac:cxnSpMk id="59" creationId="{5D5E23B4-ECDB-AEC7-B8E5-602D80F5C78D}"/>
          </ac:cxnSpMkLst>
        </pc:cxnChg>
      </pc:sldChg>
      <pc:sldChg chg="addSp delSp modSp new mod">
        <pc:chgData name="高増　潔" userId="151964c3-78cd-4020-a226-814db5c6c8be" providerId="ADAL" clId="{8128AE3D-A0C6-40E6-9357-BB82271B96FF}" dt="2022-09-05T00:46:34.548" v="11522" actId="12788"/>
        <pc:sldMkLst>
          <pc:docMk/>
          <pc:sldMk cId="1524324895" sldId="885"/>
        </pc:sldMkLst>
        <pc:spChg chg="mod">
          <ac:chgData name="高増　潔" userId="151964c3-78cd-4020-a226-814db5c6c8be" providerId="ADAL" clId="{8128AE3D-A0C6-40E6-9357-BB82271B96FF}" dt="2022-09-05T00:42:29.937" v="11294"/>
          <ac:spMkLst>
            <pc:docMk/>
            <pc:sldMk cId="1524324895" sldId="885"/>
            <ac:spMk id="2" creationId="{A6EB17EE-FF2E-E4E3-5332-C51744DE4DD1}"/>
          </ac:spMkLst>
        </pc:spChg>
        <pc:spChg chg="mod">
          <ac:chgData name="高増　潔" userId="151964c3-78cd-4020-a226-814db5c6c8be" providerId="ADAL" clId="{8128AE3D-A0C6-40E6-9357-BB82271B96FF}" dt="2022-08-28T00:30:30.189" v="8045"/>
          <ac:spMkLst>
            <pc:docMk/>
            <pc:sldMk cId="1524324895" sldId="885"/>
            <ac:spMk id="3" creationId="{A9E97142-2FDF-B73C-DB92-AE3842305979}"/>
          </ac:spMkLst>
        </pc:spChg>
        <pc:spChg chg="add mod">
          <ac:chgData name="高増　潔" userId="151964c3-78cd-4020-a226-814db5c6c8be" providerId="ADAL" clId="{8128AE3D-A0C6-40E6-9357-BB82271B96FF}" dt="2022-09-05T00:46:05.759" v="11481"/>
          <ac:spMkLst>
            <pc:docMk/>
            <pc:sldMk cId="1524324895" sldId="885"/>
            <ac:spMk id="7" creationId="{3BE14B9F-3110-CDF6-2208-0E315C37AB98}"/>
          </ac:spMkLst>
        </pc:spChg>
        <pc:spChg chg="add mod">
          <ac:chgData name="高増　潔" userId="151964c3-78cd-4020-a226-814db5c6c8be" providerId="ADAL" clId="{8128AE3D-A0C6-40E6-9357-BB82271B96FF}" dt="2022-09-05T00:46:34.548" v="11522" actId="12788"/>
          <ac:spMkLst>
            <pc:docMk/>
            <pc:sldMk cId="1524324895" sldId="885"/>
            <ac:spMk id="8" creationId="{338028D1-1846-C3EF-9237-068CE73E6A8F}"/>
          </ac:spMkLst>
        </pc:spChg>
        <pc:spChg chg="mod topLvl">
          <ac:chgData name="高増　潔" userId="151964c3-78cd-4020-a226-814db5c6c8be" providerId="ADAL" clId="{8128AE3D-A0C6-40E6-9357-BB82271B96FF}" dt="2022-08-28T02:00:58.200" v="8490" actId="164"/>
          <ac:spMkLst>
            <pc:docMk/>
            <pc:sldMk cId="1524324895" sldId="885"/>
            <ac:spMk id="10" creationId="{3DB42296-CBB2-FA82-99A1-2CABFE5E4AE8}"/>
          </ac:spMkLst>
        </pc:spChg>
        <pc:spChg chg="mod topLvl">
          <ac:chgData name="高増　潔" userId="151964c3-78cd-4020-a226-814db5c6c8be" providerId="ADAL" clId="{8128AE3D-A0C6-40E6-9357-BB82271B96FF}" dt="2022-08-28T02:00:58.200" v="8490" actId="164"/>
          <ac:spMkLst>
            <pc:docMk/>
            <pc:sldMk cId="1524324895" sldId="885"/>
            <ac:spMk id="11" creationId="{10745493-7C73-1430-F9E8-796A9CB9BBE3}"/>
          </ac:spMkLst>
        </pc:spChg>
        <pc:spChg chg="mod topLvl">
          <ac:chgData name="高増　潔" userId="151964c3-78cd-4020-a226-814db5c6c8be" providerId="ADAL" clId="{8128AE3D-A0C6-40E6-9357-BB82271B96FF}" dt="2022-08-28T02:00:58.200" v="8490" actId="164"/>
          <ac:spMkLst>
            <pc:docMk/>
            <pc:sldMk cId="1524324895" sldId="885"/>
            <ac:spMk id="16" creationId="{E3EB82CD-0332-7839-9367-6614F295C730}"/>
          </ac:spMkLst>
        </pc:spChg>
        <pc:spChg chg="mod">
          <ac:chgData name="高増　潔" userId="151964c3-78cd-4020-a226-814db5c6c8be" providerId="ADAL" clId="{8128AE3D-A0C6-40E6-9357-BB82271B96FF}" dt="2022-08-28T01:52:29.633" v="8292" actId="165"/>
          <ac:spMkLst>
            <pc:docMk/>
            <pc:sldMk cId="1524324895" sldId="885"/>
            <ac:spMk id="22" creationId="{380246F2-9DA3-0ECB-7A5A-422E72C2DE81}"/>
          </ac:spMkLst>
        </pc:spChg>
        <pc:spChg chg="mod">
          <ac:chgData name="高増　潔" userId="151964c3-78cd-4020-a226-814db5c6c8be" providerId="ADAL" clId="{8128AE3D-A0C6-40E6-9357-BB82271B96FF}" dt="2022-08-28T01:52:29.633" v="8292" actId="165"/>
          <ac:spMkLst>
            <pc:docMk/>
            <pc:sldMk cId="1524324895" sldId="885"/>
            <ac:spMk id="23" creationId="{AD44E3B4-45FE-D03B-4A7E-75A2FC80D1FF}"/>
          </ac:spMkLst>
        </pc:spChg>
        <pc:spChg chg="mod">
          <ac:chgData name="高増　潔" userId="151964c3-78cd-4020-a226-814db5c6c8be" providerId="ADAL" clId="{8128AE3D-A0C6-40E6-9357-BB82271B96FF}" dt="2022-08-28T01:56:10.524" v="8424" actId="20577"/>
          <ac:spMkLst>
            <pc:docMk/>
            <pc:sldMk cId="1524324895" sldId="885"/>
            <ac:spMk id="24" creationId="{F91A48FB-6CC5-28BE-2296-FF49EED5B554}"/>
          </ac:spMkLst>
        </pc:spChg>
        <pc:spChg chg="mod">
          <ac:chgData name="高増　潔" userId="151964c3-78cd-4020-a226-814db5c6c8be" providerId="ADAL" clId="{8128AE3D-A0C6-40E6-9357-BB82271B96FF}" dt="2022-08-28T01:58:37.080" v="8444" actId="14100"/>
          <ac:spMkLst>
            <pc:docMk/>
            <pc:sldMk cId="1524324895" sldId="885"/>
            <ac:spMk id="25" creationId="{85B72487-E6FC-D140-6524-74FBAABC8168}"/>
          </ac:spMkLst>
        </pc:spChg>
        <pc:spChg chg="mod">
          <ac:chgData name="高増　潔" userId="151964c3-78cd-4020-a226-814db5c6c8be" providerId="ADAL" clId="{8128AE3D-A0C6-40E6-9357-BB82271B96FF}" dt="2022-08-28T01:58:47.971" v="8470" actId="1037"/>
          <ac:spMkLst>
            <pc:docMk/>
            <pc:sldMk cId="1524324895" sldId="885"/>
            <ac:spMk id="26" creationId="{4F3F85F7-A93F-DC05-4CB2-3ACB28A8ACFA}"/>
          </ac:spMkLst>
        </pc:spChg>
        <pc:spChg chg="del mod">
          <ac:chgData name="高増　潔" userId="151964c3-78cd-4020-a226-814db5c6c8be" providerId="ADAL" clId="{8128AE3D-A0C6-40E6-9357-BB82271B96FF}" dt="2022-08-28T01:56:02.352" v="8422" actId="478"/>
          <ac:spMkLst>
            <pc:docMk/>
            <pc:sldMk cId="1524324895" sldId="885"/>
            <ac:spMk id="27" creationId="{72E65C46-D065-8635-7673-A1E63AA89063}"/>
          </ac:spMkLst>
        </pc:spChg>
        <pc:spChg chg="mod">
          <ac:chgData name="高増　潔" userId="151964c3-78cd-4020-a226-814db5c6c8be" providerId="ADAL" clId="{8128AE3D-A0C6-40E6-9357-BB82271B96FF}" dt="2022-08-28T01:52:29.633" v="8292" actId="165"/>
          <ac:spMkLst>
            <pc:docMk/>
            <pc:sldMk cId="1524324895" sldId="885"/>
            <ac:spMk id="28" creationId="{A3CB9FD1-FBF1-7ADB-9C1B-13CFE7074706}"/>
          </ac:spMkLst>
        </pc:spChg>
        <pc:spChg chg="mod topLvl">
          <ac:chgData name="高増　潔" userId="151964c3-78cd-4020-a226-814db5c6c8be" providerId="ADAL" clId="{8128AE3D-A0C6-40E6-9357-BB82271B96FF}" dt="2022-08-28T02:04:00.765" v="8602" actId="164"/>
          <ac:spMkLst>
            <pc:docMk/>
            <pc:sldMk cId="1524324895" sldId="885"/>
            <ac:spMk id="38" creationId="{8A2CC2BE-014F-4B5C-BFDC-BE96E6FA2587}"/>
          </ac:spMkLst>
        </pc:spChg>
        <pc:spChg chg="mod topLvl">
          <ac:chgData name="高増　潔" userId="151964c3-78cd-4020-a226-814db5c6c8be" providerId="ADAL" clId="{8128AE3D-A0C6-40E6-9357-BB82271B96FF}" dt="2022-08-28T02:04:00.765" v="8602" actId="164"/>
          <ac:spMkLst>
            <pc:docMk/>
            <pc:sldMk cId="1524324895" sldId="885"/>
            <ac:spMk id="39" creationId="{947B1B0E-0AA2-83D7-A8E9-B12DC547D5D6}"/>
          </ac:spMkLst>
        </pc:spChg>
        <pc:spChg chg="mod topLvl">
          <ac:chgData name="高増　潔" userId="151964c3-78cd-4020-a226-814db5c6c8be" providerId="ADAL" clId="{8128AE3D-A0C6-40E6-9357-BB82271B96FF}" dt="2022-08-28T02:04:00.765" v="8602" actId="164"/>
          <ac:spMkLst>
            <pc:docMk/>
            <pc:sldMk cId="1524324895" sldId="885"/>
            <ac:spMk id="42" creationId="{51BBE036-ED6C-E53D-040F-45E126CBF18C}"/>
          </ac:spMkLst>
        </pc:spChg>
        <pc:spChg chg="mod">
          <ac:chgData name="高増　潔" userId="151964c3-78cd-4020-a226-814db5c6c8be" providerId="ADAL" clId="{8128AE3D-A0C6-40E6-9357-BB82271B96FF}" dt="2022-08-28T02:01:08.792" v="8494" actId="165"/>
          <ac:spMkLst>
            <pc:docMk/>
            <pc:sldMk cId="1524324895" sldId="885"/>
            <ac:spMk id="51" creationId="{DE8BBD21-E62A-51D1-A2C2-88E02F88D05D}"/>
          </ac:spMkLst>
        </pc:spChg>
        <pc:spChg chg="mod">
          <ac:chgData name="高増　潔" userId="151964c3-78cd-4020-a226-814db5c6c8be" providerId="ADAL" clId="{8128AE3D-A0C6-40E6-9357-BB82271B96FF}" dt="2022-08-28T02:01:08.792" v="8494" actId="165"/>
          <ac:spMkLst>
            <pc:docMk/>
            <pc:sldMk cId="1524324895" sldId="885"/>
            <ac:spMk id="52" creationId="{C8842DCB-D6A4-1C93-D130-A37C92BFFFC3}"/>
          </ac:spMkLst>
        </pc:spChg>
        <pc:spChg chg="mod">
          <ac:chgData name="高増　潔" userId="151964c3-78cd-4020-a226-814db5c6c8be" providerId="ADAL" clId="{8128AE3D-A0C6-40E6-9357-BB82271B96FF}" dt="2022-08-28T02:01:08.792" v="8494" actId="165"/>
          <ac:spMkLst>
            <pc:docMk/>
            <pc:sldMk cId="1524324895" sldId="885"/>
            <ac:spMk id="53" creationId="{C57D2ED9-C7DF-E534-4760-898F57345290}"/>
          </ac:spMkLst>
        </pc:spChg>
        <pc:spChg chg="mod">
          <ac:chgData name="高増　潔" userId="151964c3-78cd-4020-a226-814db5c6c8be" providerId="ADAL" clId="{8128AE3D-A0C6-40E6-9357-BB82271B96FF}" dt="2022-08-28T02:01:08.792" v="8494" actId="165"/>
          <ac:spMkLst>
            <pc:docMk/>
            <pc:sldMk cId="1524324895" sldId="885"/>
            <ac:spMk id="54" creationId="{B8926CB8-D264-5A67-8309-02AF399AAA7F}"/>
          </ac:spMkLst>
        </pc:spChg>
        <pc:grpChg chg="add del mod">
          <ac:chgData name="高増　潔" userId="151964c3-78cd-4020-a226-814db5c6c8be" providerId="ADAL" clId="{8128AE3D-A0C6-40E6-9357-BB82271B96FF}" dt="2022-08-28T01:52:29.633" v="8292" actId="165"/>
          <ac:grpSpMkLst>
            <pc:docMk/>
            <pc:sldMk cId="1524324895" sldId="885"/>
            <ac:grpSpMk id="9" creationId="{505AD70D-D4B2-31F1-962C-BACD299BC6DB}"/>
          </ac:grpSpMkLst>
        </pc:grpChg>
        <pc:grpChg chg="mod topLvl">
          <ac:chgData name="高増　潔" userId="151964c3-78cd-4020-a226-814db5c6c8be" providerId="ADAL" clId="{8128AE3D-A0C6-40E6-9357-BB82271B96FF}" dt="2022-08-28T02:00:58.200" v="8490" actId="164"/>
          <ac:grpSpMkLst>
            <pc:docMk/>
            <pc:sldMk cId="1524324895" sldId="885"/>
            <ac:grpSpMk id="15" creationId="{594B4F19-32D9-0F36-A483-6858A50DAE4B}"/>
          </ac:grpSpMkLst>
        </pc:grpChg>
        <pc:grpChg chg="mod topLvl">
          <ac:chgData name="高増　潔" userId="151964c3-78cd-4020-a226-814db5c6c8be" providerId="ADAL" clId="{8128AE3D-A0C6-40E6-9357-BB82271B96FF}" dt="2022-08-28T02:00:58.200" v="8490" actId="164"/>
          <ac:grpSpMkLst>
            <pc:docMk/>
            <pc:sldMk cId="1524324895" sldId="885"/>
            <ac:grpSpMk id="17" creationId="{A6E26D12-9A14-ABE6-6799-DABEDA78B4D9}"/>
          </ac:grpSpMkLst>
        </pc:grpChg>
        <pc:grpChg chg="del mod topLvl">
          <ac:chgData name="高増　潔" userId="151964c3-78cd-4020-a226-814db5c6c8be" providerId="ADAL" clId="{8128AE3D-A0C6-40E6-9357-BB82271B96FF}" dt="2022-08-28T01:59:39.901" v="8484" actId="478"/>
          <ac:grpSpMkLst>
            <pc:docMk/>
            <pc:sldMk cId="1524324895" sldId="885"/>
            <ac:grpSpMk id="21" creationId="{E005E6E8-8E87-3095-63B0-2C1C4984AC23}"/>
          </ac:grpSpMkLst>
        </pc:grpChg>
        <pc:grpChg chg="add mod">
          <ac:chgData name="高増　潔" userId="151964c3-78cd-4020-a226-814db5c6c8be" providerId="ADAL" clId="{8128AE3D-A0C6-40E6-9357-BB82271B96FF}" dt="2022-08-28T02:00:58.200" v="8490" actId="164"/>
          <ac:grpSpMkLst>
            <pc:docMk/>
            <pc:sldMk cId="1524324895" sldId="885"/>
            <ac:grpSpMk id="32" creationId="{DA727976-E457-5042-CC3F-06E892DD5015}"/>
          </ac:grpSpMkLst>
        </pc:grpChg>
        <pc:grpChg chg="add mod">
          <ac:chgData name="高増　潔" userId="151964c3-78cd-4020-a226-814db5c6c8be" providerId="ADAL" clId="{8128AE3D-A0C6-40E6-9357-BB82271B96FF}" dt="2022-09-05T00:46:34.548" v="11522" actId="12788"/>
          <ac:grpSpMkLst>
            <pc:docMk/>
            <pc:sldMk cId="1524324895" sldId="885"/>
            <ac:grpSpMk id="36" creationId="{A418AB2C-A731-6910-5E54-8FEDF342122C}"/>
          </ac:grpSpMkLst>
        </pc:grpChg>
        <pc:grpChg chg="add del mod">
          <ac:chgData name="高増　潔" userId="151964c3-78cd-4020-a226-814db5c6c8be" providerId="ADAL" clId="{8128AE3D-A0C6-40E6-9357-BB82271B96FF}" dt="2022-08-28T02:01:08.792" v="8494" actId="165"/>
          <ac:grpSpMkLst>
            <pc:docMk/>
            <pc:sldMk cId="1524324895" sldId="885"/>
            <ac:grpSpMk id="37" creationId="{C55EF8AD-6985-4507-5D2F-C3033D33DDA1}"/>
          </ac:grpSpMkLst>
        </pc:grpChg>
        <pc:grpChg chg="mod topLvl">
          <ac:chgData name="高増　潔" userId="151964c3-78cd-4020-a226-814db5c6c8be" providerId="ADAL" clId="{8128AE3D-A0C6-40E6-9357-BB82271B96FF}" dt="2022-08-28T02:04:00.765" v="8602" actId="164"/>
          <ac:grpSpMkLst>
            <pc:docMk/>
            <pc:sldMk cId="1524324895" sldId="885"/>
            <ac:grpSpMk id="41" creationId="{6F2AB38A-BBE7-3792-297E-E9994597B1E5}"/>
          </ac:grpSpMkLst>
        </pc:grpChg>
        <pc:grpChg chg="mod topLvl">
          <ac:chgData name="高増　潔" userId="151964c3-78cd-4020-a226-814db5c6c8be" providerId="ADAL" clId="{8128AE3D-A0C6-40E6-9357-BB82271B96FF}" dt="2022-08-28T02:04:00.765" v="8602" actId="164"/>
          <ac:grpSpMkLst>
            <pc:docMk/>
            <pc:sldMk cId="1524324895" sldId="885"/>
            <ac:grpSpMk id="43" creationId="{2A66B9FA-A2BE-2910-D355-051BFFE8AEB2}"/>
          </ac:grpSpMkLst>
        </pc:grpChg>
        <pc:grpChg chg="add del mod topLvl">
          <ac:chgData name="高増　潔" userId="151964c3-78cd-4020-a226-814db5c6c8be" providerId="ADAL" clId="{8128AE3D-A0C6-40E6-9357-BB82271B96FF}" dt="2022-08-28T02:02:35.519" v="8553" actId="478"/>
          <ac:grpSpMkLst>
            <pc:docMk/>
            <pc:sldMk cId="1524324895" sldId="885"/>
            <ac:grpSpMk id="47" creationId="{90D3DE4C-E1E1-7955-B1B2-B6C379D6E8E0}"/>
          </ac:grpSpMkLst>
        </pc:grpChg>
        <pc:grpChg chg="add mod">
          <ac:chgData name="高増　潔" userId="151964c3-78cd-4020-a226-814db5c6c8be" providerId="ADAL" clId="{8128AE3D-A0C6-40E6-9357-BB82271B96FF}" dt="2022-09-05T00:46:34.548" v="11522" actId="12788"/>
          <ac:grpSpMkLst>
            <pc:docMk/>
            <pc:sldMk cId="1524324895" sldId="885"/>
            <ac:grpSpMk id="59" creationId="{7DA6081A-D53F-AF50-F762-4ED70CE4A25A}"/>
          </ac:grpSpMkLst>
        </pc:grpChg>
        <pc:picChg chg="add del mod modCrop">
          <ac:chgData name="高増　潔" userId="151964c3-78cd-4020-a226-814db5c6c8be" providerId="ADAL" clId="{8128AE3D-A0C6-40E6-9357-BB82271B96FF}" dt="2022-08-28T02:00:12.303" v="8489" actId="478"/>
          <ac:picMkLst>
            <pc:docMk/>
            <pc:sldMk cId="1524324895" sldId="885"/>
            <ac:picMk id="8" creationId="{EA7F74B3-EFCB-D492-BDB4-76B8728A87DE}"/>
          </ac:picMkLst>
        </pc:picChg>
        <pc:cxnChg chg="mod topLvl">
          <ac:chgData name="高増　潔" userId="151964c3-78cd-4020-a226-814db5c6c8be" providerId="ADAL" clId="{8128AE3D-A0C6-40E6-9357-BB82271B96FF}" dt="2022-08-28T02:00:58.200" v="8490" actId="164"/>
          <ac:cxnSpMkLst>
            <pc:docMk/>
            <pc:sldMk cId="1524324895" sldId="885"/>
            <ac:cxnSpMk id="12" creationId="{B4A6BD48-CBF8-7C73-8D49-C507371E7FDF}"/>
          </ac:cxnSpMkLst>
        </pc:cxnChg>
        <pc:cxnChg chg="del mod topLvl">
          <ac:chgData name="高増　潔" userId="151964c3-78cd-4020-a226-814db5c6c8be" providerId="ADAL" clId="{8128AE3D-A0C6-40E6-9357-BB82271B96FF}" dt="2022-08-28T01:59:39.901" v="8484" actId="478"/>
          <ac:cxnSpMkLst>
            <pc:docMk/>
            <pc:sldMk cId="1524324895" sldId="885"/>
            <ac:cxnSpMk id="13" creationId="{454F3E33-9202-8E72-11B7-CA463D989E41}"/>
          </ac:cxnSpMkLst>
        </pc:cxnChg>
        <pc:cxnChg chg="del mod topLvl">
          <ac:chgData name="高増　潔" userId="151964c3-78cd-4020-a226-814db5c6c8be" providerId="ADAL" clId="{8128AE3D-A0C6-40E6-9357-BB82271B96FF}" dt="2022-08-28T01:59:39.901" v="8484" actId="478"/>
          <ac:cxnSpMkLst>
            <pc:docMk/>
            <pc:sldMk cId="1524324895" sldId="885"/>
            <ac:cxnSpMk id="14" creationId="{4D6D1FB9-FB0E-DD9C-03B7-E109881ECFB4}"/>
          </ac:cxnSpMkLst>
        </pc:cxnChg>
        <pc:cxnChg chg="mod topLvl">
          <ac:chgData name="高増　潔" userId="151964c3-78cd-4020-a226-814db5c6c8be" providerId="ADAL" clId="{8128AE3D-A0C6-40E6-9357-BB82271B96FF}" dt="2022-08-28T02:00:58.200" v="8490" actId="164"/>
          <ac:cxnSpMkLst>
            <pc:docMk/>
            <pc:sldMk cId="1524324895" sldId="885"/>
            <ac:cxnSpMk id="18" creationId="{36A57DDD-9770-D0FE-05A3-891C9F6CFAAE}"/>
          </ac:cxnSpMkLst>
        </pc:cxnChg>
        <pc:cxnChg chg="del mod topLvl">
          <ac:chgData name="高増　潔" userId="151964c3-78cd-4020-a226-814db5c6c8be" providerId="ADAL" clId="{8128AE3D-A0C6-40E6-9357-BB82271B96FF}" dt="2022-08-28T01:59:39.901" v="8484" actId="478"/>
          <ac:cxnSpMkLst>
            <pc:docMk/>
            <pc:sldMk cId="1524324895" sldId="885"/>
            <ac:cxnSpMk id="19" creationId="{F20CF9FC-1CFD-E6B8-3221-475F94D4823C}"/>
          </ac:cxnSpMkLst>
        </pc:cxnChg>
        <pc:cxnChg chg="del mod topLvl">
          <ac:chgData name="高増　潔" userId="151964c3-78cd-4020-a226-814db5c6c8be" providerId="ADAL" clId="{8128AE3D-A0C6-40E6-9357-BB82271B96FF}" dt="2022-08-28T01:59:39.901" v="8484" actId="478"/>
          <ac:cxnSpMkLst>
            <pc:docMk/>
            <pc:sldMk cId="1524324895" sldId="885"/>
            <ac:cxnSpMk id="20" creationId="{A14D4A82-7EDD-0DAE-0DE1-B9003921DEDB}"/>
          </ac:cxnSpMkLst>
        </pc:cxnChg>
        <pc:cxnChg chg="mod">
          <ac:chgData name="高増　潔" userId="151964c3-78cd-4020-a226-814db5c6c8be" providerId="ADAL" clId="{8128AE3D-A0C6-40E6-9357-BB82271B96FF}" dt="2022-08-28T01:53:41.543" v="8391" actId="14100"/>
          <ac:cxnSpMkLst>
            <pc:docMk/>
            <pc:sldMk cId="1524324895" sldId="885"/>
            <ac:cxnSpMk id="29" creationId="{DFF52E6F-15BE-1B2C-34AA-B048DE61A9E0}"/>
          </ac:cxnSpMkLst>
        </pc:cxnChg>
        <pc:cxnChg chg="add mod">
          <ac:chgData name="高増　潔" userId="151964c3-78cd-4020-a226-814db5c6c8be" providerId="ADAL" clId="{8128AE3D-A0C6-40E6-9357-BB82271B96FF}" dt="2022-08-28T02:00:58.200" v="8490" actId="164"/>
          <ac:cxnSpMkLst>
            <pc:docMk/>
            <pc:sldMk cId="1524324895" sldId="885"/>
            <ac:cxnSpMk id="30" creationId="{BB0603FF-23B3-D7C7-6733-EBFF8C2BC1E0}"/>
          </ac:cxnSpMkLst>
        </pc:cxnChg>
        <pc:cxnChg chg="add mod">
          <ac:chgData name="高増　潔" userId="151964c3-78cd-4020-a226-814db5c6c8be" providerId="ADAL" clId="{8128AE3D-A0C6-40E6-9357-BB82271B96FF}" dt="2022-08-28T02:00:58.200" v="8490" actId="164"/>
          <ac:cxnSpMkLst>
            <pc:docMk/>
            <pc:sldMk cId="1524324895" sldId="885"/>
            <ac:cxnSpMk id="31" creationId="{82FD462C-5942-BED0-D05C-EF216D75C1A4}"/>
          </ac:cxnSpMkLst>
        </pc:cxnChg>
        <pc:cxnChg chg="mod">
          <ac:chgData name="高増　潔" userId="151964c3-78cd-4020-a226-814db5c6c8be" providerId="ADAL" clId="{8128AE3D-A0C6-40E6-9357-BB82271B96FF}" dt="2022-08-28T01:58:02.041" v="8436" actId="692"/>
          <ac:cxnSpMkLst>
            <pc:docMk/>
            <pc:sldMk cId="1524324895" sldId="885"/>
            <ac:cxnSpMk id="33" creationId="{6EC9D037-41F3-17A5-84AC-EE1C91AA64A1}"/>
          </ac:cxnSpMkLst>
        </pc:cxnChg>
        <pc:cxnChg chg="mod">
          <ac:chgData name="高増　潔" userId="151964c3-78cd-4020-a226-814db5c6c8be" providerId="ADAL" clId="{8128AE3D-A0C6-40E6-9357-BB82271B96FF}" dt="2022-08-28T01:58:02.041" v="8436" actId="692"/>
          <ac:cxnSpMkLst>
            <pc:docMk/>
            <pc:sldMk cId="1524324895" sldId="885"/>
            <ac:cxnSpMk id="34" creationId="{1459C097-8732-8C4E-89A0-C1D861A14ECA}"/>
          </ac:cxnSpMkLst>
        </pc:cxnChg>
        <pc:cxnChg chg="mod">
          <ac:chgData name="高増　潔" userId="151964c3-78cd-4020-a226-814db5c6c8be" providerId="ADAL" clId="{8128AE3D-A0C6-40E6-9357-BB82271B96FF}" dt="2022-08-28T01:57:07.925" v="8429" actId="1582"/>
          <ac:cxnSpMkLst>
            <pc:docMk/>
            <pc:sldMk cId="1524324895" sldId="885"/>
            <ac:cxnSpMk id="35" creationId="{3346F430-0242-83DD-3123-AA87A4836942}"/>
          </ac:cxnSpMkLst>
        </pc:cxnChg>
        <pc:cxnChg chg="mod topLvl">
          <ac:chgData name="高増　潔" userId="151964c3-78cd-4020-a226-814db5c6c8be" providerId="ADAL" clId="{8128AE3D-A0C6-40E6-9357-BB82271B96FF}" dt="2022-08-28T02:04:00.765" v="8602" actId="164"/>
          <ac:cxnSpMkLst>
            <pc:docMk/>
            <pc:sldMk cId="1524324895" sldId="885"/>
            <ac:cxnSpMk id="40" creationId="{34A545C8-0147-6E9F-9A2D-036AFFF2E110}"/>
          </ac:cxnSpMkLst>
        </pc:cxnChg>
        <pc:cxnChg chg="del mod topLvl">
          <ac:chgData name="高増　潔" userId="151964c3-78cd-4020-a226-814db5c6c8be" providerId="ADAL" clId="{8128AE3D-A0C6-40E6-9357-BB82271B96FF}" dt="2022-08-28T02:03:45.121" v="8600" actId="478"/>
          <ac:cxnSpMkLst>
            <pc:docMk/>
            <pc:sldMk cId="1524324895" sldId="885"/>
            <ac:cxnSpMk id="44" creationId="{68901D51-E3CE-8114-26D4-8BD0DF38A619}"/>
          </ac:cxnSpMkLst>
        </pc:cxnChg>
        <pc:cxnChg chg="mod topLvl">
          <ac:chgData name="高増　潔" userId="151964c3-78cd-4020-a226-814db5c6c8be" providerId="ADAL" clId="{8128AE3D-A0C6-40E6-9357-BB82271B96FF}" dt="2022-08-28T02:04:00.765" v="8602" actId="164"/>
          <ac:cxnSpMkLst>
            <pc:docMk/>
            <pc:sldMk cId="1524324895" sldId="885"/>
            <ac:cxnSpMk id="45" creationId="{67391026-682F-131B-6B6E-EA366B88F069}"/>
          </ac:cxnSpMkLst>
        </pc:cxnChg>
        <pc:cxnChg chg="mod topLvl">
          <ac:chgData name="高増　潔" userId="151964c3-78cd-4020-a226-814db5c6c8be" providerId="ADAL" clId="{8128AE3D-A0C6-40E6-9357-BB82271B96FF}" dt="2022-08-28T02:04:00.765" v="8602" actId="164"/>
          <ac:cxnSpMkLst>
            <pc:docMk/>
            <pc:sldMk cId="1524324895" sldId="885"/>
            <ac:cxnSpMk id="46" creationId="{1BAD6E03-893C-9672-A98B-4F7DAB853542}"/>
          </ac:cxnSpMkLst>
        </pc:cxnChg>
        <pc:cxnChg chg="del mod">
          <ac:chgData name="高増　潔" userId="151964c3-78cd-4020-a226-814db5c6c8be" providerId="ADAL" clId="{8128AE3D-A0C6-40E6-9357-BB82271B96FF}" dt="2022-08-28T02:02:33.462" v="8552" actId="478"/>
          <ac:cxnSpMkLst>
            <pc:docMk/>
            <pc:sldMk cId="1524324895" sldId="885"/>
            <ac:cxnSpMk id="48" creationId="{88673A02-A1AA-C876-C5D5-E2C425445D3C}"/>
          </ac:cxnSpMkLst>
        </pc:cxnChg>
        <pc:cxnChg chg="mod topLvl">
          <ac:chgData name="高増　潔" userId="151964c3-78cd-4020-a226-814db5c6c8be" providerId="ADAL" clId="{8128AE3D-A0C6-40E6-9357-BB82271B96FF}" dt="2022-08-28T02:04:00.765" v="8602" actId="164"/>
          <ac:cxnSpMkLst>
            <pc:docMk/>
            <pc:sldMk cId="1524324895" sldId="885"/>
            <ac:cxnSpMk id="49" creationId="{A57568BE-87F3-5A36-FA9F-638CE49CC0B9}"/>
          </ac:cxnSpMkLst>
        </pc:cxnChg>
        <pc:cxnChg chg="del mod topLvl">
          <ac:chgData name="高増　潔" userId="151964c3-78cd-4020-a226-814db5c6c8be" providerId="ADAL" clId="{8128AE3D-A0C6-40E6-9357-BB82271B96FF}" dt="2022-08-28T02:02:35.519" v="8553" actId="478"/>
          <ac:cxnSpMkLst>
            <pc:docMk/>
            <pc:sldMk cId="1524324895" sldId="885"/>
            <ac:cxnSpMk id="50" creationId="{9DD16BF8-0051-5FF1-4D34-363399F09C95}"/>
          </ac:cxnSpMkLst>
        </pc:cxnChg>
        <pc:cxnChg chg="mod">
          <ac:chgData name="高増　潔" userId="151964c3-78cd-4020-a226-814db5c6c8be" providerId="ADAL" clId="{8128AE3D-A0C6-40E6-9357-BB82271B96FF}" dt="2022-08-28T02:01:08.792" v="8494" actId="165"/>
          <ac:cxnSpMkLst>
            <pc:docMk/>
            <pc:sldMk cId="1524324895" sldId="885"/>
            <ac:cxnSpMk id="55" creationId="{F3F90AA0-1C00-E80F-CB53-054D7EEA17B8}"/>
          </ac:cxnSpMkLst>
        </pc:cxnChg>
        <pc:cxnChg chg="add mod">
          <ac:chgData name="高増　潔" userId="151964c3-78cd-4020-a226-814db5c6c8be" providerId="ADAL" clId="{8128AE3D-A0C6-40E6-9357-BB82271B96FF}" dt="2022-08-28T02:04:00.765" v="8602" actId="164"/>
          <ac:cxnSpMkLst>
            <pc:docMk/>
            <pc:sldMk cId="1524324895" sldId="885"/>
            <ac:cxnSpMk id="56" creationId="{EA425FC6-9059-0AB4-DDC6-3DDF4CE2796E}"/>
          </ac:cxnSpMkLst>
        </pc:cxnChg>
        <pc:cxnChg chg="add mod">
          <ac:chgData name="高増　潔" userId="151964c3-78cd-4020-a226-814db5c6c8be" providerId="ADAL" clId="{8128AE3D-A0C6-40E6-9357-BB82271B96FF}" dt="2022-08-28T02:04:00.765" v="8602" actId="164"/>
          <ac:cxnSpMkLst>
            <pc:docMk/>
            <pc:sldMk cId="1524324895" sldId="885"/>
            <ac:cxnSpMk id="57" creationId="{BB7BE396-F48F-4047-A818-FFF544A94B0E}"/>
          </ac:cxnSpMkLst>
        </pc:cxnChg>
      </pc:sldChg>
      <pc:sldChg chg="addSp delSp modSp new mod">
        <pc:chgData name="高増　潔" userId="151964c3-78cd-4020-a226-814db5c6c8be" providerId="ADAL" clId="{8128AE3D-A0C6-40E6-9357-BB82271B96FF}" dt="2022-09-27T10:08:38.991" v="13440" actId="1036"/>
        <pc:sldMkLst>
          <pc:docMk/>
          <pc:sldMk cId="707160980" sldId="886"/>
        </pc:sldMkLst>
        <pc:spChg chg="mod">
          <ac:chgData name="高増　潔" userId="151964c3-78cd-4020-a226-814db5c6c8be" providerId="ADAL" clId="{8128AE3D-A0C6-40E6-9357-BB82271B96FF}" dt="2022-09-27T10:08:10.463" v="13382"/>
          <ac:spMkLst>
            <pc:docMk/>
            <pc:sldMk cId="707160980" sldId="886"/>
            <ac:spMk id="2" creationId="{6E4C803E-52DC-DCF8-B888-21659ABB7CAA}"/>
          </ac:spMkLst>
        </pc:spChg>
        <pc:spChg chg="mod">
          <ac:chgData name="高増　潔" userId="151964c3-78cd-4020-a226-814db5c6c8be" providerId="ADAL" clId="{8128AE3D-A0C6-40E6-9357-BB82271B96FF}" dt="2022-09-27T10:06:19.619" v="12992"/>
          <ac:spMkLst>
            <pc:docMk/>
            <pc:sldMk cId="707160980" sldId="886"/>
            <ac:spMk id="3" creationId="{8EB2C110-DF2B-0CB1-B9FD-FEA44C9C5584}"/>
          </ac:spMkLst>
        </pc:spChg>
        <pc:spChg chg="add mod ord topLvl">
          <ac:chgData name="高増　潔" userId="151964c3-78cd-4020-a226-814db5c6c8be" providerId="ADAL" clId="{8128AE3D-A0C6-40E6-9357-BB82271B96FF}" dt="2022-09-27T10:03:36.190" v="12750" actId="166"/>
          <ac:spMkLst>
            <pc:docMk/>
            <pc:sldMk cId="707160980" sldId="886"/>
            <ac:spMk id="7" creationId="{3CF0CD3F-16ED-7A57-24AD-77DCA80A4D9B}"/>
          </ac:spMkLst>
        </pc:spChg>
        <pc:spChg chg="add mod topLvl">
          <ac:chgData name="高増　潔" userId="151964c3-78cd-4020-a226-814db5c6c8be" providerId="ADAL" clId="{8128AE3D-A0C6-40E6-9357-BB82271B96FF}" dt="2022-09-27T09:59:54.728" v="12647"/>
          <ac:spMkLst>
            <pc:docMk/>
            <pc:sldMk cId="707160980" sldId="886"/>
            <ac:spMk id="8" creationId="{6EE477A5-F63D-4BE7-8FFE-ED30B8F232CC}"/>
          </ac:spMkLst>
        </pc:spChg>
        <pc:spChg chg="add mod ord topLvl">
          <ac:chgData name="高増　潔" userId="151964c3-78cd-4020-a226-814db5c6c8be" providerId="ADAL" clId="{8128AE3D-A0C6-40E6-9357-BB82271B96FF}" dt="2022-09-27T09:59:54.728" v="12647"/>
          <ac:spMkLst>
            <pc:docMk/>
            <pc:sldMk cId="707160980" sldId="886"/>
            <ac:spMk id="9" creationId="{20473996-2897-2C5F-D2B3-9D4B56A65E5B}"/>
          </ac:spMkLst>
        </pc:spChg>
        <pc:spChg chg="add del">
          <ac:chgData name="高増　潔" userId="151964c3-78cd-4020-a226-814db5c6c8be" providerId="ADAL" clId="{8128AE3D-A0C6-40E6-9357-BB82271B96FF}" dt="2022-09-25T05:39:56.615" v="11670" actId="478"/>
          <ac:spMkLst>
            <pc:docMk/>
            <pc:sldMk cId="707160980" sldId="886"/>
            <ac:spMk id="10" creationId="{F327687E-CA77-60D3-84D2-4DFEF4123570}"/>
          </ac:spMkLst>
        </pc:spChg>
        <pc:spChg chg="mod">
          <ac:chgData name="高増　潔" userId="151964c3-78cd-4020-a226-814db5c6c8be" providerId="ADAL" clId="{8128AE3D-A0C6-40E6-9357-BB82271B96FF}" dt="2022-09-27T07:25:05.792" v="11924"/>
          <ac:spMkLst>
            <pc:docMk/>
            <pc:sldMk cId="707160980" sldId="886"/>
            <ac:spMk id="11" creationId="{0C323161-AF43-6262-A6F8-F6D54F6F54D3}"/>
          </ac:spMkLst>
        </pc:spChg>
        <pc:spChg chg="add mod topLvl">
          <ac:chgData name="高増　潔" userId="151964c3-78cd-4020-a226-814db5c6c8be" providerId="ADAL" clId="{8128AE3D-A0C6-40E6-9357-BB82271B96FF}" dt="2022-09-27T09:59:54.728" v="12647"/>
          <ac:spMkLst>
            <pc:docMk/>
            <pc:sldMk cId="707160980" sldId="886"/>
            <ac:spMk id="14" creationId="{EB645D4A-7B2E-539D-6771-6A726414C19E}"/>
          </ac:spMkLst>
        </pc:spChg>
        <pc:spChg chg="add mod ord topLvl">
          <ac:chgData name="高増　潔" userId="151964c3-78cd-4020-a226-814db5c6c8be" providerId="ADAL" clId="{8128AE3D-A0C6-40E6-9357-BB82271B96FF}" dt="2022-09-27T09:59:54.728" v="12647"/>
          <ac:spMkLst>
            <pc:docMk/>
            <pc:sldMk cId="707160980" sldId="886"/>
            <ac:spMk id="15" creationId="{4E6FD0AE-E4DD-898E-3E28-B7EBBEBCE9CD}"/>
          </ac:spMkLst>
        </pc:spChg>
        <pc:spChg chg="add mod topLvl">
          <ac:chgData name="高増　潔" userId="151964c3-78cd-4020-a226-814db5c6c8be" providerId="ADAL" clId="{8128AE3D-A0C6-40E6-9357-BB82271B96FF}" dt="2022-09-27T09:59:54.728" v="12647"/>
          <ac:spMkLst>
            <pc:docMk/>
            <pc:sldMk cId="707160980" sldId="886"/>
            <ac:spMk id="16" creationId="{681CAB8F-17B5-3DD7-28C1-1636E1673270}"/>
          </ac:spMkLst>
        </pc:spChg>
        <pc:spChg chg="add mod topLvl">
          <ac:chgData name="高増　潔" userId="151964c3-78cd-4020-a226-814db5c6c8be" providerId="ADAL" clId="{8128AE3D-A0C6-40E6-9357-BB82271B96FF}" dt="2022-09-27T09:59:54.728" v="12647"/>
          <ac:spMkLst>
            <pc:docMk/>
            <pc:sldMk cId="707160980" sldId="886"/>
            <ac:spMk id="17" creationId="{0358D9F2-7B8F-4126-7030-43F93CD30857}"/>
          </ac:spMkLst>
        </pc:spChg>
        <pc:spChg chg="mod">
          <ac:chgData name="高増　潔" userId="151964c3-78cd-4020-a226-814db5c6c8be" providerId="ADAL" clId="{8128AE3D-A0C6-40E6-9357-BB82271B96FF}" dt="2022-09-27T07:25:05.792" v="11924"/>
          <ac:spMkLst>
            <pc:docMk/>
            <pc:sldMk cId="707160980" sldId="886"/>
            <ac:spMk id="19" creationId="{BEC42CEE-1F38-29DB-9470-F9BC6075B093}"/>
          </ac:spMkLst>
        </pc:spChg>
        <pc:spChg chg="del mod">
          <ac:chgData name="高増　潔" userId="151964c3-78cd-4020-a226-814db5c6c8be" providerId="ADAL" clId="{8128AE3D-A0C6-40E6-9357-BB82271B96FF}" dt="2022-09-27T07:25:16.557" v="11926" actId="478"/>
          <ac:spMkLst>
            <pc:docMk/>
            <pc:sldMk cId="707160980" sldId="886"/>
            <ac:spMk id="21" creationId="{4F7CA479-1A68-8A4F-0B96-BEDE077B0EE0}"/>
          </ac:spMkLst>
        </pc:spChg>
        <pc:spChg chg="del mod">
          <ac:chgData name="高増　潔" userId="151964c3-78cd-4020-a226-814db5c6c8be" providerId="ADAL" clId="{8128AE3D-A0C6-40E6-9357-BB82271B96FF}" dt="2022-09-27T07:25:19.233" v="11927" actId="478"/>
          <ac:spMkLst>
            <pc:docMk/>
            <pc:sldMk cId="707160980" sldId="886"/>
            <ac:spMk id="22" creationId="{731089EF-91FF-1830-D087-9ED9AAACB7A9}"/>
          </ac:spMkLst>
        </pc:spChg>
        <pc:spChg chg="mod">
          <ac:chgData name="高増　潔" userId="151964c3-78cd-4020-a226-814db5c6c8be" providerId="ADAL" clId="{8128AE3D-A0C6-40E6-9357-BB82271B96FF}" dt="2022-09-27T07:25:05.792" v="11924"/>
          <ac:spMkLst>
            <pc:docMk/>
            <pc:sldMk cId="707160980" sldId="886"/>
            <ac:spMk id="23" creationId="{6497090C-20D2-4F17-FDB4-3572ABF24F6F}"/>
          </ac:spMkLst>
        </pc:spChg>
        <pc:spChg chg="mod">
          <ac:chgData name="高増　潔" userId="151964c3-78cd-4020-a226-814db5c6c8be" providerId="ADAL" clId="{8128AE3D-A0C6-40E6-9357-BB82271B96FF}" dt="2022-09-27T07:25:05.792" v="11924"/>
          <ac:spMkLst>
            <pc:docMk/>
            <pc:sldMk cId="707160980" sldId="886"/>
            <ac:spMk id="24" creationId="{5D762E5E-E477-D98A-BFEA-EAD23CFA341D}"/>
          </ac:spMkLst>
        </pc:spChg>
        <pc:spChg chg="mod">
          <ac:chgData name="高増　潔" userId="151964c3-78cd-4020-a226-814db5c6c8be" providerId="ADAL" clId="{8128AE3D-A0C6-40E6-9357-BB82271B96FF}" dt="2022-09-27T07:25:05.792" v="11924"/>
          <ac:spMkLst>
            <pc:docMk/>
            <pc:sldMk cId="707160980" sldId="886"/>
            <ac:spMk id="26" creationId="{809FFECF-41F0-6AF0-836B-9C6417D5920A}"/>
          </ac:spMkLst>
        </pc:spChg>
        <pc:spChg chg="add mod topLvl">
          <ac:chgData name="高増　潔" userId="151964c3-78cd-4020-a226-814db5c6c8be" providerId="ADAL" clId="{8128AE3D-A0C6-40E6-9357-BB82271B96FF}" dt="2022-09-27T09:59:54.728" v="12647"/>
          <ac:spMkLst>
            <pc:docMk/>
            <pc:sldMk cId="707160980" sldId="886"/>
            <ac:spMk id="27" creationId="{057A8FC2-B2EA-DD22-2B44-FC827113F388}"/>
          </ac:spMkLst>
        </pc:spChg>
        <pc:spChg chg="add mod topLvl">
          <ac:chgData name="高増　潔" userId="151964c3-78cd-4020-a226-814db5c6c8be" providerId="ADAL" clId="{8128AE3D-A0C6-40E6-9357-BB82271B96FF}" dt="2022-09-27T09:59:54.728" v="12647"/>
          <ac:spMkLst>
            <pc:docMk/>
            <pc:sldMk cId="707160980" sldId="886"/>
            <ac:spMk id="28" creationId="{590D8E41-FD86-5F35-D9E8-8B672650DA10}"/>
          </ac:spMkLst>
        </pc:spChg>
        <pc:spChg chg="mod topLvl">
          <ac:chgData name="高増　潔" userId="151964c3-78cd-4020-a226-814db5c6c8be" providerId="ADAL" clId="{8128AE3D-A0C6-40E6-9357-BB82271B96FF}" dt="2022-09-27T10:01:53.051" v="12685" actId="164"/>
          <ac:spMkLst>
            <pc:docMk/>
            <pc:sldMk cId="707160980" sldId="886"/>
            <ac:spMk id="31" creationId="{88563A63-80D6-C7A0-3807-6D4D744061BB}"/>
          </ac:spMkLst>
        </pc:spChg>
        <pc:spChg chg="del mod topLvl">
          <ac:chgData name="高増　潔" userId="151964c3-78cd-4020-a226-814db5c6c8be" providerId="ADAL" clId="{8128AE3D-A0C6-40E6-9357-BB82271B96FF}" dt="2022-09-27T07:40:02.782" v="12254" actId="478"/>
          <ac:spMkLst>
            <pc:docMk/>
            <pc:sldMk cId="707160980" sldId="886"/>
            <ac:spMk id="33" creationId="{B894A7F9-AA12-3E8D-0C9B-126C3F39E1B9}"/>
          </ac:spMkLst>
        </pc:spChg>
        <pc:spChg chg="mod topLvl">
          <ac:chgData name="高増　潔" userId="151964c3-78cd-4020-a226-814db5c6c8be" providerId="ADAL" clId="{8128AE3D-A0C6-40E6-9357-BB82271B96FF}" dt="2022-09-27T10:02:05.570" v="12725" actId="1038"/>
          <ac:spMkLst>
            <pc:docMk/>
            <pc:sldMk cId="707160980" sldId="886"/>
            <ac:spMk id="34" creationId="{82C0A8C4-9360-4F14-3CC0-06906440FF37}"/>
          </ac:spMkLst>
        </pc:spChg>
        <pc:spChg chg="mod topLvl">
          <ac:chgData name="高増　潔" userId="151964c3-78cd-4020-a226-814db5c6c8be" providerId="ADAL" clId="{8128AE3D-A0C6-40E6-9357-BB82271B96FF}" dt="2022-09-27T10:01:53.051" v="12685" actId="164"/>
          <ac:spMkLst>
            <pc:docMk/>
            <pc:sldMk cId="707160980" sldId="886"/>
            <ac:spMk id="35" creationId="{49608421-E67E-4724-E18F-3509E2FFFF07}"/>
          </ac:spMkLst>
        </pc:spChg>
        <pc:spChg chg="del mod">
          <ac:chgData name="高増　潔" userId="151964c3-78cd-4020-a226-814db5c6c8be" providerId="ADAL" clId="{8128AE3D-A0C6-40E6-9357-BB82271B96FF}" dt="2022-09-27T07:30:46.152" v="11973" actId="478"/>
          <ac:spMkLst>
            <pc:docMk/>
            <pc:sldMk cId="707160980" sldId="886"/>
            <ac:spMk id="36" creationId="{102CFA55-6806-33BA-ADF8-9E6EEDC7D8EC}"/>
          </ac:spMkLst>
        </pc:spChg>
        <pc:spChg chg="del mod">
          <ac:chgData name="高増　潔" userId="151964c3-78cd-4020-a226-814db5c6c8be" providerId="ADAL" clId="{8128AE3D-A0C6-40E6-9357-BB82271B96FF}" dt="2022-09-27T07:30:44.006" v="11972" actId="478"/>
          <ac:spMkLst>
            <pc:docMk/>
            <pc:sldMk cId="707160980" sldId="886"/>
            <ac:spMk id="37" creationId="{0DFC1E20-DE5F-AA83-83F0-493189B9A7C9}"/>
          </ac:spMkLst>
        </pc:spChg>
        <pc:spChg chg="mod ord topLvl">
          <ac:chgData name="高増　潔" userId="151964c3-78cd-4020-a226-814db5c6c8be" providerId="ADAL" clId="{8128AE3D-A0C6-40E6-9357-BB82271B96FF}" dt="2022-09-27T10:03:40.235" v="12751" actId="166"/>
          <ac:spMkLst>
            <pc:docMk/>
            <pc:sldMk cId="707160980" sldId="886"/>
            <ac:spMk id="38" creationId="{95CD9B6F-1F8B-B7FE-302B-D4506945175A}"/>
          </ac:spMkLst>
        </pc:spChg>
        <pc:spChg chg="del mod topLvl">
          <ac:chgData name="高増　潔" userId="151964c3-78cd-4020-a226-814db5c6c8be" providerId="ADAL" clId="{8128AE3D-A0C6-40E6-9357-BB82271B96FF}" dt="2022-09-27T07:40:05.396" v="12255" actId="478"/>
          <ac:spMkLst>
            <pc:docMk/>
            <pc:sldMk cId="707160980" sldId="886"/>
            <ac:spMk id="39" creationId="{536EA268-2489-248D-C5D8-7BFCFAC0B198}"/>
          </ac:spMkLst>
        </pc:spChg>
        <pc:spChg chg="mod topLvl">
          <ac:chgData name="高増　潔" userId="151964c3-78cd-4020-a226-814db5c6c8be" providerId="ADAL" clId="{8128AE3D-A0C6-40E6-9357-BB82271B96FF}" dt="2022-09-27T10:01:31.139" v="12677" actId="165"/>
          <ac:spMkLst>
            <pc:docMk/>
            <pc:sldMk cId="707160980" sldId="886"/>
            <ac:spMk id="41" creationId="{AC25F69A-7ABC-0656-F4A4-D512BDC69579}"/>
          </ac:spMkLst>
        </pc:spChg>
        <pc:spChg chg="add mod ord">
          <ac:chgData name="高増　潔" userId="151964c3-78cd-4020-a226-814db5c6c8be" providerId="ADAL" clId="{8128AE3D-A0C6-40E6-9357-BB82271B96FF}" dt="2022-09-27T10:03:43.594" v="12752" actId="166"/>
          <ac:spMkLst>
            <pc:docMk/>
            <pc:sldMk cId="707160980" sldId="886"/>
            <ac:spMk id="50" creationId="{8A1CF4FD-C50A-C054-B197-462ED0BEAC25}"/>
          </ac:spMkLst>
        </pc:spChg>
        <pc:spChg chg="add mod">
          <ac:chgData name="高増　潔" userId="151964c3-78cd-4020-a226-814db5c6c8be" providerId="ADAL" clId="{8128AE3D-A0C6-40E6-9357-BB82271B96FF}" dt="2022-09-27T10:03:48.063" v="12754" actId="1036"/>
          <ac:spMkLst>
            <pc:docMk/>
            <pc:sldMk cId="707160980" sldId="886"/>
            <ac:spMk id="51" creationId="{3798BB22-BAA4-0267-B60A-7B9BA811B155}"/>
          </ac:spMkLst>
        </pc:spChg>
        <pc:spChg chg="add mod">
          <ac:chgData name="高増　潔" userId="151964c3-78cd-4020-a226-814db5c6c8be" providerId="ADAL" clId="{8128AE3D-A0C6-40E6-9357-BB82271B96FF}" dt="2022-09-27T07:38:14.614" v="12231" actId="164"/>
          <ac:spMkLst>
            <pc:docMk/>
            <pc:sldMk cId="707160980" sldId="886"/>
            <ac:spMk id="53" creationId="{94DD24A3-14E5-B4B4-1A9D-DE80FDD056F8}"/>
          </ac:spMkLst>
        </pc:spChg>
        <pc:spChg chg="add mod">
          <ac:chgData name="高増　潔" userId="151964c3-78cd-4020-a226-814db5c6c8be" providerId="ADAL" clId="{8128AE3D-A0C6-40E6-9357-BB82271B96FF}" dt="2022-09-27T09:41:24.785" v="12326" actId="164"/>
          <ac:spMkLst>
            <pc:docMk/>
            <pc:sldMk cId="707160980" sldId="886"/>
            <ac:spMk id="63" creationId="{346E28F9-9D49-BAE0-A630-3276F75725D1}"/>
          </ac:spMkLst>
        </pc:spChg>
        <pc:spChg chg="add mod">
          <ac:chgData name="高増　潔" userId="151964c3-78cd-4020-a226-814db5c6c8be" providerId="ADAL" clId="{8128AE3D-A0C6-40E6-9357-BB82271B96FF}" dt="2022-09-27T09:41:24.785" v="12326" actId="164"/>
          <ac:spMkLst>
            <pc:docMk/>
            <pc:sldMk cId="707160980" sldId="886"/>
            <ac:spMk id="65" creationId="{37EE9BBD-CC29-70A6-F885-8F061DB72D4B}"/>
          </ac:spMkLst>
        </pc:spChg>
        <pc:spChg chg="add mod">
          <ac:chgData name="高増　潔" userId="151964c3-78cd-4020-a226-814db5c6c8be" providerId="ADAL" clId="{8128AE3D-A0C6-40E6-9357-BB82271B96FF}" dt="2022-09-27T09:41:24.785" v="12326" actId="164"/>
          <ac:spMkLst>
            <pc:docMk/>
            <pc:sldMk cId="707160980" sldId="886"/>
            <ac:spMk id="66" creationId="{43662575-CBF8-1141-8D62-3B08E3B86C76}"/>
          </ac:spMkLst>
        </pc:spChg>
        <pc:spChg chg="add mod">
          <ac:chgData name="高増　潔" userId="151964c3-78cd-4020-a226-814db5c6c8be" providerId="ADAL" clId="{8128AE3D-A0C6-40E6-9357-BB82271B96FF}" dt="2022-09-27T09:41:24.785" v="12326" actId="164"/>
          <ac:spMkLst>
            <pc:docMk/>
            <pc:sldMk cId="707160980" sldId="886"/>
            <ac:spMk id="67" creationId="{70ECA4A9-0276-5756-5E86-E0D571BF8CF5}"/>
          </ac:spMkLst>
        </pc:spChg>
        <pc:spChg chg="add mod">
          <ac:chgData name="高増　潔" userId="151964c3-78cd-4020-a226-814db5c6c8be" providerId="ADAL" clId="{8128AE3D-A0C6-40E6-9357-BB82271B96FF}" dt="2022-09-27T10:00:50.691" v="12674" actId="1037"/>
          <ac:spMkLst>
            <pc:docMk/>
            <pc:sldMk cId="707160980" sldId="886"/>
            <ac:spMk id="69" creationId="{33C73D42-D1CD-832C-7A4A-5E4A72DE8734}"/>
          </ac:spMkLst>
        </pc:spChg>
        <pc:spChg chg="add mod">
          <ac:chgData name="高増　潔" userId="151964c3-78cd-4020-a226-814db5c6c8be" providerId="ADAL" clId="{8128AE3D-A0C6-40E6-9357-BB82271B96FF}" dt="2022-09-27T10:00:50.691" v="12674" actId="1037"/>
          <ac:spMkLst>
            <pc:docMk/>
            <pc:sldMk cId="707160980" sldId="886"/>
            <ac:spMk id="70" creationId="{0D34CFFF-13EB-5685-298D-242175EF9DE4}"/>
          </ac:spMkLst>
        </pc:spChg>
        <pc:spChg chg="add mod">
          <ac:chgData name="高増　潔" userId="151964c3-78cd-4020-a226-814db5c6c8be" providerId="ADAL" clId="{8128AE3D-A0C6-40E6-9357-BB82271B96FF}" dt="2022-09-27T10:01:53.051" v="12685" actId="164"/>
          <ac:spMkLst>
            <pc:docMk/>
            <pc:sldMk cId="707160980" sldId="886"/>
            <ac:spMk id="71" creationId="{0BD2FD07-630F-6E50-0D9B-F2CB647F61AE}"/>
          </ac:spMkLst>
        </pc:spChg>
        <pc:spChg chg="add mod">
          <ac:chgData name="高増　潔" userId="151964c3-78cd-4020-a226-814db5c6c8be" providerId="ADAL" clId="{8128AE3D-A0C6-40E6-9357-BB82271B96FF}" dt="2022-09-27T10:01:53.051" v="12685" actId="164"/>
          <ac:spMkLst>
            <pc:docMk/>
            <pc:sldMk cId="707160980" sldId="886"/>
            <ac:spMk id="72" creationId="{99DC116D-A634-999B-1F5D-7D8B2D58AB91}"/>
          </ac:spMkLst>
        </pc:spChg>
        <pc:spChg chg="add mod">
          <ac:chgData name="高増　潔" userId="151964c3-78cd-4020-a226-814db5c6c8be" providerId="ADAL" clId="{8128AE3D-A0C6-40E6-9357-BB82271B96FF}" dt="2022-09-27T10:08:38.991" v="13440" actId="1036"/>
          <ac:spMkLst>
            <pc:docMk/>
            <pc:sldMk cId="707160980" sldId="886"/>
            <ac:spMk id="74" creationId="{9BC69902-DBBD-AC0A-F6DE-745552519ECE}"/>
          </ac:spMkLst>
        </pc:spChg>
        <pc:spChg chg="add mod">
          <ac:chgData name="高増　潔" userId="151964c3-78cd-4020-a226-814db5c6c8be" providerId="ADAL" clId="{8128AE3D-A0C6-40E6-9357-BB82271B96FF}" dt="2022-09-27T10:05:12.008" v="12896"/>
          <ac:spMkLst>
            <pc:docMk/>
            <pc:sldMk cId="707160980" sldId="886"/>
            <ac:spMk id="75" creationId="{762E2ACA-DE5B-844A-D9FA-4A8A637DF2E5}"/>
          </ac:spMkLst>
        </pc:spChg>
        <pc:grpChg chg="add del mod">
          <ac:chgData name="高増　潔" userId="151964c3-78cd-4020-a226-814db5c6c8be" providerId="ADAL" clId="{8128AE3D-A0C6-40E6-9357-BB82271B96FF}" dt="2022-09-27T07:26:26.767" v="11935" actId="478"/>
          <ac:grpSpMkLst>
            <pc:docMk/>
            <pc:sldMk cId="707160980" sldId="886"/>
            <ac:grpSpMk id="10" creationId="{37F62436-A054-EB6D-AE9B-AE7C352DB5D6}"/>
          </ac:grpSpMkLst>
        </pc:grpChg>
        <pc:grpChg chg="add del mod topLvl">
          <ac:chgData name="高増　潔" userId="151964c3-78cd-4020-a226-814db5c6c8be" providerId="ADAL" clId="{8128AE3D-A0C6-40E6-9357-BB82271B96FF}" dt="2022-09-27T07:32:51.534" v="12016" actId="165"/>
          <ac:grpSpMkLst>
            <pc:docMk/>
            <pc:sldMk cId="707160980" sldId="886"/>
            <ac:grpSpMk id="13" creationId="{74A8DA8B-0579-0F3B-DD0C-6BCA0C8BA4F3}"/>
          </ac:grpSpMkLst>
        </pc:grpChg>
        <pc:grpChg chg="add del mod">
          <ac:chgData name="高増　潔" userId="151964c3-78cd-4020-a226-814db5c6c8be" providerId="ADAL" clId="{8128AE3D-A0C6-40E6-9357-BB82271B96FF}" dt="2022-09-27T07:27:25.317" v="11943" actId="165"/>
          <ac:grpSpMkLst>
            <pc:docMk/>
            <pc:sldMk cId="707160980" sldId="886"/>
            <ac:grpSpMk id="18" creationId="{1DF00658-DACC-6259-924C-EED9B5D302C6}"/>
          </ac:grpSpMkLst>
        </pc:grpChg>
        <pc:grpChg chg="mod">
          <ac:chgData name="高増　潔" userId="151964c3-78cd-4020-a226-814db5c6c8be" providerId="ADAL" clId="{8128AE3D-A0C6-40E6-9357-BB82271B96FF}" dt="2022-09-27T07:25:05.792" v="11924"/>
          <ac:grpSpMkLst>
            <pc:docMk/>
            <pc:sldMk cId="707160980" sldId="886"/>
            <ac:grpSpMk id="20" creationId="{FB5A6444-B964-2214-9DB9-362F1CF885EA}"/>
          </ac:grpSpMkLst>
        </pc:grpChg>
        <pc:grpChg chg="add del mod">
          <ac:chgData name="高増　潔" userId="151964c3-78cd-4020-a226-814db5c6c8be" providerId="ADAL" clId="{8128AE3D-A0C6-40E6-9357-BB82271B96FF}" dt="2022-09-27T07:32:45.699" v="12015" actId="165"/>
          <ac:grpSpMkLst>
            <pc:docMk/>
            <pc:sldMk cId="707160980" sldId="886"/>
            <ac:grpSpMk id="29" creationId="{E4F4FD78-605A-6C60-A1D7-D2EA914A1B7F}"/>
          </ac:grpSpMkLst>
        </pc:grpChg>
        <pc:grpChg chg="add del mod">
          <ac:chgData name="高増　潔" userId="151964c3-78cd-4020-a226-814db5c6c8be" providerId="ADAL" clId="{8128AE3D-A0C6-40E6-9357-BB82271B96FF}" dt="2022-09-27T07:34:08.377" v="12119" actId="165"/>
          <ac:grpSpMkLst>
            <pc:docMk/>
            <pc:sldMk cId="707160980" sldId="886"/>
            <ac:grpSpMk id="30" creationId="{394C870A-4118-E799-19B9-5FD7DBA82EE6}"/>
          </ac:grpSpMkLst>
        </pc:grpChg>
        <pc:grpChg chg="del mod topLvl">
          <ac:chgData name="高増　潔" userId="151964c3-78cd-4020-a226-814db5c6c8be" providerId="ADAL" clId="{8128AE3D-A0C6-40E6-9357-BB82271B96FF}" dt="2022-09-27T07:34:16.876" v="12120" actId="165"/>
          <ac:grpSpMkLst>
            <pc:docMk/>
            <pc:sldMk cId="707160980" sldId="886"/>
            <ac:grpSpMk id="32" creationId="{33A802A9-A3B5-0155-5494-E636AB40F0DB}"/>
          </ac:grpSpMkLst>
        </pc:grpChg>
        <pc:grpChg chg="add mod">
          <ac:chgData name="高増　潔" userId="151964c3-78cd-4020-a226-814db5c6c8be" providerId="ADAL" clId="{8128AE3D-A0C6-40E6-9357-BB82271B96FF}" dt="2022-09-27T09:59:54.728" v="12647"/>
          <ac:grpSpMkLst>
            <pc:docMk/>
            <pc:sldMk cId="707160980" sldId="886"/>
            <ac:grpSpMk id="44" creationId="{6B639C7F-D197-6DD6-FCF7-3DF8B7BA6E61}"/>
          </ac:grpSpMkLst>
        </pc:grpChg>
        <pc:grpChg chg="add mod">
          <ac:chgData name="高増　潔" userId="151964c3-78cd-4020-a226-814db5c6c8be" providerId="ADAL" clId="{8128AE3D-A0C6-40E6-9357-BB82271B96FF}" dt="2022-09-27T10:08:38.991" v="13440" actId="1036"/>
          <ac:grpSpMkLst>
            <pc:docMk/>
            <pc:sldMk cId="707160980" sldId="886"/>
            <ac:grpSpMk id="45" creationId="{0CCE38DF-5F84-B554-5934-0FABEB0BF312}"/>
          </ac:grpSpMkLst>
        </pc:grpChg>
        <pc:grpChg chg="add mod topLvl">
          <ac:chgData name="高増　潔" userId="151964c3-78cd-4020-a226-814db5c6c8be" providerId="ADAL" clId="{8128AE3D-A0C6-40E6-9357-BB82271B96FF}" dt="2022-09-27T10:01:53.051" v="12685" actId="164"/>
          <ac:grpSpMkLst>
            <pc:docMk/>
            <pc:sldMk cId="707160980" sldId="886"/>
            <ac:grpSpMk id="48" creationId="{F49BF281-DDFB-6055-2E9D-E7567F1ABC54}"/>
          </ac:grpSpMkLst>
        </pc:grpChg>
        <pc:grpChg chg="add del mod">
          <ac:chgData name="高増　潔" userId="151964c3-78cd-4020-a226-814db5c6c8be" providerId="ADAL" clId="{8128AE3D-A0C6-40E6-9357-BB82271B96FF}" dt="2022-09-27T10:01:31.139" v="12677" actId="165"/>
          <ac:grpSpMkLst>
            <pc:docMk/>
            <pc:sldMk cId="707160980" sldId="886"/>
            <ac:grpSpMk id="49" creationId="{A92D05AA-FD38-9C80-75A7-4D199D8A35B6}"/>
          </ac:grpSpMkLst>
        </pc:grpChg>
        <pc:grpChg chg="add mod ord">
          <ac:chgData name="高増　潔" userId="151964c3-78cd-4020-a226-814db5c6c8be" providerId="ADAL" clId="{8128AE3D-A0C6-40E6-9357-BB82271B96FF}" dt="2022-09-27T09:41:24.785" v="12326" actId="164"/>
          <ac:grpSpMkLst>
            <pc:docMk/>
            <pc:sldMk cId="707160980" sldId="886"/>
            <ac:grpSpMk id="64" creationId="{5C09BDA1-BE46-6C78-C48F-360D6EFC9955}"/>
          </ac:grpSpMkLst>
        </pc:grpChg>
        <pc:grpChg chg="add del mod">
          <ac:chgData name="高増　潔" userId="151964c3-78cd-4020-a226-814db5c6c8be" providerId="ADAL" clId="{8128AE3D-A0C6-40E6-9357-BB82271B96FF}" dt="2022-09-27T10:08:26.418" v="13384" actId="478"/>
          <ac:grpSpMkLst>
            <pc:docMk/>
            <pc:sldMk cId="707160980" sldId="886"/>
            <ac:grpSpMk id="68" creationId="{3D68C013-386A-845F-3EAF-41A8003E5A01}"/>
          </ac:grpSpMkLst>
        </pc:grpChg>
        <pc:grpChg chg="add mod">
          <ac:chgData name="高増　潔" userId="151964c3-78cd-4020-a226-814db5c6c8be" providerId="ADAL" clId="{8128AE3D-A0C6-40E6-9357-BB82271B96FF}" dt="2022-09-27T10:08:38.991" v="13440" actId="1036"/>
          <ac:grpSpMkLst>
            <pc:docMk/>
            <pc:sldMk cId="707160980" sldId="886"/>
            <ac:grpSpMk id="73" creationId="{62D5326E-8FD6-5F7D-7CEA-27C21B979E0B}"/>
          </ac:grpSpMkLst>
        </pc:grpChg>
        <pc:cxnChg chg="add mod topLvl">
          <ac:chgData name="高増　潔" userId="151964c3-78cd-4020-a226-814db5c6c8be" providerId="ADAL" clId="{8128AE3D-A0C6-40E6-9357-BB82271B96FF}" dt="2022-09-27T09:59:54.728" v="12647"/>
          <ac:cxnSpMkLst>
            <pc:docMk/>
            <pc:sldMk cId="707160980" sldId="886"/>
            <ac:cxnSpMk id="12" creationId="{9CE63588-638E-9A40-8EAA-A72ABE00AEC6}"/>
          </ac:cxnSpMkLst>
        </pc:cxnChg>
        <pc:cxnChg chg="mod">
          <ac:chgData name="高増　潔" userId="151964c3-78cd-4020-a226-814db5c6c8be" providerId="ADAL" clId="{8128AE3D-A0C6-40E6-9357-BB82271B96FF}" dt="2022-09-27T07:25:05.792" v="11924"/>
          <ac:cxnSpMkLst>
            <pc:docMk/>
            <pc:sldMk cId="707160980" sldId="886"/>
            <ac:cxnSpMk id="25" creationId="{376DE775-EFC8-A9E0-531F-D6C96F119AD3}"/>
          </ac:cxnSpMkLst>
        </pc:cxnChg>
        <pc:cxnChg chg="mod topLvl">
          <ac:chgData name="高増　潔" userId="151964c3-78cd-4020-a226-814db5c6c8be" providerId="ADAL" clId="{8128AE3D-A0C6-40E6-9357-BB82271B96FF}" dt="2022-09-27T10:01:31.139" v="12677" actId="165"/>
          <ac:cxnSpMkLst>
            <pc:docMk/>
            <pc:sldMk cId="707160980" sldId="886"/>
            <ac:cxnSpMk id="40" creationId="{301D28C4-F0F3-2498-9CE6-D318EDA78B28}"/>
          </ac:cxnSpMkLst>
        </pc:cxnChg>
        <pc:cxnChg chg="add mod">
          <ac:chgData name="高増　潔" userId="151964c3-78cd-4020-a226-814db5c6c8be" providerId="ADAL" clId="{8128AE3D-A0C6-40E6-9357-BB82271B96FF}" dt="2022-09-27T09:59:54.728" v="12647"/>
          <ac:cxnSpMkLst>
            <pc:docMk/>
            <pc:sldMk cId="707160980" sldId="886"/>
            <ac:cxnSpMk id="43" creationId="{8D2BF216-D99A-C487-25F6-65E6FE6EA6AD}"/>
          </ac:cxnSpMkLst>
        </pc:cxnChg>
        <pc:cxnChg chg="add del mod">
          <ac:chgData name="高増　潔" userId="151964c3-78cd-4020-a226-814db5c6c8be" providerId="ADAL" clId="{8128AE3D-A0C6-40E6-9357-BB82271B96FF}" dt="2022-09-27T07:33:38.810" v="12083" actId="21"/>
          <ac:cxnSpMkLst>
            <pc:docMk/>
            <pc:sldMk cId="707160980" sldId="886"/>
            <ac:cxnSpMk id="46" creationId="{41847BBE-9400-4A09-8CE7-56EDE382B3AD}"/>
          </ac:cxnSpMkLst>
        </pc:cxnChg>
        <pc:cxnChg chg="add mod">
          <ac:chgData name="高増　潔" userId="151964c3-78cd-4020-a226-814db5c6c8be" providerId="ADAL" clId="{8128AE3D-A0C6-40E6-9357-BB82271B96FF}" dt="2022-09-27T10:01:31.139" v="12677" actId="165"/>
          <ac:cxnSpMkLst>
            <pc:docMk/>
            <pc:sldMk cId="707160980" sldId="886"/>
            <ac:cxnSpMk id="47" creationId="{D742655C-CA18-40CF-9C2E-D7C251FC231B}"/>
          </ac:cxnSpMkLst>
        </pc:cxnChg>
        <pc:cxnChg chg="add mod">
          <ac:chgData name="高増　潔" userId="151964c3-78cd-4020-a226-814db5c6c8be" providerId="ADAL" clId="{8128AE3D-A0C6-40E6-9357-BB82271B96FF}" dt="2022-09-27T07:38:14.614" v="12231" actId="164"/>
          <ac:cxnSpMkLst>
            <pc:docMk/>
            <pc:sldMk cId="707160980" sldId="886"/>
            <ac:cxnSpMk id="52" creationId="{F8CED413-1819-AAE3-E3A3-E9F31FA5FB15}"/>
          </ac:cxnSpMkLst>
        </pc:cxnChg>
        <pc:cxnChg chg="add mod">
          <ac:chgData name="高増　潔" userId="151964c3-78cd-4020-a226-814db5c6c8be" providerId="ADAL" clId="{8128AE3D-A0C6-40E6-9357-BB82271B96FF}" dt="2022-09-27T07:38:14.614" v="12231" actId="164"/>
          <ac:cxnSpMkLst>
            <pc:docMk/>
            <pc:sldMk cId="707160980" sldId="886"/>
            <ac:cxnSpMk id="54" creationId="{0E5A9F17-732B-69E0-D3A7-921E95D577A7}"/>
          </ac:cxnSpMkLst>
        </pc:cxnChg>
      </pc:sldChg>
      <pc:sldChg chg="addSp delSp modSp new mod modClrScheme chgLayout">
        <pc:chgData name="高増　潔" userId="151964c3-78cd-4020-a226-814db5c6c8be" providerId="ADAL" clId="{8128AE3D-A0C6-40E6-9357-BB82271B96FF}" dt="2022-09-25T05:28:49.589" v="11542" actId="6549"/>
        <pc:sldMkLst>
          <pc:docMk/>
          <pc:sldMk cId="2943451725" sldId="887"/>
        </pc:sldMkLst>
        <pc:spChg chg="del mod ord">
          <ac:chgData name="高増　潔" userId="151964c3-78cd-4020-a226-814db5c6c8be" providerId="ADAL" clId="{8128AE3D-A0C6-40E6-9357-BB82271B96FF}" dt="2022-09-04T01:20:10.003" v="8613" actId="700"/>
          <ac:spMkLst>
            <pc:docMk/>
            <pc:sldMk cId="2943451725" sldId="887"/>
            <ac:spMk id="2" creationId="{EB763774-4E9B-9191-753D-1015B365D27E}"/>
          </ac:spMkLst>
        </pc:spChg>
        <pc:spChg chg="del mod ord">
          <ac:chgData name="高増　潔" userId="151964c3-78cd-4020-a226-814db5c6c8be" providerId="ADAL" clId="{8128AE3D-A0C6-40E6-9357-BB82271B96FF}" dt="2022-09-04T01:20:10.003" v="8613" actId="700"/>
          <ac:spMkLst>
            <pc:docMk/>
            <pc:sldMk cId="2943451725" sldId="887"/>
            <ac:spMk id="3" creationId="{A6E58463-BFC6-DC3D-AE68-142C419F5945}"/>
          </ac:spMkLst>
        </pc:spChg>
        <pc:spChg chg="mod ord">
          <ac:chgData name="高増　潔" userId="151964c3-78cd-4020-a226-814db5c6c8be" providerId="ADAL" clId="{8128AE3D-A0C6-40E6-9357-BB82271B96FF}" dt="2022-09-04T01:20:10.003" v="8613" actId="700"/>
          <ac:spMkLst>
            <pc:docMk/>
            <pc:sldMk cId="2943451725" sldId="887"/>
            <ac:spMk id="4" creationId="{636D89CA-993A-25AA-DA60-D171DEDD0B86}"/>
          </ac:spMkLst>
        </pc:spChg>
        <pc:spChg chg="mod ord">
          <ac:chgData name="高増　潔" userId="151964c3-78cd-4020-a226-814db5c6c8be" providerId="ADAL" clId="{8128AE3D-A0C6-40E6-9357-BB82271B96FF}" dt="2022-09-04T01:20:10.003" v="8613" actId="700"/>
          <ac:spMkLst>
            <pc:docMk/>
            <pc:sldMk cId="2943451725" sldId="887"/>
            <ac:spMk id="5" creationId="{1785FFB5-6167-F450-C90A-C33161274489}"/>
          </ac:spMkLst>
        </pc:spChg>
        <pc:spChg chg="mod ord">
          <ac:chgData name="高増　潔" userId="151964c3-78cd-4020-a226-814db5c6c8be" providerId="ADAL" clId="{8128AE3D-A0C6-40E6-9357-BB82271B96FF}" dt="2022-09-04T01:20:10.003" v="8613" actId="700"/>
          <ac:spMkLst>
            <pc:docMk/>
            <pc:sldMk cId="2943451725" sldId="887"/>
            <ac:spMk id="6" creationId="{4CD1C348-CEEA-704E-04DB-BED45D7CACAB}"/>
          </ac:spMkLst>
        </pc:spChg>
        <pc:spChg chg="add mod ord">
          <ac:chgData name="高増　潔" userId="151964c3-78cd-4020-a226-814db5c6c8be" providerId="ADAL" clId="{8128AE3D-A0C6-40E6-9357-BB82271B96FF}" dt="2022-09-04T01:32:17.394" v="9300"/>
          <ac:spMkLst>
            <pc:docMk/>
            <pc:sldMk cId="2943451725" sldId="887"/>
            <ac:spMk id="7" creationId="{9F12DA4E-D3E1-7501-8CFD-91B9887A973C}"/>
          </ac:spMkLst>
        </pc:spChg>
        <pc:spChg chg="add mod ord">
          <ac:chgData name="高増　潔" userId="151964c3-78cd-4020-a226-814db5c6c8be" providerId="ADAL" clId="{8128AE3D-A0C6-40E6-9357-BB82271B96FF}" dt="2022-09-25T05:28:49.589" v="11542" actId="6549"/>
          <ac:spMkLst>
            <pc:docMk/>
            <pc:sldMk cId="2943451725" sldId="887"/>
            <ac:spMk id="8" creationId="{D3345F1F-ECA3-FF0F-3160-288D0AE6F8B7}"/>
          </ac:spMkLst>
        </pc:spChg>
      </pc:sldChg>
      <pc:sldChg chg="addSp delSp modSp new mod">
        <pc:chgData name="高増　潔" userId="151964c3-78cd-4020-a226-814db5c6c8be" providerId="ADAL" clId="{8128AE3D-A0C6-40E6-9357-BB82271B96FF}" dt="2022-09-27T10:12:09.330" v="14092"/>
        <pc:sldMkLst>
          <pc:docMk/>
          <pc:sldMk cId="3474216495" sldId="888"/>
        </pc:sldMkLst>
        <pc:spChg chg="mod ord">
          <ac:chgData name="高増　潔" userId="151964c3-78cd-4020-a226-814db5c6c8be" providerId="ADAL" clId="{8128AE3D-A0C6-40E6-9357-BB82271B96FF}" dt="2022-09-27T10:12:09.330" v="14092"/>
          <ac:spMkLst>
            <pc:docMk/>
            <pc:sldMk cId="3474216495" sldId="888"/>
            <ac:spMk id="2" creationId="{6F45D262-9937-BCD5-CBDA-60A0E7B6FFB8}"/>
          </ac:spMkLst>
        </pc:spChg>
        <pc:spChg chg="mod">
          <ac:chgData name="高増　潔" userId="151964c3-78cd-4020-a226-814db5c6c8be" providerId="ADAL" clId="{8128AE3D-A0C6-40E6-9357-BB82271B96FF}" dt="2022-09-27T10:09:57.837" v="13579" actId="6549"/>
          <ac:spMkLst>
            <pc:docMk/>
            <pc:sldMk cId="3474216495" sldId="888"/>
            <ac:spMk id="3" creationId="{CE0CA70D-351E-464F-7FB6-1FF9FC72ED64}"/>
          </ac:spMkLst>
        </pc:spChg>
        <pc:spChg chg="mod">
          <ac:chgData name="高増　潔" userId="151964c3-78cd-4020-a226-814db5c6c8be" providerId="ADAL" clId="{8128AE3D-A0C6-40E6-9357-BB82271B96FF}" dt="2022-09-27T09:43:06.170" v="12350"/>
          <ac:spMkLst>
            <pc:docMk/>
            <pc:sldMk cId="3474216495" sldId="888"/>
            <ac:spMk id="8" creationId="{36476396-B103-7C65-3E1D-2C6064DB0F5B}"/>
          </ac:spMkLst>
        </pc:spChg>
        <pc:spChg chg="mod">
          <ac:chgData name="高増　潔" userId="151964c3-78cd-4020-a226-814db5c6c8be" providerId="ADAL" clId="{8128AE3D-A0C6-40E6-9357-BB82271B96FF}" dt="2022-09-27T09:43:06.170" v="12350"/>
          <ac:spMkLst>
            <pc:docMk/>
            <pc:sldMk cId="3474216495" sldId="888"/>
            <ac:spMk id="9" creationId="{4BDC4269-6AA2-7D72-24E7-23E2E420AA05}"/>
          </ac:spMkLst>
        </pc:spChg>
        <pc:spChg chg="mod">
          <ac:chgData name="高増　潔" userId="151964c3-78cd-4020-a226-814db5c6c8be" providerId="ADAL" clId="{8128AE3D-A0C6-40E6-9357-BB82271B96FF}" dt="2022-09-27T09:43:06.170" v="12350"/>
          <ac:spMkLst>
            <pc:docMk/>
            <pc:sldMk cId="3474216495" sldId="888"/>
            <ac:spMk id="10" creationId="{51EBDA67-78F5-6FB3-DD09-0B36B5CC58DA}"/>
          </ac:spMkLst>
        </pc:spChg>
        <pc:spChg chg="mod">
          <ac:chgData name="高増　潔" userId="151964c3-78cd-4020-a226-814db5c6c8be" providerId="ADAL" clId="{8128AE3D-A0C6-40E6-9357-BB82271B96FF}" dt="2022-09-27T09:43:06.170" v="12350"/>
          <ac:spMkLst>
            <pc:docMk/>
            <pc:sldMk cId="3474216495" sldId="888"/>
            <ac:spMk id="11" creationId="{C4310EE4-0AB3-5855-0DED-070CD77AD9C6}"/>
          </ac:spMkLst>
        </pc:spChg>
        <pc:spChg chg="mod">
          <ac:chgData name="高増　潔" userId="151964c3-78cd-4020-a226-814db5c6c8be" providerId="ADAL" clId="{8128AE3D-A0C6-40E6-9357-BB82271B96FF}" dt="2022-09-27T09:43:06.170" v="12350"/>
          <ac:spMkLst>
            <pc:docMk/>
            <pc:sldMk cId="3474216495" sldId="888"/>
            <ac:spMk id="12" creationId="{4C6FC58D-2EBA-6B18-EA95-9C3550261518}"/>
          </ac:spMkLst>
        </pc:spChg>
        <pc:spChg chg="mod">
          <ac:chgData name="高増　潔" userId="151964c3-78cd-4020-a226-814db5c6c8be" providerId="ADAL" clId="{8128AE3D-A0C6-40E6-9357-BB82271B96FF}" dt="2022-09-27T09:43:06.170" v="12350"/>
          <ac:spMkLst>
            <pc:docMk/>
            <pc:sldMk cId="3474216495" sldId="888"/>
            <ac:spMk id="13" creationId="{64A324F7-F46F-B5DF-9462-6571E1FA9602}"/>
          </ac:spMkLst>
        </pc:spChg>
        <pc:spChg chg="mod">
          <ac:chgData name="高増　潔" userId="151964c3-78cd-4020-a226-814db5c6c8be" providerId="ADAL" clId="{8128AE3D-A0C6-40E6-9357-BB82271B96FF}" dt="2022-09-27T09:43:06.170" v="12350"/>
          <ac:spMkLst>
            <pc:docMk/>
            <pc:sldMk cId="3474216495" sldId="888"/>
            <ac:spMk id="14" creationId="{0E8EF12C-52C4-AFBD-6BD2-7F2478B4B70D}"/>
          </ac:spMkLst>
        </pc:spChg>
        <pc:spChg chg="mod">
          <ac:chgData name="高増　潔" userId="151964c3-78cd-4020-a226-814db5c6c8be" providerId="ADAL" clId="{8128AE3D-A0C6-40E6-9357-BB82271B96FF}" dt="2022-09-27T09:43:06.170" v="12350"/>
          <ac:spMkLst>
            <pc:docMk/>
            <pc:sldMk cId="3474216495" sldId="888"/>
            <ac:spMk id="15" creationId="{4723B708-80B1-B4B6-C877-994D10323363}"/>
          </ac:spMkLst>
        </pc:spChg>
        <pc:spChg chg="mod">
          <ac:chgData name="高増　潔" userId="151964c3-78cd-4020-a226-814db5c6c8be" providerId="ADAL" clId="{8128AE3D-A0C6-40E6-9357-BB82271B96FF}" dt="2022-09-27T09:43:06.170" v="12350"/>
          <ac:spMkLst>
            <pc:docMk/>
            <pc:sldMk cId="3474216495" sldId="888"/>
            <ac:spMk id="18" creationId="{F167C393-019B-D6A1-13B4-04F22C866404}"/>
          </ac:spMkLst>
        </pc:spChg>
        <pc:spChg chg="mod ord topLvl">
          <ac:chgData name="高増　潔" userId="151964c3-78cd-4020-a226-814db5c6c8be" providerId="ADAL" clId="{8128AE3D-A0C6-40E6-9357-BB82271B96FF}" dt="2022-09-27T10:03:25.650" v="12749" actId="166"/>
          <ac:spMkLst>
            <pc:docMk/>
            <pc:sldMk cId="3474216495" sldId="888"/>
            <ac:spMk id="21" creationId="{08072C28-791B-7A69-EBB9-31471934B888}"/>
          </ac:spMkLst>
        </pc:spChg>
        <pc:spChg chg="del mod">
          <ac:chgData name="高増　潔" userId="151964c3-78cd-4020-a226-814db5c6c8be" providerId="ADAL" clId="{8128AE3D-A0C6-40E6-9357-BB82271B96FF}" dt="2022-09-27T09:45:36.140" v="12385" actId="478"/>
          <ac:spMkLst>
            <pc:docMk/>
            <pc:sldMk cId="3474216495" sldId="888"/>
            <ac:spMk id="22" creationId="{85F3FA82-C340-D859-6EDB-6DD4364C94A4}"/>
          </ac:spMkLst>
        </pc:spChg>
        <pc:spChg chg="del mod">
          <ac:chgData name="高増　潔" userId="151964c3-78cd-4020-a226-814db5c6c8be" providerId="ADAL" clId="{8128AE3D-A0C6-40E6-9357-BB82271B96FF}" dt="2022-09-27T09:45:38.929" v="12386" actId="478"/>
          <ac:spMkLst>
            <pc:docMk/>
            <pc:sldMk cId="3474216495" sldId="888"/>
            <ac:spMk id="23" creationId="{7FE44185-92BA-6360-E496-2FF99ACF0F0E}"/>
          </ac:spMkLst>
        </pc:spChg>
        <pc:spChg chg="mod topLvl">
          <ac:chgData name="高増　潔" userId="151964c3-78cd-4020-a226-814db5c6c8be" providerId="ADAL" clId="{8128AE3D-A0C6-40E6-9357-BB82271B96FF}" dt="2022-09-27T09:51:35.580" v="12543" actId="164"/>
          <ac:spMkLst>
            <pc:docMk/>
            <pc:sldMk cId="3474216495" sldId="888"/>
            <ac:spMk id="25" creationId="{0DD5F07C-00C0-8432-55F5-1B96C142FE21}"/>
          </ac:spMkLst>
        </pc:spChg>
        <pc:spChg chg="del mod">
          <ac:chgData name="高増　潔" userId="151964c3-78cd-4020-a226-814db5c6c8be" providerId="ADAL" clId="{8128AE3D-A0C6-40E6-9357-BB82271B96FF}" dt="2022-09-27T09:45:40.724" v="12387" actId="478"/>
          <ac:spMkLst>
            <pc:docMk/>
            <pc:sldMk cId="3474216495" sldId="888"/>
            <ac:spMk id="26" creationId="{124767ED-DD2C-1580-29AD-E95739E83ACE}"/>
          </ac:spMkLst>
        </pc:spChg>
        <pc:spChg chg="mod topLvl">
          <ac:chgData name="高増　潔" userId="151964c3-78cd-4020-a226-814db5c6c8be" providerId="ADAL" clId="{8128AE3D-A0C6-40E6-9357-BB82271B96FF}" dt="2022-09-27T09:51:35.580" v="12543" actId="164"/>
          <ac:spMkLst>
            <pc:docMk/>
            <pc:sldMk cId="3474216495" sldId="888"/>
            <ac:spMk id="27" creationId="{2A13A704-3292-FD68-0ED3-D477E20C245C}"/>
          </ac:spMkLst>
        </pc:spChg>
        <pc:spChg chg="mod">
          <ac:chgData name="高増　潔" userId="151964c3-78cd-4020-a226-814db5c6c8be" providerId="ADAL" clId="{8128AE3D-A0C6-40E6-9357-BB82271B96FF}" dt="2022-09-27T09:47:36.939" v="12460" actId="165"/>
          <ac:spMkLst>
            <pc:docMk/>
            <pc:sldMk cId="3474216495" sldId="888"/>
            <ac:spMk id="29" creationId="{0D9FCA21-912A-58DA-C5AD-7230E9EF32DE}"/>
          </ac:spMkLst>
        </pc:spChg>
        <pc:spChg chg="add mod topLvl">
          <ac:chgData name="高増　潔" userId="151964c3-78cd-4020-a226-814db5c6c8be" providerId="ADAL" clId="{8128AE3D-A0C6-40E6-9357-BB82271B96FF}" dt="2022-09-27T10:03:21.036" v="12747" actId="14100"/>
          <ac:spMkLst>
            <pc:docMk/>
            <pc:sldMk cId="3474216495" sldId="888"/>
            <ac:spMk id="31" creationId="{81162FB1-DE69-7FD1-6CCF-C98A750DC35D}"/>
          </ac:spMkLst>
        </pc:spChg>
        <pc:spChg chg="add mod">
          <ac:chgData name="高増　潔" userId="151964c3-78cd-4020-a226-814db5c6c8be" providerId="ADAL" clId="{8128AE3D-A0C6-40E6-9357-BB82271B96FF}" dt="2022-09-27T09:52:18.764" v="12548" actId="1037"/>
          <ac:spMkLst>
            <pc:docMk/>
            <pc:sldMk cId="3474216495" sldId="888"/>
            <ac:spMk id="32" creationId="{6D9E1ED4-8339-1D47-F42D-8153A3B63860}"/>
          </ac:spMkLst>
        </pc:spChg>
        <pc:spChg chg="add mod ord">
          <ac:chgData name="高増　潔" userId="151964c3-78cd-4020-a226-814db5c6c8be" providerId="ADAL" clId="{8128AE3D-A0C6-40E6-9357-BB82271B96FF}" dt="2022-09-27T10:03:17.213" v="12746" actId="14100"/>
          <ac:spMkLst>
            <pc:docMk/>
            <pc:sldMk cId="3474216495" sldId="888"/>
            <ac:spMk id="33" creationId="{0E19F638-3FFD-F1F1-1C3D-0DA7FB365084}"/>
          </ac:spMkLst>
        </pc:spChg>
        <pc:spChg chg="mod topLvl">
          <ac:chgData name="高増　潔" userId="151964c3-78cd-4020-a226-814db5c6c8be" providerId="ADAL" clId="{8128AE3D-A0C6-40E6-9357-BB82271B96FF}" dt="2022-09-27T10:03:03.565" v="12744" actId="554"/>
          <ac:spMkLst>
            <pc:docMk/>
            <pc:sldMk cId="3474216495" sldId="888"/>
            <ac:spMk id="36" creationId="{BD28533E-F308-91FB-F30B-63E4E6C1B64E}"/>
          </ac:spMkLst>
        </pc:spChg>
        <pc:spChg chg="mod ord topLvl">
          <ac:chgData name="高増　潔" userId="151964c3-78cd-4020-a226-814db5c6c8be" providerId="ADAL" clId="{8128AE3D-A0C6-40E6-9357-BB82271B96FF}" dt="2022-09-27T10:03:09.301" v="12745" actId="166"/>
          <ac:spMkLst>
            <pc:docMk/>
            <pc:sldMk cId="3474216495" sldId="888"/>
            <ac:spMk id="37" creationId="{F704900E-9121-3A5A-4BD2-F37B9932F01F}"/>
          </ac:spMkLst>
        </pc:spChg>
        <pc:spChg chg="mod topLvl">
          <ac:chgData name="高増　潔" userId="151964c3-78cd-4020-a226-814db5c6c8be" providerId="ADAL" clId="{8128AE3D-A0C6-40E6-9357-BB82271B96FF}" dt="2022-09-27T09:57:50.089" v="12637" actId="164"/>
          <ac:spMkLst>
            <pc:docMk/>
            <pc:sldMk cId="3474216495" sldId="888"/>
            <ac:spMk id="39" creationId="{F5C76DF1-CDB9-B99B-E08A-4027F180036C}"/>
          </ac:spMkLst>
        </pc:spChg>
        <pc:spChg chg="mod topLvl">
          <ac:chgData name="高増　潔" userId="151964c3-78cd-4020-a226-814db5c6c8be" providerId="ADAL" clId="{8128AE3D-A0C6-40E6-9357-BB82271B96FF}" dt="2022-09-27T09:57:50.089" v="12637" actId="164"/>
          <ac:spMkLst>
            <pc:docMk/>
            <pc:sldMk cId="3474216495" sldId="888"/>
            <ac:spMk id="40" creationId="{F2897DA9-ACE5-239F-ADDE-8D7F2FCC6075}"/>
          </ac:spMkLst>
        </pc:spChg>
        <pc:spChg chg="del mod topLvl">
          <ac:chgData name="高増　潔" userId="151964c3-78cd-4020-a226-814db5c6c8be" providerId="ADAL" clId="{8128AE3D-A0C6-40E6-9357-BB82271B96FF}" dt="2022-09-27T09:54:15.803" v="12555" actId="478"/>
          <ac:spMkLst>
            <pc:docMk/>
            <pc:sldMk cId="3474216495" sldId="888"/>
            <ac:spMk id="41" creationId="{ACE33647-590E-BED4-3CB1-7F60D17F22BB}"/>
          </ac:spMkLst>
        </pc:spChg>
        <pc:spChg chg="mod topLvl">
          <ac:chgData name="高増　潔" userId="151964c3-78cd-4020-a226-814db5c6c8be" providerId="ADAL" clId="{8128AE3D-A0C6-40E6-9357-BB82271B96FF}" dt="2022-09-27T09:57:50.089" v="12637" actId="164"/>
          <ac:spMkLst>
            <pc:docMk/>
            <pc:sldMk cId="3474216495" sldId="888"/>
            <ac:spMk id="42" creationId="{D4C2BE08-DA10-EFA5-4474-30DDBF1A0AD4}"/>
          </ac:spMkLst>
        </pc:spChg>
        <pc:spChg chg="mod">
          <ac:chgData name="高増　潔" userId="151964c3-78cd-4020-a226-814db5c6c8be" providerId="ADAL" clId="{8128AE3D-A0C6-40E6-9357-BB82271B96FF}" dt="2022-09-27T09:53:54.119" v="12551" actId="165"/>
          <ac:spMkLst>
            <pc:docMk/>
            <pc:sldMk cId="3474216495" sldId="888"/>
            <ac:spMk id="44" creationId="{74B99789-096C-3F87-5DC6-0241BD0091F2}"/>
          </ac:spMkLst>
        </pc:spChg>
        <pc:spChg chg="add mod">
          <ac:chgData name="高増　潔" userId="151964c3-78cd-4020-a226-814db5c6c8be" providerId="ADAL" clId="{8128AE3D-A0C6-40E6-9357-BB82271B96FF}" dt="2022-09-27T10:03:03.565" v="12744" actId="554"/>
          <ac:spMkLst>
            <pc:docMk/>
            <pc:sldMk cId="3474216495" sldId="888"/>
            <ac:spMk id="46" creationId="{D0E8B0B7-DD4A-1225-B1BD-26E9926FEDD5}"/>
          </ac:spMkLst>
        </pc:spChg>
        <pc:spChg chg="add mod">
          <ac:chgData name="高増　潔" userId="151964c3-78cd-4020-a226-814db5c6c8be" providerId="ADAL" clId="{8128AE3D-A0C6-40E6-9357-BB82271B96FF}" dt="2022-09-27T09:57:50.089" v="12637" actId="164"/>
          <ac:spMkLst>
            <pc:docMk/>
            <pc:sldMk cId="3474216495" sldId="888"/>
            <ac:spMk id="47" creationId="{4E49CB1E-F003-C95F-6AA0-5617C6ED32E0}"/>
          </ac:spMkLst>
        </pc:spChg>
        <pc:spChg chg="add mod">
          <ac:chgData name="高増　潔" userId="151964c3-78cd-4020-a226-814db5c6c8be" providerId="ADAL" clId="{8128AE3D-A0C6-40E6-9357-BB82271B96FF}" dt="2022-09-27T09:57:50.089" v="12637" actId="164"/>
          <ac:spMkLst>
            <pc:docMk/>
            <pc:sldMk cId="3474216495" sldId="888"/>
            <ac:spMk id="48" creationId="{9AD637C4-ECF1-16E8-EF4F-9C507B33D641}"/>
          </ac:spMkLst>
        </pc:spChg>
        <pc:spChg chg="add mod">
          <ac:chgData name="高増　潔" userId="151964c3-78cd-4020-a226-814db5c6c8be" providerId="ADAL" clId="{8128AE3D-A0C6-40E6-9357-BB82271B96FF}" dt="2022-09-27T09:57:06.502" v="12623" actId="164"/>
          <ac:spMkLst>
            <pc:docMk/>
            <pc:sldMk cId="3474216495" sldId="888"/>
            <ac:spMk id="50" creationId="{510D62B9-4AA6-6897-B630-9BEA4F5E9608}"/>
          </ac:spMkLst>
        </pc:spChg>
        <pc:spChg chg="add mod">
          <ac:chgData name="高増　潔" userId="151964c3-78cd-4020-a226-814db5c6c8be" providerId="ADAL" clId="{8128AE3D-A0C6-40E6-9357-BB82271B96FF}" dt="2022-09-27T10:05:17.141" v="12897"/>
          <ac:spMkLst>
            <pc:docMk/>
            <pc:sldMk cId="3474216495" sldId="888"/>
            <ac:spMk id="54" creationId="{01008376-1470-A76D-E9B8-2E75D24878FD}"/>
          </ac:spMkLst>
        </pc:spChg>
        <pc:spChg chg="add mod">
          <ac:chgData name="高増　潔" userId="151964c3-78cd-4020-a226-814db5c6c8be" providerId="ADAL" clId="{8128AE3D-A0C6-40E6-9357-BB82271B96FF}" dt="2022-09-27T10:09:44.866" v="13573" actId="1035"/>
          <ac:spMkLst>
            <pc:docMk/>
            <pc:sldMk cId="3474216495" sldId="888"/>
            <ac:spMk id="55" creationId="{469BC61D-B7B3-B71D-FE88-A1438CAB5413}"/>
          </ac:spMkLst>
        </pc:spChg>
        <pc:spChg chg="mod">
          <ac:chgData name="高増　潔" userId="151964c3-78cd-4020-a226-814db5c6c8be" providerId="ADAL" clId="{8128AE3D-A0C6-40E6-9357-BB82271B96FF}" dt="2022-09-27T10:08:20.388" v="13383"/>
          <ac:spMkLst>
            <pc:docMk/>
            <pc:sldMk cId="3474216495" sldId="888"/>
            <ac:spMk id="57" creationId="{A7293041-5F59-1DFC-0B7F-F43B902BE028}"/>
          </ac:spMkLst>
        </pc:spChg>
        <pc:spChg chg="mod">
          <ac:chgData name="高増　潔" userId="151964c3-78cd-4020-a226-814db5c6c8be" providerId="ADAL" clId="{8128AE3D-A0C6-40E6-9357-BB82271B96FF}" dt="2022-09-27T10:08:20.388" v="13383"/>
          <ac:spMkLst>
            <pc:docMk/>
            <pc:sldMk cId="3474216495" sldId="888"/>
            <ac:spMk id="58" creationId="{C2CBA32B-0697-738B-370A-0EBA9E8EF452}"/>
          </ac:spMkLst>
        </pc:spChg>
        <pc:spChg chg="mod">
          <ac:chgData name="高増　潔" userId="151964c3-78cd-4020-a226-814db5c6c8be" providerId="ADAL" clId="{8128AE3D-A0C6-40E6-9357-BB82271B96FF}" dt="2022-09-27T10:08:20.388" v="13383"/>
          <ac:spMkLst>
            <pc:docMk/>
            <pc:sldMk cId="3474216495" sldId="888"/>
            <ac:spMk id="60" creationId="{73E4BAD8-C171-4CAF-C76B-1AB7ABEFCB36}"/>
          </ac:spMkLst>
        </pc:spChg>
        <pc:spChg chg="mod">
          <ac:chgData name="高増　潔" userId="151964c3-78cd-4020-a226-814db5c6c8be" providerId="ADAL" clId="{8128AE3D-A0C6-40E6-9357-BB82271B96FF}" dt="2022-09-27T10:08:20.388" v="13383"/>
          <ac:spMkLst>
            <pc:docMk/>
            <pc:sldMk cId="3474216495" sldId="888"/>
            <ac:spMk id="61" creationId="{F3AB8BEE-95F0-B277-7848-A7869AF075FF}"/>
          </ac:spMkLst>
        </pc:spChg>
        <pc:spChg chg="mod">
          <ac:chgData name="高増　潔" userId="151964c3-78cd-4020-a226-814db5c6c8be" providerId="ADAL" clId="{8128AE3D-A0C6-40E6-9357-BB82271B96FF}" dt="2022-09-27T10:08:20.388" v="13383"/>
          <ac:spMkLst>
            <pc:docMk/>
            <pc:sldMk cId="3474216495" sldId="888"/>
            <ac:spMk id="62" creationId="{A1E99CDF-9239-6719-33C8-EA71713DC614}"/>
          </ac:spMkLst>
        </pc:spChg>
        <pc:spChg chg="mod">
          <ac:chgData name="高増　潔" userId="151964c3-78cd-4020-a226-814db5c6c8be" providerId="ADAL" clId="{8128AE3D-A0C6-40E6-9357-BB82271B96FF}" dt="2022-09-27T10:08:20.388" v="13383"/>
          <ac:spMkLst>
            <pc:docMk/>
            <pc:sldMk cId="3474216495" sldId="888"/>
            <ac:spMk id="63" creationId="{3F025C68-1E14-1CCE-D1E7-94D374E49286}"/>
          </ac:spMkLst>
        </pc:spChg>
        <pc:spChg chg="mod">
          <ac:chgData name="高増　潔" userId="151964c3-78cd-4020-a226-814db5c6c8be" providerId="ADAL" clId="{8128AE3D-A0C6-40E6-9357-BB82271B96FF}" dt="2022-09-27T10:08:20.388" v="13383"/>
          <ac:spMkLst>
            <pc:docMk/>
            <pc:sldMk cId="3474216495" sldId="888"/>
            <ac:spMk id="65" creationId="{00EB7190-C8E7-6797-9066-C267903D3C86}"/>
          </ac:spMkLst>
        </pc:spChg>
        <pc:grpChg chg="add del mod">
          <ac:chgData name="高増　潔" userId="151964c3-78cd-4020-a226-814db5c6c8be" providerId="ADAL" clId="{8128AE3D-A0C6-40E6-9357-BB82271B96FF}" dt="2022-09-27T09:43:22.649" v="12351" actId="478"/>
          <ac:grpSpMkLst>
            <pc:docMk/>
            <pc:sldMk cId="3474216495" sldId="888"/>
            <ac:grpSpMk id="7" creationId="{CDFC06A8-FACD-B42E-DB7A-B31297949A28}"/>
          </ac:grpSpMkLst>
        </pc:grpChg>
        <pc:grpChg chg="mod">
          <ac:chgData name="高増　潔" userId="151964c3-78cd-4020-a226-814db5c6c8be" providerId="ADAL" clId="{8128AE3D-A0C6-40E6-9357-BB82271B96FF}" dt="2022-09-27T09:43:06.170" v="12350"/>
          <ac:grpSpMkLst>
            <pc:docMk/>
            <pc:sldMk cId="3474216495" sldId="888"/>
            <ac:grpSpMk id="16" creationId="{19E47F3E-D50B-2E94-A6D8-0523C0A0688D}"/>
          </ac:grpSpMkLst>
        </pc:grpChg>
        <pc:grpChg chg="add del mod">
          <ac:chgData name="高増　潔" userId="151964c3-78cd-4020-a226-814db5c6c8be" providerId="ADAL" clId="{8128AE3D-A0C6-40E6-9357-BB82271B96FF}" dt="2022-09-27T09:47:36.939" v="12460" actId="165"/>
          <ac:grpSpMkLst>
            <pc:docMk/>
            <pc:sldMk cId="3474216495" sldId="888"/>
            <ac:grpSpMk id="20" creationId="{0CC8896F-3672-9D44-426C-E45D77A52782}"/>
          </ac:grpSpMkLst>
        </pc:grpChg>
        <pc:grpChg chg="mod topLvl">
          <ac:chgData name="高増　潔" userId="151964c3-78cd-4020-a226-814db5c6c8be" providerId="ADAL" clId="{8128AE3D-A0C6-40E6-9357-BB82271B96FF}" dt="2022-09-27T09:51:35.580" v="12543" actId="164"/>
          <ac:grpSpMkLst>
            <pc:docMk/>
            <pc:sldMk cId="3474216495" sldId="888"/>
            <ac:grpSpMk id="24" creationId="{A307CB43-3407-A163-CF3C-02C3F454AAC2}"/>
          </ac:grpSpMkLst>
        </pc:grpChg>
        <pc:grpChg chg="add mod">
          <ac:chgData name="高増　潔" userId="151964c3-78cd-4020-a226-814db5c6c8be" providerId="ADAL" clId="{8128AE3D-A0C6-40E6-9357-BB82271B96FF}" dt="2022-09-27T10:09:19.316" v="13507" actId="1036"/>
          <ac:grpSpMkLst>
            <pc:docMk/>
            <pc:sldMk cId="3474216495" sldId="888"/>
            <ac:grpSpMk id="34" creationId="{DE83D2D5-9D29-76C2-BC6C-2C87C91EA928}"/>
          </ac:grpSpMkLst>
        </pc:grpChg>
        <pc:grpChg chg="add del mod">
          <ac:chgData name="高増　潔" userId="151964c3-78cd-4020-a226-814db5c6c8be" providerId="ADAL" clId="{8128AE3D-A0C6-40E6-9357-BB82271B96FF}" dt="2022-09-27T09:53:54.119" v="12551" actId="165"/>
          <ac:grpSpMkLst>
            <pc:docMk/>
            <pc:sldMk cId="3474216495" sldId="888"/>
            <ac:grpSpMk id="35" creationId="{E32833BD-F36A-44C3-5C53-4DD2D46FBAA4}"/>
          </ac:grpSpMkLst>
        </pc:grpChg>
        <pc:grpChg chg="del mod topLvl">
          <ac:chgData name="高増　潔" userId="151964c3-78cd-4020-a226-814db5c6c8be" providerId="ADAL" clId="{8128AE3D-A0C6-40E6-9357-BB82271B96FF}" dt="2022-09-27T09:56:14.964" v="12615" actId="478"/>
          <ac:grpSpMkLst>
            <pc:docMk/>
            <pc:sldMk cId="3474216495" sldId="888"/>
            <ac:grpSpMk id="38" creationId="{C0BA9C5A-9D4D-ECC9-8AA9-068D2ABE7286}"/>
          </ac:grpSpMkLst>
        </pc:grpChg>
        <pc:grpChg chg="add mod">
          <ac:chgData name="高増　潔" userId="151964c3-78cd-4020-a226-814db5c6c8be" providerId="ADAL" clId="{8128AE3D-A0C6-40E6-9357-BB82271B96FF}" dt="2022-09-27T09:57:50.089" v="12637" actId="164"/>
          <ac:grpSpMkLst>
            <pc:docMk/>
            <pc:sldMk cId="3474216495" sldId="888"/>
            <ac:grpSpMk id="52" creationId="{2E5C0C9A-695F-8F80-554D-2A43373499A7}"/>
          </ac:grpSpMkLst>
        </pc:grpChg>
        <pc:grpChg chg="add mod">
          <ac:chgData name="高増　潔" userId="151964c3-78cd-4020-a226-814db5c6c8be" providerId="ADAL" clId="{8128AE3D-A0C6-40E6-9357-BB82271B96FF}" dt="2022-09-27T10:09:19.316" v="13507" actId="1036"/>
          <ac:grpSpMkLst>
            <pc:docMk/>
            <pc:sldMk cId="3474216495" sldId="888"/>
            <ac:grpSpMk id="53" creationId="{26195A1A-C9BB-2590-054C-D1FE25B182F4}"/>
          </ac:grpSpMkLst>
        </pc:grpChg>
        <pc:grpChg chg="add mod">
          <ac:chgData name="高増　潔" userId="151964c3-78cd-4020-a226-814db5c6c8be" providerId="ADAL" clId="{8128AE3D-A0C6-40E6-9357-BB82271B96FF}" dt="2022-09-27T10:09:19.316" v="13507" actId="1036"/>
          <ac:grpSpMkLst>
            <pc:docMk/>
            <pc:sldMk cId="3474216495" sldId="888"/>
            <ac:grpSpMk id="56" creationId="{D05A311D-03A7-94E1-C1AD-3AA92233364E}"/>
          </ac:grpSpMkLst>
        </pc:grpChg>
        <pc:grpChg chg="mod">
          <ac:chgData name="高増　潔" userId="151964c3-78cd-4020-a226-814db5c6c8be" providerId="ADAL" clId="{8128AE3D-A0C6-40E6-9357-BB82271B96FF}" dt="2022-09-27T10:08:20.388" v="13383"/>
          <ac:grpSpMkLst>
            <pc:docMk/>
            <pc:sldMk cId="3474216495" sldId="888"/>
            <ac:grpSpMk id="59" creationId="{A33F3346-91DB-CAE6-9395-6DC1C561DD1C}"/>
          </ac:grpSpMkLst>
        </pc:grpChg>
        <pc:cxnChg chg="mod">
          <ac:chgData name="高増　潔" userId="151964c3-78cd-4020-a226-814db5c6c8be" providerId="ADAL" clId="{8128AE3D-A0C6-40E6-9357-BB82271B96FF}" dt="2022-09-27T09:43:06.170" v="12350"/>
          <ac:cxnSpMkLst>
            <pc:docMk/>
            <pc:sldMk cId="3474216495" sldId="888"/>
            <ac:cxnSpMk id="17" creationId="{610EB357-AC58-32E3-A0E7-BE004DBCD6C7}"/>
          </ac:cxnSpMkLst>
        </pc:cxnChg>
        <pc:cxnChg chg="mod">
          <ac:chgData name="高増　潔" userId="151964c3-78cd-4020-a226-814db5c6c8be" providerId="ADAL" clId="{8128AE3D-A0C6-40E6-9357-BB82271B96FF}" dt="2022-09-27T09:43:22.649" v="12351" actId="478"/>
          <ac:cxnSpMkLst>
            <pc:docMk/>
            <pc:sldMk cId="3474216495" sldId="888"/>
            <ac:cxnSpMk id="19" creationId="{3735EAF8-B5BC-605F-00ED-6BF2E643F863}"/>
          </ac:cxnSpMkLst>
        </pc:cxnChg>
        <pc:cxnChg chg="mod">
          <ac:chgData name="高増　潔" userId="151964c3-78cd-4020-a226-814db5c6c8be" providerId="ADAL" clId="{8128AE3D-A0C6-40E6-9357-BB82271B96FF}" dt="2022-09-27T09:47:36.939" v="12460" actId="165"/>
          <ac:cxnSpMkLst>
            <pc:docMk/>
            <pc:sldMk cId="3474216495" sldId="888"/>
            <ac:cxnSpMk id="28" creationId="{9492A363-3076-405F-E566-867FC0710A5C}"/>
          </ac:cxnSpMkLst>
        </pc:cxnChg>
        <pc:cxnChg chg="mod">
          <ac:chgData name="高増　潔" userId="151964c3-78cd-4020-a226-814db5c6c8be" providerId="ADAL" clId="{8128AE3D-A0C6-40E6-9357-BB82271B96FF}" dt="2022-09-27T09:47:36.939" v="12460" actId="165"/>
          <ac:cxnSpMkLst>
            <pc:docMk/>
            <pc:sldMk cId="3474216495" sldId="888"/>
            <ac:cxnSpMk id="30" creationId="{9B721FF2-A630-AFA1-B896-CDAFBF501113}"/>
          </ac:cxnSpMkLst>
        </pc:cxnChg>
        <pc:cxnChg chg="mod">
          <ac:chgData name="高増　潔" userId="151964c3-78cd-4020-a226-814db5c6c8be" providerId="ADAL" clId="{8128AE3D-A0C6-40E6-9357-BB82271B96FF}" dt="2022-09-27T09:53:54.119" v="12551" actId="165"/>
          <ac:cxnSpMkLst>
            <pc:docMk/>
            <pc:sldMk cId="3474216495" sldId="888"/>
            <ac:cxnSpMk id="43" creationId="{8E27F134-28E4-5A6D-CE9E-CA530551BD73}"/>
          </ac:cxnSpMkLst>
        </pc:cxnChg>
        <pc:cxnChg chg="mod">
          <ac:chgData name="高増　潔" userId="151964c3-78cd-4020-a226-814db5c6c8be" providerId="ADAL" clId="{8128AE3D-A0C6-40E6-9357-BB82271B96FF}" dt="2022-09-27T09:53:54.119" v="12551" actId="165"/>
          <ac:cxnSpMkLst>
            <pc:docMk/>
            <pc:sldMk cId="3474216495" sldId="888"/>
            <ac:cxnSpMk id="45" creationId="{1833606C-5A8E-AEFF-568A-C5A664C63212}"/>
          </ac:cxnSpMkLst>
        </pc:cxnChg>
        <pc:cxnChg chg="add mod">
          <ac:chgData name="高増　潔" userId="151964c3-78cd-4020-a226-814db5c6c8be" providerId="ADAL" clId="{8128AE3D-A0C6-40E6-9357-BB82271B96FF}" dt="2022-09-27T10:02:42.865" v="12743" actId="553"/>
          <ac:cxnSpMkLst>
            <pc:docMk/>
            <pc:sldMk cId="3474216495" sldId="888"/>
            <ac:cxnSpMk id="49" creationId="{BFEAC8B0-97A7-88C0-1B3B-0198728A3343}"/>
          </ac:cxnSpMkLst>
        </pc:cxnChg>
        <pc:cxnChg chg="add mod">
          <ac:chgData name="高増　潔" userId="151964c3-78cd-4020-a226-814db5c6c8be" providerId="ADAL" clId="{8128AE3D-A0C6-40E6-9357-BB82271B96FF}" dt="2022-09-27T10:02:42.865" v="12743" actId="553"/>
          <ac:cxnSpMkLst>
            <pc:docMk/>
            <pc:sldMk cId="3474216495" sldId="888"/>
            <ac:cxnSpMk id="51" creationId="{44DEBDB3-957D-A138-E6C6-FCAFA9607032}"/>
          </ac:cxnSpMkLst>
        </pc:cxnChg>
        <pc:cxnChg chg="mod">
          <ac:chgData name="高増　潔" userId="151964c3-78cd-4020-a226-814db5c6c8be" providerId="ADAL" clId="{8128AE3D-A0C6-40E6-9357-BB82271B96FF}" dt="2022-09-27T10:08:20.388" v="13383"/>
          <ac:cxnSpMkLst>
            <pc:docMk/>
            <pc:sldMk cId="3474216495" sldId="888"/>
            <ac:cxnSpMk id="64" creationId="{76964CA6-0BAE-F8C0-E8A2-711951052AE5}"/>
          </ac:cxnSpMkLst>
        </pc:cxnChg>
        <pc:cxnChg chg="mod">
          <ac:chgData name="高増　潔" userId="151964c3-78cd-4020-a226-814db5c6c8be" providerId="ADAL" clId="{8128AE3D-A0C6-40E6-9357-BB82271B96FF}" dt="2022-09-27T10:08:20.388" v="13383"/>
          <ac:cxnSpMkLst>
            <pc:docMk/>
            <pc:sldMk cId="3474216495" sldId="888"/>
            <ac:cxnSpMk id="66" creationId="{03E59533-7922-7FD4-F4C6-F3F338973344}"/>
          </ac:cxnSpMkLst>
        </pc:cxnChg>
      </pc:sldChg>
    </pc:docChg>
  </pc:docChgLst>
  <pc:docChgLst>
    <pc:chgData name="高増　潔" userId="151964c3-78cd-4020-a226-814db5c6c8be" providerId="ADAL" clId="{2C9B0916-63E5-40A4-845C-06437E348964}"/>
    <pc:docChg chg="undo custSel modSld">
      <pc:chgData name="高増　潔" userId="151964c3-78cd-4020-a226-814db5c6c8be" providerId="ADAL" clId="{2C9B0916-63E5-40A4-845C-06437E348964}" dt="2023-01-26T02:44:35.682" v="87" actId="6549"/>
      <pc:docMkLst>
        <pc:docMk/>
      </pc:docMkLst>
      <pc:sldChg chg="addSp delSp modSp mod">
        <pc:chgData name="高増　潔" userId="151964c3-78cd-4020-a226-814db5c6c8be" providerId="ADAL" clId="{2C9B0916-63E5-40A4-845C-06437E348964}" dt="2023-01-25T23:53:41.553" v="71" actId="164"/>
        <pc:sldMkLst>
          <pc:docMk/>
          <pc:sldMk cId="3389892589" sldId="258"/>
        </pc:sldMkLst>
        <pc:spChg chg="mod">
          <ac:chgData name="高増　潔" userId="151964c3-78cd-4020-a226-814db5c6c8be" providerId="ADAL" clId="{2C9B0916-63E5-40A4-845C-06437E348964}" dt="2023-01-25T23:52:26.168" v="58" actId="1076"/>
          <ac:spMkLst>
            <pc:docMk/>
            <pc:sldMk cId="3389892589" sldId="258"/>
            <ac:spMk id="7"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8"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9"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0"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1"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2"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3"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4"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5"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6"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7"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8"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19"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20" creationId="{00000000-0000-0000-0000-000000000000}"/>
          </ac:spMkLst>
        </pc:spChg>
        <pc:spChg chg="mod">
          <ac:chgData name="高増　潔" userId="151964c3-78cd-4020-a226-814db5c6c8be" providerId="ADAL" clId="{2C9B0916-63E5-40A4-845C-06437E348964}" dt="2023-01-25T23:52:26.168" v="58" actId="1076"/>
          <ac:spMkLst>
            <pc:docMk/>
            <pc:sldMk cId="3389892589" sldId="258"/>
            <ac:spMk id="21" creationId="{00000000-0000-0000-0000-000000000000}"/>
          </ac:spMkLst>
        </pc:spChg>
        <pc:spChg chg="mod topLvl">
          <ac:chgData name="高増　潔" userId="151964c3-78cd-4020-a226-814db5c6c8be" providerId="ADAL" clId="{2C9B0916-63E5-40A4-845C-06437E348964}" dt="2023-01-25T23:53:41.553" v="71" actId="164"/>
          <ac:spMkLst>
            <pc:docMk/>
            <pc:sldMk cId="3389892589" sldId="258"/>
            <ac:spMk id="26" creationId="{A2D3FBBE-81CF-31D5-6EA1-0984A96C3DCF}"/>
          </ac:spMkLst>
        </pc:spChg>
        <pc:spChg chg="mod topLvl">
          <ac:chgData name="高増　潔" userId="151964c3-78cd-4020-a226-814db5c6c8be" providerId="ADAL" clId="{2C9B0916-63E5-40A4-845C-06437E348964}" dt="2023-01-25T23:53:41.553" v="71" actId="164"/>
          <ac:spMkLst>
            <pc:docMk/>
            <pc:sldMk cId="3389892589" sldId="258"/>
            <ac:spMk id="27" creationId="{A51A3C91-1B40-5A5B-1F02-13D156DD87AA}"/>
          </ac:spMkLst>
        </pc:spChg>
        <pc:spChg chg="mod topLvl">
          <ac:chgData name="高増　潔" userId="151964c3-78cd-4020-a226-814db5c6c8be" providerId="ADAL" clId="{2C9B0916-63E5-40A4-845C-06437E348964}" dt="2023-01-25T23:53:41.553" v="71" actId="164"/>
          <ac:spMkLst>
            <pc:docMk/>
            <pc:sldMk cId="3389892589" sldId="258"/>
            <ac:spMk id="28" creationId="{173BDD0D-82D7-86A1-1F24-7B0C2CDDEBC8}"/>
          </ac:spMkLst>
        </pc:spChg>
        <pc:spChg chg="mod topLvl">
          <ac:chgData name="高増　潔" userId="151964c3-78cd-4020-a226-814db5c6c8be" providerId="ADAL" clId="{2C9B0916-63E5-40A4-845C-06437E348964}" dt="2023-01-25T23:53:41.553" v="71" actId="164"/>
          <ac:spMkLst>
            <pc:docMk/>
            <pc:sldMk cId="3389892589" sldId="258"/>
            <ac:spMk id="29" creationId="{E23430B8-11BB-0123-6E57-C4CD76224391}"/>
          </ac:spMkLst>
        </pc:spChg>
        <pc:spChg chg="mod topLvl">
          <ac:chgData name="高増　潔" userId="151964c3-78cd-4020-a226-814db5c6c8be" providerId="ADAL" clId="{2C9B0916-63E5-40A4-845C-06437E348964}" dt="2023-01-25T23:53:41.553" v="71" actId="164"/>
          <ac:spMkLst>
            <pc:docMk/>
            <pc:sldMk cId="3389892589" sldId="258"/>
            <ac:spMk id="30" creationId="{F53AA954-672B-61F2-2F36-0C7AB466F348}"/>
          </ac:spMkLst>
        </pc:spChg>
        <pc:spChg chg="mod topLvl">
          <ac:chgData name="高増　潔" userId="151964c3-78cd-4020-a226-814db5c6c8be" providerId="ADAL" clId="{2C9B0916-63E5-40A4-845C-06437E348964}" dt="2023-01-25T23:53:41.553" v="71" actId="164"/>
          <ac:spMkLst>
            <pc:docMk/>
            <pc:sldMk cId="3389892589" sldId="258"/>
            <ac:spMk id="31" creationId="{27F1DF81-B1F8-1BA3-D47D-AA67C10E1DDC}"/>
          </ac:spMkLst>
        </pc:spChg>
        <pc:spChg chg="mod topLvl">
          <ac:chgData name="高増　潔" userId="151964c3-78cd-4020-a226-814db5c6c8be" providerId="ADAL" clId="{2C9B0916-63E5-40A4-845C-06437E348964}" dt="2023-01-25T23:53:41.553" v="71" actId="164"/>
          <ac:spMkLst>
            <pc:docMk/>
            <pc:sldMk cId="3389892589" sldId="258"/>
            <ac:spMk id="32" creationId="{75C449A0-29BD-0908-B546-9B25A833F6B1}"/>
          </ac:spMkLst>
        </pc:spChg>
        <pc:spChg chg="mod topLvl">
          <ac:chgData name="高増　潔" userId="151964c3-78cd-4020-a226-814db5c6c8be" providerId="ADAL" clId="{2C9B0916-63E5-40A4-845C-06437E348964}" dt="2023-01-25T23:53:41.553" v="71" actId="164"/>
          <ac:spMkLst>
            <pc:docMk/>
            <pc:sldMk cId="3389892589" sldId="258"/>
            <ac:spMk id="33" creationId="{F8BE7D75-DAB5-D750-0CF9-3B7397D54DBF}"/>
          </ac:spMkLst>
        </pc:spChg>
        <pc:spChg chg="mod topLvl">
          <ac:chgData name="高増　潔" userId="151964c3-78cd-4020-a226-814db5c6c8be" providerId="ADAL" clId="{2C9B0916-63E5-40A4-845C-06437E348964}" dt="2023-01-25T23:53:41.553" v="71" actId="164"/>
          <ac:spMkLst>
            <pc:docMk/>
            <pc:sldMk cId="3389892589" sldId="258"/>
            <ac:spMk id="35" creationId="{687CAFA3-1C15-104D-A4A3-FC4E820D69CF}"/>
          </ac:spMkLst>
        </pc:spChg>
        <pc:spChg chg="mod topLvl">
          <ac:chgData name="高増　潔" userId="151964c3-78cd-4020-a226-814db5c6c8be" providerId="ADAL" clId="{2C9B0916-63E5-40A4-845C-06437E348964}" dt="2023-01-25T23:53:41.553" v="71" actId="164"/>
          <ac:spMkLst>
            <pc:docMk/>
            <pc:sldMk cId="3389892589" sldId="258"/>
            <ac:spMk id="36" creationId="{65E85464-4833-4C07-5460-4E18BE9C3B4E}"/>
          </ac:spMkLst>
        </pc:spChg>
        <pc:grpChg chg="mod">
          <ac:chgData name="高増　潔" userId="151964c3-78cd-4020-a226-814db5c6c8be" providerId="ADAL" clId="{2C9B0916-63E5-40A4-845C-06437E348964}" dt="2023-01-25T23:52:26.168" v="58" actId="1076"/>
          <ac:grpSpMkLst>
            <pc:docMk/>
            <pc:sldMk cId="3389892589" sldId="258"/>
            <ac:grpSpMk id="2" creationId="{00000000-0000-0000-0000-000000000000}"/>
          </ac:grpSpMkLst>
        </pc:grpChg>
        <pc:grpChg chg="mod">
          <ac:chgData name="高増　潔" userId="151964c3-78cd-4020-a226-814db5c6c8be" providerId="ADAL" clId="{2C9B0916-63E5-40A4-845C-06437E348964}" dt="2023-01-25T23:52:26.168" v="58" actId="1076"/>
          <ac:grpSpMkLst>
            <pc:docMk/>
            <pc:sldMk cId="3389892589" sldId="258"/>
            <ac:grpSpMk id="3" creationId="{71EA9257-7737-E909-BFE0-B1DA01FCB3E7}"/>
          </ac:grpSpMkLst>
        </pc:grpChg>
        <pc:grpChg chg="mod">
          <ac:chgData name="高増　潔" userId="151964c3-78cd-4020-a226-814db5c6c8be" providerId="ADAL" clId="{2C9B0916-63E5-40A4-845C-06437E348964}" dt="2023-01-25T23:52:26.168" v="58" actId="1076"/>
          <ac:grpSpMkLst>
            <pc:docMk/>
            <pc:sldMk cId="3389892589" sldId="258"/>
            <ac:grpSpMk id="4" creationId="{D2828096-39F0-E6DE-9502-660771C0A6C3}"/>
          </ac:grpSpMkLst>
        </pc:grpChg>
        <pc:grpChg chg="add del mod">
          <ac:chgData name="高増　潔" userId="151964c3-78cd-4020-a226-814db5c6c8be" providerId="ADAL" clId="{2C9B0916-63E5-40A4-845C-06437E348964}" dt="2023-01-25T23:52:36.245" v="59" actId="165"/>
          <ac:grpSpMkLst>
            <pc:docMk/>
            <pc:sldMk cId="3389892589" sldId="258"/>
            <ac:grpSpMk id="25" creationId="{421FF830-2E16-7227-D8C9-6C12AB6EDFAF}"/>
          </ac:grpSpMkLst>
        </pc:grpChg>
        <pc:grpChg chg="add mod">
          <ac:chgData name="高増　潔" userId="151964c3-78cd-4020-a226-814db5c6c8be" providerId="ADAL" clId="{2C9B0916-63E5-40A4-845C-06437E348964}" dt="2023-01-25T23:53:41.553" v="71" actId="164"/>
          <ac:grpSpMkLst>
            <pc:docMk/>
            <pc:sldMk cId="3389892589" sldId="258"/>
            <ac:grpSpMk id="39" creationId="{2869D1CF-596A-5CE8-ABD6-3121B43E1520}"/>
          </ac:grpSpMkLst>
        </pc:grpChg>
        <pc:cxnChg chg="del mod topLvl">
          <ac:chgData name="高増　潔" userId="151964c3-78cd-4020-a226-814db5c6c8be" providerId="ADAL" clId="{2C9B0916-63E5-40A4-845C-06437E348964}" dt="2023-01-25T23:53:07.963" v="66" actId="478"/>
          <ac:cxnSpMkLst>
            <pc:docMk/>
            <pc:sldMk cId="3389892589" sldId="258"/>
            <ac:cxnSpMk id="34" creationId="{F4EAFD72-A166-AD03-2EBD-2C9FCE0094CF}"/>
          </ac:cxnSpMkLst>
        </pc:cxnChg>
        <pc:cxnChg chg="mod topLvl">
          <ac:chgData name="高増　潔" userId="151964c3-78cd-4020-a226-814db5c6c8be" providerId="ADAL" clId="{2C9B0916-63E5-40A4-845C-06437E348964}" dt="2023-01-25T23:53:41.553" v="71" actId="164"/>
          <ac:cxnSpMkLst>
            <pc:docMk/>
            <pc:sldMk cId="3389892589" sldId="258"/>
            <ac:cxnSpMk id="37" creationId="{F0FBE984-F994-5E4D-0D30-D4EDC6605D5F}"/>
          </ac:cxnSpMkLst>
        </pc:cxnChg>
        <pc:cxnChg chg="mod topLvl">
          <ac:chgData name="高増　潔" userId="151964c3-78cd-4020-a226-814db5c6c8be" providerId="ADAL" clId="{2C9B0916-63E5-40A4-845C-06437E348964}" dt="2023-01-25T23:53:41.553" v="71" actId="164"/>
          <ac:cxnSpMkLst>
            <pc:docMk/>
            <pc:sldMk cId="3389892589" sldId="258"/>
            <ac:cxnSpMk id="38" creationId="{D875AA91-6F80-2A4A-53F8-B56981D3D313}"/>
          </ac:cxnSpMkLst>
        </pc:cxnChg>
      </pc:sldChg>
      <pc:sldChg chg="addSp delSp modSp mod">
        <pc:chgData name="高増　潔" userId="151964c3-78cd-4020-a226-814db5c6c8be" providerId="ADAL" clId="{2C9B0916-63E5-40A4-845C-06437E348964}" dt="2023-01-25T23:45:26.331" v="43" actId="164"/>
        <pc:sldMkLst>
          <pc:docMk/>
          <pc:sldMk cId="2870071694" sldId="267"/>
        </pc:sldMkLst>
        <pc:spChg chg="add mod">
          <ac:chgData name="高増　潔" userId="151964c3-78cd-4020-a226-814db5c6c8be" providerId="ADAL" clId="{2C9B0916-63E5-40A4-845C-06437E348964}" dt="2023-01-25T23:45:26.331" v="43" actId="164"/>
          <ac:spMkLst>
            <pc:docMk/>
            <pc:sldMk cId="2870071694" sldId="267"/>
            <ac:spMk id="9" creationId="{EA53C375-8626-AF94-79BB-396DDFA426FB}"/>
          </ac:spMkLst>
        </pc:spChg>
        <pc:spChg chg="add mod">
          <ac:chgData name="高増　潔" userId="151964c3-78cd-4020-a226-814db5c6c8be" providerId="ADAL" clId="{2C9B0916-63E5-40A4-845C-06437E348964}" dt="2023-01-25T23:45:26.331" v="43" actId="164"/>
          <ac:spMkLst>
            <pc:docMk/>
            <pc:sldMk cId="2870071694" sldId="267"/>
            <ac:spMk id="10" creationId="{BF2DF15B-3754-E365-4F53-E6857762ABAB}"/>
          </ac:spMkLst>
        </pc:spChg>
        <pc:spChg chg="mod topLvl">
          <ac:chgData name="高増　潔" userId="151964c3-78cd-4020-a226-814db5c6c8be" providerId="ADAL" clId="{2C9B0916-63E5-40A4-845C-06437E348964}" dt="2023-01-25T23:45:26.331" v="43" actId="164"/>
          <ac:spMkLst>
            <pc:docMk/>
            <pc:sldMk cId="2870071694" sldId="267"/>
            <ac:spMk id="47"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48"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49"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0"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1"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2"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3"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4"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5"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6"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7"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8" creationId="{00000000-0000-0000-0000-000000000000}"/>
          </ac:spMkLst>
        </pc:spChg>
        <pc:spChg chg="mod topLvl">
          <ac:chgData name="高増　潔" userId="151964c3-78cd-4020-a226-814db5c6c8be" providerId="ADAL" clId="{2C9B0916-63E5-40A4-845C-06437E348964}" dt="2023-01-25T23:45:26.331" v="43" actId="164"/>
          <ac:spMkLst>
            <pc:docMk/>
            <pc:sldMk cId="2870071694" sldId="267"/>
            <ac:spMk id="59" creationId="{00000000-0000-0000-0000-000000000000}"/>
          </ac:spMkLst>
        </pc:spChg>
        <pc:grpChg chg="del">
          <ac:chgData name="高増　潔" userId="151964c3-78cd-4020-a226-814db5c6c8be" providerId="ADAL" clId="{2C9B0916-63E5-40A4-845C-06437E348964}" dt="2023-01-25T23:43:36.831" v="13" actId="165"/>
          <ac:grpSpMkLst>
            <pc:docMk/>
            <pc:sldMk cId="2870071694" sldId="267"/>
            <ac:grpSpMk id="5" creationId="{6FAB1CA6-3E7A-278B-DA0E-454A90616B10}"/>
          </ac:grpSpMkLst>
        </pc:grpChg>
        <pc:grpChg chg="add mod">
          <ac:chgData name="高増　潔" userId="151964c3-78cd-4020-a226-814db5c6c8be" providerId="ADAL" clId="{2C9B0916-63E5-40A4-845C-06437E348964}" dt="2023-01-25T23:45:26.331" v="43" actId="164"/>
          <ac:grpSpMkLst>
            <pc:docMk/>
            <pc:sldMk cId="2870071694" sldId="267"/>
            <ac:grpSpMk id="11" creationId="{4801DE19-006C-CF3C-E3A7-E0FA4B31E858}"/>
          </ac:grpSpMkLst>
        </pc:grpChg>
      </pc:sldChg>
      <pc:sldChg chg="addSp delSp modSp mod">
        <pc:chgData name="高増　潔" userId="151964c3-78cd-4020-a226-814db5c6c8be" providerId="ADAL" clId="{2C9B0916-63E5-40A4-845C-06437E348964}" dt="2023-01-25T23:45:55.711" v="47" actId="554"/>
        <pc:sldMkLst>
          <pc:docMk/>
          <pc:sldMk cId="0" sldId="811"/>
        </pc:sldMkLst>
        <pc:spChg chg="mod">
          <ac:chgData name="高増　潔" userId="151964c3-78cd-4020-a226-814db5c6c8be" providerId="ADAL" clId="{2C9B0916-63E5-40A4-845C-06437E348964}" dt="2023-01-25T23:45:55.711" v="47" actId="554"/>
          <ac:spMkLst>
            <pc:docMk/>
            <pc:sldMk cId="0" sldId="811"/>
            <ac:spMk id="5" creationId="{5AFB3508-3FFA-4AAE-385E-71F39B67CCE6}"/>
          </ac:spMkLst>
        </pc:spChg>
        <pc:spChg chg="mod">
          <ac:chgData name="高増　潔" userId="151964c3-78cd-4020-a226-814db5c6c8be" providerId="ADAL" clId="{2C9B0916-63E5-40A4-845C-06437E348964}" dt="2023-01-25T23:45:55.711" v="47" actId="554"/>
          <ac:spMkLst>
            <pc:docMk/>
            <pc:sldMk cId="0" sldId="811"/>
            <ac:spMk id="6" creationId="{1CEF1E83-D3DF-E79B-C11E-12DDE41E78EB}"/>
          </ac:spMkLst>
        </pc:spChg>
        <pc:spChg chg="mod">
          <ac:chgData name="高増　潔" userId="151964c3-78cd-4020-a226-814db5c6c8be" providerId="ADAL" clId="{2C9B0916-63E5-40A4-845C-06437E348964}" dt="2023-01-25T23:45:55.711" v="47" actId="554"/>
          <ac:spMkLst>
            <pc:docMk/>
            <pc:sldMk cId="0" sldId="811"/>
            <ac:spMk id="7" creationId="{708633E2-5F7B-1D6B-CBE7-CC54F60A07D2}"/>
          </ac:spMkLst>
        </pc:spChg>
        <pc:spChg chg="mod">
          <ac:chgData name="高増　潔" userId="151964c3-78cd-4020-a226-814db5c6c8be" providerId="ADAL" clId="{2C9B0916-63E5-40A4-845C-06437E348964}" dt="2023-01-25T23:45:55.711" v="47" actId="554"/>
          <ac:spMkLst>
            <pc:docMk/>
            <pc:sldMk cId="0" sldId="811"/>
            <ac:spMk id="8" creationId="{AF0C43C8-EEFD-D7CF-DC9B-11E0F6CA3726}"/>
          </ac:spMkLst>
        </pc:spChg>
        <pc:spChg chg="mod">
          <ac:chgData name="高増　潔" userId="151964c3-78cd-4020-a226-814db5c6c8be" providerId="ADAL" clId="{2C9B0916-63E5-40A4-845C-06437E348964}" dt="2023-01-25T23:45:55.711" v="47" actId="554"/>
          <ac:spMkLst>
            <pc:docMk/>
            <pc:sldMk cId="0" sldId="811"/>
            <ac:spMk id="9" creationId="{39AB3241-38F6-99BA-B2F9-997383C41041}"/>
          </ac:spMkLst>
        </pc:spChg>
        <pc:spChg chg="mod">
          <ac:chgData name="高増　潔" userId="151964c3-78cd-4020-a226-814db5c6c8be" providerId="ADAL" clId="{2C9B0916-63E5-40A4-845C-06437E348964}" dt="2023-01-25T23:45:55.711" v="47" actId="554"/>
          <ac:spMkLst>
            <pc:docMk/>
            <pc:sldMk cId="0" sldId="811"/>
            <ac:spMk id="10" creationId="{2DD7441C-B9E5-E5A6-C2EF-525673CC06D2}"/>
          </ac:spMkLst>
        </pc:spChg>
        <pc:spChg chg="mod">
          <ac:chgData name="高増　潔" userId="151964c3-78cd-4020-a226-814db5c6c8be" providerId="ADAL" clId="{2C9B0916-63E5-40A4-845C-06437E348964}" dt="2023-01-25T23:45:55.711" v="47" actId="554"/>
          <ac:spMkLst>
            <pc:docMk/>
            <pc:sldMk cId="0" sldId="811"/>
            <ac:spMk id="11" creationId="{A976615F-2741-8ECD-CB73-D54920234022}"/>
          </ac:spMkLst>
        </pc:spChg>
        <pc:spChg chg="mod">
          <ac:chgData name="高増　潔" userId="151964c3-78cd-4020-a226-814db5c6c8be" providerId="ADAL" clId="{2C9B0916-63E5-40A4-845C-06437E348964}" dt="2023-01-25T23:45:55.711" v="47" actId="554"/>
          <ac:spMkLst>
            <pc:docMk/>
            <pc:sldMk cId="0" sldId="811"/>
            <ac:spMk id="27" creationId="{8343BBF7-1224-08F3-FEAD-B3C04A1DF41C}"/>
          </ac:spMkLst>
        </pc:spChg>
        <pc:spChg chg="mod">
          <ac:chgData name="高増　潔" userId="151964c3-78cd-4020-a226-814db5c6c8be" providerId="ADAL" clId="{2C9B0916-63E5-40A4-845C-06437E348964}" dt="2023-01-25T23:45:55.711" v="47" actId="554"/>
          <ac:spMkLst>
            <pc:docMk/>
            <pc:sldMk cId="0" sldId="811"/>
            <ac:spMk id="28" creationId="{DF455BC6-9B33-7C9A-0B6F-0CDCE60D7C88}"/>
          </ac:spMkLst>
        </pc:spChg>
        <pc:spChg chg="mod">
          <ac:chgData name="高増　潔" userId="151964c3-78cd-4020-a226-814db5c6c8be" providerId="ADAL" clId="{2C9B0916-63E5-40A4-845C-06437E348964}" dt="2023-01-25T23:45:55.711" v="47" actId="554"/>
          <ac:spMkLst>
            <pc:docMk/>
            <pc:sldMk cId="0" sldId="811"/>
            <ac:spMk id="29" creationId="{439525EF-F344-A9D7-BC30-01A6200DB909}"/>
          </ac:spMkLst>
        </pc:spChg>
        <pc:spChg chg="mod">
          <ac:chgData name="高増　潔" userId="151964c3-78cd-4020-a226-814db5c6c8be" providerId="ADAL" clId="{2C9B0916-63E5-40A4-845C-06437E348964}" dt="2023-01-25T23:45:55.711" v="47" actId="554"/>
          <ac:spMkLst>
            <pc:docMk/>
            <pc:sldMk cId="0" sldId="811"/>
            <ac:spMk id="30" creationId="{F8DDFED9-D406-20FF-2209-103129F8018E}"/>
          </ac:spMkLst>
        </pc:spChg>
        <pc:spChg chg="mod">
          <ac:chgData name="高増　潔" userId="151964c3-78cd-4020-a226-814db5c6c8be" providerId="ADAL" clId="{2C9B0916-63E5-40A4-845C-06437E348964}" dt="2023-01-25T23:45:55.711" v="47" actId="554"/>
          <ac:spMkLst>
            <pc:docMk/>
            <pc:sldMk cId="0" sldId="811"/>
            <ac:spMk id="31" creationId="{92A6A23E-517C-13C9-464D-7E2D8EA5F30E}"/>
          </ac:spMkLst>
        </pc:spChg>
        <pc:spChg chg="mod">
          <ac:chgData name="高増　潔" userId="151964c3-78cd-4020-a226-814db5c6c8be" providerId="ADAL" clId="{2C9B0916-63E5-40A4-845C-06437E348964}" dt="2023-01-25T23:45:55.711" v="47" actId="554"/>
          <ac:spMkLst>
            <pc:docMk/>
            <pc:sldMk cId="0" sldId="811"/>
            <ac:spMk id="32" creationId="{D26112A0-BA46-4C90-9950-490FE8F617FC}"/>
          </ac:spMkLst>
        </pc:spChg>
        <pc:spChg chg="mod">
          <ac:chgData name="高増　潔" userId="151964c3-78cd-4020-a226-814db5c6c8be" providerId="ADAL" clId="{2C9B0916-63E5-40A4-845C-06437E348964}" dt="2023-01-25T23:45:55.711" v="47" actId="554"/>
          <ac:spMkLst>
            <pc:docMk/>
            <pc:sldMk cId="0" sldId="811"/>
            <ac:spMk id="33" creationId="{0F1A3934-1339-38D0-AFE3-2B7EC94B0870}"/>
          </ac:spMkLst>
        </pc:spChg>
        <pc:spChg chg="mod">
          <ac:chgData name="高増　潔" userId="151964c3-78cd-4020-a226-814db5c6c8be" providerId="ADAL" clId="{2C9B0916-63E5-40A4-845C-06437E348964}" dt="2023-01-25T23:45:55.711" v="47" actId="554"/>
          <ac:spMkLst>
            <pc:docMk/>
            <pc:sldMk cId="0" sldId="811"/>
            <ac:spMk id="34" creationId="{D6CEA580-162E-79EE-C88C-55696C386C02}"/>
          </ac:spMkLst>
        </pc:spChg>
        <pc:spChg chg="mod">
          <ac:chgData name="高増　潔" userId="151964c3-78cd-4020-a226-814db5c6c8be" providerId="ADAL" clId="{2C9B0916-63E5-40A4-845C-06437E348964}" dt="2023-01-25T23:45:55.711" v="47" actId="554"/>
          <ac:spMkLst>
            <pc:docMk/>
            <pc:sldMk cId="0" sldId="811"/>
            <ac:spMk id="35" creationId="{E8C80892-81BA-B221-FE30-3DEEA47BE71B}"/>
          </ac:spMkLst>
        </pc:spChg>
        <pc:spChg chg="mod">
          <ac:chgData name="高増　潔" userId="151964c3-78cd-4020-a226-814db5c6c8be" providerId="ADAL" clId="{2C9B0916-63E5-40A4-845C-06437E348964}" dt="2023-01-25T23:45:55.711" v="47" actId="554"/>
          <ac:spMkLst>
            <pc:docMk/>
            <pc:sldMk cId="0" sldId="811"/>
            <ac:spMk id="36" creationId="{F3D10242-F82A-60D3-909C-D59CD599C0BA}"/>
          </ac:spMkLst>
        </pc:spChg>
        <pc:spChg chg="mod">
          <ac:chgData name="高増　潔" userId="151964c3-78cd-4020-a226-814db5c6c8be" providerId="ADAL" clId="{2C9B0916-63E5-40A4-845C-06437E348964}" dt="2023-01-25T23:45:55.711" v="47" actId="554"/>
          <ac:spMkLst>
            <pc:docMk/>
            <pc:sldMk cId="0" sldId="811"/>
            <ac:spMk id="37" creationId="{6CE04EC8-8BC2-11A9-D7C0-F42A10FBFDB4}"/>
          </ac:spMkLst>
        </pc:spChg>
        <pc:spChg chg="mod">
          <ac:chgData name="高増　潔" userId="151964c3-78cd-4020-a226-814db5c6c8be" providerId="ADAL" clId="{2C9B0916-63E5-40A4-845C-06437E348964}" dt="2023-01-25T23:45:55.711" v="47" actId="554"/>
          <ac:spMkLst>
            <pc:docMk/>
            <pc:sldMk cId="0" sldId="811"/>
            <ac:spMk id="38" creationId="{7AE3C2D2-83D3-FD3A-4037-2FA4AA472EF8}"/>
          </ac:spMkLst>
        </pc:spChg>
        <pc:spChg chg="mod">
          <ac:chgData name="高増　潔" userId="151964c3-78cd-4020-a226-814db5c6c8be" providerId="ADAL" clId="{2C9B0916-63E5-40A4-845C-06437E348964}" dt="2023-01-25T23:45:55.711" v="47" actId="554"/>
          <ac:spMkLst>
            <pc:docMk/>
            <pc:sldMk cId="0" sldId="811"/>
            <ac:spMk id="39" creationId="{167B4438-BBDF-F948-EBD5-A83F98AAFCF1}"/>
          </ac:spMkLst>
        </pc:spChg>
        <pc:spChg chg="mod">
          <ac:chgData name="高増　潔" userId="151964c3-78cd-4020-a226-814db5c6c8be" providerId="ADAL" clId="{2C9B0916-63E5-40A4-845C-06437E348964}" dt="2023-01-25T23:45:55.711" v="47" actId="554"/>
          <ac:spMkLst>
            <pc:docMk/>
            <pc:sldMk cId="0" sldId="811"/>
            <ac:spMk id="40" creationId="{DBB5763C-3765-620B-CDB0-FA6DA38B712D}"/>
          </ac:spMkLst>
        </pc:spChg>
        <pc:spChg chg="mod">
          <ac:chgData name="高増　潔" userId="151964c3-78cd-4020-a226-814db5c6c8be" providerId="ADAL" clId="{2C9B0916-63E5-40A4-845C-06437E348964}" dt="2023-01-25T23:45:55.711" v="47" actId="554"/>
          <ac:spMkLst>
            <pc:docMk/>
            <pc:sldMk cId="0" sldId="811"/>
            <ac:spMk id="41" creationId="{7C504124-92B0-EB0E-47AC-6399F9412779}"/>
          </ac:spMkLst>
        </pc:spChg>
        <pc:spChg chg="mod">
          <ac:chgData name="高増　潔" userId="151964c3-78cd-4020-a226-814db5c6c8be" providerId="ADAL" clId="{2C9B0916-63E5-40A4-845C-06437E348964}" dt="2023-01-25T23:42:50.475" v="12" actId="6549"/>
          <ac:spMkLst>
            <pc:docMk/>
            <pc:sldMk cId="0" sldId="811"/>
            <ac:spMk id="147459" creationId="{00000000-0000-0000-0000-000000000000}"/>
          </ac:spMkLst>
        </pc:spChg>
        <pc:grpChg chg="add mod">
          <ac:chgData name="高増　潔" userId="151964c3-78cd-4020-a226-814db5c6c8be" providerId="ADAL" clId="{2C9B0916-63E5-40A4-845C-06437E348964}" dt="2023-01-25T23:45:55.711" v="47" actId="554"/>
          <ac:grpSpMkLst>
            <pc:docMk/>
            <pc:sldMk cId="0" sldId="811"/>
            <ac:grpSpMk id="2" creationId="{65DA6FF0-ECDF-EE9D-84D8-6B3C136F34D9}"/>
          </ac:grpSpMkLst>
        </pc:grpChg>
        <pc:grpChg chg="mod">
          <ac:chgData name="高増　潔" userId="151964c3-78cd-4020-a226-814db5c6c8be" providerId="ADAL" clId="{2C9B0916-63E5-40A4-845C-06437E348964}" dt="2023-01-25T23:45:55.711" v="47" actId="554"/>
          <ac:grpSpMkLst>
            <pc:docMk/>
            <pc:sldMk cId="0" sldId="811"/>
            <ac:grpSpMk id="4" creationId="{E19CBAA9-348C-3527-647A-798B5E7C411A}"/>
          </ac:grpSpMkLst>
        </pc:grpChg>
        <pc:grpChg chg="del">
          <ac:chgData name="高増　潔" userId="151964c3-78cd-4020-a226-814db5c6c8be" providerId="ADAL" clId="{2C9B0916-63E5-40A4-845C-06437E348964}" dt="2023-01-25T23:45:41.214" v="44" actId="478"/>
          <ac:grpSpMkLst>
            <pc:docMk/>
            <pc:sldMk cId="0" sldId="811"/>
            <ac:grpSpMk id="12" creationId="{D721D24C-C1EF-85E0-B22A-D55B0DA6F230}"/>
          </ac:grpSpMkLst>
        </pc:grpChg>
      </pc:sldChg>
      <pc:sldChg chg="modSp mod">
        <pc:chgData name="高増　潔" userId="151964c3-78cd-4020-a226-814db5c6c8be" providerId="ADAL" clId="{2C9B0916-63E5-40A4-845C-06437E348964}" dt="2023-01-25T23:46:59.590" v="53" actId="20577"/>
        <pc:sldMkLst>
          <pc:docMk/>
          <pc:sldMk cId="12119025" sldId="833"/>
        </pc:sldMkLst>
        <pc:spChg chg="mod">
          <ac:chgData name="高増　潔" userId="151964c3-78cd-4020-a226-814db5c6c8be" providerId="ADAL" clId="{2C9B0916-63E5-40A4-845C-06437E348964}" dt="2023-01-25T23:46:59.590" v="53" actId="20577"/>
          <ac:spMkLst>
            <pc:docMk/>
            <pc:sldMk cId="12119025" sldId="833"/>
            <ac:spMk id="147459" creationId="{00000000-0000-0000-0000-000000000000}"/>
          </ac:spMkLst>
        </pc:spChg>
      </pc:sldChg>
      <pc:sldChg chg="addSp delSp modSp mod">
        <pc:chgData name="高増　潔" userId="151964c3-78cd-4020-a226-814db5c6c8be" providerId="ADAL" clId="{2C9B0916-63E5-40A4-845C-06437E348964}" dt="2023-01-25T23:54:15.490" v="77" actId="1076"/>
        <pc:sldMkLst>
          <pc:docMk/>
          <pc:sldMk cId="2143893897" sldId="834"/>
        </pc:sldMkLst>
        <pc:spChg chg="mod">
          <ac:chgData name="高増　潔" userId="151964c3-78cd-4020-a226-814db5c6c8be" providerId="ADAL" clId="{2C9B0916-63E5-40A4-845C-06437E348964}" dt="2023-01-25T23:54:15.490" v="77" actId="1076"/>
          <ac:spMkLst>
            <pc:docMk/>
            <pc:sldMk cId="2143893897" sldId="834"/>
            <ac:spMk id="9" creationId="{1AB10E7D-45CD-3185-AF73-E65398F85BE3}"/>
          </ac:spMkLst>
        </pc:spChg>
        <pc:spChg chg="mod">
          <ac:chgData name="高増　潔" userId="151964c3-78cd-4020-a226-814db5c6c8be" providerId="ADAL" clId="{2C9B0916-63E5-40A4-845C-06437E348964}" dt="2023-01-25T23:54:07.293" v="75" actId="1076"/>
          <ac:spMkLst>
            <pc:docMk/>
            <pc:sldMk cId="2143893897" sldId="834"/>
            <ac:spMk id="21" creationId="{FA9A5C55-A889-D876-EACD-02C485C88DDF}"/>
          </ac:spMkLst>
        </pc:spChg>
        <pc:spChg chg="mod">
          <ac:chgData name="高増　潔" userId="151964c3-78cd-4020-a226-814db5c6c8be" providerId="ADAL" clId="{2C9B0916-63E5-40A4-845C-06437E348964}" dt="2023-01-25T23:47:54.589" v="54" actId="20577"/>
          <ac:spMkLst>
            <pc:docMk/>
            <pc:sldMk cId="2143893897" sldId="834"/>
            <ac:spMk id="23" creationId="{7A58C90E-BD33-E365-8948-0E7E15AAC05E}"/>
          </ac:spMkLst>
        </pc:spChg>
        <pc:spChg chg="mod">
          <ac:chgData name="高増　潔" userId="151964c3-78cd-4020-a226-814db5c6c8be" providerId="ADAL" clId="{2C9B0916-63E5-40A4-845C-06437E348964}" dt="2023-01-25T23:54:12.569" v="76" actId="1076"/>
          <ac:spMkLst>
            <pc:docMk/>
            <pc:sldMk cId="2143893897" sldId="834"/>
            <ac:spMk id="26" creationId="{F77626AD-7B26-B92B-81CF-DCBDB9CA1BD7}"/>
          </ac:spMkLst>
        </pc:spChg>
        <pc:spChg chg="mod">
          <ac:chgData name="高増　潔" userId="151964c3-78cd-4020-a226-814db5c6c8be" providerId="ADAL" clId="{2C9B0916-63E5-40A4-845C-06437E348964}" dt="2023-01-25T23:54:12.569" v="76" actId="1076"/>
          <ac:spMkLst>
            <pc:docMk/>
            <pc:sldMk cId="2143893897" sldId="834"/>
            <ac:spMk id="27" creationId="{F82FB0C0-CF85-2C21-F54F-32216F539515}"/>
          </ac:spMkLst>
        </pc:spChg>
        <pc:spChg chg="mod">
          <ac:chgData name="高増　潔" userId="151964c3-78cd-4020-a226-814db5c6c8be" providerId="ADAL" clId="{2C9B0916-63E5-40A4-845C-06437E348964}" dt="2023-01-25T23:54:12.569" v="76" actId="1076"/>
          <ac:spMkLst>
            <pc:docMk/>
            <pc:sldMk cId="2143893897" sldId="834"/>
            <ac:spMk id="33" creationId="{AA31765C-B411-C614-AF16-AE89B5BD40A6}"/>
          </ac:spMkLst>
        </pc:spChg>
        <pc:spChg chg="mod">
          <ac:chgData name="高増　潔" userId="151964c3-78cd-4020-a226-814db5c6c8be" providerId="ADAL" clId="{2C9B0916-63E5-40A4-845C-06437E348964}" dt="2023-01-25T23:54:12.569" v="76" actId="1076"/>
          <ac:spMkLst>
            <pc:docMk/>
            <pc:sldMk cId="2143893897" sldId="834"/>
            <ac:spMk id="34" creationId="{31FF240A-F704-865D-5CD7-B7F04DF7BD5D}"/>
          </ac:spMkLst>
        </pc:spChg>
        <pc:spChg chg="mod">
          <ac:chgData name="高増　潔" userId="151964c3-78cd-4020-a226-814db5c6c8be" providerId="ADAL" clId="{2C9B0916-63E5-40A4-845C-06437E348964}" dt="2023-01-25T23:54:12.569" v="76" actId="1076"/>
          <ac:spMkLst>
            <pc:docMk/>
            <pc:sldMk cId="2143893897" sldId="834"/>
            <ac:spMk id="35" creationId="{31D0470A-C156-022A-871D-B9E2546D7C60}"/>
          </ac:spMkLst>
        </pc:spChg>
        <pc:spChg chg="mod">
          <ac:chgData name="高増　潔" userId="151964c3-78cd-4020-a226-814db5c6c8be" providerId="ADAL" clId="{2C9B0916-63E5-40A4-845C-06437E348964}" dt="2023-01-25T23:54:12.569" v="76" actId="1076"/>
          <ac:spMkLst>
            <pc:docMk/>
            <pc:sldMk cId="2143893897" sldId="834"/>
            <ac:spMk id="36" creationId="{921546CA-330D-7FD5-CAB1-2BE48B371FA1}"/>
          </ac:spMkLst>
        </pc:spChg>
        <pc:spChg chg="mod">
          <ac:chgData name="高増　潔" userId="151964c3-78cd-4020-a226-814db5c6c8be" providerId="ADAL" clId="{2C9B0916-63E5-40A4-845C-06437E348964}" dt="2023-01-25T23:54:12.569" v="76" actId="1076"/>
          <ac:spMkLst>
            <pc:docMk/>
            <pc:sldMk cId="2143893897" sldId="834"/>
            <ac:spMk id="37" creationId="{EBC54F12-4B24-39B5-85DB-478928B090D5}"/>
          </ac:spMkLst>
        </pc:spChg>
        <pc:spChg chg="mod">
          <ac:chgData name="高増　潔" userId="151964c3-78cd-4020-a226-814db5c6c8be" providerId="ADAL" clId="{2C9B0916-63E5-40A4-845C-06437E348964}" dt="2023-01-25T23:54:12.569" v="76" actId="1076"/>
          <ac:spMkLst>
            <pc:docMk/>
            <pc:sldMk cId="2143893897" sldId="834"/>
            <ac:spMk id="40" creationId="{53E6C653-4D30-EAD2-54F1-1E013725EA44}"/>
          </ac:spMkLst>
        </pc:spChg>
        <pc:spChg chg="mod">
          <ac:chgData name="高増　潔" userId="151964c3-78cd-4020-a226-814db5c6c8be" providerId="ADAL" clId="{2C9B0916-63E5-40A4-845C-06437E348964}" dt="2023-01-25T23:54:12.569" v="76" actId="1076"/>
          <ac:spMkLst>
            <pc:docMk/>
            <pc:sldMk cId="2143893897" sldId="834"/>
            <ac:spMk id="41" creationId="{35C09F61-628B-6ABB-4BC0-D7BA79DC854F}"/>
          </ac:spMkLst>
        </pc:spChg>
        <pc:spChg chg="mod">
          <ac:chgData name="高増　潔" userId="151964c3-78cd-4020-a226-814db5c6c8be" providerId="ADAL" clId="{2C9B0916-63E5-40A4-845C-06437E348964}" dt="2023-01-25T23:54:12.569" v="76" actId="1076"/>
          <ac:spMkLst>
            <pc:docMk/>
            <pc:sldMk cId="2143893897" sldId="834"/>
            <ac:spMk id="42" creationId="{7062DF46-22A2-C64B-96D0-05F1F964709B}"/>
          </ac:spMkLst>
        </pc:spChg>
        <pc:grpChg chg="add mod">
          <ac:chgData name="高増　潔" userId="151964c3-78cd-4020-a226-814db5c6c8be" providerId="ADAL" clId="{2C9B0916-63E5-40A4-845C-06437E348964}" dt="2023-01-25T23:54:12.569" v="76" actId="1076"/>
          <ac:grpSpMkLst>
            <pc:docMk/>
            <pc:sldMk cId="2143893897" sldId="834"/>
            <ac:grpSpMk id="13" creationId="{3EF10B38-BAA3-49AB-8E1E-49FFAB832B00}"/>
          </ac:grpSpMkLst>
        </pc:grpChg>
        <pc:grpChg chg="del">
          <ac:chgData name="高増　潔" userId="151964c3-78cd-4020-a226-814db5c6c8be" providerId="ADAL" clId="{2C9B0916-63E5-40A4-845C-06437E348964}" dt="2023-01-25T23:53:52.950" v="72" actId="478"/>
          <ac:grpSpMkLst>
            <pc:docMk/>
            <pc:sldMk cId="2143893897" sldId="834"/>
            <ac:grpSpMk id="39" creationId="{796D5DC5-F897-9214-9071-26768D3478A1}"/>
          </ac:grpSpMkLst>
        </pc:grpChg>
        <pc:cxnChg chg="mod">
          <ac:chgData name="高増　潔" userId="151964c3-78cd-4020-a226-814db5c6c8be" providerId="ADAL" clId="{2C9B0916-63E5-40A4-845C-06437E348964}" dt="2023-01-25T23:54:12.569" v="76" actId="1076"/>
          <ac:cxnSpMkLst>
            <pc:docMk/>
            <pc:sldMk cId="2143893897" sldId="834"/>
            <ac:cxnSpMk id="43" creationId="{8ACB5B9A-9B8C-DA7F-E3F5-8B7ED7E57158}"/>
          </ac:cxnSpMkLst>
        </pc:cxnChg>
        <pc:cxnChg chg="mod">
          <ac:chgData name="高増　潔" userId="151964c3-78cd-4020-a226-814db5c6c8be" providerId="ADAL" clId="{2C9B0916-63E5-40A4-845C-06437E348964}" dt="2023-01-25T23:54:12.569" v="76" actId="1076"/>
          <ac:cxnSpMkLst>
            <pc:docMk/>
            <pc:sldMk cId="2143893897" sldId="834"/>
            <ac:cxnSpMk id="44" creationId="{83908991-57F7-9C4A-3AE1-EA24A263275E}"/>
          </ac:cxnSpMkLst>
        </pc:cxnChg>
      </pc:sldChg>
      <pc:sldChg chg="addSp delSp modSp mod">
        <pc:chgData name="高増　潔" userId="151964c3-78cd-4020-a226-814db5c6c8be" providerId="ADAL" clId="{2C9B0916-63E5-40A4-845C-06437E348964}" dt="2023-01-26T02:44:35.682" v="87" actId="6549"/>
        <pc:sldMkLst>
          <pc:docMk/>
          <pc:sldMk cId="1678249757" sldId="876"/>
        </pc:sldMkLst>
        <pc:spChg chg="mod">
          <ac:chgData name="高増　潔" userId="151964c3-78cd-4020-a226-814db5c6c8be" providerId="ADAL" clId="{2C9B0916-63E5-40A4-845C-06437E348964}" dt="2023-01-26T02:44:35.682" v="87" actId="6549"/>
          <ac:spMkLst>
            <pc:docMk/>
            <pc:sldMk cId="1678249757" sldId="876"/>
            <ac:spMk id="2" creationId="{1FCC3A51-3EDB-414A-8E44-25AB44AB6403}"/>
          </ac:spMkLst>
        </pc:spChg>
        <pc:spChg chg="add del">
          <ac:chgData name="高増　潔" userId="151964c3-78cd-4020-a226-814db5c6c8be" providerId="ADAL" clId="{2C9B0916-63E5-40A4-845C-06437E348964}" dt="2023-01-26T00:01:28.121" v="80"/>
          <ac:spMkLst>
            <pc:docMk/>
            <pc:sldMk cId="1678249757" sldId="876"/>
            <ac:spMk id="7" creationId="{D6151CA7-E3AA-1BAE-0155-FC879DA62051}"/>
          </ac:spMkLst>
        </pc:spChg>
        <pc:spChg chg="add del">
          <ac:chgData name="高増　潔" userId="151964c3-78cd-4020-a226-814db5c6c8be" providerId="ADAL" clId="{2C9B0916-63E5-40A4-845C-06437E348964}" dt="2023-01-26T00:01:35.800" v="82"/>
          <ac:spMkLst>
            <pc:docMk/>
            <pc:sldMk cId="1678249757" sldId="876"/>
            <ac:spMk id="8" creationId="{FC56AE06-A381-BFBA-FDD1-E08A1C96156E}"/>
          </ac:spMkLst>
        </pc:spChg>
      </pc:sldChg>
    </pc:docChg>
  </pc:docChgLst>
  <pc:docChgLst>
    <pc:chgData name="高増　潔" userId="151964c3-78cd-4020-a226-814db5c6c8be" providerId="ADAL" clId="{6C28ACAB-B0A3-417F-88EB-DF0D524FB560}"/>
    <pc:docChg chg="undo custSel addSld modSld">
      <pc:chgData name="高増　潔" userId="151964c3-78cd-4020-a226-814db5c6c8be" providerId="ADAL" clId="{6C28ACAB-B0A3-417F-88EB-DF0D524FB560}" dt="2022-08-30T04:08:22.050" v="305" actId="1037"/>
      <pc:docMkLst>
        <pc:docMk/>
      </pc:docMkLst>
      <pc:sldChg chg="add">
        <pc:chgData name="高増　潔" userId="151964c3-78cd-4020-a226-814db5c6c8be" providerId="ADAL" clId="{6C28ACAB-B0A3-417F-88EB-DF0D524FB560}" dt="2022-08-22T01:16:52.530" v="3"/>
        <pc:sldMkLst>
          <pc:docMk/>
          <pc:sldMk cId="3389892589" sldId="258"/>
        </pc:sldMkLst>
      </pc:sldChg>
      <pc:sldChg chg="add">
        <pc:chgData name="高増　潔" userId="151964c3-78cd-4020-a226-814db5c6c8be" providerId="ADAL" clId="{6C28ACAB-B0A3-417F-88EB-DF0D524FB560}" dt="2022-08-22T01:16:32.095" v="2"/>
        <pc:sldMkLst>
          <pc:docMk/>
          <pc:sldMk cId="2870071694" sldId="267"/>
        </pc:sldMkLst>
      </pc:sldChg>
      <pc:sldChg chg="add">
        <pc:chgData name="高増　潔" userId="151964c3-78cd-4020-a226-814db5c6c8be" providerId="ADAL" clId="{6C28ACAB-B0A3-417F-88EB-DF0D524FB560}" dt="2022-08-22T01:09:01.642" v="0"/>
        <pc:sldMkLst>
          <pc:docMk/>
          <pc:sldMk cId="0" sldId="803"/>
        </pc:sldMkLst>
      </pc:sldChg>
      <pc:sldChg chg="add">
        <pc:chgData name="高増　潔" userId="151964c3-78cd-4020-a226-814db5c6c8be" providerId="ADAL" clId="{6C28ACAB-B0A3-417F-88EB-DF0D524FB560}" dt="2022-08-22T01:09:01.642" v="0"/>
        <pc:sldMkLst>
          <pc:docMk/>
          <pc:sldMk cId="0" sldId="804"/>
        </pc:sldMkLst>
      </pc:sldChg>
      <pc:sldChg chg="add">
        <pc:chgData name="高増　潔" userId="151964c3-78cd-4020-a226-814db5c6c8be" providerId="ADAL" clId="{6C28ACAB-B0A3-417F-88EB-DF0D524FB560}" dt="2022-08-22T01:12:46.278" v="1"/>
        <pc:sldMkLst>
          <pc:docMk/>
          <pc:sldMk cId="0" sldId="811"/>
        </pc:sldMkLst>
      </pc:sldChg>
      <pc:sldChg chg="add">
        <pc:chgData name="高増　潔" userId="151964c3-78cd-4020-a226-814db5c6c8be" providerId="ADAL" clId="{6C28ACAB-B0A3-417F-88EB-DF0D524FB560}" dt="2022-08-22T01:16:52.530" v="3"/>
        <pc:sldMkLst>
          <pc:docMk/>
          <pc:sldMk cId="261918395" sldId="822"/>
        </pc:sldMkLst>
      </pc:sldChg>
      <pc:sldChg chg="add">
        <pc:chgData name="高増　潔" userId="151964c3-78cd-4020-a226-814db5c6c8be" providerId="ADAL" clId="{6C28ACAB-B0A3-417F-88EB-DF0D524FB560}" dt="2022-08-22T01:12:46.278" v="1"/>
        <pc:sldMkLst>
          <pc:docMk/>
          <pc:sldMk cId="12119025" sldId="833"/>
        </pc:sldMkLst>
      </pc:sldChg>
      <pc:sldChg chg="add">
        <pc:chgData name="高増　潔" userId="151964c3-78cd-4020-a226-814db5c6c8be" providerId="ADAL" clId="{6C28ACAB-B0A3-417F-88EB-DF0D524FB560}" dt="2022-08-22T01:12:46.278" v="1"/>
        <pc:sldMkLst>
          <pc:docMk/>
          <pc:sldMk cId="2143893897" sldId="834"/>
        </pc:sldMkLst>
      </pc:sldChg>
      <pc:sldChg chg="addSp delSp modSp mod">
        <pc:chgData name="高増　潔" userId="151964c3-78cd-4020-a226-814db5c6c8be" providerId="ADAL" clId="{6C28ACAB-B0A3-417F-88EB-DF0D524FB560}" dt="2022-08-30T04:08:22.050" v="305" actId="1037"/>
        <pc:sldMkLst>
          <pc:docMk/>
          <pc:sldMk cId="2483322595" sldId="840"/>
        </pc:sldMkLst>
        <pc:spChg chg="ord">
          <ac:chgData name="高増　潔" userId="151964c3-78cd-4020-a226-814db5c6c8be" providerId="ADAL" clId="{6C28ACAB-B0A3-417F-88EB-DF0D524FB560}" dt="2022-08-30T03:55:11.721" v="28" actId="167"/>
          <ac:spMkLst>
            <pc:docMk/>
            <pc:sldMk cId="2483322595" sldId="840"/>
            <ac:spMk id="32774" creationId="{00000000-0000-0000-0000-000000000000}"/>
          </ac:spMkLst>
        </pc:spChg>
        <pc:spChg chg="mod">
          <ac:chgData name="高増　潔" userId="151964c3-78cd-4020-a226-814db5c6c8be" providerId="ADAL" clId="{6C28ACAB-B0A3-417F-88EB-DF0D524FB560}" dt="2022-08-30T03:58:12.289" v="79" actId="693"/>
          <ac:spMkLst>
            <pc:docMk/>
            <pc:sldMk cId="2483322595" sldId="840"/>
            <ac:spMk id="32775" creationId="{394C9D53-D992-D592-D424-C7C4E7129667}"/>
          </ac:spMkLst>
        </pc:spChg>
        <pc:spChg chg="mod topLvl">
          <ac:chgData name="高増　潔" userId="151964c3-78cd-4020-a226-814db5c6c8be" providerId="ADAL" clId="{6C28ACAB-B0A3-417F-88EB-DF0D524FB560}" dt="2022-08-30T04:06:26.657" v="225" actId="164"/>
          <ac:spMkLst>
            <pc:docMk/>
            <pc:sldMk cId="2483322595" sldId="840"/>
            <ac:spMk id="883726" creationId="{2B3075CC-E2D1-F072-3D49-042977B12CE2}"/>
          </ac:spMkLst>
        </pc:spChg>
        <pc:spChg chg="mod topLvl">
          <ac:chgData name="高増　潔" userId="151964c3-78cd-4020-a226-814db5c6c8be" providerId="ADAL" clId="{6C28ACAB-B0A3-417F-88EB-DF0D524FB560}" dt="2022-08-30T04:06:26.657" v="225" actId="164"/>
          <ac:spMkLst>
            <pc:docMk/>
            <pc:sldMk cId="2483322595" sldId="840"/>
            <ac:spMk id="883730" creationId="{0A244A26-B514-A36D-87D0-7BDFB7180703}"/>
          </ac:spMkLst>
        </pc:spChg>
        <pc:spChg chg="mod topLvl">
          <ac:chgData name="高増　潔" userId="151964c3-78cd-4020-a226-814db5c6c8be" providerId="ADAL" clId="{6C28ACAB-B0A3-417F-88EB-DF0D524FB560}" dt="2022-08-30T04:06:26.657" v="225" actId="164"/>
          <ac:spMkLst>
            <pc:docMk/>
            <pc:sldMk cId="2483322595" sldId="840"/>
            <ac:spMk id="883731" creationId="{23DF94F6-CAA1-B03C-079B-DE21BF465397}"/>
          </ac:spMkLst>
        </pc:spChg>
        <pc:grpChg chg="add del mod">
          <ac:chgData name="高増　潔" userId="151964c3-78cd-4020-a226-814db5c6c8be" providerId="ADAL" clId="{6C28ACAB-B0A3-417F-88EB-DF0D524FB560}" dt="2022-08-30T04:06:19.859" v="224" actId="165"/>
          <ac:grpSpMkLst>
            <pc:docMk/>
            <pc:sldMk cId="2483322595" sldId="840"/>
            <ac:grpSpMk id="6" creationId="{7B45CF75-98D6-FE60-7DBD-4F5516E4528F}"/>
          </ac:grpSpMkLst>
        </pc:grpChg>
        <pc:grpChg chg="add mod">
          <ac:chgData name="高増　潔" userId="151964c3-78cd-4020-a226-814db5c6c8be" providerId="ADAL" clId="{6C28ACAB-B0A3-417F-88EB-DF0D524FB560}" dt="2022-08-30T04:08:22.050" v="305" actId="1037"/>
          <ac:grpSpMkLst>
            <pc:docMk/>
            <pc:sldMk cId="2483322595" sldId="840"/>
            <ac:grpSpMk id="11" creationId="{DB2F0825-3B85-60EB-5D25-6C7D47E41904}"/>
          </ac:grpSpMkLst>
        </pc:grpChg>
        <pc:grpChg chg="del">
          <ac:chgData name="高増　潔" userId="151964c3-78cd-4020-a226-814db5c6c8be" providerId="ADAL" clId="{6C28ACAB-B0A3-417F-88EB-DF0D524FB560}" dt="2022-08-30T03:55:21.529" v="29" actId="165"/>
          <ac:grpSpMkLst>
            <pc:docMk/>
            <pc:sldMk cId="2483322595" sldId="840"/>
            <ac:grpSpMk id="883725" creationId="{8D36399C-BEC0-E2DC-746F-526B73134D13}"/>
          </ac:grpSpMkLst>
        </pc:grpChg>
        <pc:cxnChg chg="add mod">
          <ac:chgData name="高増　潔" userId="151964c3-78cd-4020-a226-814db5c6c8be" providerId="ADAL" clId="{6C28ACAB-B0A3-417F-88EB-DF0D524FB560}" dt="2022-08-30T04:06:26.657" v="225" actId="164"/>
          <ac:cxnSpMkLst>
            <pc:docMk/>
            <pc:sldMk cId="2483322595" sldId="840"/>
            <ac:cxnSpMk id="8" creationId="{CA438EF7-AC74-A8E6-AF80-8F6E96D349F6}"/>
          </ac:cxnSpMkLst>
        </pc:cxnChg>
        <pc:cxnChg chg="mod topLvl">
          <ac:chgData name="高増　潔" userId="151964c3-78cd-4020-a226-814db5c6c8be" providerId="ADAL" clId="{6C28ACAB-B0A3-417F-88EB-DF0D524FB560}" dt="2022-08-30T04:06:26.657" v="225" actId="164"/>
          <ac:cxnSpMkLst>
            <pc:docMk/>
            <pc:sldMk cId="2483322595" sldId="840"/>
            <ac:cxnSpMk id="883727" creationId="{C7003335-8693-550D-A4E3-4C80206120A2}"/>
          </ac:cxnSpMkLst>
        </pc:cxnChg>
        <pc:cxnChg chg="mod topLvl">
          <ac:chgData name="高増　潔" userId="151964c3-78cd-4020-a226-814db5c6c8be" providerId="ADAL" clId="{6C28ACAB-B0A3-417F-88EB-DF0D524FB560}" dt="2022-08-30T04:06:26.657" v="225" actId="164"/>
          <ac:cxnSpMkLst>
            <pc:docMk/>
            <pc:sldMk cId="2483322595" sldId="840"/>
            <ac:cxnSpMk id="883728" creationId="{A681CAE6-37EE-1315-E1FE-F591B601B05B}"/>
          </ac:cxnSpMkLst>
        </pc:cxnChg>
        <pc:cxnChg chg="mod topLvl">
          <ac:chgData name="高増　潔" userId="151964c3-78cd-4020-a226-814db5c6c8be" providerId="ADAL" clId="{6C28ACAB-B0A3-417F-88EB-DF0D524FB560}" dt="2022-08-30T04:06:26.657" v="225" actId="164"/>
          <ac:cxnSpMkLst>
            <pc:docMk/>
            <pc:sldMk cId="2483322595" sldId="840"/>
            <ac:cxnSpMk id="883729" creationId="{292228DC-D232-363D-1232-1F756746990D}"/>
          </ac:cxnSpMkLst>
        </pc:cxnChg>
      </pc:sldChg>
      <pc:sldChg chg="delSp modSp mod">
        <pc:chgData name="高増　潔" userId="151964c3-78cd-4020-a226-814db5c6c8be" providerId="ADAL" clId="{6C28ACAB-B0A3-417F-88EB-DF0D524FB560}" dt="2022-08-30T04:00:12.465" v="106" actId="1076"/>
        <pc:sldMkLst>
          <pc:docMk/>
          <pc:sldMk cId="0" sldId="841"/>
        </pc:sldMkLst>
        <pc:spChg chg="mod topLvl">
          <ac:chgData name="高増　潔" userId="151964c3-78cd-4020-a226-814db5c6c8be" providerId="ADAL" clId="{6C28ACAB-B0A3-417F-88EB-DF0D524FB560}" dt="2022-08-30T03:59:06.667" v="83" actId="165"/>
          <ac:spMkLst>
            <pc:docMk/>
            <pc:sldMk cId="0" sldId="841"/>
            <ac:spMk id="5" creationId="{E682C3A5-1D0F-11FD-FC16-DCFCA74F55E8}"/>
          </ac:spMkLst>
        </pc:spChg>
        <pc:spChg chg="mod topLvl">
          <ac:chgData name="高増　潔" userId="151964c3-78cd-4020-a226-814db5c6c8be" providerId="ADAL" clId="{6C28ACAB-B0A3-417F-88EB-DF0D524FB560}" dt="2022-08-30T04:00:06.471" v="105" actId="693"/>
          <ac:spMkLst>
            <pc:docMk/>
            <pc:sldMk cId="0" sldId="841"/>
            <ac:spMk id="6" creationId="{69D69F41-3FC2-51AC-03E1-F73A341E251A}"/>
          </ac:spMkLst>
        </pc:spChg>
        <pc:spChg chg="mod topLvl">
          <ac:chgData name="高増　潔" userId="151964c3-78cd-4020-a226-814db5c6c8be" providerId="ADAL" clId="{6C28ACAB-B0A3-417F-88EB-DF0D524FB560}" dt="2022-08-30T04:00:12.465" v="106" actId="1076"/>
          <ac:spMkLst>
            <pc:docMk/>
            <pc:sldMk cId="0" sldId="841"/>
            <ac:spMk id="12" creationId="{536D3B74-483E-F8C4-F128-88AC25282E87}"/>
          </ac:spMkLst>
        </pc:spChg>
        <pc:spChg chg="mod">
          <ac:chgData name="高増　潔" userId="151964c3-78cd-4020-a226-814db5c6c8be" providerId="ADAL" clId="{6C28ACAB-B0A3-417F-88EB-DF0D524FB560}" dt="2022-08-30T03:54:27.969" v="20" actId="339"/>
          <ac:spMkLst>
            <pc:docMk/>
            <pc:sldMk cId="0" sldId="841"/>
            <ac:spMk id="36876" creationId="{1F0B187D-36A3-B8F5-D407-C738F32EB618}"/>
          </ac:spMkLst>
        </pc:spChg>
        <pc:spChg chg="mod">
          <ac:chgData name="高増　潔" userId="151964c3-78cd-4020-a226-814db5c6c8be" providerId="ADAL" clId="{6C28ACAB-B0A3-417F-88EB-DF0D524FB560}" dt="2022-08-30T03:58:35.356" v="82" actId="693"/>
          <ac:spMkLst>
            <pc:docMk/>
            <pc:sldMk cId="0" sldId="841"/>
            <ac:spMk id="36879" creationId="{59AB41B2-9C99-927D-9BDC-1189AB555868}"/>
          </ac:spMkLst>
        </pc:spChg>
        <pc:grpChg chg="del">
          <ac:chgData name="高増　潔" userId="151964c3-78cd-4020-a226-814db5c6c8be" providerId="ADAL" clId="{6C28ACAB-B0A3-417F-88EB-DF0D524FB560}" dt="2022-08-30T03:59:06.667" v="83" actId="165"/>
          <ac:grpSpMkLst>
            <pc:docMk/>
            <pc:sldMk cId="0" sldId="841"/>
            <ac:grpSpMk id="13" creationId="{FBEE16A9-5B74-F9CF-914E-4957F413AC05}"/>
          </ac:grpSpMkLst>
        </pc:grpChg>
        <pc:cxnChg chg="mod topLvl">
          <ac:chgData name="高増　潔" userId="151964c3-78cd-4020-a226-814db5c6c8be" providerId="ADAL" clId="{6C28ACAB-B0A3-417F-88EB-DF0D524FB560}" dt="2022-08-30T03:59:06.667" v="83" actId="165"/>
          <ac:cxnSpMkLst>
            <pc:docMk/>
            <pc:sldMk cId="0" sldId="841"/>
            <ac:cxnSpMk id="8" creationId="{20947404-D450-6A84-B340-AF0D15787E1E}"/>
          </ac:cxnSpMkLst>
        </pc:cxnChg>
      </pc:sldChg>
      <pc:sldChg chg="modSp mod">
        <pc:chgData name="高増　潔" userId="151964c3-78cd-4020-a226-814db5c6c8be" providerId="ADAL" clId="{6C28ACAB-B0A3-417F-88EB-DF0D524FB560}" dt="2022-08-30T04:02:57.677" v="140" actId="1076"/>
        <pc:sldMkLst>
          <pc:docMk/>
          <pc:sldMk cId="0" sldId="842"/>
        </pc:sldMkLst>
        <pc:spChg chg="mod">
          <ac:chgData name="高増　潔" userId="151964c3-78cd-4020-a226-814db5c6c8be" providerId="ADAL" clId="{6C28ACAB-B0A3-417F-88EB-DF0D524FB560}" dt="2022-08-30T04:02:57.677" v="140" actId="1076"/>
          <ac:spMkLst>
            <pc:docMk/>
            <pc:sldMk cId="0" sldId="842"/>
            <ac:spMk id="38918" creationId="{00000000-0000-0000-0000-000000000000}"/>
          </ac:spMkLst>
        </pc:spChg>
        <pc:spChg chg="mod">
          <ac:chgData name="高増　潔" userId="151964c3-78cd-4020-a226-814db5c6c8be" providerId="ADAL" clId="{6C28ACAB-B0A3-417F-88EB-DF0D524FB560}" dt="2022-08-30T04:00:34.909" v="109" actId="693"/>
          <ac:spMkLst>
            <pc:docMk/>
            <pc:sldMk cId="0" sldId="842"/>
            <ac:spMk id="38928" creationId="{33717B4B-5AE0-D3AC-2D90-2D3978C7CE02}"/>
          </ac:spMkLst>
        </pc:spChg>
      </pc:sldChg>
      <pc:sldChg chg="addSp delSp modSp mod">
        <pc:chgData name="高増　潔" userId="151964c3-78cd-4020-a226-814db5c6c8be" providerId="ADAL" clId="{6C28ACAB-B0A3-417F-88EB-DF0D524FB560}" dt="2022-08-30T04:08:07.964" v="278" actId="465"/>
        <pc:sldMkLst>
          <pc:docMk/>
          <pc:sldMk cId="0" sldId="843"/>
        </pc:sldMkLst>
        <pc:picChg chg="mod">
          <ac:chgData name="高増　潔" userId="151964c3-78cd-4020-a226-814db5c6c8be" providerId="ADAL" clId="{6C28ACAB-B0A3-417F-88EB-DF0D524FB560}" dt="2022-08-30T04:08:07.964" v="278" actId="465"/>
          <ac:picMkLst>
            <pc:docMk/>
            <pc:sldMk cId="0" sldId="843"/>
            <ac:picMk id="4" creationId="{B8A66AAD-01CE-6986-4E4E-18494FC76550}"/>
          </ac:picMkLst>
        </pc:picChg>
        <pc:picChg chg="mod">
          <ac:chgData name="高増　潔" userId="151964c3-78cd-4020-a226-814db5c6c8be" providerId="ADAL" clId="{6C28ACAB-B0A3-417F-88EB-DF0D524FB560}" dt="2022-08-30T04:08:02.387" v="277" actId="553"/>
          <ac:picMkLst>
            <pc:docMk/>
            <pc:sldMk cId="0" sldId="843"/>
            <ac:picMk id="5" creationId="{7C513CBE-1734-B032-A0F4-6FDA3CD511C6}"/>
          </ac:picMkLst>
        </pc:picChg>
        <pc:picChg chg="mod">
          <ac:chgData name="高増　潔" userId="151964c3-78cd-4020-a226-814db5c6c8be" providerId="ADAL" clId="{6C28ACAB-B0A3-417F-88EB-DF0D524FB560}" dt="2022-08-30T04:08:02.387" v="277" actId="553"/>
          <ac:picMkLst>
            <pc:docMk/>
            <pc:sldMk cId="0" sldId="843"/>
            <ac:picMk id="6" creationId="{A5C9EBC3-9ED3-63F5-8D7E-2CDFF805A861}"/>
          </ac:picMkLst>
        </pc:picChg>
        <pc:picChg chg="del mod">
          <ac:chgData name="高増　潔" userId="151964c3-78cd-4020-a226-814db5c6c8be" providerId="ADAL" clId="{6C28ACAB-B0A3-417F-88EB-DF0D524FB560}" dt="2022-08-30T04:07:17.988" v="253" actId="478"/>
          <ac:picMkLst>
            <pc:docMk/>
            <pc:sldMk cId="0" sldId="843"/>
            <ac:picMk id="42037" creationId="{3D61BA6A-CD10-3542-ED3C-3A39F00E31BE}"/>
          </ac:picMkLst>
        </pc:picChg>
        <pc:picChg chg="add del">
          <ac:chgData name="高増　潔" userId="151964c3-78cd-4020-a226-814db5c6c8be" providerId="ADAL" clId="{6C28ACAB-B0A3-417F-88EB-DF0D524FB560}" dt="2022-08-30T04:02:53.037" v="138" actId="478"/>
          <ac:picMkLst>
            <pc:docMk/>
            <pc:sldMk cId="0" sldId="843"/>
            <ac:picMk id="42038" creationId="{8E4936A6-85CC-15A4-5EF4-53C96B3BF4ED}"/>
          </ac:picMkLst>
        </pc:picChg>
        <pc:picChg chg="del">
          <ac:chgData name="高増　潔" userId="151964c3-78cd-4020-a226-814db5c6c8be" providerId="ADAL" clId="{6C28ACAB-B0A3-417F-88EB-DF0D524FB560}" dt="2022-08-30T04:02:22.162" v="119" actId="478"/>
          <ac:picMkLst>
            <pc:docMk/>
            <pc:sldMk cId="0" sldId="843"/>
            <ac:picMk id="42039" creationId="{24A2D1F9-B905-893E-F8EE-AF35A8C4D615}"/>
          </ac:picMkLst>
        </pc:picChg>
      </pc:sldChg>
      <pc:sldChg chg="add">
        <pc:chgData name="高増　潔" userId="151964c3-78cd-4020-a226-814db5c6c8be" providerId="ADAL" clId="{6C28ACAB-B0A3-417F-88EB-DF0D524FB560}" dt="2022-08-22T01:16:32.095" v="2"/>
        <pc:sldMkLst>
          <pc:docMk/>
          <pc:sldMk cId="2090158403" sldId="84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44475" y="0"/>
            <a:ext cx="4865688"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defTabSz="990767">
              <a:defRPr sz="1300">
                <a:ea typeface="ＭＳ Ｐゴシック" charset="-128"/>
                <a:cs typeface="+mn-cs"/>
              </a:defRPr>
            </a:lvl1pPr>
          </a:lstStyle>
          <a:p>
            <a:pPr>
              <a:defRPr/>
            </a:pPr>
            <a:r>
              <a:rPr lang="zh-TW" altLang="en-US"/>
              <a:t>精密計測工学</a:t>
            </a:r>
            <a:r>
              <a:rPr lang="en-US" altLang="zh-TW"/>
              <a:t>Ⅰ 2009</a:t>
            </a:r>
            <a:r>
              <a:rPr lang="zh-TW" altLang="en-US"/>
              <a:t>年度</a:t>
            </a:r>
            <a:endParaRPr lang="en-US" altLang="ja-JP"/>
          </a:p>
        </p:txBody>
      </p:sp>
      <p:sp>
        <p:nvSpPr>
          <p:cNvPr id="6147" name="Rectangle 3"/>
          <p:cNvSpPr>
            <a:spLocks noGrp="1" noChangeArrowheads="1"/>
          </p:cNvSpPr>
          <p:nvPr>
            <p:ph type="dt" sz="quarter" idx="1"/>
          </p:nvPr>
        </p:nvSpPr>
        <p:spPr bwMode="auto">
          <a:xfrm>
            <a:off x="5106988" y="0"/>
            <a:ext cx="1798637"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algn="r" defTabSz="990767">
              <a:defRPr sz="1300">
                <a:ea typeface="ＭＳ Ｐゴシック" charset="-128"/>
                <a:cs typeface="+mn-cs"/>
              </a:defRPr>
            </a:lvl1pPr>
          </a:lstStyle>
          <a:p>
            <a:pPr>
              <a:defRPr/>
            </a:pPr>
            <a:r>
              <a:rPr lang="en-US" altLang="ja-JP"/>
              <a:t>2009/5/11</a:t>
            </a:r>
          </a:p>
        </p:txBody>
      </p:sp>
      <p:sp>
        <p:nvSpPr>
          <p:cNvPr id="6148" name="Rectangle 4"/>
          <p:cNvSpPr>
            <a:spLocks noGrp="1" noChangeArrowheads="1"/>
          </p:cNvSpPr>
          <p:nvPr>
            <p:ph type="ftr" sz="quarter" idx="2"/>
          </p:nvPr>
        </p:nvSpPr>
        <p:spPr bwMode="auto">
          <a:xfrm>
            <a:off x="211138" y="9721850"/>
            <a:ext cx="3703637"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defTabSz="990767">
              <a:defRPr sz="1300">
                <a:ea typeface="ＭＳ Ｐゴシック" charset="-128"/>
                <a:cs typeface="+mn-cs"/>
              </a:defRPr>
            </a:lvl1pPr>
          </a:lstStyle>
          <a:p>
            <a:pPr>
              <a:defRPr/>
            </a:pPr>
            <a:r>
              <a:rPr lang="en-US" altLang="ja-JP"/>
              <a:t>高増潔</a:t>
            </a:r>
          </a:p>
        </p:txBody>
      </p:sp>
      <p:sp>
        <p:nvSpPr>
          <p:cNvPr id="6149" name="Rectangle 5"/>
          <p:cNvSpPr>
            <a:spLocks noGrp="1" noChangeArrowheads="1"/>
          </p:cNvSpPr>
          <p:nvPr>
            <p:ph type="sldNum" sz="quarter" idx="3"/>
          </p:nvPr>
        </p:nvSpPr>
        <p:spPr bwMode="auto">
          <a:xfrm>
            <a:off x="4021138" y="9721850"/>
            <a:ext cx="2813050"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algn="r" defTabSz="990767">
              <a:defRPr sz="1300">
                <a:ea typeface="ＭＳ Ｐゴシック" charset="-128"/>
                <a:cs typeface="+mn-cs"/>
              </a:defRPr>
            </a:lvl1pPr>
          </a:lstStyle>
          <a:p>
            <a:pPr>
              <a:defRPr/>
            </a:pPr>
            <a:fld id="{2CA7DEB0-D2E4-4731-9228-2CB36886192E}" type="slidenum">
              <a:rPr lang="en-US" altLang="ja-JP"/>
              <a:pPr>
                <a:defRPr/>
              </a:pPr>
              <a:t>‹#›</a:t>
            </a:fld>
            <a:endParaRPr lang="en-US" altLang="ja-JP"/>
          </a:p>
        </p:txBody>
      </p:sp>
    </p:spTree>
    <p:extLst>
      <p:ext uri="{BB962C8B-B14F-4D97-AF65-F5344CB8AC3E}">
        <p14:creationId xmlns:p14="http://schemas.microsoft.com/office/powerpoint/2010/main" val="3113014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315913" y="0"/>
            <a:ext cx="4370387"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defTabSz="990767">
              <a:defRPr sz="1300">
                <a:ea typeface="ＭＳ Ｐゴシック" charset="-128"/>
                <a:cs typeface="+mn-cs"/>
              </a:defRPr>
            </a:lvl1pPr>
          </a:lstStyle>
          <a:p>
            <a:pPr>
              <a:defRPr/>
            </a:pPr>
            <a:r>
              <a:rPr lang="zh-TW" altLang="en-US"/>
              <a:t>精密計測工学</a:t>
            </a:r>
            <a:r>
              <a:rPr lang="en-US" altLang="zh-TW"/>
              <a:t>Ⅰ 2009</a:t>
            </a:r>
            <a:r>
              <a:rPr lang="zh-TW" altLang="en-US"/>
              <a:t>年度</a:t>
            </a:r>
            <a:endParaRPr lang="en-US" altLang="ja-JP"/>
          </a:p>
        </p:txBody>
      </p:sp>
      <p:sp>
        <p:nvSpPr>
          <p:cNvPr id="157699" name="Rectangle 3"/>
          <p:cNvSpPr>
            <a:spLocks noGrp="1" noChangeArrowheads="1"/>
          </p:cNvSpPr>
          <p:nvPr>
            <p:ph type="dt" idx="1"/>
          </p:nvPr>
        </p:nvSpPr>
        <p:spPr bwMode="auto">
          <a:xfrm>
            <a:off x="4792663" y="0"/>
            <a:ext cx="2078037" cy="511175"/>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lvl1pPr algn="r" defTabSz="990767">
              <a:defRPr sz="1300">
                <a:ea typeface="ＭＳ Ｐゴシック" charset="-128"/>
                <a:cs typeface="+mn-cs"/>
              </a:defRPr>
            </a:lvl1pPr>
          </a:lstStyle>
          <a:p>
            <a:pPr>
              <a:defRPr/>
            </a:pPr>
            <a:r>
              <a:rPr lang="en-US" altLang="ja-JP"/>
              <a:t>2009/5/11</a:t>
            </a:r>
          </a:p>
        </p:txBody>
      </p:sp>
      <p:sp>
        <p:nvSpPr>
          <p:cNvPr id="56324"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1577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39" tIns="49520" rIns="99039" bIns="495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57702" name="Rectangle 6"/>
          <p:cNvSpPr>
            <a:spLocks noGrp="1" noChangeArrowheads="1"/>
          </p:cNvSpPr>
          <p:nvPr>
            <p:ph type="ftr" sz="quarter" idx="4"/>
          </p:nvPr>
        </p:nvSpPr>
        <p:spPr bwMode="auto">
          <a:xfrm>
            <a:off x="315913" y="9721850"/>
            <a:ext cx="3565525"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defTabSz="990767">
              <a:defRPr sz="1300">
                <a:ea typeface="ＭＳ Ｐゴシック" charset="-128"/>
                <a:cs typeface="+mn-cs"/>
              </a:defRPr>
            </a:lvl1pPr>
          </a:lstStyle>
          <a:p>
            <a:pPr>
              <a:defRPr/>
            </a:pPr>
            <a:r>
              <a:rPr lang="en-US" altLang="ja-JP"/>
              <a:t>高増潔</a:t>
            </a:r>
          </a:p>
        </p:txBody>
      </p:sp>
      <p:sp>
        <p:nvSpPr>
          <p:cNvPr id="157703" name="Rectangle 7"/>
          <p:cNvSpPr>
            <a:spLocks noGrp="1" noChangeArrowheads="1"/>
          </p:cNvSpPr>
          <p:nvPr>
            <p:ph type="sldNum" sz="quarter" idx="5"/>
          </p:nvPr>
        </p:nvSpPr>
        <p:spPr bwMode="auto">
          <a:xfrm>
            <a:off x="4021138" y="9721850"/>
            <a:ext cx="2795587" cy="511175"/>
          </a:xfrm>
          <a:prstGeom prst="rect">
            <a:avLst/>
          </a:prstGeom>
          <a:noFill/>
          <a:ln w="9525">
            <a:noFill/>
            <a:miter lim="800000"/>
            <a:headEnd/>
            <a:tailEnd/>
          </a:ln>
          <a:effectLst/>
        </p:spPr>
        <p:txBody>
          <a:bodyPr vert="horz" wrap="square" lIns="99039" tIns="49520" rIns="99039" bIns="49520" numCol="1" anchor="b" anchorCtr="0" compatLnSpc="1">
            <a:prstTxWarp prst="textNoShape">
              <a:avLst/>
            </a:prstTxWarp>
          </a:bodyPr>
          <a:lstStyle>
            <a:lvl1pPr algn="r" defTabSz="990767">
              <a:defRPr sz="1300">
                <a:ea typeface="ＭＳ Ｐゴシック" charset="-128"/>
                <a:cs typeface="+mn-cs"/>
              </a:defRPr>
            </a:lvl1pPr>
          </a:lstStyle>
          <a:p>
            <a:pPr>
              <a:defRPr/>
            </a:pPr>
            <a:fld id="{B0350264-7F1B-4D2A-8F93-04925F44B47C}" type="slidenum">
              <a:rPr lang="en-US" altLang="ja-JP"/>
              <a:pPr>
                <a:defRPr/>
              </a:pPr>
              <a:t>‹#›</a:t>
            </a:fld>
            <a:endParaRPr lang="en-US" altLang="ja-JP"/>
          </a:p>
        </p:txBody>
      </p:sp>
    </p:spTree>
    <p:extLst>
      <p:ext uri="{BB962C8B-B14F-4D97-AF65-F5344CB8AC3E}">
        <p14:creationId xmlns:p14="http://schemas.microsoft.com/office/powerpoint/2010/main" val="728454648"/>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4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57347" name="Rectangle 3"/>
          <p:cNvSpPr>
            <a:spLocks noGrp="1" noChangeArrowheads="1"/>
          </p:cNvSpPr>
          <p:nvPr>
            <p:ph type="dt" sz="quarter" idx="1"/>
          </p:nvPr>
        </p:nvSpPr>
        <p:spPr/>
        <p:txBody>
          <a:bodyPr/>
          <a:lstStyle/>
          <a:p>
            <a:pPr defTabSz="990600">
              <a:defRPr/>
            </a:pPr>
            <a:r>
              <a:rPr lang="en-US" altLang="ja-JP"/>
              <a:t>2009/5/11</a:t>
            </a:r>
          </a:p>
        </p:txBody>
      </p:sp>
      <p:sp>
        <p:nvSpPr>
          <p:cNvPr id="57348" name="Rectangle 6"/>
          <p:cNvSpPr>
            <a:spLocks noGrp="1" noChangeArrowheads="1"/>
          </p:cNvSpPr>
          <p:nvPr>
            <p:ph type="ftr" sz="quarter" idx="4"/>
          </p:nvPr>
        </p:nvSpPr>
        <p:spPr/>
        <p:txBody>
          <a:bodyPr/>
          <a:lstStyle/>
          <a:p>
            <a:pPr defTabSz="990600">
              <a:defRPr/>
            </a:pPr>
            <a:r>
              <a:rPr lang="en-US" altLang="ja-JP"/>
              <a:t>高増潔</a:t>
            </a:r>
          </a:p>
        </p:txBody>
      </p:sp>
      <p:sp>
        <p:nvSpPr>
          <p:cNvPr id="57349" name="Rectangle 7"/>
          <p:cNvSpPr>
            <a:spLocks noGrp="1" noChangeArrowheads="1"/>
          </p:cNvSpPr>
          <p:nvPr>
            <p:ph type="sldNum" sz="quarter" idx="5"/>
          </p:nvPr>
        </p:nvSpPr>
        <p:spPr/>
        <p:txBody>
          <a:bodyPr/>
          <a:lstStyle/>
          <a:p>
            <a:pPr defTabSz="990600">
              <a:defRPr/>
            </a:pPr>
            <a:fld id="{E3A06E55-6C8E-496A-88EF-090E4B4BDAAE}" type="slidenum">
              <a:rPr lang="en-US" altLang="ja-JP" smtClean="0"/>
              <a:pPr defTabSz="990600">
                <a:defRPr/>
              </a:pPr>
              <a:t>1</a:t>
            </a:fld>
            <a:endParaRPr lang="en-US" altLang="ja-JP"/>
          </a:p>
        </p:txBody>
      </p:sp>
      <p:sp>
        <p:nvSpPr>
          <p:cNvPr id="57350" name="Rectangle 2"/>
          <p:cNvSpPr>
            <a:spLocks noGrp="1" noRot="1" noChangeAspect="1" noChangeArrowheads="1" noTextEdit="1"/>
          </p:cNvSpPr>
          <p:nvPr>
            <p:ph type="sldImg"/>
          </p:nvPr>
        </p:nvSpPr>
        <p:spPr>
          <a:xfrm>
            <a:off x="990600" y="766763"/>
            <a:ext cx="5118100" cy="3838575"/>
          </a:xfrm>
          <a:ln/>
        </p:spPr>
      </p:sp>
      <p:sp>
        <p:nvSpPr>
          <p:cNvPr id="57351" name="Rectangle 3"/>
          <p:cNvSpPr>
            <a:spLocks noGrp="1" noChangeArrowheads="1"/>
          </p:cNvSpPr>
          <p:nvPr>
            <p:ph type="body" idx="1"/>
          </p:nvPr>
        </p:nvSpPr>
        <p:spPr>
          <a:xfrm>
            <a:off x="946150" y="4860925"/>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2794507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スライド イメージ プレースホルダ 1"/>
          <p:cNvSpPr>
            <a:spLocks noGrp="1" noRot="1" noChangeAspect="1" noTextEdit="1"/>
          </p:cNvSpPr>
          <p:nvPr>
            <p:ph type="sldImg"/>
          </p:nvPr>
        </p:nvSpPr>
        <p:spPr>
          <a:ln/>
        </p:spPr>
      </p:sp>
      <p:sp>
        <p:nvSpPr>
          <p:cNvPr id="78851" name="ノート プレースホルダ 2"/>
          <p:cNvSpPr>
            <a:spLocks noGrp="1"/>
          </p:cNvSpPr>
          <p:nvPr>
            <p:ph type="body" idx="1"/>
          </p:nvPr>
        </p:nvSpPr>
        <p:spPr>
          <a:noFill/>
          <a:ln/>
        </p:spPr>
        <p:txBody>
          <a:bodyPr/>
          <a:lstStyle/>
          <a:p>
            <a:pPr eaLnBrk="1" hangingPunct="1"/>
            <a:endParaRPr lang="ja-JP" altLang="en-US"/>
          </a:p>
        </p:txBody>
      </p:sp>
      <p:sp>
        <p:nvSpPr>
          <p:cNvPr id="78852"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78853" name="日付プレースホルダ 4"/>
          <p:cNvSpPr>
            <a:spLocks noGrp="1"/>
          </p:cNvSpPr>
          <p:nvPr>
            <p:ph type="dt" sz="quarter" idx="1"/>
          </p:nvPr>
        </p:nvSpPr>
        <p:spPr/>
        <p:txBody>
          <a:bodyPr/>
          <a:lstStyle/>
          <a:p>
            <a:pPr defTabSz="990600">
              <a:defRPr/>
            </a:pPr>
            <a:r>
              <a:rPr lang="en-US" altLang="ja-JP"/>
              <a:t>2009/5/11</a:t>
            </a:r>
          </a:p>
        </p:txBody>
      </p:sp>
      <p:sp>
        <p:nvSpPr>
          <p:cNvPr id="78854" name="フッター プレースホルダ 5"/>
          <p:cNvSpPr>
            <a:spLocks noGrp="1"/>
          </p:cNvSpPr>
          <p:nvPr>
            <p:ph type="ftr" sz="quarter" idx="4"/>
          </p:nvPr>
        </p:nvSpPr>
        <p:spPr/>
        <p:txBody>
          <a:bodyPr/>
          <a:lstStyle/>
          <a:p>
            <a:pPr defTabSz="990600">
              <a:defRPr/>
            </a:pPr>
            <a:r>
              <a:rPr lang="en-US" altLang="ja-JP"/>
              <a:t>高増潔</a:t>
            </a:r>
          </a:p>
        </p:txBody>
      </p:sp>
      <p:sp>
        <p:nvSpPr>
          <p:cNvPr id="78855" name="スライド番号プレースホルダ 6"/>
          <p:cNvSpPr>
            <a:spLocks noGrp="1"/>
          </p:cNvSpPr>
          <p:nvPr>
            <p:ph type="sldNum" sz="quarter" idx="5"/>
          </p:nvPr>
        </p:nvSpPr>
        <p:spPr/>
        <p:txBody>
          <a:bodyPr/>
          <a:lstStyle/>
          <a:p>
            <a:pPr defTabSz="990600">
              <a:defRPr/>
            </a:pPr>
            <a:fld id="{FB27C6DD-6F78-4DB6-B502-27B9FFD7F0DE}" type="slidenum">
              <a:rPr lang="en-US" altLang="ja-JP" smtClean="0"/>
              <a:pPr defTabSz="990600">
                <a:defRPr/>
              </a:pPr>
              <a:t>14</a:t>
            </a:fld>
            <a:endParaRPr lang="en-US" altLang="ja-JP"/>
          </a:p>
        </p:txBody>
      </p:sp>
    </p:spTree>
    <p:extLst>
      <p:ext uri="{BB962C8B-B14F-4D97-AF65-F5344CB8AC3E}">
        <p14:creationId xmlns:p14="http://schemas.microsoft.com/office/powerpoint/2010/main" val="2842497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スライド イメージ プレースホルダ 1"/>
          <p:cNvSpPr>
            <a:spLocks noGrp="1" noRot="1" noChangeAspect="1" noTextEdit="1"/>
          </p:cNvSpPr>
          <p:nvPr>
            <p:ph type="sldImg"/>
          </p:nvPr>
        </p:nvSpPr>
        <p:spPr>
          <a:ln/>
        </p:spPr>
      </p:sp>
      <p:sp>
        <p:nvSpPr>
          <p:cNvPr id="80899" name="ノート プレースホルダ 2"/>
          <p:cNvSpPr>
            <a:spLocks noGrp="1"/>
          </p:cNvSpPr>
          <p:nvPr>
            <p:ph type="body" idx="1"/>
          </p:nvPr>
        </p:nvSpPr>
        <p:spPr>
          <a:noFill/>
          <a:ln/>
        </p:spPr>
        <p:txBody>
          <a:bodyPr/>
          <a:lstStyle/>
          <a:p>
            <a:pPr eaLnBrk="1" hangingPunct="1"/>
            <a:endParaRPr lang="ja-JP" altLang="en-US"/>
          </a:p>
        </p:txBody>
      </p:sp>
      <p:sp>
        <p:nvSpPr>
          <p:cNvPr id="80900"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80901" name="日付プレースホルダ 4"/>
          <p:cNvSpPr>
            <a:spLocks noGrp="1"/>
          </p:cNvSpPr>
          <p:nvPr>
            <p:ph type="dt" sz="quarter" idx="1"/>
          </p:nvPr>
        </p:nvSpPr>
        <p:spPr/>
        <p:txBody>
          <a:bodyPr/>
          <a:lstStyle/>
          <a:p>
            <a:pPr defTabSz="990600">
              <a:defRPr/>
            </a:pPr>
            <a:r>
              <a:rPr lang="en-US" altLang="ja-JP"/>
              <a:t>2009/5/11</a:t>
            </a:r>
          </a:p>
        </p:txBody>
      </p:sp>
      <p:sp>
        <p:nvSpPr>
          <p:cNvPr id="80902" name="フッター プレースホルダ 5"/>
          <p:cNvSpPr>
            <a:spLocks noGrp="1"/>
          </p:cNvSpPr>
          <p:nvPr>
            <p:ph type="ftr" sz="quarter" idx="4"/>
          </p:nvPr>
        </p:nvSpPr>
        <p:spPr/>
        <p:txBody>
          <a:bodyPr/>
          <a:lstStyle/>
          <a:p>
            <a:pPr defTabSz="990600">
              <a:defRPr/>
            </a:pPr>
            <a:r>
              <a:rPr lang="en-US" altLang="ja-JP"/>
              <a:t>高増潔</a:t>
            </a:r>
          </a:p>
        </p:txBody>
      </p:sp>
      <p:sp>
        <p:nvSpPr>
          <p:cNvPr id="80903" name="スライド番号プレースホルダ 6"/>
          <p:cNvSpPr>
            <a:spLocks noGrp="1"/>
          </p:cNvSpPr>
          <p:nvPr>
            <p:ph type="sldNum" sz="quarter" idx="5"/>
          </p:nvPr>
        </p:nvSpPr>
        <p:spPr/>
        <p:txBody>
          <a:bodyPr/>
          <a:lstStyle/>
          <a:p>
            <a:pPr defTabSz="990600">
              <a:defRPr/>
            </a:pPr>
            <a:fld id="{119E58BD-666A-4C1C-90DB-F4A7C0E9A2DE}" type="slidenum">
              <a:rPr lang="en-US" altLang="ja-JP" smtClean="0"/>
              <a:pPr defTabSz="990600">
                <a:defRPr/>
              </a:pPr>
              <a:t>15</a:t>
            </a:fld>
            <a:endParaRPr lang="en-US" altLang="ja-JP"/>
          </a:p>
        </p:txBody>
      </p:sp>
    </p:spTree>
    <p:extLst>
      <p:ext uri="{BB962C8B-B14F-4D97-AF65-F5344CB8AC3E}">
        <p14:creationId xmlns:p14="http://schemas.microsoft.com/office/powerpoint/2010/main" val="1833139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スライド イメージ プレースホルダ 1"/>
          <p:cNvSpPr>
            <a:spLocks noGrp="1" noRot="1" noChangeAspect="1" noTextEdit="1"/>
          </p:cNvSpPr>
          <p:nvPr>
            <p:ph type="sldImg"/>
          </p:nvPr>
        </p:nvSpPr>
        <p:spPr>
          <a:ln/>
        </p:spPr>
      </p:sp>
      <p:sp>
        <p:nvSpPr>
          <p:cNvPr id="81923" name="ノート プレースホルダ 2"/>
          <p:cNvSpPr>
            <a:spLocks noGrp="1"/>
          </p:cNvSpPr>
          <p:nvPr>
            <p:ph type="body" idx="1"/>
          </p:nvPr>
        </p:nvSpPr>
        <p:spPr>
          <a:noFill/>
          <a:ln/>
        </p:spPr>
        <p:txBody>
          <a:bodyPr/>
          <a:lstStyle/>
          <a:p>
            <a:pPr eaLnBrk="1" hangingPunct="1"/>
            <a:endParaRPr lang="ja-JP" altLang="en-US"/>
          </a:p>
        </p:txBody>
      </p:sp>
      <p:sp>
        <p:nvSpPr>
          <p:cNvPr id="8192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81925" name="日付プレースホルダ 4"/>
          <p:cNvSpPr>
            <a:spLocks noGrp="1"/>
          </p:cNvSpPr>
          <p:nvPr>
            <p:ph type="dt" sz="quarter" idx="1"/>
          </p:nvPr>
        </p:nvSpPr>
        <p:spPr/>
        <p:txBody>
          <a:bodyPr/>
          <a:lstStyle/>
          <a:p>
            <a:pPr defTabSz="990600">
              <a:defRPr/>
            </a:pPr>
            <a:r>
              <a:rPr lang="en-US" altLang="ja-JP"/>
              <a:t>2009/5/11</a:t>
            </a:r>
          </a:p>
        </p:txBody>
      </p:sp>
      <p:sp>
        <p:nvSpPr>
          <p:cNvPr id="81926" name="フッター プレースホルダ 5"/>
          <p:cNvSpPr>
            <a:spLocks noGrp="1"/>
          </p:cNvSpPr>
          <p:nvPr>
            <p:ph type="ftr" sz="quarter" idx="4"/>
          </p:nvPr>
        </p:nvSpPr>
        <p:spPr/>
        <p:txBody>
          <a:bodyPr/>
          <a:lstStyle/>
          <a:p>
            <a:pPr defTabSz="990600">
              <a:defRPr/>
            </a:pPr>
            <a:r>
              <a:rPr lang="en-US" altLang="ja-JP"/>
              <a:t>高増潔</a:t>
            </a:r>
          </a:p>
        </p:txBody>
      </p:sp>
      <p:sp>
        <p:nvSpPr>
          <p:cNvPr id="81927" name="スライド番号プレースホルダ 6"/>
          <p:cNvSpPr>
            <a:spLocks noGrp="1"/>
          </p:cNvSpPr>
          <p:nvPr>
            <p:ph type="sldNum" sz="quarter" idx="5"/>
          </p:nvPr>
        </p:nvSpPr>
        <p:spPr/>
        <p:txBody>
          <a:bodyPr/>
          <a:lstStyle/>
          <a:p>
            <a:pPr defTabSz="990600">
              <a:defRPr/>
            </a:pPr>
            <a:fld id="{6042E955-1E79-436C-917E-61A5DF2E1E54}" type="slidenum">
              <a:rPr lang="en-US" altLang="ja-JP" smtClean="0"/>
              <a:pPr defTabSz="990600">
                <a:defRPr/>
              </a:pPr>
              <a:t>16</a:t>
            </a:fld>
            <a:endParaRPr lang="en-US" altLang="ja-JP"/>
          </a:p>
        </p:txBody>
      </p:sp>
    </p:spTree>
    <p:extLst>
      <p:ext uri="{BB962C8B-B14F-4D97-AF65-F5344CB8AC3E}">
        <p14:creationId xmlns:p14="http://schemas.microsoft.com/office/powerpoint/2010/main" val="664183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ln/>
        </p:spPr>
      </p:sp>
      <p:sp>
        <p:nvSpPr>
          <p:cNvPr id="87043" name="ノート プレースホルダ 2"/>
          <p:cNvSpPr>
            <a:spLocks noGrp="1"/>
          </p:cNvSpPr>
          <p:nvPr>
            <p:ph type="body" idx="1"/>
          </p:nvPr>
        </p:nvSpPr>
        <p:spPr>
          <a:noFill/>
          <a:ln/>
        </p:spPr>
        <p:txBody>
          <a:bodyPr/>
          <a:lstStyle/>
          <a:p>
            <a:pPr eaLnBrk="1" hangingPunct="1"/>
            <a:endParaRPr lang="ja-JP" altLang="en-US"/>
          </a:p>
        </p:txBody>
      </p:sp>
      <p:sp>
        <p:nvSpPr>
          <p:cNvPr id="8704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87045" name="日付プレースホルダ 4"/>
          <p:cNvSpPr>
            <a:spLocks noGrp="1"/>
          </p:cNvSpPr>
          <p:nvPr>
            <p:ph type="dt" sz="quarter" idx="1"/>
          </p:nvPr>
        </p:nvSpPr>
        <p:spPr/>
        <p:txBody>
          <a:bodyPr/>
          <a:lstStyle/>
          <a:p>
            <a:pPr defTabSz="990600">
              <a:defRPr/>
            </a:pPr>
            <a:r>
              <a:rPr lang="en-US" altLang="ja-JP"/>
              <a:t>2009/5/11</a:t>
            </a:r>
          </a:p>
        </p:txBody>
      </p:sp>
      <p:sp>
        <p:nvSpPr>
          <p:cNvPr id="87046" name="フッター プレースホルダ 5"/>
          <p:cNvSpPr>
            <a:spLocks noGrp="1"/>
          </p:cNvSpPr>
          <p:nvPr>
            <p:ph type="ftr" sz="quarter" idx="4"/>
          </p:nvPr>
        </p:nvSpPr>
        <p:spPr/>
        <p:txBody>
          <a:bodyPr/>
          <a:lstStyle/>
          <a:p>
            <a:pPr defTabSz="990600">
              <a:defRPr/>
            </a:pPr>
            <a:r>
              <a:rPr lang="en-US" altLang="ja-JP"/>
              <a:t>高増潔</a:t>
            </a:r>
          </a:p>
        </p:txBody>
      </p:sp>
      <p:sp>
        <p:nvSpPr>
          <p:cNvPr id="87047" name="スライド番号プレースホルダ 6"/>
          <p:cNvSpPr>
            <a:spLocks noGrp="1"/>
          </p:cNvSpPr>
          <p:nvPr>
            <p:ph type="sldNum" sz="quarter" idx="5"/>
          </p:nvPr>
        </p:nvSpPr>
        <p:spPr/>
        <p:txBody>
          <a:bodyPr/>
          <a:lstStyle/>
          <a:p>
            <a:pPr defTabSz="990600">
              <a:defRPr/>
            </a:pPr>
            <a:fld id="{260F848D-09E9-4097-A716-AF6241DE8932}" type="slidenum">
              <a:rPr lang="en-US" altLang="ja-JP" smtClean="0"/>
              <a:pPr defTabSz="990600">
                <a:defRPr/>
              </a:pPr>
              <a:t>20</a:t>
            </a:fld>
            <a:endParaRPr lang="en-US" altLang="ja-JP"/>
          </a:p>
        </p:txBody>
      </p:sp>
    </p:spTree>
    <p:extLst>
      <p:ext uri="{BB962C8B-B14F-4D97-AF65-F5344CB8AC3E}">
        <p14:creationId xmlns:p14="http://schemas.microsoft.com/office/powerpoint/2010/main" val="2420396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ln/>
        </p:spPr>
      </p:sp>
      <p:sp>
        <p:nvSpPr>
          <p:cNvPr id="87043" name="ノート プレースホルダ 2"/>
          <p:cNvSpPr>
            <a:spLocks noGrp="1"/>
          </p:cNvSpPr>
          <p:nvPr>
            <p:ph type="body" idx="1"/>
          </p:nvPr>
        </p:nvSpPr>
        <p:spPr>
          <a:noFill/>
          <a:ln/>
        </p:spPr>
        <p:txBody>
          <a:bodyPr/>
          <a:lstStyle/>
          <a:p>
            <a:pPr eaLnBrk="1" hangingPunct="1"/>
            <a:endParaRPr lang="ja-JP" altLang="en-US"/>
          </a:p>
        </p:txBody>
      </p:sp>
      <p:sp>
        <p:nvSpPr>
          <p:cNvPr id="8704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87045" name="日付プレースホルダ 4"/>
          <p:cNvSpPr>
            <a:spLocks noGrp="1"/>
          </p:cNvSpPr>
          <p:nvPr>
            <p:ph type="dt" sz="quarter" idx="1"/>
          </p:nvPr>
        </p:nvSpPr>
        <p:spPr/>
        <p:txBody>
          <a:bodyPr/>
          <a:lstStyle/>
          <a:p>
            <a:pPr defTabSz="990600">
              <a:defRPr/>
            </a:pPr>
            <a:r>
              <a:rPr lang="en-US" altLang="ja-JP"/>
              <a:t>2009/5/11</a:t>
            </a:r>
          </a:p>
        </p:txBody>
      </p:sp>
      <p:sp>
        <p:nvSpPr>
          <p:cNvPr id="87046" name="フッター プレースホルダ 5"/>
          <p:cNvSpPr>
            <a:spLocks noGrp="1"/>
          </p:cNvSpPr>
          <p:nvPr>
            <p:ph type="ftr" sz="quarter" idx="4"/>
          </p:nvPr>
        </p:nvSpPr>
        <p:spPr/>
        <p:txBody>
          <a:bodyPr/>
          <a:lstStyle/>
          <a:p>
            <a:pPr defTabSz="990600">
              <a:defRPr/>
            </a:pPr>
            <a:r>
              <a:rPr lang="en-US" altLang="ja-JP"/>
              <a:t>高増潔</a:t>
            </a:r>
          </a:p>
        </p:txBody>
      </p:sp>
      <p:sp>
        <p:nvSpPr>
          <p:cNvPr id="87047" name="スライド番号プレースホルダ 6"/>
          <p:cNvSpPr>
            <a:spLocks noGrp="1"/>
          </p:cNvSpPr>
          <p:nvPr>
            <p:ph type="sldNum" sz="quarter" idx="5"/>
          </p:nvPr>
        </p:nvSpPr>
        <p:spPr/>
        <p:txBody>
          <a:bodyPr/>
          <a:lstStyle/>
          <a:p>
            <a:pPr defTabSz="990600">
              <a:defRPr/>
            </a:pPr>
            <a:fld id="{260F848D-09E9-4097-A716-AF6241DE8932}" type="slidenum">
              <a:rPr lang="en-US" altLang="ja-JP" smtClean="0"/>
              <a:pPr defTabSz="990600">
                <a:defRPr/>
              </a:pPr>
              <a:t>21</a:t>
            </a:fld>
            <a:endParaRPr lang="en-US" altLang="ja-JP"/>
          </a:p>
        </p:txBody>
      </p:sp>
    </p:spTree>
    <p:extLst>
      <p:ext uri="{BB962C8B-B14F-4D97-AF65-F5344CB8AC3E}">
        <p14:creationId xmlns:p14="http://schemas.microsoft.com/office/powerpoint/2010/main" val="2308658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スライド イメージ プレースホルダ 1"/>
          <p:cNvSpPr>
            <a:spLocks noGrp="1" noRot="1" noChangeAspect="1" noTextEdit="1"/>
          </p:cNvSpPr>
          <p:nvPr>
            <p:ph type="sldImg"/>
          </p:nvPr>
        </p:nvSpPr>
        <p:spPr>
          <a:ln/>
        </p:spPr>
      </p:sp>
      <p:sp>
        <p:nvSpPr>
          <p:cNvPr id="91139" name="ノート プレースホルダ 2"/>
          <p:cNvSpPr>
            <a:spLocks noGrp="1"/>
          </p:cNvSpPr>
          <p:nvPr>
            <p:ph type="body" idx="1"/>
          </p:nvPr>
        </p:nvSpPr>
        <p:spPr>
          <a:noFill/>
          <a:ln/>
        </p:spPr>
        <p:txBody>
          <a:bodyPr/>
          <a:lstStyle/>
          <a:p>
            <a:pPr eaLnBrk="1" hangingPunct="1"/>
            <a:endParaRPr lang="ja-JP" altLang="en-US"/>
          </a:p>
        </p:txBody>
      </p:sp>
      <p:sp>
        <p:nvSpPr>
          <p:cNvPr id="91140"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91141" name="日付プレースホルダ 4"/>
          <p:cNvSpPr>
            <a:spLocks noGrp="1"/>
          </p:cNvSpPr>
          <p:nvPr>
            <p:ph type="dt" sz="quarter" idx="1"/>
          </p:nvPr>
        </p:nvSpPr>
        <p:spPr/>
        <p:txBody>
          <a:bodyPr/>
          <a:lstStyle/>
          <a:p>
            <a:pPr defTabSz="990600">
              <a:defRPr/>
            </a:pPr>
            <a:r>
              <a:rPr lang="en-US" altLang="ja-JP"/>
              <a:t>2009/5/11</a:t>
            </a:r>
          </a:p>
        </p:txBody>
      </p:sp>
      <p:sp>
        <p:nvSpPr>
          <p:cNvPr id="91142" name="フッター プレースホルダ 5"/>
          <p:cNvSpPr>
            <a:spLocks noGrp="1"/>
          </p:cNvSpPr>
          <p:nvPr>
            <p:ph type="ftr" sz="quarter" idx="4"/>
          </p:nvPr>
        </p:nvSpPr>
        <p:spPr/>
        <p:txBody>
          <a:bodyPr/>
          <a:lstStyle/>
          <a:p>
            <a:pPr defTabSz="990600">
              <a:defRPr/>
            </a:pPr>
            <a:r>
              <a:rPr lang="en-US" altLang="ja-JP"/>
              <a:t>高増潔</a:t>
            </a:r>
          </a:p>
        </p:txBody>
      </p:sp>
      <p:sp>
        <p:nvSpPr>
          <p:cNvPr id="91143" name="スライド番号プレースホルダ 6"/>
          <p:cNvSpPr>
            <a:spLocks noGrp="1"/>
          </p:cNvSpPr>
          <p:nvPr>
            <p:ph type="sldNum" sz="quarter" idx="5"/>
          </p:nvPr>
        </p:nvSpPr>
        <p:spPr/>
        <p:txBody>
          <a:bodyPr/>
          <a:lstStyle/>
          <a:p>
            <a:pPr defTabSz="990600">
              <a:defRPr/>
            </a:pPr>
            <a:fld id="{120D2D9A-741B-48D1-99F4-22CA3DE3A4DB}" type="slidenum">
              <a:rPr lang="en-US" altLang="ja-JP" smtClean="0"/>
              <a:pPr defTabSz="990600">
                <a:defRPr/>
              </a:pPr>
              <a:t>22</a:t>
            </a:fld>
            <a:endParaRPr lang="en-US" altLang="ja-JP"/>
          </a:p>
        </p:txBody>
      </p:sp>
    </p:spTree>
    <p:extLst>
      <p:ext uri="{BB962C8B-B14F-4D97-AF65-F5344CB8AC3E}">
        <p14:creationId xmlns:p14="http://schemas.microsoft.com/office/powerpoint/2010/main" val="1585992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スライド イメージ プレースホルダ 1"/>
          <p:cNvSpPr>
            <a:spLocks noGrp="1" noRot="1" noChangeAspect="1" noTextEdit="1"/>
          </p:cNvSpPr>
          <p:nvPr>
            <p:ph type="sldImg"/>
          </p:nvPr>
        </p:nvSpPr>
        <p:spPr>
          <a:ln/>
        </p:spPr>
      </p:sp>
      <p:sp>
        <p:nvSpPr>
          <p:cNvPr id="93187" name="ノート プレースホルダ 2"/>
          <p:cNvSpPr>
            <a:spLocks noGrp="1"/>
          </p:cNvSpPr>
          <p:nvPr>
            <p:ph type="body" idx="1"/>
          </p:nvPr>
        </p:nvSpPr>
        <p:spPr>
          <a:noFill/>
          <a:ln/>
        </p:spPr>
        <p:txBody>
          <a:bodyPr/>
          <a:lstStyle/>
          <a:p>
            <a:pPr eaLnBrk="1" hangingPunct="1"/>
            <a:endParaRPr lang="ja-JP" altLang="en-US"/>
          </a:p>
        </p:txBody>
      </p:sp>
      <p:sp>
        <p:nvSpPr>
          <p:cNvPr id="93188"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93189" name="日付プレースホルダ 4"/>
          <p:cNvSpPr>
            <a:spLocks noGrp="1"/>
          </p:cNvSpPr>
          <p:nvPr>
            <p:ph type="dt" sz="quarter" idx="1"/>
          </p:nvPr>
        </p:nvSpPr>
        <p:spPr/>
        <p:txBody>
          <a:bodyPr/>
          <a:lstStyle/>
          <a:p>
            <a:pPr defTabSz="990600">
              <a:defRPr/>
            </a:pPr>
            <a:r>
              <a:rPr lang="en-US" altLang="ja-JP"/>
              <a:t>2009/5/11</a:t>
            </a:r>
          </a:p>
        </p:txBody>
      </p:sp>
      <p:sp>
        <p:nvSpPr>
          <p:cNvPr id="93190" name="フッター プレースホルダ 5"/>
          <p:cNvSpPr>
            <a:spLocks noGrp="1"/>
          </p:cNvSpPr>
          <p:nvPr>
            <p:ph type="ftr" sz="quarter" idx="4"/>
          </p:nvPr>
        </p:nvSpPr>
        <p:spPr/>
        <p:txBody>
          <a:bodyPr/>
          <a:lstStyle/>
          <a:p>
            <a:pPr defTabSz="990600">
              <a:defRPr/>
            </a:pPr>
            <a:r>
              <a:rPr lang="en-US" altLang="ja-JP"/>
              <a:t>高増潔</a:t>
            </a:r>
          </a:p>
        </p:txBody>
      </p:sp>
      <p:sp>
        <p:nvSpPr>
          <p:cNvPr id="93191" name="スライド番号プレースホルダ 6"/>
          <p:cNvSpPr>
            <a:spLocks noGrp="1"/>
          </p:cNvSpPr>
          <p:nvPr>
            <p:ph type="sldNum" sz="quarter" idx="5"/>
          </p:nvPr>
        </p:nvSpPr>
        <p:spPr/>
        <p:txBody>
          <a:bodyPr/>
          <a:lstStyle/>
          <a:p>
            <a:pPr defTabSz="990600">
              <a:defRPr/>
            </a:pPr>
            <a:fld id="{14C138A1-E89D-4E4A-8B1F-774ECC8E00F5}" type="slidenum">
              <a:rPr lang="en-US" altLang="ja-JP" smtClean="0"/>
              <a:pPr defTabSz="990600">
                <a:defRPr/>
              </a:pPr>
              <a:t>23</a:t>
            </a:fld>
            <a:endParaRPr lang="en-US" altLang="ja-JP"/>
          </a:p>
        </p:txBody>
      </p:sp>
    </p:spTree>
    <p:extLst>
      <p:ext uri="{BB962C8B-B14F-4D97-AF65-F5344CB8AC3E}">
        <p14:creationId xmlns:p14="http://schemas.microsoft.com/office/powerpoint/2010/main" val="938370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スライド イメージ プレースホルダ 1"/>
          <p:cNvSpPr>
            <a:spLocks noGrp="1" noRot="1" noChangeAspect="1" noTextEdit="1"/>
          </p:cNvSpPr>
          <p:nvPr>
            <p:ph type="sldImg"/>
          </p:nvPr>
        </p:nvSpPr>
        <p:spPr>
          <a:ln/>
        </p:spPr>
      </p:sp>
      <p:sp>
        <p:nvSpPr>
          <p:cNvPr id="96259" name="ノート プレースホルダ 2"/>
          <p:cNvSpPr>
            <a:spLocks noGrp="1"/>
          </p:cNvSpPr>
          <p:nvPr>
            <p:ph type="body" idx="1"/>
          </p:nvPr>
        </p:nvSpPr>
        <p:spPr>
          <a:noFill/>
          <a:ln/>
        </p:spPr>
        <p:txBody>
          <a:bodyPr/>
          <a:lstStyle/>
          <a:p>
            <a:pPr eaLnBrk="1" hangingPunct="1"/>
            <a:endParaRPr lang="ja-JP" altLang="en-US"/>
          </a:p>
        </p:txBody>
      </p:sp>
      <p:sp>
        <p:nvSpPr>
          <p:cNvPr id="96260"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96261" name="日付プレースホルダ 4"/>
          <p:cNvSpPr>
            <a:spLocks noGrp="1"/>
          </p:cNvSpPr>
          <p:nvPr>
            <p:ph type="dt" sz="quarter" idx="1"/>
          </p:nvPr>
        </p:nvSpPr>
        <p:spPr/>
        <p:txBody>
          <a:bodyPr/>
          <a:lstStyle/>
          <a:p>
            <a:pPr defTabSz="990600">
              <a:defRPr/>
            </a:pPr>
            <a:r>
              <a:rPr lang="en-US" altLang="ja-JP"/>
              <a:t>2009/5/11</a:t>
            </a:r>
          </a:p>
        </p:txBody>
      </p:sp>
      <p:sp>
        <p:nvSpPr>
          <p:cNvPr id="96262" name="フッター プレースホルダ 5"/>
          <p:cNvSpPr>
            <a:spLocks noGrp="1"/>
          </p:cNvSpPr>
          <p:nvPr>
            <p:ph type="ftr" sz="quarter" idx="4"/>
          </p:nvPr>
        </p:nvSpPr>
        <p:spPr/>
        <p:txBody>
          <a:bodyPr/>
          <a:lstStyle/>
          <a:p>
            <a:pPr defTabSz="990600">
              <a:defRPr/>
            </a:pPr>
            <a:r>
              <a:rPr lang="en-US" altLang="ja-JP"/>
              <a:t>高増潔</a:t>
            </a:r>
          </a:p>
        </p:txBody>
      </p:sp>
      <p:sp>
        <p:nvSpPr>
          <p:cNvPr id="96263" name="スライド番号プレースホルダ 6"/>
          <p:cNvSpPr>
            <a:spLocks noGrp="1"/>
          </p:cNvSpPr>
          <p:nvPr>
            <p:ph type="sldNum" sz="quarter" idx="5"/>
          </p:nvPr>
        </p:nvSpPr>
        <p:spPr/>
        <p:txBody>
          <a:bodyPr/>
          <a:lstStyle/>
          <a:p>
            <a:pPr defTabSz="990600">
              <a:defRPr/>
            </a:pPr>
            <a:fld id="{F92145D0-B1AB-42CA-A774-2122A23334EA}" type="slidenum">
              <a:rPr lang="en-US" altLang="ja-JP" smtClean="0"/>
              <a:pPr defTabSz="990600">
                <a:defRPr/>
              </a:pPr>
              <a:t>24</a:t>
            </a:fld>
            <a:endParaRPr lang="en-US" altLang="ja-JP"/>
          </a:p>
        </p:txBody>
      </p:sp>
    </p:spTree>
    <p:extLst>
      <p:ext uri="{BB962C8B-B14F-4D97-AF65-F5344CB8AC3E}">
        <p14:creationId xmlns:p14="http://schemas.microsoft.com/office/powerpoint/2010/main" val="263085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スライド イメージ プレースホルダ 1"/>
          <p:cNvSpPr>
            <a:spLocks noGrp="1" noRot="1" noChangeAspect="1" noTextEdit="1"/>
          </p:cNvSpPr>
          <p:nvPr>
            <p:ph type="sldImg"/>
          </p:nvPr>
        </p:nvSpPr>
        <p:spPr>
          <a:ln/>
        </p:spPr>
      </p:sp>
      <p:sp>
        <p:nvSpPr>
          <p:cNvPr id="97283" name="ノート プレースホルダ 2"/>
          <p:cNvSpPr>
            <a:spLocks noGrp="1"/>
          </p:cNvSpPr>
          <p:nvPr>
            <p:ph type="body" idx="1"/>
          </p:nvPr>
        </p:nvSpPr>
        <p:spPr>
          <a:noFill/>
          <a:ln/>
        </p:spPr>
        <p:txBody>
          <a:bodyPr/>
          <a:lstStyle/>
          <a:p>
            <a:pPr eaLnBrk="1" hangingPunct="1"/>
            <a:endParaRPr lang="ja-JP" altLang="en-US"/>
          </a:p>
        </p:txBody>
      </p:sp>
      <p:sp>
        <p:nvSpPr>
          <p:cNvPr id="9728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97285" name="日付プレースホルダ 4"/>
          <p:cNvSpPr>
            <a:spLocks noGrp="1"/>
          </p:cNvSpPr>
          <p:nvPr>
            <p:ph type="dt" sz="quarter" idx="1"/>
          </p:nvPr>
        </p:nvSpPr>
        <p:spPr/>
        <p:txBody>
          <a:bodyPr/>
          <a:lstStyle/>
          <a:p>
            <a:pPr defTabSz="990600">
              <a:defRPr/>
            </a:pPr>
            <a:r>
              <a:rPr lang="en-US" altLang="ja-JP"/>
              <a:t>2009/5/11</a:t>
            </a:r>
          </a:p>
        </p:txBody>
      </p:sp>
      <p:sp>
        <p:nvSpPr>
          <p:cNvPr id="97286" name="フッター プレースホルダ 5"/>
          <p:cNvSpPr>
            <a:spLocks noGrp="1"/>
          </p:cNvSpPr>
          <p:nvPr>
            <p:ph type="ftr" sz="quarter" idx="4"/>
          </p:nvPr>
        </p:nvSpPr>
        <p:spPr/>
        <p:txBody>
          <a:bodyPr/>
          <a:lstStyle/>
          <a:p>
            <a:pPr defTabSz="990600">
              <a:defRPr/>
            </a:pPr>
            <a:r>
              <a:rPr lang="en-US" altLang="ja-JP"/>
              <a:t>高増潔</a:t>
            </a:r>
          </a:p>
        </p:txBody>
      </p:sp>
      <p:sp>
        <p:nvSpPr>
          <p:cNvPr id="97287" name="スライド番号プレースホルダ 6"/>
          <p:cNvSpPr>
            <a:spLocks noGrp="1"/>
          </p:cNvSpPr>
          <p:nvPr>
            <p:ph type="sldNum" sz="quarter" idx="5"/>
          </p:nvPr>
        </p:nvSpPr>
        <p:spPr/>
        <p:txBody>
          <a:bodyPr/>
          <a:lstStyle/>
          <a:p>
            <a:pPr defTabSz="990600">
              <a:defRPr/>
            </a:pPr>
            <a:fld id="{FF0A4819-6815-47A7-AD9A-133EDA729064}" type="slidenum">
              <a:rPr lang="en-US" altLang="ja-JP" smtClean="0"/>
              <a:pPr defTabSz="990600">
                <a:defRPr/>
              </a:pPr>
              <a:t>28</a:t>
            </a:fld>
            <a:endParaRPr lang="en-US" altLang="ja-JP"/>
          </a:p>
        </p:txBody>
      </p:sp>
    </p:spTree>
    <p:extLst>
      <p:ext uri="{BB962C8B-B14F-4D97-AF65-F5344CB8AC3E}">
        <p14:creationId xmlns:p14="http://schemas.microsoft.com/office/powerpoint/2010/main" val="3007255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スライド イメージ プレースホルダ 1"/>
          <p:cNvSpPr>
            <a:spLocks noGrp="1" noRot="1" noChangeAspect="1" noTextEdit="1"/>
          </p:cNvSpPr>
          <p:nvPr>
            <p:ph type="sldImg"/>
          </p:nvPr>
        </p:nvSpPr>
        <p:spPr>
          <a:ln/>
        </p:spPr>
      </p:sp>
      <p:sp>
        <p:nvSpPr>
          <p:cNvPr id="98307" name="ノート プレースホルダ 2"/>
          <p:cNvSpPr>
            <a:spLocks noGrp="1"/>
          </p:cNvSpPr>
          <p:nvPr>
            <p:ph type="body" idx="1"/>
          </p:nvPr>
        </p:nvSpPr>
        <p:spPr>
          <a:noFill/>
          <a:ln/>
        </p:spPr>
        <p:txBody>
          <a:bodyPr/>
          <a:lstStyle/>
          <a:p>
            <a:pPr eaLnBrk="1" hangingPunct="1"/>
            <a:endParaRPr lang="ja-JP" altLang="en-US"/>
          </a:p>
        </p:txBody>
      </p:sp>
      <p:sp>
        <p:nvSpPr>
          <p:cNvPr id="98308"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98309" name="日付プレースホルダ 4"/>
          <p:cNvSpPr>
            <a:spLocks noGrp="1"/>
          </p:cNvSpPr>
          <p:nvPr>
            <p:ph type="dt" sz="quarter" idx="1"/>
          </p:nvPr>
        </p:nvSpPr>
        <p:spPr/>
        <p:txBody>
          <a:bodyPr/>
          <a:lstStyle/>
          <a:p>
            <a:pPr defTabSz="990600">
              <a:defRPr/>
            </a:pPr>
            <a:r>
              <a:rPr lang="en-US" altLang="ja-JP"/>
              <a:t>2009/5/11</a:t>
            </a:r>
          </a:p>
        </p:txBody>
      </p:sp>
      <p:sp>
        <p:nvSpPr>
          <p:cNvPr id="98310" name="フッター プレースホルダ 5"/>
          <p:cNvSpPr>
            <a:spLocks noGrp="1"/>
          </p:cNvSpPr>
          <p:nvPr>
            <p:ph type="ftr" sz="quarter" idx="4"/>
          </p:nvPr>
        </p:nvSpPr>
        <p:spPr/>
        <p:txBody>
          <a:bodyPr/>
          <a:lstStyle/>
          <a:p>
            <a:pPr defTabSz="990600">
              <a:defRPr/>
            </a:pPr>
            <a:r>
              <a:rPr lang="en-US" altLang="ja-JP"/>
              <a:t>高増潔</a:t>
            </a:r>
          </a:p>
        </p:txBody>
      </p:sp>
      <p:sp>
        <p:nvSpPr>
          <p:cNvPr id="98311" name="スライド番号プレースホルダ 6"/>
          <p:cNvSpPr>
            <a:spLocks noGrp="1"/>
          </p:cNvSpPr>
          <p:nvPr>
            <p:ph type="sldNum" sz="quarter" idx="5"/>
          </p:nvPr>
        </p:nvSpPr>
        <p:spPr/>
        <p:txBody>
          <a:bodyPr/>
          <a:lstStyle/>
          <a:p>
            <a:pPr defTabSz="990600">
              <a:defRPr/>
            </a:pPr>
            <a:fld id="{5B6D63E3-F829-4904-810E-9207558C575C}" type="slidenum">
              <a:rPr lang="en-US" altLang="ja-JP" smtClean="0"/>
              <a:pPr defTabSz="990600">
                <a:defRPr/>
              </a:pPr>
              <a:t>29</a:t>
            </a:fld>
            <a:endParaRPr lang="en-US" altLang="ja-JP"/>
          </a:p>
        </p:txBody>
      </p:sp>
    </p:spTree>
    <p:extLst>
      <p:ext uri="{BB962C8B-B14F-4D97-AF65-F5344CB8AC3E}">
        <p14:creationId xmlns:p14="http://schemas.microsoft.com/office/powerpoint/2010/main" val="1043274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a:xfrm>
            <a:off x="992188" y="768350"/>
            <a:ext cx="5114925" cy="3836988"/>
          </a:xfrm>
          <a:ln/>
        </p:spPr>
      </p:sp>
      <p:sp>
        <p:nvSpPr>
          <p:cNvPr id="30723" name="ノート プレースホルダ 2"/>
          <p:cNvSpPr>
            <a:spLocks noGrp="1"/>
          </p:cNvSpPr>
          <p:nvPr>
            <p:ph type="body" idx="1"/>
          </p:nvPr>
        </p:nvSpPr>
        <p:spPr>
          <a:noFill/>
          <a:ln/>
        </p:spPr>
        <p:txBody>
          <a:bodyPr/>
          <a:lstStyle/>
          <a:p>
            <a:endParaRPr lang="ja-JP" altLang="en-US"/>
          </a:p>
        </p:txBody>
      </p:sp>
      <p:sp>
        <p:nvSpPr>
          <p:cNvPr id="30724" name="ヘッダー プレースホルダ 3"/>
          <p:cNvSpPr>
            <a:spLocks noGrp="1"/>
          </p:cNvSpPr>
          <p:nvPr>
            <p:ph type="hdr" sz="quarter"/>
          </p:nvPr>
        </p:nvSpPr>
        <p:spPr>
          <a:noFill/>
        </p:spPr>
        <p:txBody>
          <a:bodyPr/>
          <a:lstStyle/>
          <a:p>
            <a:pPr defTabSz="989054"/>
            <a:r>
              <a:rPr lang="ja-JP" altLang="en-US"/>
              <a:t>製造業のグローバル化の要</a:t>
            </a:r>
            <a:endParaRPr lang="en-US" altLang="ja-JP" dirty="0"/>
          </a:p>
        </p:txBody>
      </p:sp>
      <p:sp>
        <p:nvSpPr>
          <p:cNvPr id="30725" name="日付プレースホルダ 4"/>
          <p:cNvSpPr>
            <a:spLocks noGrp="1"/>
          </p:cNvSpPr>
          <p:nvPr>
            <p:ph type="dt" sz="quarter" idx="1"/>
          </p:nvPr>
        </p:nvSpPr>
        <p:spPr>
          <a:noFill/>
        </p:spPr>
        <p:txBody>
          <a:bodyPr/>
          <a:lstStyle/>
          <a:p>
            <a:pPr defTabSz="989054"/>
            <a:r>
              <a:rPr lang="en-US" altLang="ja-JP"/>
              <a:t>2009</a:t>
            </a:r>
            <a:r>
              <a:rPr lang="ja-JP" altLang="en-US"/>
              <a:t>年</a:t>
            </a:r>
            <a:r>
              <a:rPr lang="en-US" altLang="ja-JP"/>
              <a:t>10</a:t>
            </a:r>
            <a:r>
              <a:rPr lang="ja-JP" altLang="en-US"/>
              <a:t>月</a:t>
            </a:r>
            <a:r>
              <a:rPr lang="en-US" altLang="ja-JP"/>
              <a:t>16</a:t>
            </a:r>
            <a:r>
              <a:rPr lang="ja-JP" altLang="en-US"/>
              <a:t>日</a:t>
            </a:r>
            <a:endParaRPr lang="en-US" altLang="ja-JP" dirty="0"/>
          </a:p>
        </p:txBody>
      </p:sp>
      <p:sp>
        <p:nvSpPr>
          <p:cNvPr id="30726" name="フッター プレースホルダ 5"/>
          <p:cNvSpPr>
            <a:spLocks noGrp="1"/>
          </p:cNvSpPr>
          <p:nvPr>
            <p:ph type="ftr" sz="quarter" idx="4"/>
          </p:nvPr>
        </p:nvSpPr>
        <p:spPr>
          <a:noFill/>
        </p:spPr>
        <p:txBody>
          <a:bodyPr/>
          <a:lstStyle/>
          <a:p>
            <a:pPr defTabSz="989054"/>
            <a:r>
              <a:rPr lang="ja-JP" altLang="en-US"/>
              <a:t>標準化大会</a:t>
            </a:r>
            <a:r>
              <a:rPr lang="en-US" altLang="ja-JP"/>
              <a:t>2009</a:t>
            </a:r>
            <a:endParaRPr lang="en-US" altLang="ja-JP" dirty="0"/>
          </a:p>
        </p:txBody>
      </p:sp>
      <p:sp>
        <p:nvSpPr>
          <p:cNvPr id="30727" name="スライド番号プレースホルダ 6"/>
          <p:cNvSpPr>
            <a:spLocks noGrp="1"/>
          </p:cNvSpPr>
          <p:nvPr>
            <p:ph type="sldNum" sz="quarter" idx="5"/>
          </p:nvPr>
        </p:nvSpPr>
        <p:spPr>
          <a:noFill/>
        </p:spPr>
        <p:txBody>
          <a:bodyPr/>
          <a:lstStyle/>
          <a:p>
            <a:pPr defTabSz="989054"/>
            <a:fld id="{A196B683-4276-4CEE-B544-C4CA9DA1CBD2}" type="slidenum">
              <a:rPr lang="en-US" altLang="ja-JP" smtClean="0"/>
              <a:pPr defTabSz="989054"/>
              <a:t>5</a:t>
            </a:fld>
            <a:endParaRPr lang="en-US" altLang="ja-JP" dirty="0"/>
          </a:p>
        </p:txBody>
      </p:sp>
    </p:spTree>
    <p:extLst>
      <p:ext uri="{BB962C8B-B14F-4D97-AF65-F5344CB8AC3E}">
        <p14:creationId xmlns:p14="http://schemas.microsoft.com/office/powerpoint/2010/main" val="28214356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スライド イメージ プレースホルダ 1"/>
          <p:cNvSpPr>
            <a:spLocks noGrp="1" noRot="1" noChangeAspect="1" noTextEdit="1"/>
          </p:cNvSpPr>
          <p:nvPr>
            <p:ph type="sldImg"/>
          </p:nvPr>
        </p:nvSpPr>
        <p:spPr>
          <a:ln/>
        </p:spPr>
      </p:sp>
      <p:sp>
        <p:nvSpPr>
          <p:cNvPr id="99331" name="ノート プレースホルダ 2"/>
          <p:cNvSpPr>
            <a:spLocks noGrp="1"/>
          </p:cNvSpPr>
          <p:nvPr>
            <p:ph type="body" idx="1"/>
          </p:nvPr>
        </p:nvSpPr>
        <p:spPr>
          <a:noFill/>
          <a:ln/>
        </p:spPr>
        <p:txBody>
          <a:bodyPr/>
          <a:lstStyle/>
          <a:p>
            <a:pPr eaLnBrk="1" hangingPunct="1"/>
            <a:endParaRPr lang="ja-JP" altLang="en-US"/>
          </a:p>
        </p:txBody>
      </p:sp>
      <p:sp>
        <p:nvSpPr>
          <p:cNvPr id="99332"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99333" name="日付プレースホルダ 4"/>
          <p:cNvSpPr>
            <a:spLocks noGrp="1"/>
          </p:cNvSpPr>
          <p:nvPr>
            <p:ph type="dt" sz="quarter" idx="1"/>
          </p:nvPr>
        </p:nvSpPr>
        <p:spPr/>
        <p:txBody>
          <a:bodyPr/>
          <a:lstStyle/>
          <a:p>
            <a:pPr defTabSz="990600">
              <a:defRPr/>
            </a:pPr>
            <a:r>
              <a:rPr lang="en-US" altLang="ja-JP"/>
              <a:t>2009/5/11</a:t>
            </a:r>
          </a:p>
        </p:txBody>
      </p:sp>
      <p:sp>
        <p:nvSpPr>
          <p:cNvPr id="99334" name="フッター プレースホルダ 5"/>
          <p:cNvSpPr>
            <a:spLocks noGrp="1"/>
          </p:cNvSpPr>
          <p:nvPr>
            <p:ph type="ftr" sz="quarter" idx="4"/>
          </p:nvPr>
        </p:nvSpPr>
        <p:spPr/>
        <p:txBody>
          <a:bodyPr/>
          <a:lstStyle/>
          <a:p>
            <a:pPr defTabSz="990600">
              <a:defRPr/>
            </a:pPr>
            <a:r>
              <a:rPr lang="en-US" altLang="ja-JP"/>
              <a:t>高増潔</a:t>
            </a:r>
          </a:p>
        </p:txBody>
      </p:sp>
      <p:sp>
        <p:nvSpPr>
          <p:cNvPr id="99335" name="スライド番号プレースホルダ 6"/>
          <p:cNvSpPr>
            <a:spLocks noGrp="1"/>
          </p:cNvSpPr>
          <p:nvPr>
            <p:ph type="sldNum" sz="quarter" idx="5"/>
          </p:nvPr>
        </p:nvSpPr>
        <p:spPr/>
        <p:txBody>
          <a:bodyPr/>
          <a:lstStyle/>
          <a:p>
            <a:pPr defTabSz="990600">
              <a:defRPr/>
            </a:pPr>
            <a:fld id="{47E50A8D-847F-4C3E-8DE4-41EAB1174CC2}" type="slidenum">
              <a:rPr lang="en-US" altLang="ja-JP" smtClean="0"/>
              <a:pPr defTabSz="990600">
                <a:defRPr/>
              </a:pPr>
              <a:t>30</a:t>
            </a:fld>
            <a:endParaRPr lang="en-US" altLang="ja-JP"/>
          </a:p>
        </p:txBody>
      </p:sp>
    </p:spTree>
    <p:extLst>
      <p:ext uri="{BB962C8B-B14F-4D97-AF65-F5344CB8AC3E}">
        <p14:creationId xmlns:p14="http://schemas.microsoft.com/office/powerpoint/2010/main" val="1737050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 1"/>
          <p:cNvSpPr>
            <a:spLocks noGrp="1" noRot="1" noChangeAspect="1" noTextEdit="1"/>
          </p:cNvSpPr>
          <p:nvPr>
            <p:ph type="sldImg"/>
          </p:nvPr>
        </p:nvSpPr>
        <p:spPr>
          <a:ln/>
        </p:spPr>
      </p:sp>
      <p:sp>
        <p:nvSpPr>
          <p:cNvPr id="101379" name="ノート プレースホルダ 2"/>
          <p:cNvSpPr>
            <a:spLocks noGrp="1"/>
          </p:cNvSpPr>
          <p:nvPr>
            <p:ph type="body" idx="1"/>
          </p:nvPr>
        </p:nvSpPr>
        <p:spPr>
          <a:noFill/>
          <a:ln/>
        </p:spPr>
        <p:txBody>
          <a:bodyPr/>
          <a:lstStyle/>
          <a:p>
            <a:pPr eaLnBrk="1" hangingPunct="1"/>
            <a:endParaRPr lang="ja-JP" altLang="en-US"/>
          </a:p>
        </p:txBody>
      </p:sp>
      <p:sp>
        <p:nvSpPr>
          <p:cNvPr id="101380"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101381" name="日付プレースホルダ 4"/>
          <p:cNvSpPr>
            <a:spLocks noGrp="1"/>
          </p:cNvSpPr>
          <p:nvPr>
            <p:ph type="dt" sz="quarter" idx="1"/>
          </p:nvPr>
        </p:nvSpPr>
        <p:spPr/>
        <p:txBody>
          <a:bodyPr/>
          <a:lstStyle/>
          <a:p>
            <a:pPr defTabSz="990600">
              <a:defRPr/>
            </a:pPr>
            <a:r>
              <a:rPr lang="en-US" altLang="ja-JP"/>
              <a:t>2009/5/11</a:t>
            </a:r>
          </a:p>
        </p:txBody>
      </p:sp>
      <p:sp>
        <p:nvSpPr>
          <p:cNvPr id="101382" name="フッター プレースホルダ 5"/>
          <p:cNvSpPr>
            <a:spLocks noGrp="1"/>
          </p:cNvSpPr>
          <p:nvPr>
            <p:ph type="ftr" sz="quarter" idx="4"/>
          </p:nvPr>
        </p:nvSpPr>
        <p:spPr/>
        <p:txBody>
          <a:bodyPr/>
          <a:lstStyle/>
          <a:p>
            <a:pPr defTabSz="990600">
              <a:defRPr/>
            </a:pPr>
            <a:r>
              <a:rPr lang="en-US" altLang="ja-JP"/>
              <a:t>高増潔</a:t>
            </a:r>
          </a:p>
        </p:txBody>
      </p:sp>
      <p:sp>
        <p:nvSpPr>
          <p:cNvPr id="101383" name="スライド番号プレースホルダ 6"/>
          <p:cNvSpPr>
            <a:spLocks noGrp="1"/>
          </p:cNvSpPr>
          <p:nvPr>
            <p:ph type="sldNum" sz="quarter" idx="5"/>
          </p:nvPr>
        </p:nvSpPr>
        <p:spPr/>
        <p:txBody>
          <a:bodyPr/>
          <a:lstStyle/>
          <a:p>
            <a:pPr defTabSz="990600">
              <a:defRPr/>
            </a:pPr>
            <a:fld id="{5F95A56B-4A46-4BC2-8879-4C9456FC6AC2}" type="slidenum">
              <a:rPr lang="en-US" altLang="ja-JP" smtClean="0"/>
              <a:pPr defTabSz="990600">
                <a:defRPr/>
              </a:pPr>
              <a:t>31</a:t>
            </a:fld>
            <a:endParaRPr lang="en-US" altLang="ja-JP"/>
          </a:p>
        </p:txBody>
      </p:sp>
    </p:spTree>
    <p:extLst>
      <p:ext uri="{BB962C8B-B14F-4D97-AF65-F5344CB8AC3E}">
        <p14:creationId xmlns:p14="http://schemas.microsoft.com/office/powerpoint/2010/main" val="42820325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 イメージ プレースホルダ 1"/>
          <p:cNvSpPr>
            <a:spLocks noGrp="1" noRot="1" noChangeAspect="1" noTextEdit="1"/>
          </p:cNvSpPr>
          <p:nvPr>
            <p:ph type="sldImg"/>
          </p:nvPr>
        </p:nvSpPr>
        <p:spPr>
          <a:xfrm>
            <a:off x="920750" y="746125"/>
            <a:ext cx="4965700" cy="3725863"/>
          </a:xfrm>
          <a:ln/>
        </p:spPr>
      </p:sp>
      <p:sp>
        <p:nvSpPr>
          <p:cNvPr id="76803" name="ノート プレースホルダ 2"/>
          <p:cNvSpPr>
            <a:spLocks noGrp="1"/>
          </p:cNvSpPr>
          <p:nvPr>
            <p:ph type="body" idx="1"/>
          </p:nvPr>
        </p:nvSpPr>
        <p:spPr>
          <a:noFill/>
          <a:ln/>
        </p:spPr>
        <p:txBody>
          <a:bodyPr/>
          <a:lstStyle/>
          <a:p>
            <a:endParaRPr lang="ja-JP" altLang="en-US"/>
          </a:p>
        </p:txBody>
      </p:sp>
      <p:sp>
        <p:nvSpPr>
          <p:cNvPr id="76804" name="ヘッダー プレースホルダ 3"/>
          <p:cNvSpPr>
            <a:spLocks noGrp="1"/>
          </p:cNvSpPr>
          <p:nvPr>
            <p:ph type="hdr" sz="quarter"/>
          </p:nvPr>
        </p:nvSpPr>
        <p:spPr>
          <a:noFill/>
        </p:spPr>
        <p:txBody>
          <a:bodyPr/>
          <a:lstStyle/>
          <a:p>
            <a:r>
              <a:rPr lang="en-US" altLang="ja-JP"/>
              <a:t>GPS</a:t>
            </a:r>
            <a:r>
              <a:rPr lang="ja-JP" altLang="en-US"/>
              <a:t>規格と幾何公差（東京大学　高増潔）</a:t>
            </a:r>
            <a:endParaRPr lang="en-US" altLang="ja-JP"/>
          </a:p>
        </p:txBody>
      </p:sp>
      <p:sp>
        <p:nvSpPr>
          <p:cNvPr id="76805" name="日付プレースホルダ 4"/>
          <p:cNvSpPr>
            <a:spLocks noGrp="1"/>
          </p:cNvSpPr>
          <p:nvPr>
            <p:ph type="dt" sz="quarter" idx="1"/>
          </p:nvPr>
        </p:nvSpPr>
        <p:spPr>
          <a:noFill/>
        </p:spPr>
        <p:txBody>
          <a:bodyPr/>
          <a:lstStyle/>
          <a:p>
            <a:r>
              <a:rPr lang="en-US" altLang="ja-JP"/>
              <a:t>2011</a:t>
            </a:r>
            <a:r>
              <a:rPr lang="ja-JP" altLang="en-US"/>
              <a:t>年</a:t>
            </a:r>
            <a:r>
              <a:rPr lang="en-US" altLang="ja-JP"/>
              <a:t>9</a:t>
            </a:r>
            <a:r>
              <a:rPr lang="ja-JP" altLang="en-US"/>
              <a:t>月</a:t>
            </a:r>
            <a:r>
              <a:rPr lang="en-US" altLang="ja-JP"/>
              <a:t>30</a:t>
            </a:r>
            <a:r>
              <a:rPr lang="ja-JP" altLang="en-US"/>
              <a:t>日</a:t>
            </a:r>
            <a:endParaRPr lang="en-US" altLang="ja-JP"/>
          </a:p>
        </p:txBody>
      </p:sp>
      <p:sp>
        <p:nvSpPr>
          <p:cNvPr id="76806" name="フッター プレースホルダ 5"/>
          <p:cNvSpPr>
            <a:spLocks noGrp="1"/>
          </p:cNvSpPr>
          <p:nvPr>
            <p:ph type="ftr" sz="quarter" idx="4"/>
          </p:nvPr>
        </p:nvSpPr>
        <p:spPr>
          <a:noFill/>
        </p:spPr>
        <p:txBody>
          <a:bodyPr/>
          <a:lstStyle/>
          <a:p>
            <a:r>
              <a:rPr lang="ja-JP" altLang="en-US"/>
              <a:t>日本テクノセンター</a:t>
            </a:r>
            <a:endParaRPr lang="en-US" altLang="ja-JP"/>
          </a:p>
        </p:txBody>
      </p:sp>
      <p:sp>
        <p:nvSpPr>
          <p:cNvPr id="76807" name="スライド番号プレースホルダ 6"/>
          <p:cNvSpPr>
            <a:spLocks noGrp="1"/>
          </p:cNvSpPr>
          <p:nvPr>
            <p:ph type="sldNum" sz="quarter" idx="5"/>
          </p:nvPr>
        </p:nvSpPr>
        <p:spPr>
          <a:noFill/>
        </p:spPr>
        <p:txBody>
          <a:bodyPr/>
          <a:lstStyle/>
          <a:p>
            <a:fld id="{7857D87D-FC7C-4A9A-BA16-380F2613A172}" type="slidenum">
              <a:rPr lang="en-US" altLang="ja-JP" smtClean="0"/>
              <a:pPr/>
              <a:t>32</a:t>
            </a:fld>
            <a:endParaRPr lang="en-US" altLang="ja-JP"/>
          </a:p>
        </p:txBody>
      </p:sp>
    </p:spTree>
    <p:extLst>
      <p:ext uri="{BB962C8B-B14F-4D97-AF65-F5344CB8AC3E}">
        <p14:creationId xmlns:p14="http://schemas.microsoft.com/office/powerpoint/2010/main" val="294693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スライド イメージ プレースホルダ 1"/>
          <p:cNvSpPr>
            <a:spLocks noGrp="1" noRot="1" noChangeAspect="1" noTextEdit="1"/>
          </p:cNvSpPr>
          <p:nvPr>
            <p:ph type="sldImg"/>
          </p:nvPr>
        </p:nvSpPr>
        <p:spPr>
          <a:ln/>
        </p:spPr>
      </p:sp>
      <p:sp>
        <p:nvSpPr>
          <p:cNvPr id="104451" name="ノート プレースホルダ 2"/>
          <p:cNvSpPr>
            <a:spLocks noGrp="1"/>
          </p:cNvSpPr>
          <p:nvPr>
            <p:ph type="body" idx="1"/>
          </p:nvPr>
        </p:nvSpPr>
        <p:spPr>
          <a:noFill/>
          <a:ln/>
        </p:spPr>
        <p:txBody>
          <a:bodyPr/>
          <a:lstStyle/>
          <a:p>
            <a:pPr eaLnBrk="1" hangingPunct="1"/>
            <a:endParaRPr lang="ja-JP" altLang="en-US"/>
          </a:p>
        </p:txBody>
      </p:sp>
      <p:sp>
        <p:nvSpPr>
          <p:cNvPr id="104452"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104453" name="日付プレースホルダ 4"/>
          <p:cNvSpPr>
            <a:spLocks noGrp="1"/>
          </p:cNvSpPr>
          <p:nvPr>
            <p:ph type="dt" sz="quarter" idx="1"/>
          </p:nvPr>
        </p:nvSpPr>
        <p:spPr/>
        <p:txBody>
          <a:bodyPr/>
          <a:lstStyle/>
          <a:p>
            <a:pPr defTabSz="990600">
              <a:defRPr/>
            </a:pPr>
            <a:r>
              <a:rPr lang="en-US" altLang="ja-JP"/>
              <a:t>2009/5/11</a:t>
            </a:r>
          </a:p>
        </p:txBody>
      </p:sp>
      <p:sp>
        <p:nvSpPr>
          <p:cNvPr id="104454" name="フッター プレースホルダ 5"/>
          <p:cNvSpPr>
            <a:spLocks noGrp="1"/>
          </p:cNvSpPr>
          <p:nvPr>
            <p:ph type="ftr" sz="quarter" idx="4"/>
          </p:nvPr>
        </p:nvSpPr>
        <p:spPr/>
        <p:txBody>
          <a:bodyPr/>
          <a:lstStyle/>
          <a:p>
            <a:pPr defTabSz="990600">
              <a:defRPr/>
            </a:pPr>
            <a:r>
              <a:rPr lang="en-US" altLang="ja-JP"/>
              <a:t>高増潔</a:t>
            </a:r>
          </a:p>
        </p:txBody>
      </p:sp>
      <p:sp>
        <p:nvSpPr>
          <p:cNvPr id="104455" name="スライド番号プレースホルダ 6"/>
          <p:cNvSpPr>
            <a:spLocks noGrp="1"/>
          </p:cNvSpPr>
          <p:nvPr>
            <p:ph type="sldNum" sz="quarter" idx="5"/>
          </p:nvPr>
        </p:nvSpPr>
        <p:spPr/>
        <p:txBody>
          <a:bodyPr/>
          <a:lstStyle/>
          <a:p>
            <a:pPr defTabSz="990600">
              <a:defRPr/>
            </a:pPr>
            <a:fld id="{F44AFD90-DEDE-4223-AA72-FEAAD54466BA}" type="slidenum">
              <a:rPr lang="en-US" altLang="ja-JP" smtClean="0"/>
              <a:pPr defTabSz="990600">
                <a:defRPr/>
              </a:pPr>
              <a:t>36</a:t>
            </a:fld>
            <a:endParaRPr lang="en-US" altLang="ja-JP"/>
          </a:p>
        </p:txBody>
      </p:sp>
    </p:spTree>
    <p:extLst>
      <p:ext uri="{BB962C8B-B14F-4D97-AF65-F5344CB8AC3E}">
        <p14:creationId xmlns:p14="http://schemas.microsoft.com/office/powerpoint/2010/main" val="1376414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スライド イメージ プレースホルダ 1"/>
          <p:cNvSpPr>
            <a:spLocks noGrp="1" noRot="1" noChangeAspect="1" noTextEdit="1"/>
          </p:cNvSpPr>
          <p:nvPr>
            <p:ph type="sldImg"/>
          </p:nvPr>
        </p:nvSpPr>
        <p:spPr>
          <a:ln/>
        </p:spPr>
      </p:sp>
      <p:sp>
        <p:nvSpPr>
          <p:cNvPr id="105475" name="ノート プレースホルダ 2"/>
          <p:cNvSpPr>
            <a:spLocks noGrp="1"/>
          </p:cNvSpPr>
          <p:nvPr>
            <p:ph type="body" idx="1"/>
          </p:nvPr>
        </p:nvSpPr>
        <p:spPr>
          <a:noFill/>
          <a:ln/>
        </p:spPr>
        <p:txBody>
          <a:bodyPr/>
          <a:lstStyle/>
          <a:p>
            <a:pPr eaLnBrk="1" hangingPunct="1"/>
            <a:endParaRPr lang="ja-JP" altLang="en-US"/>
          </a:p>
        </p:txBody>
      </p:sp>
      <p:sp>
        <p:nvSpPr>
          <p:cNvPr id="105476"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105477" name="日付プレースホルダ 4"/>
          <p:cNvSpPr>
            <a:spLocks noGrp="1"/>
          </p:cNvSpPr>
          <p:nvPr>
            <p:ph type="dt" sz="quarter" idx="1"/>
          </p:nvPr>
        </p:nvSpPr>
        <p:spPr/>
        <p:txBody>
          <a:bodyPr/>
          <a:lstStyle/>
          <a:p>
            <a:pPr defTabSz="990600">
              <a:defRPr/>
            </a:pPr>
            <a:r>
              <a:rPr lang="en-US" altLang="ja-JP"/>
              <a:t>2009/5/11</a:t>
            </a:r>
          </a:p>
        </p:txBody>
      </p:sp>
      <p:sp>
        <p:nvSpPr>
          <p:cNvPr id="105478" name="フッター プレースホルダ 5"/>
          <p:cNvSpPr>
            <a:spLocks noGrp="1"/>
          </p:cNvSpPr>
          <p:nvPr>
            <p:ph type="ftr" sz="quarter" idx="4"/>
          </p:nvPr>
        </p:nvSpPr>
        <p:spPr/>
        <p:txBody>
          <a:bodyPr/>
          <a:lstStyle/>
          <a:p>
            <a:pPr defTabSz="990600">
              <a:defRPr/>
            </a:pPr>
            <a:r>
              <a:rPr lang="en-US" altLang="ja-JP"/>
              <a:t>高増潔</a:t>
            </a:r>
          </a:p>
        </p:txBody>
      </p:sp>
      <p:sp>
        <p:nvSpPr>
          <p:cNvPr id="105479" name="スライド番号プレースホルダ 6"/>
          <p:cNvSpPr>
            <a:spLocks noGrp="1"/>
          </p:cNvSpPr>
          <p:nvPr>
            <p:ph type="sldNum" sz="quarter" idx="5"/>
          </p:nvPr>
        </p:nvSpPr>
        <p:spPr/>
        <p:txBody>
          <a:bodyPr/>
          <a:lstStyle/>
          <a:p>
            <a:pPr defTabSz="990600">
              <a:defRPr/>
            </a:pPr>
            <a:fld id="{206045D2-C07C-469D-A2E6-8BB7791C6468}" type="slidenum">
              <a:rPr lang="en-US" altLang="ja-JP" smtClean="0"/>
              <a:pPr defTabSz="990600">
                <a:defRPr/>
              </a:pPr>
              <a:t>37</a:t>
            </a:fld>
            <a:endParaRPr lang="en-US" altLang="ja-JP"/>
          </a:p>
        </p:txBody>
      </p:sp>
    </p:spTree>
    <p:extLst>
      <p:ext uri="{BB962C8B-B14F-4D97-AF65-F5344CB8AC3E}">
        <p14:creationId xmlns:p14="http://schemas.microsoft.com/office/powerpoint/2010/main" val="13447862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スライド イメージ プレースホルダ 1"/>
          <p:cNvSpPr>
            <a:spLocks noGrp="1" noRot="1" noChangeAspect="1" noTextEdit="1"/>
          </p:cNvSpPr>
          <p:nvPr>
            <p:ph type="sldImg"/>
          </p:nvPr>
        </p:nvSpPr>
        <p:spPr>
          <a:ln/>
        </p:spPr>
      </p:sp>
      <p:sp>
        <p:nvSpPr>
          <p:cNvPr id="81923" name="ノート プレースホルダ 2"/>
          <p:cNvSpPr>
            <a:spLocks noGrp="1"/>
          </p:cNvSpPr>
          <p:nvPr>
            <p:ph type="body" idx="1"/>
          </p:nvPr>
        </p:nvSpPr>
        <p:spPr>
          <a:noFill/>
          <a:ln/>
        </p:spPr>
        <p:txBody>
          <a:bodyPr/>
          <a:lstStyle/>
          <a:p>
            <a:pPr eaLnBrk="1" hangingPunct="1"/>
            <a:endParaRPr lang="ja-JP" altLang="en-US"/>
          </a:p>
        </p:txBody>
      </p:sp>
      <p:sp>
        <p:nvSpPr>
          <p:cNvPr id="8192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81925" name="日付プレースホルダ 4"/>
          <p:cNvSpPr>
            <a:spLocks noGrp="1"/>
          </p:cNvSpPr>
          <p:nvPr>
            <p:ph type="dt" sz="quarter" idx="1"/>
          </p:nvPr>
        </p:nvSpPr>
        <p:spPr/>
        <p:txBody>
          <a:bodyPr/>
          <a:lstStyle/>
          <a:p>
            <a:pPr defTabSz="990600">
              <a:defRPr/>
            </a:pPr>
            <a:r>
              <a:rPr lang="en-US" altLang="ja-JP"/>
              <a:t>2009/5/11</a:t>
            </a:r>
          </a:p>
        </p:txBody>
      </p:sp>
      <p:sp>
        <p:nvSpPr>
          <p:cNvPr id="81926" name="フッター プレースホルダ 5"/>
          <p:cNvSpPr>
            <a:spLocks noGrp="1"/>
          </p:cNvSpPr>
          <p:nvPr>
            <p:ph type="ftr" sz="quarter" idx="4"/>
          </p:nvPr>
        </p:nvSpPr>
        <p:spPr/>
        <p:txBody>
          <a:bodyPr/>
          <a:lstStyle/>
          <a:p>
            <a:pPr defTabSz="990600">
              <a:defRPr/>
            </a:pPr>
            <a:r>
              <a:rPr lang="en-US" altLang="ja-JP"/>
              <a:t>高増潔</a:t>
            </a:r>
          </a:p>
        </p:txBody>
      </p:sp>
      <p:sp>
        <p:nvSpPr>
          <p:cNvPr id="81927" name="スライド番号プレースホルダ 6"/>
          <p:cNvSpPr>
            <a:spLocks noGrp="1"/>
          </p:cNvSpPr>
          <p:nvPr>
            <p:ph type="sldNum" sz="quarter" idx="5"/>
          </p:nvPr>
        </p:nvSpPr>
        <p:spPr/>
        <p:txBody>
          <a:bodyPr/>
          <a:lstStyle/>
          <a:p>
            <a:pPr defTabSz="990600">
              <a:defRPr/>
            </a:pPr>
            <a:fld id="{6042E955-1E79-436C-917E-61A5DF2E1E54}" type="slidenum">
              <a:rPr lang="en-US" altLang="ja-JP" smtClean="0"/>
              <a:pPr defTabSz="990600">
                <a:defRPr/>
              </a:pPr>
              <a:t>43</a:t>
            </a:fld>
            <a:endParaRPr lang="en-US" altLang="ja-JP"/>
          </a:p>
        </p:txBody>
      </p:sp>
    </p:spTree>
    <p:extLst>
      <p:ext uri="{BB962C8B-B14F-4D97-AF65-F5344CB8AC3E}">
        <p14:creationId xmlns:p14="http://schemas.microsoft.com/office/powerpoint/2010/main" val="13605726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スライド イメージ プレースホルダ 1"/>
          <p:cNvSpPr>
            <a:spLocks noGrp="1" noRot="1" noChangeAspect="1" noTextEdit="1"/>
          </p:cNvSpPr>
          <p:nvPr>
            <p:ph type="sldImg"/>
          </p:nvPr>
        </p:nvSpPr>
        <p:spPr>
          <a:ln/>
        </p:spPr>
      </p:sp>
      <p:sp>
        <p:nvSpPr>
          <p:cNvPr id="97283" name="ノート プレースホルダ 2"/>
          <p:cNvSpPr>
            <a:spLocks noGrp="1"/>
          </p:cNvSpPr>
          <p:nvPr>
            <p:ph type="body" idx="1"/>
          </p:nvPr>
        </p:nvSpPr>
        <p:spPr>
          <a:noFill/>
          <a:ln/>
        </p:spPr>
        <p:txBody>
          <a:bodyPr/>
          <a:lstStyle/>
          <a:p>
            <a:pPr eaLnBrk="1" hangingPunct="1"/>
            <a:endParaRPr lang="ja-JP" altLang="en-US"/>
          </a:p>
        </p:txBody>
      </p:sp>
      <p:sp>
        <p:nvSpPr>
          <p:cNvPr id="9728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97285" name="日付プレースホルダ 4"/>
          <p:cNvSpPr>
            <a:spLocks noGrp="1"/>
          </p:cNvSpPr>
          <p:nvPr>
            <p:ph type="dt" sz="quarter" idx="1"/>
          </p:nvPr>
        </p:nvSpPr>
        <p:spPr/>
        <p:txBody>
          <a:bodyPr/>
          <a:lstStyle/>
          <a:p>
            <a:pPr defTabSz="990600">
              <a:defRPr/>
            </a:pPr>
            <a:r>
              <a:rPr lang="en-US" altLang="ja-JP"/>
              <a:t>2009/5/11</a:t>
            </a:r>
          </a:p>
        </p:txBody>
      </p:sp>
      <p:sp>
        <p:nvSpPr>
          <p:cNvPr id="97286" name="フッター プレースホルダ 5"/>
          <p:cNvSpPr>
            <a:spLocks noGrp="1"/>
          </p:cNvSpPr>
          <p:nvPr>
            <p:ph type="ftr" sz="quarter" idx="4"/>
          </p:nvPr>
        </p:nvSpPr>
        <p:spPr/>
        <p:txBody>
          <a:bodyPr/>
          <a:lstStyle/>
          <a:p>
            <a:pPr defTabSz="990600">
              <a:defRPr/>
            </a:pPr>
            <a:r>
              <a:rPr lang="en-US" altLang="ja-JP"/>
              <a:t>高増潔</a:t>
            </a:r>
          </a:p>
        </p:txBody>
      </p:sp>
      <p:sp>
        <p:nvSpPr>
          <p:cNvPr id="97287" name="スライド番号プレースホルダ 6"/>
          <p:cNvSpPr>
            <a:spLocks noGrp="1"/>
          </p:cNvSpPr>
          <p:nvPr>
            <p:ph type="sldNum" sz="quarter" idx="5"/>
          </p:nvPr>
        </p:nvSpPr>
        <p:spPr/>
        <p:txBody>
          <a:bodyPr/>
          <a:lstStyle/>
          <a:p>
            <a:pPr defTabSz="990600">
              <a:defRPr/>
            </a:pPr>
            <a:fld id="{FF0A4819-6815-47A7-AD9A-133EDA729064}" type="slidenum">
              <a:rPr lang="en-US" altLang="ja-JP" smtClean="0"/>
              <a:pPr defTabSz="990600">
                <a:defRPr/>
              </a:pPr>
              <a:t>45</a:t>
            </a:fld>
            <a:endParaRPr lang="en-US" altLang="ja-JP"/>
          </a:p>
        </p:txBody>
      </p:sp>
    </p:spTree>
    <p:extLst>
      <p:ext uri="{BB962C8B-B14F-4D97-AF65-F5344CB8AC3E}">
        <p14:creationId xmlns:p14="http://schemas.microsoft.com/office/powerpoint/2010/main" val="21419087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altLang="zh-TW"/>
              <a:t>Line Width by STEM (SPIE-AL)</a:t>
            </a:r>
            <a:endParaRPr lang="en-US" altLang="ja-JP" dirty="0"/>
          </a:p>
        </p:txBody>
      </p:sp>
      <p:sp>
        <p:nvSpPr>
          <p:cNvPr id="5" name="日付プレースホルダー 4"/>
          <p:cNvSpPr>
            <a:spLocks noGrp="1"/>
          </p:cNvSpPr>
          <p:nvPr>
            <p:ph type="dt" idx="11"/>
          </p:nvPr>
        </p:nvSpPr>
        <p:spPr/>
        <p:txBody>
          <a:bodyPr/>
          <a:lstStyle/>
          <a:p>
            <a:pPr>
              <a:defRPr/>
            </a:pPr>
            <a:r>
              <a:rPr lang="en-US" altLang="ja-JP"/>
              <a:t>2011-Feb</a:t>
            </a:r>
            <a:endParaRPr lang="en-US" altLang="ja-JP" dirty="0"/>
          </a:p>
        </p:txBody>
      </p:sp>
      <p:sp>
        <p:nvSpPr>
          <p:cNvPr id="6" name="フッター プレースホルダー 5"/>
          <p:cNvSpPr>
            <a:spLocks noGrp="1"/>
          </p:cNvSpPr>
          <p:nvPr>
            <p:ph type="ftr" sz="quarter" idx="12"/>
          </p:nvPr>
        </p:nvSpPr>
        <p:spPr/>
        <p:txBody>
          <a:bodyPr/>
          <a:lstStyle/>
          <a:p>
            <a:pPr>
              <a:defRPr/>
            </a:pPr>
            <a:endParaRPr lang="en-US" altLang="ja-JP" dirty="0"/>
          </a:p>
        </p:txBody>
      </p:sp>
      <p:sp>
        <p:nvSpPr>
          <p:cNvPr id="7" name="スライド番号プレースホルダー 6"/>
          <p:cNvSpPr>
            <a:spLocks noGrp="1"/>
          </p:cNvSpPr>
          <p:nvPr>
            <p:ph type="sldNum" sz="quarter" idx="13"/>
          </p:nvPr>
        </p:nvSpPr>
        <p:spPr/>
        <p:txBody>
          <a:bodyPr/>
          <a:lstStyle/>
          <a:p>
            <a:pPr>
              <a:defRPr/>
            </a:pPr>
            <a:fld id="{C1075A14-9913-46EA-B066-E1A32C14BE08}" type="slidenum">
              <a:rPr lang="en-US" altLang="ja-JP" smtClean="0"/>
              <a:pPr>
                <a:defRPr/>
              </a:pPr>
              <a:t>49</a:t>
            </a:fld>
            <a:endParaRPr lang="en-US" altLang="ja-JP"/>
          </a:p>
        </p:txBody>
      </p:sp>
    </p:spTree>
    <p:extLst>
      <p:ext uri="{BB962C8B-B14F-4D97-AF65-F5344CB8AC3E}">
        <p14:creationId xmlns:p14="http://schemas.microsoft.com/office/powerpoint/2010/main" val="2959869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a:xfrm>
            <a:off x="992188" y="768350"/>
            <a:ext cx="5114925" cy="3836988"/>
          </a:xfrm>
          <a:ln/>
        </p:spPr>
      </p:sp>
      <p:sp>
        <p:nvSpPr>
          <p:cNvPr id="30723" name="ノート プレースホルダ 2"/>
          <p:cNvSpPr>
            <a:spLocks noGrp="1"/>
          </p:cNvSpPr>
          <p:nvPr>
            <p:ph type="body" idx="1"/>
          </p:nvPr>
        </p:nvSpPr>
        <p:spPr>
          <a:noFill/>
          <a:ln/>
        </p:spPr>
        <p:txBody>
          <a:bodyPr/>
          <a:lstStyle/>
          <a:p>
            <a:endParaRPr lang="ja-JP" altLang="en-US"/>
          </a:p>
        </p:txBody>
      </p:sp>
      <p:sp>
        <p:nvSpPr>
          <p:cNvPr id="30724" name="ヘッダー プレースホルダ 3"/>
          <p:cNvSpPr>
            <a:spLocks noGrp="1"/>
          </p:cNvSpPr>
          <p:nvPr>
            <p:ph type="hdr" sz="quarter"/>
          </p:nvPr>
        </p:nvSpPr>
        <p:spPr>
          <a:noFill/>
        </p:spPr>
        <p:txBody>
          <a:bodyPr/>
          <a:lstStyle/>
          <a:p>
            <a:pPr defTabSz="989054"/>
            <a:r>
              <a:rPr lang="ja-JP" altLang="en-US"/>
              <a:t>製造業のグローバル化の要</a:t>
            </a:r>
            <a:endParaRPr lang="en-US" altLang="ja-JP" dirty="0"/>
          </a:p>
        </p:txBody>
      </p:sp>
      <p:sp>
        <p:nvSpPr>
          <p:cNvPr id="30725" name="日付プレースホルダ 4"/>
          <p:cNvSpPr>
            <a:spLocks noGrp="1"/>
          </p:cNvSpPr>
          <p:nvPr>
            <p:ph type="dt" sz="quarter" idx="1"/>
          </p:nvPr>
        </p:nvSpPr>
        <p:spPr>
          <a:noFill/>
        </p:spPr>
        <p:txBody>
          <a:bodyPr/>
          <a:lstStyle/>
          <a:p>
            <a:pPr defTabSz="989054"/>
            <a:r>
              <a:rPr lang="en-US" altLang="ja-JP"/>
              <a:t>2009</a:t>
            </a:r>
            <a:r>
              <a:rPr lang="ja-JP" altLang="en-US"/>
              <a:t>年</a:t>
            </a:r>
            <a:r>
              <a:rPr lang="en-US" altLang="ja-JP"/>
              <a:t>10</a:t>
            </a:r>
            <a:r>
              <a:rPr lang="ja-JP" altLang="en-US"/>
              <a:t>月</a:t>
            </a:r>
            <a:r>
              <a:rPr lang="en-US" altLang="ja-JP"/>
              <a:t>16</a:t>
            </a:r>
            <a:r>
              <a:rPr lang="ja-JP" altLang="en-US"/>
              <a:t>日</a:t>
            </a:r>
            <a:endParaRPr lang="en-US" altLang="ja-JP" dirty="0"/>
          </a:p>
        </p:txBody>
      </p:sp>
      <p:sp>
        <p:nvSpPr>
          <p:cNvPr id="30726" name="フッター プレースホルダ 5"/>
          <p:cNvSpPr>
            <a:spLocks noGrp="1"/>
          </p:cNvSpPr>
          <p:nvPr>
            <p:ph type="ftr" sz="quarter" idx="4"/>
          </p:nvPr>
        </p:nvSpPr>
        <p:spPr>
          <a:noFill/>
        </p:spPr>
        <p:txBody>
          <a:bodyPr/>
          <a:lstStyle/>
          <a:p>
            <a:pPr defTabSz="989054"/>
            <a:r>
              <a:rPr lang="ja-JP" altLang="en-US"/>
              <a:t>標準化大会</a:t>
            </a:r>
            <a:r>
              <a:rPr lang="en-US" altLang="ja-JP"/>
              <a:t>2009</a:t>
            </a:r>
            <a:endParaRPr lang="en-US" altLang="ja-JP" dirty="0"/>
          </a:p>
        </p:txBody>
      </p:sp>
      <p:sp>
        <p:nvSpPr>
          <p:cNvPr id="30727" name="スライド番号プレースホルダ 6"/>
          <p:cNvSpPr>
            <a:spLocks noGrp="1"/>
          </p:cNvSpPr>
          <p:nvPr>
            <p:ph type="sldNum" sz="quarter" idx="5"/>
          </p:nvPr>
        </p:nvSpPr>
        <p:spPr>
          <a:noFill/>
        </p:spPr>
        <p:txBody>
          <a:bodyPr/>
          <a:lstStyle/>
          <a:p>
            <a:pPr defTabSz="989054"/>
            <a:fld id="{A196B683-4276-4CEE-B544-C4CA9DA1CBD2}" type="slidenum">
              <a:rPr lang="en-US" altLang="ja-JP" smtClean="0"/>
              <a:pPr defTabSz="989054"/>
              <a:t>6</a:t>
            </a:fld>
            <a:endParaRPr lang="en-US" altLang="ja-JP" dirty="0"/>
          </a:p>
        </p:txBody>
      </p:sp>
    </p:spTree>
    <p:extLst>
      <p:ext uri="{BB962C8B-B14F-4D97-AF65-F5344CB8AC3E}">
        <p14:creationId xmlns:p14="http://schemas.microsoft.com/office/powerpoint/2010/main" val="1541478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a:xfrm>
            <a:off x="992188" y="768350"/>
            <a:ext cx="5114925" cy="3836988"/>
          </a:xfrm>
          <a:ln/>
        </p:spPr>
      </p:sp>
      <p:sp>
        <p:nvSpPr>
          <p:cNvPr id="30723" name="ノート プレースホルダ 2"/>
          <p:cNvSpPr>
            <a:spLocks noGrp="1"/>
          </p:cNvSpPr>
          <p:nvPr>
            <p:ph type="body" idx="1"/>
          </p:nvPr>
        </p:nvSpPr>
        <p:spPr>
          <a:noFill/>
          <a:ln/>
        </p:spPr>
        <p:txBody>
          <a:bodyPr/>
          <a:lstStyle/>
          <a:p>
            <a:endParaRPr lang="ja-JP" altLang="en-US"/>
          </a:p>
        </p:txBody>
      </p:sp>
      <p:sp>
        <p:nvSpPr>
          <p:cNvPr id="30724" name="ヘッダー プレースホルダ 3"/>
          <p:cNvSpPr>
            <a:spLocks noGrp="1"/>
          </p:cNvSpPr>
          <p:nvPr>
            <p:ph type="hdr" sz="quarter"/>
          </p:nvPr>
        </p:nvSpPr>
        <p:spPr>
          <a:noFill/>
        </p:spPr>
        <p:txBody>
          <a:bodyPr/>
          <a:lstStyle/>
          <a:p>
            <a:pPr defTabSz="989054"/>
            <a:r>
              <a:rPr lang="ja-JP" altLang="en-US"/>
              <a:t>製造業のグローバル化の要</a:t>
            </a:r>
            <a:endParaRPr lang="en-US" altLang="ja-JP" dirty="0"/>
          </a:p>
        </p:txBody>
      </p:sp>
      <p:sp>
        <p:nvSpPr>
          <p:cNvPr id="30725" name="日付プレースホルダ 4"/>
          <p:cNvSpPr>
            <a:spLocks noGrp="1"/>
          </p:cNvSpPr>
          <p:nvPr>
            <p:ph type="dt" sz="quarter" idx="1"/>
          </p:nvPr>
        </p:nvSpPr>
        <p:spPr>
          <a:noFill/>
        </p:spPr>
        <p:txBody>
          <a:bodyPr/>
          <a:lstStyle/>
          <a:p>
            <a:pPr defTabSz="989054"/>
            <a:r>
              <a:rPr lang="en-US" altLang="ja-JP"/>
              <a:t>2009</a:t>
            </a:r>
            <a:r>
              <a:rPr lang="ja-JP" altLang="en-US"/>
              <a:t>年</a:t>
            </a:r>
            <a:r>
              <a:rPr lang="en-US" altLang="ja-JP"/>
              <a:t>10</a:t>
            </a:r>
            <a:r>
              <a:rPr lang="ja-JP" altLang="en-US"/>
              <a:t>月</a:t>
            </a:r>
            <a:r>
              <a:rPr lang="en-US" altLang="ja-JP"/>
              <a:t>16</a:t>
            </a:r>
            <a:r>
              <a:rPr lang="ja-JP" altLang="en-US"/>
              <a:t>日</a:t>
            </a:r>
            <a:endParaRPr lang="en-US" altLang="ja-JP" dirty="0"/>
          </a:p>
        </p:txBody>
      </p:sp>
      <p:sp>
        <p:nvSpPr>
          <p:cNvPr id="30726" name="フッター プレースホルダ 5"/>
          <p:cNvSpPr>
            <a:spLocks noGrp="1"/>
          </p:cNvSpPr>
          <p:nvPr>
            <p:ph type="ftr" sz="quarter" idx="4"/>
          </p:nvPr>
        </p:nvSpPr>
        <p:spPr>
          <a:noFill/>
        </p:spPr>
        <p:txBody>
          <a:bodyPr/>
          <a:lstStyle/>
          <a:p>
            <a:pPr defTabSz="989054"/>
            <a:r>
              <a:rPr lang="ja-JP" altLang="en-US"/>
              <a:t>標準化大会</a:t>
            </a:r>
            <a:r>
              <a:rPr lang="en-US" altLang="ja-JP"/>
              <a:t>2009</a:t>
            </a:r>
            <a:endParaRPr lang="en-US" altLang="ja-JP" dirty="0"/>
          </a:p>
        </p:txBody>
      </p:sp>
      <p:sp>
        <p:nvSpPr>
          <p:cNvPr id="30727" name="スライド番号プレースホルダ 6"/>
          <p:cNvSpPr>
            <a:spLocks noGrp="1"/>
          </p:cNvSpPr>
          <p:nvPr>
            <p:ph type="sldNum" sz="quarter" idx="5"/>
          </p:nvPr>
        </p:nvSpPr>
        <p:spPr>
          <a:noFill/>
        </p:spPr>
        <p:txBody>
          <a:bodyPr/>
          <a:lstStyle/>
          <a:p>
            <a:pPr defTabSz="989054"/>
            <a:fld id="{A196B683-4276-4CEE-B544-C4CA9DA1CBD2}" type="slidenum">
              <a:rPr lang="en-US" altLang="ja-JP" smtClean="0"/>
              <a:pPr defTabSz="989054"/>
              <a:t>7</a:t>
            </a:fld>
            <a:endParaRPr lang="en-US" altLang="ja-JP" dirty="0"/>
          </a:p>
        </p:txBody>
      </p:sp>
    </p:spTree>
    <p:extLst>
      <p:ext uri="{BB962C8B-B14F-4D97-AF65-F5344CB8AC3E}">
        <p14:creationId xmlns:p14="http://schemas.microsoft.com/office/powerpoint/2010/main" val="1541478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 1"/>
          <p:cNvSpPr>
            <a:spLocks noGrp="1" noRot="1" noChangeAspect="1" noTextEdit="1"/>
          </p:cNvSpPr>
          <p:nvPr>
            <p:ph type="sldImg"/>
          </p:nvPr>
        </p:nvSpPr>
        <p:spPr>
          <a:ln/>
        </p:spPr>
      </p:sp>
      <p:sp>
        <p:nvSpPr>
          <p:cNvPr id="71683" name="ノート プレースホルダ 2"/>
          <p:cNvSpPr>
            <a:spLocks noGrp="1"/>
          </p:cNvSpPr>
          <p:nvPr>
            <p:ph type="body" idx="1"/>
          </p:nvPr>
        </p:nvSpPr>
        <p:spPr>
          <a:noFill/>
          <a:ln/>
        </p:spPr>
        <p:txBody>
          <a:bodyPr/>
          <a:lstStyle/>
          <a:p>
            <a:pPr eaLnBrk="1" hangingPunct="1"/>
            <a:endParaRPr lang="ja-JP" altLang="en-US"/>
          </a:p>
        </p:txBody>
      </p:sp>
      <p:sp>
        <p:nvSpPr>
          <p:cNvPr id="7168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71685" name="日付プレースホルダ 4"/>
          <p:cNvSpPr>
            <a:spLocks noGrp="1"/>
          </p:cNvSpPr>
          <p:nvPr>
            <p:ph type="dt" sz="quarter" idx="1"/>
          </p:nvPr>
        </p:nvSpPr>
        <p:spPr/>
        <p:txBody>
          <a:bodyPr/>
          <a:lstStyle/>
          <a:p>
            <a:pPr defTabSz="990600">
              <a:defRPr/>
            </a:pPr>
            <a:r>
              <a:rPr lang="en-US" altLang="ja-JP"/>
              <a:t>2009/5/11</a:t>
            </a:r>
          </a:p>
        </p:txBody>
      </p:sp>
      <p:sp>
        <p:nvSpPr>
          <p:cNvPr id="71686" name="フッター プレースホルダ 5"/>
          <p:cNvSpPr>
            <a:spLocks noGrp="1"/>
          </p:cNvSpPr>
          <p:nvPr>
            <p:ph type="ftr" sz="quarter" idx="4"/>
          </p:nvPr>
        </p:nvSpPr>
        <p:spPr/>
        <p:txBody>
          <a:bodyPr/>
          <a:lstStyle/>
          <a:p>
            <a:pPr defTabSz="990600">
              <a:defRPr/>
            </a:pPr>
            <a:r>
              <a:rPr lang="en-US" altLang="ja-JP"/>
              <a:t>高増潔</a:t>
            </a:r>
          </a:p>
        </p:txBody>
      </p:sp>
      <p:sp>
        <p:nvSpPr>
          <p:cNvPr id="71687" name="スライド番号プレースホルダ 6"/>
          <p:cNvSpPr>
            <a:spLocks noGrp="1"/>
          </p:cNvSpPr>
          <p:nvPr>
            <p:ph type="sldNum" sz="quarter" idx="5"/>
          </p:nvPr>
        </p:nvSpPr>
        <p:spPr/>
        <p:txBody>
          <a:bodyPr/>
          <a:lstStyle/>
          <a:p>
            <a:pPr defTabSz="990600">
              <a:defRPr/>
            </a:pPr>
            <a:fld id="{863E37E8-7F7E-4882-8DCE-F8204610EF1C}" type="slidenum">
              <a:rPr lang="en-US" altLang="ja-JP" smtClean="0"/>
              <a:pPr defTabSz="990600">
                <a:defRPr/>
              </a:pPr>
              <a:t>8</a:t>
            </a:fld>
            <a:endParaRPr lang="en-US" altLang="ja-JP"/>
          </a:p>
        </p:txBody>
      </p:sp>
    </p:spTree>
    <p:extLst>
      <p:ext uri="{BB962C8B-B14F-4D97-AF65-F5344CB8AC3E}">
        <p14:creationId xmlns:p14="http://schemas.microsoft.com/office/powerpoint/2010/main" val="1377357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 イメージ プレースホルダ 1"/>
          <p:cNvSpPr>
            <a:spLocks noGrp="1" noRot="1" noChangeAspect="1" noTextEdit="1"/>
          </p:cNvSpPr>
          <p:nvPr>
            <p:ph type="sldImg"/>
          </p:nvPr>
        </p:nvSpPr>
        <p:spPr>
          <a:ln/>
        </p:spPr>
      </p:sp>
      <p:sp>
        <p:nvSpPr>
          <p:cNvPr id="72707" name="ノート プレースホルダ 2"/>
          <p:cNvSpPr>
            <a:spLocks noGrp="1"/>
          </p:cNvSpPr>
          <p:nvPr>
            <p:ph type="body" idx="1"/>
          </p:nvPr>
        </p:nvSpPr>
        <p:spPr>
          <a:noFill/>
          <a:ln/>
        </p:spPr>
        <p:txBody>
          <a:bodyPr/>
          <a:lstStyle/>
          <a:p>
            <a:pPr eaLnBrk="1" hangingPunct="1"/>
            <a:endParaRPr lang="ja-JP" altLang="en-US"/>
          </a:p>
        </p:txBody>
      </p:sp>
      <p:sp>
        <p:nvSpPr>
          <p:cNvPr id="72708"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72709" name="日付プレースホルダ 4"/>
          <p:cNvSpPr>
            <a:spLocks noGrp="1"/>
          </p:cNvSpPr>
          <p:nvPr>
            <p:ph type="dt" sz="quarter" idx="1"/>
          </p:nvPr>
        </p:nvSpPr>
        <p:spPr/>
        <p:txBody>
          <a:bodyPr/>
          <a:lstStyle/>
          <a:p>
            <a:pPr defTabSz="990600">
              <a:defRPr/>
            </a:pPr>
            <a:r>
              <a:rPr lang="en-US" altLang="ja-JP"/>
              <a:t>2009/5/11</a:t>
            </a:r>
          </a:p>
        </p:txBody>
      </p:sp>
      <p:sp>
        <p:nvSpPr>
          <p:cNvPr id="72710" name="フッター プレースホルダ 5"/>
          <p:cNvSpPr>
            <a:spLocks noGrp="1"/>
          </p:cNvSpPr>
          <p:nvPr>
            <p:ph type="ftr" sz="quarter" idx="4"/>
          </p:nvPr>
        </p:nvSpPr>
        <p:spPr/>
        <p:txBody>
          <a:bodyPr/>
          <a:lstStyle/>
          <a:p>
            <a:pPr defTabSz="990600">
              <a:defRPr/>
            </a:pPr>
            <a:r>
              <a:rPr lang="en-US" altLang="ja-JP"/>
              <a:t>高増潔</a:t>
            </a:r>
          </a:p>
        </p:txBody>
      </p:sp>
      <p:sp>
        <p:nvSpPr>
          <p:cNvPr id="72711" name="スライド番号プレースホルダ 6"/>
          <p:cNvSpPr>
            <a:spLocks noGrp="1"/>
          </p:cNvSpPr>
          <p:nvPr>
            <p:ph type="sldNum" sz="quarter" idx="5"/>
          </p:nvPr>
        </p:nvSpPr>
        <p:spPr/>
        <p:txBody>
          <a:bodyPr/>
          <a:lstStyle/>
          <a:p>
            <a:pPr defTabSz="990600">
              <a:defRPr/>
            </a:pPr>
            <a:fld id="{A060E0C1-2278-47BF-9576-A65AE072436A}" type="slidenum">
              <a:rPr lang="en-US" altLang="ja-JP" smtClean="0"/>
              <a:pPr defTabSz="990600">
                <a:defRPr/>
              </a:pPr>
              <a:t>9</a:t>
            </a:fld>
            <a:endParaRPr lang="en-US" altLang="ja-JP"/>
          </a:p>
        </p:txBody>
      </p:sp>
    </p:spTree>
    <p:extLst>
      <p:ext uri="{BB962C8B-B14F-4D97-AF65-F5344CB8AC3E}">
        <p14:creationId xmlns:p14="http://schemas.microsoft.com/office/powerpoint/2010/main" val="2584297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スライド イメージ プレースホルダ 1"/>
          <p:cNvSpPr>
            <a:spLocks noGrp="1" noRot="1" noChangeAspect="1" noTextEdit="1"/>
          </p:cNvSpPr>
          <p:nvPr>
            <p:ph type="sldImg"/>
          </p:nvPr>
        </p:nvSpPr>
        <p:spPr>
          <a:ln/>
        </p:spPr>
      </p:sp>
      <p:sp>
        <p:nvSpPr>
          <p:cNvPr id="74755" name="ノート プレースホルダ 2"/>
          <p:cNvSpPr>
            <a:spLocks noGrp="1"/>
          </p:cNvSpPr>
          <p:nvPr>
            <p:ph type="body" idx="1"/>
          </p:nvPr>
        </p:nvSpPr>
        <p:spPr>
          <a:noFill/>
          <a:ln/>
        </p:spPr>
        <p:txBody>
          <a:bodyPr/>
          <a:lstStyle/>
          <a:p>
            <a:pPr eaLnBrk="1" hangingPunct="1"/>
            <a:endParaRPr lang="ja-JP" altLang="en-US"/>
          </a:p>
        </p:txBody>
      </p:sp>
      <p:sp>
        <p:nvSpPr>
          <p:cNvPr id="74756"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74757" name="日付プレースホルダ 4"/>
          <p:cNvSpPr>
            <a:spLocks noGrp="1"/>
          </p:cNvSpPr>
          <p:nvPr>
            <p:ph type="dt" sz="quarter" idx="1"/>
          </p:nvPr>
        </p:nvSpPr>
        <p:spPr/>
        <p:txBody>
          <a:bodyPr/>
          <a:lstStyle/>
          <a:p>
            <a:pPr defTabSz="990600">
              <a:defRPr/>
            </a:pPr>
            <a:r>
              <a:rPr lang="en-US" altLang="ja-JP"/>
              <a:t>2009/5/11</a:t>
            </a:r>
          </a:p>
        </p:txBody>
      </p:sp>
      <p:sp>
        <p:nvSpPr>
          <p:cNvPr id="74758" name="フッター プレースホルダ 5"/>
          <p:cNvSpPr>
            <a:spLocks noGrp="1"/>
          </p:cNvSpPr>
          <p:nvPr>
            <p:ph type="ftr" sz="quarter" idx="4"/>
          </p:nvPr>
        </p:nvSpPr>
        <p:spPr/>
        <p:txBody>
          <a:bodyPr/>
          <a:lstStyle/>
          <a:p>
            <a:pPr defTabSz="990600">
              <a:defRPr/>
            </a:pPr>
            <a:r>
              <a:rPr lang="en-US" altLang="ja-JP"/>
              <a:t>高増潔</a:t>
            </a:r>
          </a:p>
        </p:txBody>
      </p:sp>
      <p:sp>
        <p:nvSpPr>
          <p:cNvPr id="74759" name="スライド番号プレースホルダ 6"/>
          <p:cNvSpPr>
            <a:spLocks noGrp="1"/>
          </p:cNvSpPr>
          <p:nvPr>
            <p:ph type="sldNum" sz="quarter" idx="5"/>
          </p:nvPr>
        </p:nvSpPr>
        <p:spPr/>
        <p:txBody>
          <a:bodyPr/>
          <a:lstStyle/>
          <a:p>
            <a:pPr defTabSz="990600">
              <a:defRPr/>
            </a:pPr>
            <a:fld id="{EDD5A274-8FA5-4D1B-BC4D-48317DCE5FC0}" type="slidenum">
              <a:rPr lang="en-US" altLang="ja-JP" smtClean="0"/>
              <a:pPr defTabSz="990600">
                <a:defRPr/>
              </a:pPr>
              <a:t>10</a:t>
            </a:fld>
            <a:endParaRPr lang="en-US" altLang="ja-JP"/>
          </a:p>
        </p:txBody>
      </p:sp>
    </p:spTree>
    <p:extLst>
      <p:ext uri="{BB962C8B-B14F-4D97-AF65-F5344CB8AC3E}">
        <p14:creationId xmlns:p14="http://schemas.microsoft.com/office/powerpoint/2010/main" val="1057792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 イメージ プレースホルダ 1"/>
          <p:cNvSpPr>
            <a:spLocks noGrp="1" noRot="1" noChangeAspect="1" noTextEdit="1"/>
          </p:cNvSpPr>
          <p:nvPr>
            <p:ph type="sldImg"/>
          </p:nvPr>
        </p:nvSpPr>
        <p:spPr>
          <a:ln/>
        </p:spPr>
      </p:sp>
      <p:sp>
        <p:nvSpPr>
          <p:cNvPr id="75779" name="ノート プレースホルダ 2"/>
          <p:cNvSpPr>
            <a:spLocks noGrp="1"/>
          </p:cNvSpPr>
          <p:nvPr>
            <p:ph type="body" idx="1"/>
          </p:nvPr>
        </p:nvSpPr>
        <p:spPr>
          <a:noFill/>
          <a:ln/>
        </p:spPr>
        <p:txBody>
          <a:bodyPr/>
          <a:lstStyle/>
          <a:p>
            <a:pPr eaLnBrk="1" hangingPunct="1"/>
            <a:endParaRPr lang="ja-JP" altLang="en-US"/>
          </a:p>
        </p:txBody>
      </p:sp>
      <p:sp>
        <p:nvSpPr>
          <p:cNvPr id="75780"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75781" name="日付プレースホルダ 4"/>
          <p:cNvSpPr>
            <a:spLocks noGrp="1"/>
          </p:cNvSpPr>
          <p:nvPr>
            <p:ph type="dt" sz="quarter" idx="1"/>
          </p:nvPr>
        </p:nvSpPr>
        <p:spPr/>
        <p:txBody>
          <a:bodyPr/>
          <a:lstStyle/>
          <a:p>
            <a:pPr defTabSz="990600">
              <a:defRPr/>
            </a:pPr>
            <a:r>
              <a:rPr lang="en-US" altLang="ja-JP"/>
              <a:t>2009/5/11</a:t>
            </a:r>
          </a:p>
        </p:txBody>
      </p:sp>
      <p:sp>
        <p:nvSpPr>
          <p:cNvPr id="75782" name="フッター プレースホルダ 5"/>
          <p:cNvSpPr>
            <a:spLocks noGrp="1"/>
          </p:cNvSpPr>
          <p:nvPr>
            <p:ph type="ftr" sz="quarter" idx="4"/>
          </p:nvPr>
        </p:nvSpPr>
        <p:spPr/>
        <p:txBody>
          <a:bodyPr/>
          <a:lstStyle/>
          <a:p>
            <a:pPr defTabSz="990600">
              <a:defRPr/>
            </a:pPr>
            <a:r>
              <a:rPr lang="en-US" altLang="ja-JP"/>
              <a:t>高増潔</a:t>
            </a:r>
          </a:p>
        </p:txBody>
      </p:sp>
      <p:sp>
        <p:nvSpPr>
          <p:cNvPr id="75783" name="スライド番号プレースホルダ 6"/>
          <p:cNvSpPr>
            <a:spLocks noGrp="1"/>
          </p:cNvSpPr>
          <p:nvPr>
            <p:ph type="sldNum" sz="quarter" idx="5"/>
          </p:nvPr>
        </p:nvSpPr>
        <p:spPr/>
        <p:txBody>
          <a:bodyPr/>
          <a:lstStyle/>
          <a:p>
            <a:pPr defTabSz="990600">
              <a:defRPr/>
            </a:pPr>
            <a:fld id="{077E31CD-1AE9-4E4C-86A9-9BD447903A6E}" type="slidenum">
              <a:rPr lang="en-US" altLang="ja-JP" smtClean="0"/>
              <a:pPr defTabSz="990600">
                <a:defRPr/>
              </a:pPr>
              <a:t>12</a:t>
            </a:fld>
            <a:endParaRPr lang="en-US" altLang="ja-JP"/>
          </a:p>
        </p:txBody>
      </p:sp>
    </p:spTree>
    <p:extLst>
      <p:ext uri="{BB962C8B-B14F-4D97-AF65-F5344CB8AC3E}">
        <p14:creationId xmlns:p14="http://schemas.microsoft.com/office/powerpoint/2010/main" val="513685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 イメージ プレースホルダ 1"/>
          <p:cNvSpPr>
            <a:spLocks noGrp="1" noRot="1" noChangeAspect="1" noTextEdit="1"/>
          </p:cNvSpPr>
          <p:nvPr>
            <p:ph type="sldImg"/>
          </p:nvPr>
        </p:nvSpPr>
        <p:spPr>
          <a:ln/>
        </p:spPr>
      </p:sp>
      <p:sp>
        <p:nvSpPr>
          <p:cNvPr id="76803" name="ノート プレースホルダ 2"/>
          <p:cNvSpPr>
            <a:spLocks noGrp="1"/>
          </p:cNvSpPr>
          <p:nvPr>
            <p:ph type="body" idx="1"/>
          </p:nvPr>
        </p:nvSpPr>
        <p:spPr>
          <a:noFill/>
          <a:ln/>
        </p:spPr>
        <p:txBody>
          <a:bodyPr/>
          <a:lstStyle/>
          <a:p>
            <a:pPr eaLnBrk="1" hangingPunct="1"/>
            <a:endParaRPr lang="ja-JP" altLang="en-US"/>
          </a:p>
        </p:txBody>
      </p:sp>
      <p:sp>
        <p:nvSpPr>
          <p:cNvPr id="76804" name="ヘッダー プレースホルダ 3"/>
          <p:cNvSpPr>
            <a:spLocks noGrp="1"/>
          </p:cNvSpPr>
          <p:nvPr>
            <p:ph type="hdr" sz="quarter"/>
          </p:nvPr>
        </p:nvSpPr>
        <p:spPr/>
        <p:txBody>
          <a:bodyPr/>
          <a:lstStyle/>
          <a:p>
            <a:pPr defTabSz="990600">
              <a:defRPr/>
            </a:pPr>
            <a:r>
              <a:rPr lang="zh-TW" altLang="en-US"/>
              <a:t>精密計測工学</a:t>
            </a:r>
            <a:r>
              <a:rPr lang="en-US" altLang="zh-TW"/>
              <a:t>Ⅰ 2009</a:t>
            </a:r>
            <a:r>
              <a:rPr lang="zh-TW" altLang="en-US"/>
              <a:t>年度</a:t>
            </a:r>
            <a:endParaRPr lang="en-US" altLang="ja-JP"/>
          </a:p>
        </p:txBody>
      </p:sp>
      <p:sp>
        <p:nvSpPr>
          <p:cNvPr id="76805" name="日付プレースホルダ 4"/>
          <p:cNvSpPr>
            <a:spLocks noGrp="1"/>
          </p:cNvSpPr>
          <p:nvPr>
            <p:ph type="dt" sz="quarter" idx="1"/>
          </p:nvPr>
        </p:nvSpPr>
        <p:spPr/>
        <p:txBody>
          <a:bodyPr/>
          <a:lstStyle/>
          <a:p>
            <a:pPr defTabSz="990600">
              <a:defRPr/>
            </a:pPr>
            <a:r>
              <a:rPr lang="en-US" altLang="ja-JP"/>
              <a:t>2009/5/11</a:t>
            </a:r>
          </a:p>
        </p:txBody>
      </p:sp>
      <p:sp>
        <p:nvSpPr>
          <p:cNvPr id="76806" name="フッター プレースホルダ 5"/>
          <p:cNvSpPr>
            <a:spLocks noGrp="1"/>
          </p:cNvSpPr>
          <p:nvPr>
            <p:ph type="ftr" sz="quarter" idx="4"/>
          </p:nvPr>
        </p:nvSpPr>
        <p:spPr/>
        <p:txBody>
          <a:bodyPr/>
          <a:lstStyle/>
          <a:p>
            <a:pPr defTabSz="990600">
              <a:defRPr/>
            </a:pPr>
            <a:r>
              <a:rPr lang="en-US" altLang="ja-JP"/>
              <a:t>高増潔</a:t>
            </a:r>
          </a:p>
        </p:txBody>
      </p:sp>
      <p:sp>
        <p:nvSpPr>
          <p:cNvPr id="76807" name="スライド番号プレースホルダ 6"/>
          <p:cNvSpPr>
            <a:spLocks noGrp="1"/>
          </p:cNvSpPr>
          <p:nvPr>
            <p:ph type="sldNum" sz="quarter" idx="5"/>
          </p:nvPr>
        </p:nvSpPr>
        <p:spPr/>
        <p:txBody>
          <a:bodyPr/>
          <a:lstStyle/>
          <a:p>
            <a:pPr defTabSz="990600">
              <a:defRPr/>
            </a:pPr>
            <a:fld id="{AAA62DE1-A8B4-4251-A3AC-5F9CC8DA2191}" type="slidenum">
              <a:rPr lang="en-US" altLang="ja-JP" smtClean="0"/>
              <a:pPr defTabSz="990600">
                <a:defRPr/>
              </a:pPr>
              <a:t>13</a:t>
            </a:fld>
            <a:endParaRPr lang="en-US" altLang="ja-JP"/>
          </a:p>
        </p:txBody>
      </p:sp>
    </p:spTree>
    <p:extLst>
      <p:ext uri="{BB962C8B-B14F-4D97-AF65-F5344CB8AC3E}">
        <p14:creationId xmlns:p14="http://schemas.microsoft.com/office/powerpoint/2010/main" val="22586323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990600"/>
            <a:ext cx="7772400" cy="1371600"/>
          </a:xfrm>
        </p:spPr>
        <p:txBody>
          <a:bodyPr/>
          <a:lstStyle>
            <a:lvl1pPr>
              <a:defRPr sz="3200">
                <a:solidFill>
                  <a:schemeClr val="tx1"/>
                </a:solidFill>
              </a:defRPr>
            </a:lvl1pPr>
          </a:lstStyle>
          <a:p>
            <a:r>
              <a:rPr lang="ja-JP" altLang="en-US"/>
              <a:t>マスター タイトルの書式設定</a:t>
            </a:r>
            <a:endParaRPr lang="ja-JP" altLang="en-US" dirty="0"/>
          </a:p>
        </p:txBody>
      </p:sp>
      <p:sp>
        <p:nvSpPr>
          <p:cNvPr id="2488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100"/>
            </a:lvl1pPr>
          </a:lstStyle>
          <a:p>
            <a:r>
              <a:rPr lang="ja-JP" altLang="en-US"/>
              <a:t>マスター サブタイトルの書式設定</a:t>
            </a:r>
            <a:endParaRPr lang="ja-JP" altLang="en-US" dirty="0"/>
          </a:p>
        </p:txBody>
      </p:sp>
      <p:sp>
        <p:nvSpPr>
          <p:cNvPr id="5" name="Rectangle 4"/>
          <p:cNvSpPr>
            <a:spLocks noGrp="1" noChangeArrowheads="1"/>
          </p:cNvSpPr>
          <p:nvPr>
            <p:ph type="dt" sz="half" idx="10"/>
          </p:nvPr>
        </p:nvSpPr>
        <p:spPr>
          <a:xfrm>
            <a:off x="2400005" y="6227135"/>
            <a:ext cx="2413000" cy="457200"/>
          </a:xfrm>
        </p:spPr>
        <p:txBody>
          <a:bodyPr/>
          <a:lstStyle>
            <a:lvl1pPr>
              <a:defRPr sz="1600">
                <a:latin typeface="+mj-lt"/>
                <a:ea typeface="+mj-ea"/>
              </a:defRPr>
            </a:lvl1pPr>
          </a:lstStyle>
          <a:p>
            <a:pPr>
              <a:defRPr/>
            </a:pPr>
            <a:r>
              <a:rPr lang="en-US" altLang="ja-JP"/>
              <a:t>2022-7-21</a:t>
            </a:r>
          </a:p>
        </p:txBody>
      </p:sp>
      <p:sp>
        <p:nvSpPr>
          <p:cNvPr id="6" name="Rectangle 5"/>
          <p:cNvSpPr>
            <a:spLocks noGrp="1" noChangeArrowheads="1"/>
          </p:cNvSpPr>
          <p:nvPr>
            <p:ph type="ftr" sz="quarter" idx="11"/>
          </p:nvPr>
        </p:nvSpPr>
        <p:spPr>
          <a:xfrm>
            <a:off x="2806700" y="6248400"/>
            <a:ext cx="3962400" cy="457200"/>
          </a:xfrm>
        </p:spPr>
        <p:txBody>
          <a:bodyPr/>
          <a:lstStyle>
            <a:lvl1pPr>
              <a:defRPr sz="1600">
                <a:latin typeface="+mj-lt"/>
                <a:ea typeface="+mj-ea"/>
              </a:defRPr>
            </a:lvl1pPr>
          </a:lstStyle>
          <a:p>
            <a:pPr>
              <a:defRPr/>
            </a:pPr>
            <a:r>
              <a:rPr lang="zh-TW" altLang="en-US"/>
              <a:t>精密測定</a:t>
            </a:r>
            <a:r>
              <a:rPr lang="en-US" altLang="zh-TW"/>
              <a:t>03b</a:t>
            </a:r>
            <a:r>
              <a:rPr lang="zh-TW" altLang="en-US"/>
              <a:t>：幾何公差</a:t>
            </a:r>
            <a:endParaRPr lang="en-US" altLang="ja-JP"/>
          </a:p>
        </p:txBody>
      </p:sp>
      <p:sp>
        <p:nvSpPr>
          <p:cNvPr id="7" name="Rectangle 6"/>
          <p:cNvSpPr>
            <a:spLocks noGrp="1" noChangeArrowheads="1"/>
          </p:cNvSpPr>
          <p:nvPr>
            <p:ph type="sldNum" sz="quarter" idx="12"/>
          </p:nvPr>
        </p:nvSpPr>
        <p:spPr>
          <a:xfrm>
            <a:off x="6959600" y="6248400"/>
            <a:ext cx="1905000" cy="457200"/>
          </a:xfrm>
        </p:spPr>
        <p:txBody>
          <a:bodyPr/>
          <a:lstStyle>
            <a:lvl1pPr>
              <a:defRPr sz="2000" b="0">
                <a:latin typeface="+mj-lt"/>
                <a:ea typeface="+mj-ea"/>
              </a:defRPr>
            </a:lvl1pPr>
          </a:lstStyle>
          <a:p>
            <a:pPr>
              <a:defRPr/>
            </a:pPr>
            <a:fld id="{CCA581B0-A41A-4140-821F-3CCDE6EAB729}" type="slidenum">
              <a:rPr lang="en-US" altLang="ja-JP" smtClean="0"/>
              <a:pPr>
                <a:defRPr/>
              </a:pPr>
              <a:t>‹#›</a:t>
            </a:fld>
            <a:endParaRPr lang="en-US" altLang="ja-JP"/>
          </a:p>
        </p:txBody>
      </p:sp>
      <p:pic>
        <p:nvPicPr>
          <p:cNvPr id="9" name="Picture 7" descr="東大マーク"/>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7707792" y="5507997"/>
            <a:ext cx="1390452" cy="1296000"/>
          </a:xfrm>
          <a:prstGeom prst="rect">
            <a:avLst/>
          </a:prstGeom>
          <a:noFill/>
          <a:ln w="9525">
            <a:noFill/>
            <a:miter lim="800000"/>
            <a:headEnd/>
            <a:tailEnd/>
          </a:ln>
        </p:spPr>
      </p:pic>
      <p:sp>
        <p:nvSpPr>
          <p:cNvPr id="10" name="AutoShape 7"/>
          <p:cNvSpPr>
            <a:spLocks noChangeArrowheads="1"/>
          </p:cNvSpPr>
          <p:nvPr/>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grpSp>
        <p:nvGrpSpPr>
          <p:cNvPr id="11" name="グループ化 10">
            <a:extLst>
              <a:ext uri="{FF2B5EF4-FFF2-40B4-BE49-F238E27FC236}">
                <a16:creationId xmlns:a16="http://schemas.microsoft.com/office/drawing/2014/main" id="{D8AAEBAA-4750-4F73-BCB2-1CDCEC7B4558}"/>
              </a:ext>
            </a:extLst>
          </p:cNvPr>
          <p:cNvGrpSpPr/>
          <p:nvPr/>
        </p:nvGrpSpPr>
        <p:grpSpPr>
          <a:xfrm>
            <a:off x="79899" y="5465424"/>
            <a:ext cx="2805344" cy="1392576"/>
            <a:chOff x="106532" y="4173723"/>
            <a:chExt cx="2805344" cy="1392576"/>
          </a:xfrm>
        </p:grpSpPr>
        <p:pic>
          <p:nvPicPr>
            <p:cNvPr id="12" name="図 11" descr="アイコン&#10;&#10;自動的に生成された説明">
              <a:extLst>
                <a:ext uri="{FF2B5EF4-FFF2-40B4-BE49-F238E27FC236}">
                  <a16:creationId xmlns:a16="http://schemas.microsoft.com/office/drawing/2014/main" id="{AE43EC45-8939-45FD-B019-140A4BCC4D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532" y="4173723"/>
              <a:ext cx="1498074" cy="1392576"/>
            </a:xfrm>
            <a:prstGeom prst="rect">
              <a:avLst/>
            </a:prstGeom>
          </p:spPr>
        </p:pic>
        <p:sp>
          <p:nvSpPr>
            <p:cNvPr id="13" name="テキスト ボックス 12">
              <a:extLst>
                <a:ext uri="{FF2B5EF4-FFF2-40B4-BE49-F238E27FC236}">
                  <a16:creationId xmlns:a16="http://schemas.microsoft.com/office/drawing/2014/main" id="{0CA4EA76-B717-488F-A366-10A95AB8B295}"/>
                </a:ext>
              </a:extLst>
            </p:cNvPr>
            <p:cNvSpPr txBox="1"/>
            <p:nvPr userDrawn="1"/>
          </p:nvSpPr>
          <p:spPr>
            <a:xfrm>
              <a:off x="870012" y="5113538"/>
              <a:ext cx="2041864" cy="338554"/>
            </a:xfrm>
            <a:prstGeom prst="rect">
              <a:avLst/>
            </a:prstGeom>
            <a:noFill/>
          </p:spPr>
          <p:txBody>
            <a:bodyPr wrap="square" rtlCol="0">
              <a:spAutoFit/>
            </a:bodyPr>
            <a:lstStyle/>
            <a:p>
              <a:r>
                <a:rPr kumimoji="1" lang="en-US" altLang="ja-JP" sz="1600" b="0" i="1" dirty="0">
                  <a:effectLst/>
                </a:rPr>
                <a:t>Takamasu</a:t>
              </a:r>
              <a:r>
                <a:rPr kumimoji="1" lang="ja-JP" altLang="en-US" sz="1600" b="0" i="1" dirty="0">
                  <a:effectLst/>
                </a:rPr>
                <a:t> </a:t>
              </a:r>
              <a:r>
                <a:rPr kumimoji="1" lang="en-US" altLang="ja-JP" sz="1600" b="0" i="1" dirty="0">
                  <a:effectLst/>
                </a:rPr>
                <a:t>Lab</a:t>
              </a:r>
              <a:endParaRPr kumimoji="1" lang="ja-JP" altLang="en-US" sz="1600" b="0" i="1" dirty="0">
                <a:effectLst/>
              </a:endParaRPr>
            </a:p>
          </p:txBody>
        </p:sp>
      </p:grpSp>
    </p:spTree>
    <p:extLst>
      <p:ext uri="{BB962C8B-B14F-4D97-AF65-F5344CB8AC3E}">
        <p14:creationId xmlns:p14="http://schemas.microsoft.com/office/powerpoint/2010/main" val="96569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lvl1pPr algn="l">
              <a:defRPr/>
            </a:lvl1pPr>
            <a:lvl2pPr algn="l">
              <a:defRPr/>
            </a:lvl2pPr>
            <a:lvl3pPr algn="l">
              <a:defRPr sz="1900"/>
            </a:lvl3pPr>
            <a:lvl4pPr algn="l">
              <a:defRPr sz="1900"/>
            </a:lvl4pPr>
            <a:lvl5pPr algn="l">
              <a:defRPr sz="1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2022-7-21</a:t>
            </a:r>
          </a:p>
        </p:txBody>
      </p:sp>
      <p:sp>
        <p:nvSpPr>
          <p:cNvPr id="5" name="Rectangle 7"/>
          <p:cNvSpPr>
            <a:spLocks noGrp="1" noChangeArrowheads="1"/>
          </p:cNvSpPr>
          <p:nvPr>
            <p:ph type="ftr" sz="quarter" idx="11"/>
          </p:nvPr>
        </p:nvSpPr>
        <p:spPr>
          <a:ln/>
        </p:spPr>
        <p:txBody>
          <a:bodyPr/>
          <a:lstStyle>
            <a:lvl1pPr>
              <a:defRPr/>
            </a:lvl1pPr>
          </a:lstStyle>
          <a:p>
            <a:pPr>
              <a:defRPr/>
            </a:pPr>
            <a:r>
              <a:rPr lang="zh-TW" altLang="en-US"/>
              <a:t>精密測定</a:t>
            </a:r>
            <a:r>
              <a:rPr lang="en-US" altLang="zh-TW"/>
              <a:t>03b</a:t>
            </a:r>
            <a:r>
              <a:rPr lang="zh-TW" altLang="en-US"/>
              <a:t>：幾何公差</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B27AA76-F2AF-42F9-A7BC-8CF9816996DD}" type="slidenum">
              <a:rPr lang="en-US" altLang="ja-JP" smtClean="0"/>
              <a:pPr>
                <a:defRPr/>
              </a:pPr>
              <a:t>‹#›</a:t>
            </a:fld>
            <a:endParaRPr lang="en-US" altLang="ja-JP"/>
          </a:p>
        </p:txBody>
      </p:sp>
    </p:spTree>
    <p:extLst>
      <p:ext uri="{BB962C8B-B14F-4D97-AF65-F5344CB8AC3E}">
        <p14:creationId xmlns:p14="http://schemas.microsoft.com/office/powerpoint/2010/main" val="2935222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CE186-D7B6-45CC-2EBF-728257E123DB}"/>
              </a:ext>
            </a:extLst>
          </p:cNvPr>
          <p:cNvSpPr>
            <a:spLocks noGrp="1"/>
          </p:cNvSpPr>
          <p:nvPr>
            <p:ph type="title" hasCustomPrompt="1"/>
          </p:nvPr>
        </p:nvSpPr>
        <p:spPr/>
        <p:txBody>
          <a:bodyPr/>
          <a:lstStyle/>
          <a:p>
            <a:r>
              <a:rPr kumimoji="1" lang="ja-JP" altLang="en-US" dirty="0"/>
              <a:t>メモの書式設定</a:t>
            </a:r>
          </a:p>
        </p:txBody>
      </p:sp>
      <p:sp>
        <p:nvSpPr>
          <p:cNvPr id="3" name="日付プレースホルダー 2">
            <a:extLst>
              <a:ext uri="{FF2B5EF4-FFF2-40B4-BE49-F238E27FC236}">
                <a16:creationId xmlns:a16="http://schemas.microsoft.com/office/drawing/2014/main" id="{76C6C751-BF16-3ED9-BAC6-16210223E2EF}"/>
              </a:ext>
            </a:extLst>
          </p:cNvPr>
          <p:cNvSpPr>
            <a:spLocks noGrp="1"/>
          </p:cNvSpPr>
          <p:nvPr>
            <p:ph type="dt" sz="half" idx="10"/>
          </p:nvPr>
        </p:nvSpPr>
        <p:spPr/>
        <p:txBody>
          <a:bodyPr/>
          <a:lstStyle/>
          <a:p>
            <a:pPr>
              <a:defRPr/>
            </a:pPr>
            <a:r>
              <a:rPr lang="en-US" altLang="ja-JP"/>
              <a:t>2022-7-21</a:t>
            </a:r>
          </a:p>
        </p:txBody>
      </p:sp>
      <p:sp>
        <p:nvSpPr>
          <p:cNvPr id="4" name="フッター プレースホルダー 3">
            <a:extLst>
              <a:ext uri="{FF2B5EF4-FFF2-40B4-BE49-F238E27FC236}">
                <a16:creationId xmlns:a16="http://schemas.microsoft.com/office/drawing/2014/main" id="{2F3516FC-CF9C-4B9A-1C60-68E14B14E08C}"/>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5" name="スライド番号プレースホルダー 4">
            <a:extLst>
              <a:ext uri="{FF2B5EF4-FFF2-40B4-BE49-F238E27FC236}">
                <a16:creationId xmlns:a16="http://schemas.microsoft.com/office/drawing/2014/main" id="{B36DE3A7-9809-D7A7-8800-10A8F23E3AE2}"/>
              </a:ext>
            </a:extLst>
          </p:cNvPr>
          <p:cNvSpPr>
            <a:spLocks noGrp="1"/>
          </p:cNvSpPr>
          <p:nvPr>
            <p:ph type="sldNum" sz="quarter" idx="12"/>
          </p:nvPr>
        </p:nvSpPr>
        <p:spPr/>
        <p:txBody>
          <a:bodyPr/>
          <a:lstStyle/>
          <a:p>
            <a:pPr>
              <a:defRPr/>
            </a:pPr>
            <a:fld id="{FC72BE22-D40F-4CD2-AE87-96DB39C3A5B8}" type="slidenum">
              <a:rPr lang="en-US" altLang="ja-JP" smtClean="0"/>
              <a:pPr>
                <a:defRPr/>
              </a:pPr>
              <a:t>‹#›</a:t>
            </a:fld>
            <a:endParaRPr lang="en-US" altLang="ja-JP"/>
          </a:p>
        </p:txBody>
      </p:sp>
      <p:sp>
        <p:nvSpPr>
          <p:cNvPr id="6" name="コンテンツ プレースホルダ 2">
            <a:extLst>
              <a:ext uri="{FF2B5EF4-FFF2-40B4-BE49-F238E27FC236}">
                <a16:creationId xmlns:a16="http://schemas.microsoft.com/office/drawing/2014/main" id="{A7DD1ACE-9216-8629-A789-6FD562640702}"/>
              </a:ext>
            </a:extLst>
          </p:cNvPr>
          <p:cNvSpPr>
            <a:spLocks noGrp="1"/>
          </p:cNvSpPr>
          <p:nvPr>
            <p:ph idx="1"/>
          </p:nvPr>
        </p:nvSpPr>
        <p:spPr>
          <a:xfrm>
            <a:off x="250825" y="908050"/>
            <a:ext cx="8642350" cy="5400675"/>
          </a:xfrm>
        </p:spPr>
        <p:txBody>
          <a:bodyPr/>
          <a:lstStyle>
            <a:lvl1pPr algn="l">
              <a:defRPr sz="2000"/>
            </a:lvl1pPr>
            <a:lvl2pPr algn="l">
              <a:defRPr sz="1800"/>
            </a:lvl2pPr>
            <a:lvl3pPr algn="l">
              <a:defRPr sz="1600"/>
            </a:lvl3pPr>
            <a:lvl4pPr algn="l">
              <a:defRPr sz="1600"/>
            </a:lvl4pPr>
            <a:lvl5pPr algn="l">
              <a:defRPr sz="16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3330739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ln/>
        </p:spPr>
        <p:txBody>
          <a:bodyPr/>
          <a:lstStyle>
            <a:lvl1pPr>
              <a:defRPr/>
            </a:lvl1pPr>
          </a:lstStyle>
          <a:p>
            <a:pPr>
              <a:defRPr/>
            </a:pPr>
            <a:r>
              <a:rPr lang="en-US" altLang="ja-JP"/>
              <a:t>2022-7-21</a:t>
            </a:r>
          </a:p>
        </p:txBody>
      </p:sp>
      <p:sp>
        <p:nvSpPr>
          <p:cNvPr id="5" name="Rectangle 7"/>
          <p:cNvSpPr>
            <a:spLocks noGrp="1" noChangeArrowheads="1"/>
          </p:cNvSpPr>
          <p:nvPr>
            <p:ph type="ftr" sz="quarter" idx="11"/>
          </p:nvPr>
        </p:nvSpPr>
        <p:spPr>
          <a:ln/>
        </p:spPr>
        <p:txBody>
          <a:bodyPr/>
          <a:lstStyle>
            <a:lvl1pPr>
              <a:defRPr/>
            </a:lvl1pPr>
          </a:lstStyle>
          <a:p>
            <a:pPr>
              <a:defRPr/>
            </a:pPr>
            <a:r>
              <a:rPr lang="zh-TW" altLang="en-US"/>
              <a:t>精密測定</a:t>
            </a:r>
            <a:r>
              <a:rPr lang="en-US" altLang="zh-TW"/>
              <a:t>03b</a:t>
            </a:r>
            <a:r>
              <a:rPr lang="zh-TW" altLang="en-US"/>
              <a:t>：幾何公差</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8C219623-F44D-4BE7-BAB0-D5E5D6A8EB78}" type="slidenum">
              <a:rPr lang="en-US" altLang="ja-JP" smtClean="0"/>
              <a:pPr>
                <a:defRPr/>
              </a:pPr>
              <a:t>‹#›</a:t>
            </a:fld>
            <a:endParaRPr lang="en-US" altLang="ja-JP"/>
          </a:p>
        </p:txBody>
      </p:sp>
    </p:spTree>
    <p:extLst>
      <p:ext uri="{BB962C8B-B14F-4D97-AF65-F5344CB8AC3E}">
        <p14:creationId xmlns:p14="http://schemas.microsoft.com/office/powerpoint/2010/main" val="2542926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81883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pic>
        <p:nvPicPr>
          <p:cNvPr id="12" name="図 11" descr="アイコン&#10;&#10;自動的に生成された説明">
            <a:extLst>
              <a:ext uri="{FF2B5EF4-FFF2-40B4-BE49-F238E27FC236}">
                <a16:creationId xmlns:a16="http://schemas.microsoft.com/office/drawing/2014/main" id="{62BB5ABD-114F-4DE0-9E02-7D133AD8CFC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4401" y="5748601"/>
            <a:ext cx="1154097" cy="1072823"/>
          </a:xfrm>
          <a:prstGeom prst="rect">
            <a:avLst/>
          </a:prstGeom>
        </p:spPr>
      </p:pic>
      <p:sp>
        <p:nvSpPr>
          <p:cNvPr id="3075" name="Rectangle 3"/>
          <p:cNvSpPr>
            <a:spLocks noGrp="1" noChangeArrowheads="1"/>
          </p:cNvSpPr>
          <p:nvPr>
            <p:ph type="body" idx="1"/>
          </p:nvPr>
        </p:nvSpPr>
        <p:spPr bwMode="auto">
          <a:xfrm>
            <a:off x="250825" y="908050"/>
            <a:ext cx="864235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47810" name="Rectangle 2"/>
          <p:cNvSpPr>
            <a:spLocks noGrp="1" noChangeArrowheads="1"/>
          </p:cNvSpPr>
          <p:nvPr>
            <p:ph type="title"/>
          </p:nvPr>
        </p:nvSpPr>
        <p:spPr bwMode="auto">
          <a:xfrm>
            <a:off x="179388" y="188913"/>
            <a:ext cx="871378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247814" name="Rectangle 6"/>
          <p:cNvSpPr>
            <a:spLocks noGrp="1" noChangeArrowheads="1"/>
          </p:cNvSpPr>
          <p:nvPr>
            <p:ph type="dt" sz="half" idx="2"/>
          </p:nvPr>
        </p:nvSpPr>
        <p:spPr bwMode="auto">
          <a:xfrm>
            <a:off x="1009777" y="6462332"/>
            <a:ext cx="1285367" cy="2767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600">
                <a:latin typeface="+mj-lt"/>
                <a:ea typeface="+mj-ea"/>
                <a:cs typeface="+mn-cs"/>
              </a:defRPr>
            </a:lvl1pPr>
          </a:lstStyle>
          <a:p>
            <a:pPr>
              <a:defRPr/>
            </a:pPr>
            <a:r>
              <a:rPr lang="en-US" altLang="ja-JP"/>
              <a:t>2022-7-21</a:t>
            </a:r>
          </a:p>
        </p:txBody>
      </p:sp>
      <p:sp>
        <p:nvSpPr>
          <p:cNvPr id="247815" name="Rectangle 7"/>
          <p:cNvSpPr>
            <a:spLocks noGrp="1" noChangeArrowheads="1"/>
          </p:cNvSpPr>
          <p:nvPr>
            <p:ph type="ftr" sz="quarter" idx="3"/>
          </p:nvPr>
        </p:nvSpPr>
        <p:spPr bwMode="auto">
          <a:xfrm>
            <a:off x="2411413" y="6453188"/>
            <a:ext cx="4752975"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600">
                <a:latin typeface="+mj-lt"/>
                <a:ea typeface="+mj-ea"/>
                <a:cs typeface="+mn-cs"/>
              </a:defRPr>
            </a:lvl1pPr>
          </a:lstStyle>
          <a:p>
            <a:pPr>
              <a:defRPr/>
            </a:pPr>
            <a:r>
              <a:rPr lang="zh-TW" altLang="en-US"/>
              <a:t>精密測定</a:t>
            </a:r>
            <a:r>
              <a:rPr lang="en-US" altLang="zh-TW"/>
              <a:t>03b</a:t>
            </a:r>
            <a:r>
              <a:rPr lang="zh-TW" altLang="en-US"/>
              <a:t>：幾何公差</a:t>
            </a:r>
            <a:endParaRPr lang="en-US" altLang="ja-JP"/>
          </a:p>
        </p:txBody>
      </p:sp>
      <p:sp>
        <p:nvSpPr>
          <p:cNvPr id="247816" name="Rectangle 8"/>
          <p:cNvSpPr>
            <a:spLocks noGrp="1" noChangeArrowheads="1"/>
          </p:cNvSpPr>
          <p:nvPr>
            <p:ph type="sldNum" sz="quarter" idx="4"/>
          </p:nvPr>
        </p:nvSpPr>
        <p:spPr bwMode="auto">
          <a:xfrm>
            <a:off x="7380288" y="6453188"/>
            <a:ext cx="1512887"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2000" b="1">
                <a:latin typeface="+mj-lt"/>
                <a:ea typeface="+mj-ea"/>
                <a:cs typeface="+mn-cs"/>
              </a:defRPr>
            </a:lvl1pPr>
          </a:lstStyle>
          <a:p>
            <a:pPr>
              <a:defRPr/>
            </a:pPr>
            <a:fld id="{FC72BE22-D40F-4CD2-AE87-96DB39C3A5B8}" type="slidenum">
              <a:rPr lang="en-US" altLang="ja-JP" smtClean="0"/>
              <a:pPr>
                <a:defRPr/>
              </a:pPr>
              <a:t>‹#›</a:t>
            </a:fld>
            <a:endParaRPr lang="en-US" altLang="ja-JP"/>
          </a:p>
        </p:txBody>
      </p:sp>
      <p:sp>
        <p:nvSpPr>
          <p:cNvPr id="9" name="正方形/長方形 8"/>
          <p:cNvSpPr/>
          <p:nvPr/>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0" name="AutoShape 7"/>
          <p:cNvSpPr>
            <a:spLocks noChangeArrowheads="1"/>
          </p:cNvSpPr>
          <p:nvPr/>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3792746764"/>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Lst>
  <p:hf hdr="0"/>
  <p:txStyles>
    <p:titleStyle>
      <a:lvl1pPr algn="l" rtl="0" eaLnBrk="1" fontAlgn="base" hangingPunct="1">
        <a:spcBef>
          <a:spcPct val="0"/>
        </a:spcBef>
        <a:spcAft>
          <a:spcPct val="0"/>
        </a:spcAft>
        <a:defRPr kumimoji="1" sz="3000" b="1">
          <a:solidFill>
            <a:schemeClr val="tx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2pPr>
      <a:lvl3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3pPr>
      <a:lvl4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4pPr>
      <a:lvl5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5pPr>
      <a:lvl6pPr marL="4572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6pPr>
      <a:lvl7pPr marL="9144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7pPr>
      <a:lvl8pPr marL="13716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8pPr>
      <a:lvl9pPr marL="18288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9pPr>
    </p:titleStyle>
    <p:bodyStyle>
      <a:lvl1pPr marL="469900" indent="-469900" algn="l" rtl="0" eaLnBrk="1" fontAlgn="base" hangingPunct="1">
        <a:spcBef>
          <a:spcPct val="30000"/>
        </a:spcBef>
        <a:spcAft>
          <a:spcPct val="0"/>
        </a:spcAft>
        <a:buClr>
          <a:schemeClr val="accent2"/>
        </a:buClr>
        <a:buFont typeface="Wingdings" pitchFamily="2" charset="2"/>
        <a:buChar char="n"/>
        <a:defRPr kumimoji="1" sz="2200">
          <a:solidFill>
            <a:schemeClr val="tx1"/>
          </a:solidFill>
          <a:latin typeface="+mj-lt"/>
          <a:ea typeface="+mj-ea"/>
          <a:cs typeface="+mn-cs"/>
        </a:defRPr>
      </a:lvl1pPr>
      <a:lvl2pPr marL="908050" indent="-436563" algn="l" rtl="0" eaLnBrk="1" fontAlgn="base" hangingPunct="1">
        <a:spcBef>
          <a:spcPct val="0"/>
        </a:spcBef>
        <a:spcAft>
          <a:spcPct val="0"/>
        </a:spcAft>
        <a:buClr>
          <a:srgbClr val="FFCC00"/>
        </a:buClr>
        <a:buFont typeface="Wingdings" pitchFamily="2" charset="2"/>
        <a:buChar char="n"/>
        <a:defRPr kumimoji="1" sz="2000">
          <a:solidFill>
            <a:srgbClr val="00002A"/>
          </a:solidFill>
          <a:latin typeface="+mj-lt"/>
          <a:ea typeface="+mj-ea"/>
        </a:defRPr>
      </a:lvl2pPr>
      <a:lvl3pPr marL="1304925" indent="-395288" algn="l" rtl="0" eaLnBrk="1" fontAlgn="base" hangingPunct="1">
        <a:spcBef>
          <a:spcPct val="0"/>
        </a:spcBef>
        <a:spcAft>
          <a:spcPct val="0"/>
        </a:spcAft>
        <a:buClr>
          <a:srgbClr val="FF3399"/>
        </a:buClr>
        <a:buFont typeface="Wingdings" pitchFamily="2" charset="2"/>
        <a:buChar char="n"/>
        <a:defRPr kumimoji="1" sz="1900">
          <a:solidFill>
            <a:srgbClr val="00002A"/>
          </a:solidFill>
          <a:latin typeface="+mj-lt"/>
          <a:ea typeface="+mj-ea"/>
        </a:defRPr>
      </a:lvl3pPr>
      <a:lvl4pPr marL="1693863" indent="-387350" algn="l" rtl="0" eaLnBrk="1" fontAlgn="base" hangingPunct="1">
        <a:spcBef>
          <a:spcPct val="0"/>
        </a:spcBef>
        <a:spcAft>
          <a:spcPct val="0"/>
        </a:spcAft>
        <a:buClr>
          <a:schemeClr val="accent2"/>
        </a:buClr>
        <a:buFont typeface="Wingdings" pitchFamily="2" charset="2"/>
        <a:buChar char="n"/>
        <a:defRPr kumimoji="1" sz="1600">
          <a:solidFill>
            <a:srgbClr val="00002A"/>
          </a:solidFill>
          <a:latin typeface="+mj-lt"/>
          <a:ea typeface="+mj-ea"/>
        </a:defRPr>
      </a:lvl4pPr>
      <a:lvl5pPr marL="20939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j-lt"/>
          <a:ea typeface="+mj-ea"/>
        </a:defRPr>
      </a:lvl5pPr>
      <a:lvl6pPr marL="25511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6pPr>
      <a:lvl7pPr marL="30083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7pPr>
      <a:lvl8pPr marL="34655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8pPr>
      <a:lvl9pPr marL="39227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image" Target="../media/image13.sv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Grp="1" noChangeArrowheads="1"/>
          </p:cNvSpPr>
          <p:nvPr>
            <p:ph type="ctrTitle"/>
          </p:nvPr>
        </p:nvSpPr>
        <p:spPr/>
        <p:txBody>
          <a:bodyPr/>
          <a:lstStyle/>
          <a:p>
            <a:pPr eaLnBrk="1" hangingPunct="1">
              <a:defRPr/>
            </a:pPr>
            <a:r>
              <a:rPr lang="ja-JP" altLang="en-US" dirty="0"/>
              <a:t>精密測定</a:t>
            </a:r>
            <a:r>
              <a:rPr lang="en-US" altLang="ja-JP" dirty="0"/>
              <a:t>03b</a:t>
            </a:r>
            <a:br>
              <a:rPr lang="en-US" altLang="ja-JP" dirty="0"/>
            </a:br>
            <a:br>
              <a:rPr lang="en-US" altLang="ja-JP" dirty="0"/>
            </a:br>
            <a:r>
              <a:rPr lang="ja-JP" altLang="en-US" dirty="0"/>
              <a:t>幾何公差</a:t>
            </a:r>
          </a:p>
        </p:txBody>
      </p:sp>
      <p:sp>
        <p:nvSpPr>
          <p:cNvPr id="10243" name="Rectangle 3"/>
          <p:cNvSpPr>
            <a:spLocks noGrp="1" noChangeArrowheads="1"/>
          </p:cNvSpPr>
          <p:nvPr>
            <p:ph type="subTitle" idx="1"/>
          </p:nvPr>
        </p:nvSpPr>
        <p:spPr/>
        <p:txBody>
          <a:bodyPr/>
          <a:lstStyle/>
          <a:p>
            <a:r>
              <a:rPr lang="en-US" altLang="ja-JP" sz="2000" dirty="0"/>
              <a:t>2022</a:t>
            </a:r>
            <a:r>
              <a:rPr lang="ja-JP" altLang="en-US" sz="2000" dirty="0"/>
              <a:t>年</a:t>
            </a:r>
            <a:r>
              <a:rPr lang="en-US" altLang="ja-JP" sz="2000" dirty="0"/>
              <a:t>7</a:t>
            </a:r>
            <a:r>
              <a:rPr lang="ja-JP" altLang="en-US" sz="2000" dirty="0"/>
              <a:t>月</a:t>
            </a:r>
            <a:r>
              <a:rPr lang="en-US" altLang="ja-JP" sz="2000" dirty="0"/>
              <a:t>21</a:t>
            </a:r>
            <a:r>
              <a:rPr lang="ja-JP" altLang="en-US" sz="2000" dirty="0"/>
              <a:t>日</a:t>
            </a:r>
            <a:endParaRPr lang="en-US" altLang="ja-JP" sz="2000" dirty="0"/>
          </a:p>
          <a:p>
            <a:r>
              <a:rPr lang="ja-JP" altLang="en-US" sz="2000" dirty="0"/>
              <a:t>高増計測工学研究所</a:t>
            </a:r>
          </a:p>
          <a:p>
            <a:r>
              <a:rPr lang="ja-JP" altLang="en-US" sz="2000" dirty="0"/>
              <a:t>東京大学　名誉教授　高増潔</a:t>
            </a:r>
          </a:p>
          <a:p>
            <a:r>
              <a:rPr lang="en-US" altLang="ja-JP" sz="2000" dirty="0"/>
              <a:t>https://www.takamasu-lab.org/</a:t>
            </a:r>
          </a:p>
          <a:p>
            <a:pPr eaLnBrk="1" hangingPunct="1"/>
            <a:endParaRPr lang="en-US" altLang="ja-JP" sz="17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ctrTitle"/>
          </p:nvPr>
        </p:nvSpPr>
        <p:spPr/>
        <p:txBody>
          <a:bodyPr/>
          <a:lstStyle/>
          <a:p>
            <a:pPr eaLnBrk="1" hangingPunct="1">
              <a:defRPr/>
            </a:pPr>
            <a:r>
              <a:rPr lang="ja-JP" altLang="en-US" dirty="0"/>
              <a:t>幾何公差方式</a:t>
            </a:r>
          </a:p>
        </p:txBody>
      </p:sp>
      <p:sp>
        <p:nvSpPr>
          <p:cNvPr id="20483" name="Rectangle 3"/>
          <p:cNvSpPr>
            <a:spLocks noGrp="1" noChangeArrowheads="1"/>
          </p:cNvSpPr>
          <p:nvPr>
            <p:ph type="subTitle" idx="1"/>
          </p:nvPr>
        </p:nvSpPr>
        <p:spPr/>
        <p:txBody>
          <a:bodyPr/>
          <a:lstStyle/>
          <a:p>
            <a:pPr eaLnBrk="1" hangingPunct="1"/>
            <a:endParaRPr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C80D878-D782-CDE2-CA24-C74D0A95D362}"/>
              </a:ext>
            </a:extLst>
          </p:cNvPr>
          <p:cNvSpPr>
            <a:spLocks noGrp="1"/>
          </p:cNvSpPr>
          <p:nvPr>
            <p:ph idx="1"/>
          </p:nvPr>
        </p:nvSpPr>
        <p:spPr/>
        <p:txBody>
          <a:bodyPr/>
          <a:lstStyle/>
          <a:p>
            <a:r>
              <a:rPr kumimoji="1" lang="en-US" altLang="ja-JP" dirty="0"/>
              <a:t>JIS B0021</a:t>
            </a:r>
            <a:r>
              <a:rPr kumimoji="1" lang="ja-JP" altLang="en-US" dirty="0"/>
              <a:t>では，</a:t>
            </a:r>
            <a:r>
              <a:rPr kumimoji="1" lang="en-US" altLang="ja-JP" dirty="0"/>
              <a:t>19</a:t>
            </a:r>
            <a:r>
              <a:rPr kumimoji="1" lang="ja-JP" altLang="en-US" dirty="0"/>
              <a:t>種類</a:t>
            </a:r>
            <a:r>
              <a:rPr lang="ja-JP" altLang="en-US" dirty="0"/>
              <a:t>の幾何公差を規定している</a:t>
            </a:r>
            <a:endParaRPr lang="en-US" altLang="ja-JP" dirty="0"/>
          </a:p>
          <a:p>
            <a:pPr lvl="1"/>
            <a:r>
              <a:rPr kumimoji="1" lang="ja-JP" altLang="en-US" dirty="0"/>
              <a:t>形状公差：</a:t>
            </a:r>
            <a:r>
              <a:rPr kumimoji="1" lang="en-US" altLang="ja-JP" dirty="0"/>
              <a:t>6</a:t>
            </a:r>
            <a:r>
              <a:rPr kumimoji="1" lang="ja-JP" altLang="en-US" dirty="0"/>
              <a:t>種類，姿勢公差：</a:t>
            </a:r>
            <a:r>
              <a:rPr kumimoji="1" lang="en-US" altLang="ja-JP" dirty="0"/>
              <a:t>5</a:t>
            </a:r>
            <a:r>
              <a:rPr kumimoji="1" lang="ja-JP" altLang="en-US" dirty="0"/>
              <a:t>種類，位置公差：</a:t>
            </a:r>
            <a:r>
              <a:rPr kumimoji="1" lang="en-US" altLang="ja-JP" dirty="0"/>
              <a:t>6</a:t>
            </a:r>
            <a:r>
              <a:rPr kumimoji="1" lang="ja-JP" altLang="en-US" dirty="0"/>
              <a:t>種類，振れ公差：</a:t>
            </a:r>
            <a:r>
              <a:rPr kumimoji="1" lang="en-US" altLang="ja-JP" dirty="0"/>
              <a:t>2</a:t>
            </a:r>
            <a:r>
              <a:rPr kumimoji="1" lang="ja-JP" altLang="en-US" dirty="0"/>
              <a:t>種類</a:t>
            </a:r>
            <a:endParaRPr kumimoji="1" lang="en-US" altLang="ja-JP" dirty="0"/>
          </a:p>
          <a:p>
            <a:pPr lvl="1"/>
            <a:r>
              <a:rPr lang="ja-JP" altLang="en-US" dirty="0"/>
              <a:t>公差によって，データムが必要かどうかが分かれている</a:t>
            </a:r>
            <a:endParaRPr lang="en-US" altLang="ja-JP" dirty="0"/>
          </a:p>
          <a:p>
            <a:pPr lvl="1"/>
            <a:r>
              <a:rPr kumimoji="1" lang="ja-JP" altLang="en-US" dirty="0"/>
              <a:t>幾何公差の大きさは，領域法（形状を含める領域の大きさ）で決まる</a:t>
            </a:r>
            <a:endParaRPr kumimoji="1" lang="en-US" altLang="ja-JP" dirty="0"/>
          </a:p>
          <a:p>
            <a:pPr lvl="1"/>
            <a:r>
              <a:rPr kumimoji="1" lang="ja-JP" altLang="en-US" dirty="0"/>
              <a:t>幾何公差の図示方法については，記号を利用する方法が使われる</a:t>
            </a:r>
            <a:endParaRPr kumimoji="1" lang="en-US" altLang="ja-JP" dirty="0"/>
          </a:p>
          <a:p>
            <a:r>
              <a:rPr lang="ja-JP" altLang="en-US" dirty="0"/>
              <a:t>関係する</a:t>
            </a:r>
            <a:r>
              <a:rPr lang="en-US" altLang="ja-JP" dirty="0"/>
              <a:t>JIS</a:t>
            </a:r>
          </a:p>
          <a:p>
            <a:pPr lvl="1"/>
            <a:r>
              <a:rPr kumimoji="1" lang="en-US" altLang="ja-JP" dirty="0"/>
              <a:t>JIS B0021</a:t>
            </a:r>
            <a:r>
              <a:rPr kumimoji="1" lang="ja-JP" altLang="en-US" dirty="0"/>
              <a:t>：製品の幾何特性仕様（</a:t>
            </a:r>
            <a:r>
              <a:rPr kumimoji="1" lang="en-US" altLang="ja-JP" dirty="0"/>
              <a:t>GPS</a:t>
            </a:r>
            <a:r>
              <a:rPr kumimoji="1" lang="ja-JP" altLang="en-US" dirty="0"/>
              <a:t>）－幾何公差表示方式－形状，姿勢，位置及び振れの公差表示方式</a:t>
            </a:r>
            <a:endParaRPr kumimoji="1" lang="en-US" altLang="ja-JP" dirty="0"/>
          </a:p>
          <a:p>
            <a:pPr lvl="1"/>
            <a:r>
              <a:rPr kumimoji="1" lang="en-US" altLang="ja-JP" dirty="0"/>
              <a:t>JIS B0022</a:t>
            </a:r>
            <a:r>
              <a:rPr kumimoji="1" lang="ja-JP" altLang="en-US" dirty="0"/>
              <a:t>：幾何公差のためのデータム</a:t>
            </a:r>
          </a:p>
          <a:p>
            <a:pPr lvl="1"/>
            <a:r>
              <a:rPr kumimoji="1" lang="en-US" altLang="ja-JP" dirty="0"/>
              <a:t>JIS B0023</a:t>
            </a:r>
            <a:r>
              <a:rPr kumimoji="1" lang="ja-JP" altLang="en-US" dirty="0"/>
              <a:t>：製図－幾何公差表示方式－最大実体公差方式及び最小実体公差方式</a:t>
            </a:r>
            <a:endParaRPr kumimoji="1" lang="en-US" altLang="ja-JP" dirty="0"/>
          </a:p>
          <a:p>
            <a:pPr lvl="1"/>
            <a:r>
              <a:rPr kumimoji="1" lang="en-US" altLang="ja-JP" dirty="0"/>
              <a:t>JIS B0025</a:t>
            </a:r>
            <a:r>
              <a:rPr kumimoji="1" lang="ja-JP" altLang="en-US" dirty="0"/>
              <a:t>：製図</a:t>
            </a:r>
            <a:r>
              <a:rPr kumimoji="1" lang="en-US" altLang="ja-JP" dirty="0"/>
              <a:t>―</a:t>
            </a:r>
            <a:r>
              <a:rPr kumimoji="1" lang="ja-JP" altLang="en-US" dirty="0"/>
              <a:t>幾何公差表示方式</a:t>
            </a:r>
            <a:r>
              <a:rPr kumimoji="1" lang="en-US" altLang="ja-JP" dirty="0"/>
              <a:t>―</a:t>
            </a:r>
            <a:r>
              <a:rPr kumimoji="1" lang="ja-JP" altLang="en-US" dirty="0"/>
              <a:t>位置度公差方式</a:t>
            </a:r>
          </a:p>
        </p:txBody>
      </p:sp>
      <p:sp>
        <p:nvSpPr>
          <p:cNvPr id="3" name="タイトル 2">
            <a:extLst>
              <a:ext uri="{FF2B5EF4-FFF2-40B4-BE49-F238E27FC236}">
                <a16:creationId xmlns:a16="http://schemas.microsoft.com/office/drawing/2014/main" id="{946ECD6C-6239-818B-58F4-D62EA4C47CCE}"/>
              </a:ext>
            </a:extLst>
          </p:cNvPr>
          <p:cNvSpPr>
            <a:spLocks noGrp="1"/>
          </p:cNvSpPr>
          <p:nvPr>
            <p:ph type="title"/>
          </p:nvPr>
        </p:nvSpPr>
        <p:spPr/>
        <p:txBody>
          <a:bodyPr/>
          <a:lstStyle/>
          <a:p>
            <a:r>
              <a:rPr kumimoji="1" lang="ja-JP" altLang="en-US" dirty="0"/>
              <a:t>幾何公差方式</a:t>
            </a:r>
          </a:p>
        </p:txBody>
      </p:sp>
      <p:sp>
        <p:nvSpPr>
          <p:cNvPr id="4" name="日付プレースホルダー 3">
            <a:extLst>
              <a:ext uri="{FF2B5EF4-FFF2-40B4-BE49-F238E27FC236}">
                <a16:creationId xmlns:a16="http://schemas.microsoft.com/office/drawing/2014/main" id="{9C60C081-5238-6BF9-AA5E-BBE646DF4353}"/>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5A32F8B8-97FC-8ACF-F151-9C64270EB524}"/>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3573C2D2-D6AD-C16C-D8CE-8FD2FEF7ED62}"/>
              </a:ext>
            </a:extLst>
          </p:cNvPr>
          <p:cNvSpPr>
            <a:spLocks noGrp="1"/>
          </p:cNvSpPr>
          <p:nvPr>
            <p:ph type="sldNum" sz="quarter" idx="12"/>
          </p:nvPr>
        </p:nvSpPr>
        <p:spPr/>
        <p:txBody>
          <a:bodyPr/>
          <a:lstStyle/>
          <a:p>
            <a:pPr>
              <a:defRPr/>
            </a:pPr>
            <a:fld id="{3B27AA76-F2AF-42F9-A7BC-8CF9816996DD}" type="slidenum">
              <a:rPr lang="en-US" altLang="ja-JP" smtClean="0"/>
              <a:pPr>
                <a:defRPr/>
              </a:pPr>
              <a:t>11</a:t>
            </a:fld>
            <a:endParaRPr lang="en-US" altLang="ja-JP"/>
          </a:p>
        </p:txBody>
      </p:sp>
    </p:spTree>
    <p:extLst>
      <p:ext uri="{BB962C8B-B14F-4D97-AF65-F5344CB8AC3E}">
        <p14:creationId xmlns:p14="http://schemas.microsoft.com/office/powerpoint/2010/main" val="3673913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idx="1"/>
          </p:nvPr>
        </p:nvSpPr>
        <p:spPr>
          <a:xfrm>
            <a:off x="250825" y="908050"/>
            <a:ext cx="2964323" cy="5400675"/>
          </a:xfrm>
        </p:spPr>
        <p:txBody>
          <a:bodyPr/>
          <a:lstStyle/>
          <a:p>
            <a:pPr eaLnBrk="1" hangingPunct="1"/>
            <a:r>
              <a:rPr lang="en-US" altLang="ja-JP" sz="2000" dirty="0"/>
              <a:t>19</a:t>
            </a:r>
            <a:r>
              <a:rPr lang="ja-JP" altLang="en-US" sz="2000" dirty="0"/>
              <a:t>種類</a:t>
            </a:r>
            <a:endParaRPr lang="en-US" altLang="ja-JP" sz="2000" dirty="0"/>
          </a:p>
          <a:p>
            <a:pPr eaLnBrk="1" hangingPunct="1"/>
            <a:r>
              <a:rPr lang="ja-JP" altLang="en-US" sz="2000" dirty="0"/>
              <a:t>形状公差：</a:t>
            </a:r>
            <a:r>
              <a:rPr lang="en-US" altLang="ja-JP" sz="2000" dirty="0"/>
              <a:t>6</a:t>
            </a:r>
            <a:r>
              <a:rPr lang="ja-JP" altLang="en-US" sz="2000" dirty="0"/>
              <a:t>種類</a:t>
            </a:r>
          </a:p>
          <a:p>
            <a:pPr lvl="1" eaLnBrk="1" hangingPunct="1"/>
            <a:r>
              <a:rPr lang="ja-JP" altLang="en-US" sz="1800" dirty="0"/>
              <a:t>真直度，平面度，真円度，円筒度</a:t>
            </a:r>
            <a:endParaRPr lang="en-US" altLang="ja-JP" sz="1800" dirty="0"/>
          </a:p>
          <a:p>
            <a:pPr lvl="1" eaLnBrk="1" hangingPunct="1"/>
            <a:r>
              <a:rPr lang="ja-JP" altLang="en-US" sz="1800" dirty="0"/>
              <a:t>軸の輪郭度，面の輪郭度</a:t>
            </a:r>
          </a:p>
          <a:p>
            <a:pPr eaLnBrk="1" hangingPunct="1"/>
            <a:r>
              <a:rPr lang="ja-JP" altLang="en-US" sz="2000" dirty="0"/>
              <a:t>姿勢公差：</a:t>
            </a:r>
            <a:r>
              <a:rPr lang="en-US" altLang="ja-JP" sz="2000" dirty="0"/>
              <a:t>5</a:t>
            </a:r>
            <a:r>
              <a:rPr lang="ja-JP" altLang="en-US" sz="2000" dirty="0"/>
              <a:t>種類</a:t>
            </a:r>
          </a:p>
          <a:p>
            <a:pPr lvl="1" eaLnBrk="1" hangingPunct="1"/>
            <a:r>
              <a:rPr lang="ja-JP" altLang="en-US" sz="1800" dirty="0"/>
              <a:t>平行度，直角度，傾斜度，輪郭度</a:t>
            </a:r>
          </a:p>
          <a:p>
            <a:pPr eaLnBrk="1" hangingPunct="1"/>
            <a:r>
              <a:rPr lang="ja-JP" altLang="en-US" sz="2000" dirty="0"/>
              <a:t>位置公差：</a:t>
            </a:r>
            <a:r>
              <a:rPr lang="en-US" altLang="ja-JP" sz="2000" dirty="0"/>
              <a:t>6</a:t>
            </a:r>
            <a:r>
              <a:rPr lang="ja-JP" altLang="en-US" sz="2000" dirty="0"/>
              <a:t>種類</a:t>
            </a:r>
          </a:p>
          <a:p>
            <a:pPr lvl="1" eaLnBrk="1" hangingPunct="1"/>
            <a:r>
              <a:rPr lang="ja-JP" altLang="en-US" sz="1800" dirty="0"/>
              <a:t>位置度，同心度，同軸度，対称度</a:t>
            </a:r>
          </a:p>
          <a:p>
            <a:pPr eaLnBrk="1" hangingPunct="1"/>
            <a:r>
              <a:rPr lang="ja-JP" altLang="en-US" sz="2000" dirty="0"/>
              <a:t>振れ公差：</a:t>
            </a:r>
            <a:r>
              <a:rPr lang="en-US" altLang="ja-JP" sz="2000" dirty="0"/>
              <a:t>2</a:t>
            </a:r>
            <a:r>
              <a:rPr lang="ja-JP" altLang="en-US" sz="2000" dirty="0"/>
              <a:t>種類</a:t>
            </a:r>
          </a:p>
          <a:p>
            <a:pPr lvl="1" eaLnBrk="1" hangingPunct="1"/>
            <a:r>
              <a:rPr lang="ja-JP" altLang="en-US" sz="1800" dirty="0"/>
              <a:t>円周振れ，全振れ</a:t>
            </a:r>
          </a:p>
        </p:txBody>
      </p:sp>
      <p:sp>
        <p:nvSpPr>
          <p:cNvPr id="861186" name="Rectangle 2"/>
          <p:cNvSpPr>
            <a:spLocks noGrp="1" noChangeArrowheads="1"/>
          </p:cNvSpPr>
          <p:nvPr>
            <p:ph type="title"/>
          </p:nvPr>
        </p:nvSpPr>
        <p:spPr/>
        <p:txBody>
          <a:bodyPr/>
          <a:lstStyle/>
          <a:p>
            <a:pPr eaLnBrk="1" hangingPunct="1">
              <a:defRPr/>
            </a:pPr>
            <a:r>
              <a:rPr lang="ja-JP" altLang="en-US" dirty="0"/>
              <a:t>幾何公差の種類</a:t>
            </a:r>
          </a:p>
        </p:txBody>
      </p:sp>
      <p:sp>
        <p:nvSpPr>
          <p:cNvPr id="21506" name="日付プレースホルダ 3"/>
          <p:cNvSpPr>
            <a:spLocks noGrp="1"/>
          </p:cNvSpPr>
          <p:nvPr>
            <p:ph type="dt" sz="half" idx="10"/>
          </p:nvPr>
        </p:nvSpPr>
        <p:spPr/>
        <p:txBody>
          <a:bodyPr/>
          <a:lstStyle/>
          <a:p>
            <a:pPr>
              <a:defRPr/>
            </a:pPr>
            <a:r>
              <a:rPr lang="en-US" altLang="ja-JP"/>
              <a:t>2022-7-21</a:t>
            </a:r>
          </a:p>
        </p:txBody>
      </p:sp>
      <p:sp>
        <p:nvSpPr>
          <p:cNvPr id="21507"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21508" name="スライド番号プレースホルダ 5"/>
          <p:cNvSpPr>
            <a:spLocks noGrp="1"/>
          </p:cNvSpPr>
          <p:nvPr>
            <p:ph type="sldNum" sz="quarter" idx="12"/>
          </p:nvPr>
        </p:nvSpPr>
        <p:spPr/>
        <p:txBody>
          <a:bodyPr/>
          <a:lstStyle/>
          <a:p>
            <a:pPr>
              <a:defRPr/>
            </a:pPr>
            <a:fld id="{A6CDA796-2F7F-47D6-A0DC-F999EB3914FD}" type="slidenum">
              <a:rPr lang="en-US" altLang="ja-JP" smtClean="0"/>
              <a:pPr>
                <a:defRPr/>
              </a:pPr>
              <a:t>12</a:t>
            </a:fld>
            <a:endParaRPr lang="en-US" altLang="ja-JP"/>
          </a:p>
        </p:txBody>
      </p:sp>
      <p:graphicFrame>
        <p:nvGraphicFramePr>
          <p:cNvPr id="14" name="表 2">
            <a:extLst>
              <a:ext uri="{FF2B5EF4-FFF2-40B4-BE49-F238E27FC236}">
                <a16:creationId xmlns:a16="http://schemas.microsoft.com/office/drawing/2014/main" id="{8FECFCCB-8CDC-7699-4773-BAA6F141FF6E}"/>
              </a:ext>
            </a:extLst>
          </p:cNvPr>
          <p:cNvGraphicFramePr>
            <a:graphicFrameLocks noGrp="1"/>
          </p:cNvGraphicFramePr>
          <p:nvPr>
            <p:extLst>
              <p:ext uri="{D42A27DB-BD31-4B8C-83A1-F6EECF244321}">
                <p14:modId xmlns:p14="http://schemas.microsoft.com/office/powerpoint/2010/main" val="1675340321"/>
              </p:ext>
            </p:extLst>
          </p:nvPr>
        </p:nvGraphicFramePr>
        <p:xfrm>
          <a:off x="3201554" y="83491"/>
          <a:ext cx="5833745" cy="6705600"/>
        </p:xfrm>
        <a:graphic>
          <a:graphicData uri="http://schemas.openxmlformats.org/drawingml/2006/table">
            <a:tbl>
              <a:tblPr firstRow="1" bandRow="1">
                <a:tableStyleId>{5C22544A-7EE6-4342-B048-85BDC9FD1C3A}</a:tableStyleId>
              </a:tblPr>
              <a:tblGrid>
                <a:gridCol w="1310005">
                  <a:extLst>
                    <a:ext uri="{9D8B030D-6E8A-4147-A177-3AD203B41FA5}">
                      <a16:colId xmlns:a16="http://schemas.microsoft.com/office/drawing/2014/main" val="834838267"/>
                    </a:ext>
                  </a:extLst>
                </a:gridCol>
                <a:gridCol w="2722880">
                  <a:extLst>
                    <a:ext uri="{9D8B030D-6E8A-4147-A177-3AD203B41FA5}">
                      <a16:colId xmlns:a16="http://schemas.microsoft.com/office/drawing/2014/main" val="3992777524"/>
                    </a:ext>
                  </a:extLst>
                </a:gridCol>
                <a:gridCol w="695642">
                  <a:extLst>
                    <a:ext uri="{9D8B030D-6E8A-4147-A177-3AD203B41FA5}">
                      <a16:colId xmlns:a16="http://schemas.microsoft.com/office/drawing/2014/main" val="4113117672"/>
                    </a:ext>
                  </a:extLst>
                </a:gridCol>
                <a:gridCol w="1105218">
                  <a:extLst>
                    <a:ext uri="{9D8B030D-6E8A-4147-A177-3AD203B41FA5}">
                      <a16:colId xmlns:a16="http://schemas.microsoft.com/office/drawing/2014/main" val="2621110848"/>
                    </a:ext>
                  </a:extLst>
                </a:gridCol>
              </a:tblGrid>
              <a:tr h="270471">
                <a:tc>
                  <a:txBody>
                    <a:bodyPr/>
                    <a:lstStyle/>
                    <a:p>
                      <a:pPr algn="ctr"/>
                      <a:r>
                        <a:rPr kumimoji="1" lang="ja-JP" altLang="en-US" sz="1600" dirty="0">
                          <a:latin typeface="+mj-ea"/>
                          <a:ea typeface="+mj-ea"/>
                        </a:rPr>
                        <a:t>公差の種類</a:t>
                      </a:r>
                    </a:p>
                  </a:txBody>
                  <a:tcPr anchor="ctr"/>
                </a:tc>
                <a:tc>
                  <a:txBody>
                    <a:bodyPr/>
                    <a:lstStyle/>
                    <a:p>
                      <a:pPr algn="ctr"/>
                      <a:r>
                        <a:rPr kumimoji="1" lang="ja-JP" altLang="en-US" sz="1600" dirty="0">
                          <a:latin typeface="+mj-ea"/>
                          <a:ea typeface="+mj-ea"/>
                        </a:rPr>
                        <a:t>特性</a:t>
                      </a:r>
                    </a:p>
                  </a:txBody>
                  <a:tcPr anchor="ctr"/>
                </a:tc>
                <a:tc>
                  <a:txBody>
                    <a:bodyPr/>
                    <a:lstStyle/>
                    <a:p>
                      <a:pPr algn="ctr"/>
                      <a:r>
                        <a:rPr kumimoji="1" lang="ja-JP" altLang="en-US" sz="1600" dirty="0">
                          <a:latin typeface="+mj-ea"/>
                          <a:ea typeface="+mj-ea"/>
                        </a:rPr>
                        <a:t>記号</a:t>
                      </a:r>
                    </a:p>
                  </a:txBody>
                  <a:tcPr anchor="ctr"/>
                </a:tc>
                <a:tc>
                  <a:txBody>
                    <a:bodyPr/>
                    <a:lstStyle/>
                    <a:p>
                      <a:pPr algn="ctr"/>
                      <a:r>
                        <a:rPr kumimoji="1" lang="ja-JP" altLang="en-US" sz="1600" dirty="0">
                          <a:latin typeface="+mj-ea"/>
                          <a:ea typeface="+mj-ea"/>
                        </a:rPr>
                        <a:t>データム</a:t>
                      </a:r>
                    </a:p>
                  </a:txBody>
                  <a:tcPr anchor="ctr"/>
                </a:tc>
                <a:extLst>
                  <a:ext uri="{0D108BD9-81ED-4DB2-BD59-A6C34878D82A}">
                    <a16:rowId xmlns:a16="http://schemas.microsoft.com/office/drawing/2014/main" val="2355077869"/>
                  </a:ext>
                </a:extLst>
              </a:tr>
              <a:tr h="0">
                <a:tc rowSpan="6">
                  <a:txBody>
                    <a:bodyPr/>
                    <a:lstStyle/>
                    <a:p>
                      <a:pPr algn="ctr"/>
                      <a:r>
                        <a:rPr kumimoji="1" lang="ja-JP" altLang="en-US" sz="1600" dirty="0">
                          <a:latin typeface="+mj-ea"/>
                          <a:ea typeface="+mj-ea"/>
                        </a:rPr>
                        <a:t>形状公差</a:t>
                      </a:r>
                    </a:p>
                  </a:txBody>
                  <a:tcPr anchor="ctr">
                    <a:solidFill>
                      <a:srgbClr val="E8CBCB"/>
                    </a:solidFill>
                  </a:tcPr>
                </a:tc>
                <a:tc>
                  <a:txBody>
                    <a:bodyPr/>
                    <a:lstStyle/>
                    <a:p>
                      <a:r>
                        <a:rPr kumimoji="1" lang="ja-JP" altLang="en-US" sz="1600" dirty="0">
                          <a:latin typeface="+mj-ea"/>
                          <a:ea typeface="+mj-ea"/>
                        </a:rPr>
                        <a:t>真直度</a:t>
                      </a:r>
                      <a:endParaRPr kumimoji="1" lang="en-US" altLang="ja-JP" sz="1600" dirty="0">
                        <a:latin typeface="+mj-ea"/>
                        <a:ea typeface="+mj-ea"/>
                      </a:endParaRPr>
                    </a:p>
                  </a:txBody>
                  <a:tcPr/>
                </a:tc>
                <a:tc>
                  <a:txBody>
                    <a:bodyPr/>
                    <a:lstStyle/>
                    <a:p>
                      <a:endParaRPr kumimoji="1" lang="ja-JP" altLang="en-US" sz="1600" dirty="0">
                        <a:latin typeface="+mj-ea"/>
                        <a:ea typeface="+mj-ea"/>
                      </a:endParaRPr>
                    </a:p>
                  </a:txBody>
                  <a:tcPr/>
                </a:tc>
                <a:tc>
                  <a:txBody>
                    <a:bodyPr/>
                    <a:lstStyle/>
                    <a:p>
                      <a:pPr algn="ctr"/>
                      <a:r>
                        <a:rPr kumimoji="1" lang="en-US" altLang="ja-JP" sz="1600" dirty="0">
                          <a:latin typeface="+mj-ea"/>
                          <a:ea typeface="+mj-ea"/>
                        </a:rPr>
                        <a:t>×</a:t>
                      </a:r>
                      <a:endParaRPr kumimoji="1" lang="ja-JP" altLang="en-US" sz="1600" dirty="0">
                        <a:latin typeface="+mj-ea"/>
                        <a:ea typeface="+mj-ea"/>
                      </a:endParaRPr>
                    </a:p>
                  </a:txBody>
                  <a:tcPr/>
                </a:tc>
                <a:extLst>
                  <a:ext uri="{0D108BD9-81ED-4DB2-BD59-A6C34878D82A}">
                    <a16:rowId xmlns:a16="http://schemas.microsoft.com/office/drawing/2014/main" val="847066395"/>
                  </a:ext>
                </a:extLst>
              </a:tr>
              <a:tr h="0">
                <a:tc vMerge="1">
                  <a:txBody>
                    <a:bodyPr/>
                    <a:lstStyle/>
                    <a:p>
                      <a:endParaRPr kumimoji="1" lang="ja-JP" altLang="en-US" dirty="0"/>
                    </a:p>
                  </a:txBody>
                  <a:tcPr/>
                </a:tc>
                <a:tc>
                  <a:txBody>
                    <a:bodyPr/>
                    <a:lstStyle/>
                    <a:p>
                      <a:r>
                        <a:rPr kumimoji="1" lang="ja-JP" altLang="en-US" sz="1600" dirty="0">
                          <a:latin typeface="+mj-ea"/>
                          <a:ea typeface="+mj-ea"/>
                        </a:rPr>
                        <a:t>平面度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3460804652"/>
                  </a:ext>
                </a:extLst>
              </a:tr>
              <a:tr h="0">
                <a:tc vMerge="1">
                  <a:txBody>
                    <a:bodyPr/>
                    <a:lstStyle/>
                    <a:p>
                      <a:endParaRPr kumimoji="1" lang="ja-JP" altLang="en-US" dirty="0"/>
                    </a:p>
                  </a:txBody>
                  <a:tcPr/>
                </a:tc>
                <a:tc>
                  <a:txBody>
                    <a:bodyPr/>
                    <a:lstStyle/>
                    <a:p>
                      <a:r>
                        <a:rPr kumimoji="1" lang="ja-JP" altLang="en-US" sz="1600" dirty="0">
                          <a:latin typeface="+mj-ea"/>
                          <a:ea typeface="+mj-ea"/>
                        </a:rPr>
                        <a:t>真円度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295982924"/>
                  </a:ext>
                </a:extLst>
              </a:tr>
              <a:tr h="0">
                <a:tc vMerge="1">
                  <a:txBody>
                    <a:bodyPr/>
                    <a:lstStyle/>
                    <a:p>
                      <a:endParaRPr kumimoji="1" lang="ja-JP" altLang="en-US" dirty="0"/>
                    </a:p>
                  </a:txBody>
                  <a:tcPr/>
                </a:tc>
                <a:tc>
                  <a:txBody>
                    <a:bodyPr/>
                    <a:lstStyle/>
                    <a:p>
                      <a:r>
                        <a:rPr kumimoji="1" lang="ja-JP" altLang="en-US" sz="1600" dirty="0">
                          <a:latin typeface="+mj-ea"/>
                          <a:ea typeface="+mj-ea"/>
                        </a:rPr>
                        <a:t>円筒度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934300631"/>
                  </a:ext>
                </a:extLst>
              </a:tr>
              <a:tr h="0">
                <a:tc vMerge="1">
                  <a:txBody>
                    <a:bodyPr/>
                    <a:lstStyle/>
                    <a:p>
                      <a:endParaRPr kumimoji="1" lang="ja-JP" altLang="en-US" dirty="0"/>
                    </a:p>
                  </a:txBody>
                  <a:tcPr/>
                </a:tc>
                <a:tc>
                  <a:txBody>
                    <a:bodyPr/>
                    <a:lstStyle/>
                    <a:p>
                      <a:r>
                        <a:rPr kumimoji="1" lang="ja-JP" altLang="en-US" sz="1600" dirty="0">
                          <a:latin typeface="+mj-ea"/>
                          <a:ea typeface="+mj-ea"/>
                        </a:rPr>
                        <a:t>線の輪郭度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56940857"/>
                  </a:ext>
                </a:extLst>
              </a:tr>
              <a:tr h="0">
                <a:tc vMerge="1">
                  <a:txBody>
                    <a:bodyPr/>
                    <a:lstStyle/>
                    <a:p>
                      <a:endParaRPr kumimoji="1" lang="ja-JP" altLang="en-US" dirty="0"/>
                    </a:p>
                  </a:txBody>
                  <a:tcPr/>
                </a:tc>
                <a:tc>
                  <a:txBody>
                    <a:bodyPr/>
                    <a:lstStyle/>
                    <a:p>
                      <a:r>
                        <a:rPr kumimoji="1" lang="ja-JP" altLang="en-US" sz="1600" dirty="0">
                          <a:latin typeface="+mj-ea"/>
                          <a:ea typeface="+mj-ea"/>
                        </a:rPr>
                        <a:t>面の輪郭度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300248275"/>
                  </a:ext>
                </a:extLst>
              </a:tr>
              <a:tr h="0">
                <a:tc rowSpan="5">
                  <a:txBody>
                    <a:bodyPr/>
                    <a:lstStyle/>
                    <a:p>
                      <a:pPr algn="ctr"/>
                      <a:r>
                        <a:rPr kumimoji="1" lang="ja-JP" altLang="en-US" sz="1600" dirty="0">
                          <a:latin typeface="+mj-ea"/>
                          <a:ea typeface="+mj-ea"/>
                        </a:rPr>
                        <a:t>姿勢公差</a:t>
                      </a:r>
                    </a:p>
                  </a:txBody>
                  <a:tcPr anchor="ctr">
                    <a:solidFill>
                      <a:srgbClr val="F4E7E7"/>
                    </a:solidFill>
                  </a:tcPr>
                </a:tc>
                <a:tc>
                  <a:txBody>
                    <a:bodyPr/>
                    <a:lstStyle/>
                    <a:p>
                      <a:r>
                        <a:rPr kumimoji="1" lang="ja-JP" altLang="en-US" sz="1600" dirty="0">
                          <a:latin typeface="+mj-ea"/>
                          <a:ea typeface="+mj-ea"/>
                        </a:rPr>
                        <a:t>平行度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dirty="0">
                          <a:latin typeface="+mj-ea"/>
                          <a:ea typeface="+mj-ea"/>
                        </a:rPr>
                        <a:t>○</a:t>
                      </a:r>
                      <a:endParaRPr kumimoji="1" lang="en-US" altLang="ja-JP" sz="1600" dirty="0">
                        <a:latin typeface="+mj-ea"/>
                        <a:ea typeface="+mj-ea"/>
                      </a:endParaRPr>
                    </a:p>
                  </a:txBody>
                  <a:tcPr/>
                </a:tc>
                <a:extLst>
                  <a:ext uri="{0D108BD9-81ED-4DB2-BD59-A6C34878D82A}">
                    <a16:rowId xmlns:a16="http://schemas.microsoft.com/office/drawing/2014/main" val="804925548"/>
                  </a:ext>
                </a:extLst>
              </a:tr>
              <a:tr h="0">
                <a:tc vMerge="1">
                  <a:txBody>
                    <a:bodyPr/>
                    <a:lstStyle/>
                    <a:p>
                      <a:endParaRPr kumimoji="1" lang="ja-JP" altLang="en-US" dirty="0"/>
                    </a:p>
                  </a:txBody>
                  <a:tcPr/>
                </a:tc>
                <a:tc>
                  <a:txBody>
                    <a:bodyPr/>
                    <a:lstStyle/>
                    <a:p>
                      <a:r>
                        <a:rPr kumimoji="1" lang="ja-JP" altLang="en-US" sz="1600" dirty="0">
                          <a:latin typeface="+mj-ea"/>
                          <a:ea typeface="+mj-ea"/>
                        </a:rPr>
                        <a:t>直角度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dirty="0">
                          <a:latin typeface="+mj-ea"/>
                          <a:ea typeface="+mj-ea"/>
                        </a:rPr>
                        <a:t>○</a:t>
                      </a:r>
                    </a:p>
                  </a:txBody>
                  <a:tcPr/>
                </a:tc>
                <a:extLst>
                  <a:ext uri="{0D108BD9-81ED-4DB2-BD59-A6C34878D82A}">
                    <a16:rowId xmlns:a16="http://schemas.microsoft.com/office/drawing/2014/main" val="3622018998"/>
                  </a:ext>
                </a:extLst>
              </a:tr>
              <a:tr h="0">
                <a:tc vMerge="1">
                  <a:txBody>
                    <a:bodyPr/>
                    <a:lstStyle/>
                    <a:p>
                      <a:endParaRPr kumimoji="1" lang="ja-JP" altLang="en-US" dirty="0"/>
                    </a:p>
                  </a:txBody>
                  <a:tcPr/>
                </a:tc>
                <a:tc>
                  <a:txBody>
                    <a:bodyPr/>
                    <a:lstStyle/>
                    <a:p>
                      <a:r>
                        <a:rPr kumimoji="1" lang="ja-JP" altLang="en-US" sz="1600" dirty="0">
                          <a:latin typeface="+mj-ea"/>
                          <a:ea typeface="+mj-ea"/>
                        </a:rPr>
                        <a:t>傾斜度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390254815"/>
                  </a:ext>
                </a:extLst>
              </a:tr>
              <a:tr h="0">
                <a:tc vMerge="1">
                  <a:txBody>
                    <a:bodyPr/>
                    <a:lstStyle/>
                    <a:p>
                      <a:pPr algn="ctr"/>
                      <a:endParaRPr kumimoji="1" lang="ja-JP" altLang="en-US" dirty="0">
                        <a:latin typeface="+mj-ea"/>
                        <a:ea typeface="+mj-ea"/>
                      </a:endParaRPr>
                    </a:p>
                  </a:txBody>
                  <a:tcPr anchor="ctr">
                    <a:solidFill>
                      <a:srgbClr val="F4E7E7"/>
                    </a:solidFill>
                  </a:tcPr>
                </a:tc>
                <a:tc>
                  <a:txBody>
                    <a:bodyPr/>
                    <a:lstStyle/>
                    <a:p>
                      <a:r>
                        <a:rPr kumimoji="1" lang="ja-JP" altLang="en-US" sz="1600" dirty="0">
                          <a:latin typeface="+mj-ea"/>
                          <a:ea typeface="+mj-ea"/>
                        </a:rPr>
                        <a:t>線の輪郭度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723398127"/>
                  </a:ext>
                </a:extLst>
              </a:tr>
              <a:tr h="0">
                <a:tc vMerge="1">
                  <a:txBody>
                    <a:bodyPr/>
                    <a:lstStyle/>
                    <a:p>
                      <a:pPr algn="ctr"/>
                      <a:endParaRPr kumimoji="1" lang="ja-JP" altLang="en-US" dirty="0">
                        <a:latin typeface="+mj-ea"/>
                        <a:ea typeface="+mj-ea"/>
                      </a:endParaRPr>
                    </a:p>
                  </a:txBody>
                  <a:tcPr anchor="ctr">
                    <a:solidFill>
                      <a:srgbClr val="F4E7E7"/>
                    </a:solidFill>
                  </a:tcPr>
                </a:tc>
                <a:tc>
                  <a:txBody>
                    <a:bodyPr/>
                    <a:lstStyle/>
                    <a:p>
                      <a:r>
                        <a:rPr kumimoji="1" lang="ja-JP" altLang="en-US" sz="1600" dirty="0">
                          <a:latin typeface="+mj-ea"/>
                          <a:ea typeface="+mj-ea"/>
                        </a:rPr>
                        <a:t>面の輪郭度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519711530"/>
                  </a:ext>
                </a:extLst>
              </a:tr>
              <a:tr h="0">
                <a:tc rowSpan="6">
                  <a:txBody>
                    <a:bodyPr/>
                    <a:lstStyle/>
                    <a:p>
                      <a:pPr algn="ctr"/>
                      <a:r>
                        <a:rPr kumimoji="1" lang="ja-JP" altLang="en-US" sz="1600" dirty="0">
                          <a:latin typeface="+mj-ea"/>
                          <a:ea typeface="+mj-ea"/>
                        </a:rPr>
                        <a:t>位置公差</a:t>
                      </a:r>
                    </a:p>
                  </a:txBody>
                  <a:tcPr anchor="ctr">
                    <a:solidFill>
                      <a:srgbClr val="E8CBCB"/>
                    </a:solidFill>
                  </a:tcPr>
                </a:tc>
                <a:tc>
                  <a:txBody>
                    <a:bodyPr/>
                    <a:lstStyle/>
                    <a:p>
                      <a:r>
                        <a:rPr kumimoji="1" lang="ja-JP" altLang="en-US" sz="1600" dirty="0">
                          <a:latin typeface="+mj-ea"/>
                          <a:ea typeface="+mj-ea"/>
                        </a:rPr>
                        <a:t>位置度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813748340"/>
                  </a:ext>
                </a:extLst>
              </a:tr>
              <a:tr h="0">
                <a:tc vMerge="1">
                  <a:txBody>
                    <a:bodyPr/>
                    <a:lstStyle/>
                    <a:p>
                      <a:endParaRPr kumimoji="1" lang="ja-JP" altLang="en-US" dirty="0"/>
                    </a:p>
                  </a:txBody>
                  <a:tcPr/>
                </a:tc>
                <a:tc>
                  <a:txBody>
                    <a:bodyPr/>
                    <a:lstStyle/>
                    <a:p>
                      <a:r>
                        <a:rPr kumimoji="1" lang="ja-JP" altLang="en-US" sz="1600" dirty="0">
                          <a:latin typeface="+mj-ea"/>
                          <a:ea typeface="+mj-ea"/>
                        </a:rPr>
                        <a:t>同心度（中心点に対して）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721575048"/>
                  </a:ext>
                </a:extLst>
              </a:tr>
              <a:tr h="0">
                <a:tc vMerge="1">
                  <a:txBody>
                    <a:bodyPr/>
                    <a:lstStyle/>
                    <a:p>
                      <a:endParaRPr kumimoji="1" lang="ja-JP" altLang="en-US"/>
                    </a:p>
                  </a:txBody>
                  <a:tcPr/>
                </a:tc>
                <a:tc>
                  <a:txBody>
                    <a:bodyPr/>
                    <a:lstStyle/>
                    <a:p>
                      <a:r>
                        <a:rPr kumimoji="1" lang="ja-JP" altLang="en-US" sz="1600" dirty="0">
                          <a:latin typeface="+mj-ea"/>
                          <a:ea typeface="+mj-ea"/>
                        </a:rPr>
                        <a:t>同軸度（軸線に対して）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584263272"/>
                  </a:ext>
                </a:extLst>
              </a:tr>
              <a:tr h="0">
                <a:tc vMerge="1">
                  <a:txBody>
                    <a:bodyPr/>
                    <a:lstStyle/>
                    <a:p>
                      <a:endParaRPr kumimoji="1" lang="ja-JP" altLang="en-US" dirty="0"/>
                    </a:p>
                  </a:txBody>
                  <a:tcPr/>
                </a:tc>
                <a:tc>
                  <a:txBody>
                    <a:bodyPr/>
                    <a:lstStyle/>
                    <a:p>
                      <a:r>
                        <a:rPr kumimoji="1" lang="ja-JP" altLang="en-US" sz="1600" dirty="0">
                          <a:latin typeface="+mj-ea"/>
                          <a:ea typeface="+mj-ea"/>
                        </a:rPr>
                        <a:t>対称度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94756294"/>
                  </a:ext>
                </a:extLst>
              </a:tr>
              <a:tr h="0">
                <a:tc vMerge="1">
                  <a:txBody>
                    <a:bodyPr/>
                    <a:lstStyle/>
                    <a:p>
                      <a:pPr algn="ctr"/>
                      <a:endParaRPr kumimoji="1" lang="ja-JP" altLang="en-US" dirty="0">
                        <a:latin typeface="+mj-ea"/>
                        <a:ea typeface="+mj-ea"/>
                      </a:endParaRPr>
                    </a:p>
                  </a:txBody>
                  <a:tcPr anchor="ctr">
                    <a:solidFill>
                      <a:srgbClr val="E8CBCB"/>
                    </a:solidFill>
                  </a:tcPr>
                </a:tc>
                <a:tc>
                  <a:txBody>
                    <a:bodyPr/>
                    <a:lstStyle/>
                    <a:p>
                      <a:r>
                        <a:rPr kumimoji="1" lang="ja-JP" altLang="en-US" sz="1600" dirty="0">
                          <a:latin typeface="+mj-ea"/>
                          <a:ea typeface="+mj-ea"/>
                        </a:rPr>
                        <a:t>線の輪郭度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092646738"/>
                  </a:ext>
                </a:extLst>
              </a:tr>
              <a:tr h="0">
                <a:tc vMerge="1">
                  <a:txBody>
                    <a:bodyPr/>
                    <a:lstStyle/>
                    <a:p>
                      <a:pPr algn="ctr"/>
                      <a:endParaRPr kumimoji="1" lang="ja-JP" altLang="en-US" dirty="0">
                        <a:latin typeface="+mj-ea"/>
                        <a:ea typeface="+mj-ea"/>
                      </a:endParaRPr>
                    </a:p>
                  </a:txBody>
                  <a:tcPr anchor="ctr">
                    <a:solidFill>
                      <a:srgbClr val="E8CBCB"/>
                    </a:solidFill>
                  </a:tcPr>
                </a:tc>
                <a:tc>
                  <a:txBody>
                    <a:bodyPr/>
                    <a:lstStyle/>
                    <a:p>
                      <a:r>
                        <a:rPr kumimoji="1" lang="ja-JP" altLang="en-US" sz="1600" dirty="0">
                          <a:latin typeface="+mj-ea"/>
                          <a:ea typeface="+mj-ea"/>
                        </a:rPr>
                        <a:t>面の輪郭度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368201330"/>
                  </a:ext>
                </a:extLst>
              </a:tr>
              <a:tr h="0">
                <a:tc rowSpan="2">
                  <a:txBody>
                    <a:bodyPr/>
                    <a:lstStyle/>
                    <a:p>
                      <a:pPr algn="ctr"/>
                      <a:r>
                        <a:rPr kumimoji="1" lang="ja-JP" altLang="en-US" sz="1600" dirty="0">
                          <a:latin typeface="+mj-ea"/>
                          <a:ea typeface="+mj-ea"/>
                        </a:rPr>
                        <a:t>振れ公差</a:t>
                      </a:r>
                    </a:p>
                  </a:txBody>
                  <a:tcPr anchor="ctr">
                    <a:solidFill>
                      <a:srgbClr val="F4E7E7"/>
                    </a:solidFill>
                  </a:tcPr>
                </a:tc>
                <a:tc>
                  <a:txBody>
                    <a:bodyPr/>
                    <a:lstStyle/>
                    <a:p>
                      <a:r>
                        <a:rPr kumimoji="1" lang="ja-JP" altLang="en-US" sz="1600" dirty="0">
                          <a:latin typeface="+mj-ea"/>
                          <a:ea typeface="+mj-ea"/>
                        </a:rPr>
                        <a:t>円周振れ</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888957578"/>
                  </a:ext>
                </a:extLst>
              </a:tr>
              <a:tr h="0">
                <a:tc vMerge="1">
                  <a:txBody>
                    <a:bodyPr/>
                    <a:lstStyle/>
                    <a:p>
                      <a:endParaRPr kumimoji="1" lang="ja-JP" altLang="en-US" dirty="0"/>
                    </a:p>
                  </a:txBody>
                  <a:tcPr/>
                </a:tc>
                <a:tc>
                  <a:txBody>
                    <a:bodyPr/>
                    <a:lstStyle/>
                    <a:p>
                      <a:r>
                        <a:rPr kumimoji="1" lang="ja-JP" altLang="en-US" sz="1600" dirty="0">
                          <a:latin typeface="+mj-ea"/>
                          <a:ea typeface="+mj-ea"/>
                        </a:rPr>
                        <a:t>全振れ</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602487244"/>
                  </a:ext>
                </a:extLst>
              </a:tr>
            </a:tbl>
          </a:graphicData>
        </a:graphic>
      </p:graphicFrame>
      <p:sp>
        <p:nvSpPr>
          <p:cNvPr id="15" name="平行四辺形 14">
            <a:extLst>
              <a:ext uri="{FF2B5EF4-FFF2-40B4-BE49-F238E27FC236}">
                <a16:creationId xmlns:a16="http://schemas.microsoft.com/office/drawing/2014/main" id="{233905A2-5271-EF16-C9F5-779593AD5C46}"/>
              </a:ext>
            </a:extLst>
          </p:cNvPr>
          <p:cNvSpPr>
            <a:spLocks/>
          </p:cNvSpPr>
          <p:nvPr/>
        </p:nvSpPr>
        <p:spPr bwMode="auto">
          <a:xfrm>
            <a:off x="7413112" y="830473"/>
            <a:ext cx="360000" cy="214054"/>
          </a:xfrm>
          <a:prstGeom prst="parallelogram">
            <a:avLst>
              <a:gd name="adj" fmla="val 61364"/>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6" name="直線コネクタ 15">
            <a:extLst>
              <a:ext uri="{FF2B5EF4-FFF2-40B4-BE49-F238E27FC236}">
                <a16:creationId xmlns:a16="http://schemas.microsoft.com/office/drawing/2014/main" id="{DC902F7F-B4DD-FF5D-BE09-EDAFDCE14CE7}"/>
              </a:ext>
            </a:extLst>
          </p:cNvPr>
          <p:cNvCxnSpPr>
            <a:cxnSpLocks/>
          </p:cNvCxnSpPr>
          <p:nvPr/>
        </p:nvCxnSpPr>
        <p:spPr bwMode="auto">
          <a:xfrm>
            <a:off x="7413112" y="571640"/>
            <a:ext cx="360000" cy="0"/>
          </a:xfrm>
          <a:prstGeom prst="line">
            <a:avLst/>
          </a:prstGeom>
          <a:noFill/>
          <a:ln w="19050" cap="flat" cmpd="sng" algn="ctr">
            <a:solidFill>
              <a:schemeClr val="tx1"/>
            </a:solidFill>
            <a:prstDash val="solid"/>
            <a:round/>
            <a:headEnd type="none" w="lg" len="lg"/>
            <a:tailEnd type="none" w="lg" len="lg"/>
          </a:ln>
          <a:effectLst/>
        </p:spPr>
      </p:cxnSp>
      <p:sp>
        <p:nvSpPr>
          <p:cNvPr id="17" name="楕円 16">
            <a:extLst>
              <a:ext uri="{FF2B5EF4-FFF2-40B4-BE49-F238E27FC236}">
                <a16:creationId xmlns:a16="http://schemas.microsoft.com/office/drawing/2014/main" id="{CAD2CC8D-0DB6-FB2F-D73A-EC734A42104A}"/>
              </a:ext>
            </a:extLst>
          </p:cNvPr>
          <p:cNvSpPr>
            <a:spLocks noChangeAspect="1"/>
          </p:cNvSpPr>
          <p:nvPr/>
        </p:nvSpPr>
        <p:spPr bwMode="auto">
          <a:xfrm>
            <a:off x="7449112" y="1114586"/>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18" name="グループ化 17">
            <a:extLst>
              <a:ext uri="{FF2B5EF4-FFF2-40B4-BE49-F238E27FC236}">
                <a16:creationId xmlns:a16="http://schemas.microsoft.com/office/drawing/2014/main" id="{79A3A44D-C558-0845-F5C7-0C21EF6CA448}"/>
              </a:ext>
            </a:extLst>
          </p:cNvPr>
          <p:cNvGrpSpPr/>
          <p:nvPr/>
        </p:nvGrpSpPr>
        <p:grpSpPr>
          <a:xfrm>
            <a:off x="7374735" y="1443352"/>
            <a:ext cx="436754" cy="300222"/>
            <a:chOff x="8054687" y="1927773"/>
            <a:chExt cx="436754" cy="300222"/>
          </a:xfrm>
        </p:grpSpPr>
        <p:sp>
          <p:nvSpPr>
            <p:cNvPr id="19" name="楕円 18">
              <a:extLst>
                <a:ext uri="{FF2B5EF4-FFF2-40B4-BE49-F238E27FC236}">
                  <a16:creationId xmlns:a16="http://schemas.microsoft.com/office/drawing/2014/main" id="{625DB76E-5CBA-297F-9A8B-B31518C71AF3}"/>
                </a:ext>
              </a:extLst>
            </p:cNvPr>
            <p:cNvSpPr>
              <a:spLocks noChangeAspect="1"/>
            </p:cNvSpPr>
            <p:nvPr/>
          </p:nvSpPr>
          <p:spPr bwMode="auto">
            <a:xfrm>
              <a:off x="8156349" y="1996252"/>
              <a:ext cx="202793" cy="202793"/>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0" name="直線コネクタ 19">
              <a:extLst>
                <a:ext uri="{FF2B5EF4-FFF2-40B4-BE49-F238E27FC236}">
                  <a16:creationId xmlns:a16="http://schemas.microsoft.com/office/drawing/2014/main" id="{4A9DFA04-B84D-3975-1D29-8048BF0C2749}"/>
                </a:ext>
              </a:extLst>
            </p:cNvPr>
            <p:cNvCxnSpPr>
              <a:cxnSpLocks noChangeAspect="1"/>
            </p:cNvCxnSpPr>
            <p:nvPr/>
          </p:nvCxnSpPr>
          <p:spPr bwMode="auto">
            <a:xfrm flipH="1">
              <a:off x="8054687" y="1927773"/>
              <a:ext cx="182654" cy="300222"/>
            </a:xfrm>
            <a:prstGeom prst="line">
              <a:avLst/>
            </a:prstGeom>
            <a:noFill/>
            <a:ln w="19050" cap="flat" cmpd="sng" algn="ctr">
              <a:solidFill>
                <a:schemeClr val="tx1"/>
              </a:solidFill>
              <a:prstDash val="solid"/>
              <a:round/>
              <a:headEnd type="none" w="lg" len="lg"/>
              <a:tailEnd type="none" w="lg" len="lg"/>
            </a:ln>
            <a:effectLst/>
          </p:spPr>
        </p:cxnSp>
        <p:cxnSp>
          <p:nvCxnSpPr>
            <p:cNvPr id="21" name="直線コネクタ 20">
              <a:extLst>
                <a:ext uri="{FF2B5EF4-FFF2-40B4-BE49-F238E27FC236}">
                  <a16:creationId xmlns:a16="http://schemas.microsoft.com/office/drawing/2014/main" id="{282E022E-1BF7-4863-580E-CBDCB59BC1BF}"/>
                </a:ext>
              </a:extLst>
            </p:cNvPr>
            <p:cNvCxnSpPr>
              <a:cxnSpLocks noChangeAspect="1"/>
            </p:cNvCxnSpPr>
            <p:nvPr/>
          </p:nvCxnSpPr>
          <p:spPr bwMode="auto">
            <a:xfrm flipH="1">
              <a:off x="8308787" y="1927773"/>
              <a:ext cx="182654" cy="300222"/>
            </a:xfrm>
            <a:prstGeom prst="line">
              <a:avLst/>
            </a:prstGeom>
            <a:noFill/>
            <a:ln w="19050" cap="flat" cmpd="sng" algn="ctr">
              <a:solidFill>
                <a:schemeClr val="tx1"/>
              </a:solidFill>
              <a:prstDash val="solid"/>
              <a:round/>
              <a:headEnd type="none" w="lg" len="lg"/>
              <a:tailEnd type="none" w="lg" len="lg"/>
            </a:ln>
            <a:effectLst/>
          </p:spPr>
        </p:cxnSp>
      </p:grpSp>
      <p:sp>
        <p:nvSpPr>
          <p:cNvPr id="22" name="円弧 21">
            <a:extLst>
              <a:ext uri="{FF2B5EF4-FFF2-40B4-BE49-F238E27FC236}">
                <a16:creationId xmlns:a16="http://schemas.microsoft.com/office/drawing/2014/main" id="{553D2E06-70E2-4FA2-DC2A-E4A3A7943F94}"/>
              </a:ext>
            </a:extLst>
          </p:cNvPr>
          <p:cNvSpPr>
            <a:spLocks noChangeAspect="1"/>
          </p:cNvSpPr>
          <p:nvPr/>
        </p:nvSpPr>
        <p:spPr bwMode="auto">
          <a:xfrm>
            <a:off x="7431112" y="1860224"/>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nvGrpSpPr>
          <p:cNvPr id="23" name="グループ化 22">
            <a:extLst>
              <a:ext uri="{FF2B5EF4-FFF2-40B4-BE49-F238E27FC236}">
                <a16:creationId xmlns:a16="http://schemas.microsoft.com/office/drawing/2014/main" id="{31C90E96-E8B9-4CFD-BA0B-A57290A078B5}"/>
              </a:ext>
            </a:extLst>
          </p:cNvPr>
          <p:cNvGrpSpPr/>
          <p:nvPr/>
        </p:nvGrpSpPr>
        <p:grpSpPr>
          <a:xfrm>
            <a:off x="7456869" y="2441996"/>
            <a:ext cx="272487" cy="286483"/>
            <a:chOff x="7143513" y="3265390"/>
            <a:chExt cx="272487" cy="286483"/>
          </a:xfrm>
        </p:grpSpPr>
        <p:cxnSp>
          <p:nvCxnSpPr>
            <p:cNvPr id="24" name="直線コネクタ 23">
              <a:extLst>
                <a:ext uri="{FF2B5EF4-FFF2-40B4-BE49-F238E27FC236}">
                  <a16:creationId xmlns:a16="http://schemas.microsoft.com/office/drawing/2014/main" id="{BA8A8636-A0C4-88E7-4A7D-F79234C59704}"/>
                </a:ext>
              </a:extLst>
            </p:cNvPr>
            <p:cNvCxnSpPr>
              <a:cxnSpLocks noChangeAspect="1"/>
            </p:cNvCxnSpPr>
            <p:nvPr/>
          </p:nvCxnSpPr>
          <p:spPr bwMode="auto">
            <a:xfrm flipH="1">
              <a:off x="7143513" y="3265390"/>
              <a:ext cx="154810" cy="286483"/>
            </a:xfrm>
            <a:prstGeom prst="line">
              <a:avLst/>
            </a:prstGeom>
            <a:noFill/>
            <a:ln w="19050" cap="flat" cmpd="sng" algn="ctr">
              <a:solidFill>
                <a:schemeClr val="tx1"/>
              </a:solidFill>
              <a:prstDash val="solid"/>
              <a:round/>
              <a:headEnd type="none" w="lg" len="lg"/>
              <a:tailEnd type="none" w="lg" len="lg"/>
            </a:ln>
            <a:effectLst/>
          </p:spPr>
        </p:cxnSp>
        <p:cxnSp>
          <p:nvCxnSpPr>
            <p:cNvPr id="25" name="直線コネクタ 24">
              <a:extLst>
                <a:ext uri="{FF2B5EF4-FFF2-40B4-BE49-F238E27FC236}">
                  <a16:creationId xmlns:a16="http://schemas.microsoft.com/office/drawing/2014/main" id="{2D83CFCB-AEF3-720A-8A4A-C26D1063AE69}"/>
                </a:ext>
              </a:extLst>
            </p:cNvPr>
            <p:cNvCxnSpPr>
              <a:cxnSpLocks noChangeAspect="1"/>
            </p:cNvCxnSpPr>
            <p:nvPr/>
          </p:nvCxnSpPr>
          <p:spPr bwMode="auto">
            <a:xfrm flipH="1">
              <a:off x="7261190" y="3265390"/>
              <a:ext cx="154810" cy="286483"/>
            </a:xfrm>
            <a:prstGeom prst="line">
              <a:avLst/>
            </a:prstGeom>
            <a:noFill/>
            <a:ln w="19050" cap="flat" cmpd="sng" algn="ctr">
              <a:solidFill>
                <a:schemeClr val="tx1"/>
              </a:solidFill>
              <a:prstDash val="solid"/>
              <a:round/>
              <a:headEnd type="none" w="lg" len="lg"/>
              <a:tailEnd type="none" w="lg" len="lg"/>
            </a:ln>
            <a:effectLst/>
          </p:spPr>
        </p:cxnSp>
      </p:grpSp>
      <p:grpSp>
        <p:nvGrpSpPr>
          <p:cNvPr id="26" name="グループ化 25">
            <a:extLst>
              <a:ext uri="{FF2B5EF4-FFF2-40B4-BE49-F238E27FC236}">
                <a16:creationId xmlns:a16="http://schemas.microsoft.com/office/drawing/2014/main" id="{FA11BDA3-79BF-B4E2-8FC0-36924F20BA8D}"/>
              </a:ext>
            </a:extLst>
          </p:cNvPr>
          <p:cNvGrpSpPr/>
          <p:nvPr/>
        </p:nvGrpSpPr>
        <p:grpSpPr>
          <a:xfrm>
            <a:off x="7431112" y="2181073"/>
            <a:ext cx="324000" cy="324000"/>
            <a:chOff x="7809966" y="2817001"/>
            <a:chExt cx="324000" cy="324000"/>
          </a:xfrm>
        </p:grpSpPr>
        <p:cxnSp>
          <p:nvCxnSpPr>
            <p:cNvPr id="27" name="直線コネクタ 26">
              <a:extLst>
                <a:ext uri="{FF2B5EF4-FFF2-40B4-BE49-F238E27FC236}">
                  <a16:creationId xmlns:a16="http://schemas.microsoft.com/office/drawing/2014/main" id="{08804FE1-1C8A-34F8-9D6B-3455FDF43526}"/>
                </a:ext>
              </a:extLst>
            </p:cNvPr>
            <p:cNvCxnSpPr>
              <a:cxnSpLocks noChangeAspect="1"/>
            </p:cNvCxnSpPr>
            <p:nvPr/>
          </p:nvCxnSpPr>
          <p:spPr bwMode="auto">
            <a:xfrm flipH="1">
              <a:off x="7809966" y="2971781"/>
              <a:ext cx="324000" cy="0"/>
            </a:xfrm>
            <a:prstGeom prst="line">
              <a:avLst/>
            </a:prstGeom>
            <a:noFill/>
            <a:ln w="19050" cap="flat" cmpd="sng" algn="ctr">
              <a:solidFill>
                <a:schemeClr val="tx1"/>
              </a:solidFill>
              <a:prstDash val="solid"/>
              <a:round/>
              <a:headEnd type="none" w="lg" len="lg"/>
              <a:tailEnd type="none" w="lg" len="lg"/>
            </a:ln>
            <a:effectLst/>
          </p:spPr>
        </p:cxnSp>
        <p:sp>
          <p:nvSpPr>
            <p:cNvPr id="28" name="円弧 27">
              <a:extLst>
                <a:ext uri="{FF2B5EF4-FFF2-40B4-BE49-F238E27FC236}">
                  <a16:creationId xmlns:a16="http://schemas.microsoft.com/office/drawing/2014/main" id="{539E75B4-119E-D745-321B-88754882AA08}"/>
                </a:ext>
              </a:extLst>
            </p:cNvPr>
            <p:cNvSpPr>
              <a:spLocks noChangeAspect="1"/>
            </p:cNvSpPr>
            <p:nvPr/>
          </p:nvSpPr>
          <p:spPr bwMode="auto">
            <a:xfrm>
              <a:off x="7809966" y="2817001"/>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grpSp>
        <p:nvGrpSpPr>
          <p:cNvPr id="29" name="グループ化 28">
            <a:extLst>
              <a:ext uri="{FF2B5EF4-FFF2-40B4-BE49-F238E27FC236}">
                <a16:creationId xmlns:a16="http://schemas.microsoft.com/office/drawing/2014/main" id="{1A83F32F-E0FA-EC63-7C8D-A1BE8F053259}"/>
              </a:ext>
            </a:extLst>
          </p:cNvPr>
          <p:cNvGrpSpPr/>
          <p:nvPr/>
        </p:nvGrpSpPr>
        <p:grpSpPr>
          <a:xfrm>
            <a:off x="7431112" y="2820395"/>
            <a:ext cx="324000" cy="216000"/>
            <a:chOff x="8010128" y="1098062"/>
            <a:chExt cx="324000" cy="216000"/>
          </a:xfrm>
        </p:grpSpPr>
        <p:cxnSp>
          <p:nvCxnSpPr>
            <p:cNvPr id="30" name="直線コネクタ 29">
              <a:extLst>
                <a:ext uri="{FF2B5EF4-FFF2-40B4-BE49-F238E27FC236}">
                  <a16:creationId xmlns:a16="http://schemas.microsoft.com/office/drawing/2014/main" id="{3C22E7C1-F573-0563-DCC1-15BCF1794D5E}"/>
                </a:ext>
              </a:extLst>
            </p:cNvPr>
            <p:cNvCxnSpPr>
              <a:cxnSpLocks/>
            </p:cNvCxnSpPr>
            <p:nvPr/>
          </p:nvCxnSpPr>
          <p:spPr bwMode="auto">
            <a:xfrm>
              <a:off x="8010128" y="1314062"/>
              <a:ext cx="324000" cy="0"/>
            </a:xfrm>
            <a:prstGeom prst="line">
              <a:avLst/>
            </a:prstGeom>
            <a:noFill/>
            <a:ln w="19050" cap="flat" cmpd="sng" algn="ctr">
              <a:solidFill>
                <a:schemeClr val="tx1"/>
              </a:solidFill>
              <a:prstDash val="solid"/>
              <a:round/>
              <a:headEnd type="none" w="lg" len="lg"/>
              <a:tailEnd type="none" w="lg" len="lg"/>
            </a:ln>
            <a:effectLst/>
          </p:spPr>
        </p:cxnSp>
        <p:cxnSp>
          <p:nvCxnSpPr>
            <p:cNvPr id="31" name="直線コネクタ 30">
              <a:extLst>
                <a:ext uri="{FF2B5EF4-FFF2-40B4-BE49-F238E27FC236}">
                  <a16:creationId xmlns:a16="http://schemas.microsoft.com/office/drawing/2014/main" id="{9CCCF95B-2723-5371-C121-A0B7EEBB8A19}"/>
                </a:ext>
              </a:extLst>
            </p:cNvPr>
            <p:cNvCxnSpPr>
              <a:cxnSpLocks/>
            </p:cNvCxnSpPr>
            <p:nvPr/>
          </p:nvCxnSpPr>
          <p:spPr bwMode="auto">
            <a:xfrm rot="16200000">
              <a:off x="8064128" y="1206062"/>
              <a:ext cx="216000" cy="0"/>
            </a:xfrm>
            <a:prstGeom prst="line">
              <a:avLst/>
            </a:prstGeom>
            <a:noFill/>
            <a:ln w="19050" cap="flat" cmpd="sng" algn="ctr">
              <a:solidFill>
                <a:schemeClr val="tx1"/>
              </a:solidFill>
              <a:prstDash val="solid"/>
              <a:round/>
              <a:headEnd type="none" w="lg" len="lg"/>
              <a:tailEnd type="none" w="lg" len="lg"/>
            </a:ln>
            <a:effectLst/>
          </p:spPr>
        </p:cxnSp>
      </p:grpSp>
      <p:grpSp>
        <p:nvGrpSpPr>
          <p:cNvPr id="32" name="グループ化 31">
            <a:extLst>
              <a:ext uri="{FF2B5EF4-FFF2-40B4-BE49-F238E27FC236}">
                <a16:creationId xmlns:a16="http://schemas.microsoft.com/office/drawing/2014/main" id="{F34D5455-68CE-06E1-ECE4-BC8F37867635}"/>
              </a:ext>
            </a:extLst>
          </p:cNvPr>
          <p:cNvGrpSpPr/>
          <p:nvPr/>
        </p:nvGrpSpPr>
        <p:grpSpPr>
          <a:xfrm>
            <a:off x="7467112" y="3133633"/>
            <a:ext cx="252000" cy="252000"/>
            <a:chOff x="8152933" y="2013316"/>
            <a:chExt cx="324000" cy="324000"/>
          </a:xfrm>
        </p:grpSpPr>
        <p:cxnSp>
          <p:nvCxnSpPr>
            <p:cNvPr id="33" name="直線コネクタ 32">
              <a:extLst>
                <a:ext uri="{FF2B5EF4-FFF2-40B4-BE49-F238E27FC236}">
                  <a16:creationId xmlns:a16="http://schemas.microsoft.com/office/drawing/2014/main" id="{A111E40A-B8E2-8391-53B4-3D73240B58FA}"/>
                </a:ext>
              </a:extLst>
            </p:cNvPr>
            <p:cNvCxnSpPr>
              <a:cxnSpLocks/>
            </p:cNvCxnSpPr>
            <p:nvPr/>
          </p:nvCxnSpPr>
          <p:spPr bwMode="auto">
            <a:xfrm>
              <a:off x="8152933" y="2337316"/>
              <a:ext cx="324000" cy="0"/>
            </a:xfrm>
            <a:prstGeom prst="line">
              <a:avLst/>
            </a:prstGeom>
            <a:noFill/>
            <a:ln w="19050" cap="flat" cmpd="sng" algn="ctr">
              <a:solidFill>
                <a:schemeClr val="tx1"/>
              </a:solidFill>
              <a:prstDash val="solid"/>
              <a:round/>
              <a:headEnd type="none" w="lg" len="lg"/>
              <a:tailEnd type="none" w="lg" len="lg"/>
            </a:ln>
            <a:effectLst/>
          </p:spPr>
        </p:cxnSp>
        <p:cxnSp>
          <p:nvCxnSpPr>
            <p:cNvPr id="34" name="直線コネクタ 33">
              <a:extLst>
                <a:ext uri="{FF2B5EF4-FFF2-40B4-BE49-F238E27FC236}">
                  <a16:creationId xmlns:a16="http://schemas.microsoft.com/office/drawing/2014/main" id="{D94E7941-A826-702D-B3B0-1BB5A33C3B65}"/>
                </a:ext>
              </a:extLst>
            </p:cNvPr>
            <p:cNvCxnSpPr>
              <a:cxnSpLocks/>
            </p:cNvCxnSpPr>
            <p:nvPr/>
          </p:nvCxnSpPr>
          <p:spPr bwMode="auto">
            <a:xfrm flipV="1">
              <a:off x="8152933" y="2013316"/>
              <a:ext cx="324000" cy="324000"/>
            </a:xfrm>
            <a:prstGeom prst="line">
              <a:avLst/>
            </a:prstGeom>
            <a:noFill/>
            <a:ln w="19050" cap="flat" cmpd="sng" algn="ctr">
              <a:solidFill>
                <a:schemeClr val="tx1"/>
              </a:solidFill>
              <a:prstDash val="solid"/>
              <a:round/>
              <a:headEnd type="none" w="lg" len="lg"/>
              <a:tailEnd type="none" w="lg" len="lg"/>
            </a:ln>
            <a:effectLst/>
          </p:spPr>
        </p:cxnSp>
      </p:grpSp>
      <p:grpSp>
        <p:nvGrpSpPr>
          <p:cNvPr id="35" name="グループ化 34">
            <a:extLst>
              <a:ext uri="{FF2B5EF4-FFF2-40B4-BE49-F238E27FC236}">
                <a16:creationId xmlns:a16="http://schemas.microsoft.com/office/drawing/2014/main" id="{E8B03B1E-F80C-1D94-08DD-90785F7483DD}"/>
              </a:ext>
            </a:extLst>
          </p:cNvPr>
          <p:cNvGrpSpPr/>
          <p:nvPr/>
        </p:nvGrpSpPr>
        <p:grpSpPr>
          <a:xfrm>
            <a:off x="7431112" y="4122732"/>
            <a:ext cx="324000" cy="324000"/>
            <a:chOff x="8106553" y="3513502"/>
            <a:chExt cx="324000" cy="324000"/>
          </a:xfrm>
        </p:grpSpPr>
        <p:sp>
          <p:nvSpPr>
            <p:cNvPr id="36" name="楕円 35">
              <a:extLst>
                <a:ext uri="{FF2B5EF4-FFF2-40B4-BE49-F238E27FC236}">
                  <a16:creationId xmlns:a16="http://schemas.microsoft.com/office/drawing/2014/main" id="{1D254ECB-B54C-A776-F0A1-88A4FAB19C79}"/>
                </a:ext>
              </a:extLst>
            </p:cNvPr>
            <p:cNvSpPr/>
            <p:nvPr/>
          </p:nvSpPr>
          <p:spPr bwMode="auto">
            <a:xfrm>
              <a:off x="8178553" y="3585502"/>
              <a:ext cx="180000" cy="180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7" name="直線コネクタ 36">
              <a:extLst>
                <a:ext uri="{FF2B5EF4-FFF2-40B4-BE49-F238E27FC236}">
                  <a16:creationId xmlns:a16="http://schemas.microsoft.com/office/drawing/2014/main" id="{EB6187D0-5145-38CE-B6FF-2CEE81934C9A}"/>
                </a:ext>
              </a:extLst>
            </p:cNvPr>
            <p:cNvCxnSpPr>
              <a:cxnSpLocks/>
            </p:cNvCxnSpPr>
            <p:nvPr/>
          </p:nvCxnSpPr>
          <p:spPr bwMode="auto">
            <a:xfrm rot="16200000">
              <a:off x="8106553" y="3675502"/>
              <a:ext cx="324000" cy="0"/>
            </a:xfrm>
            <a:prstGeom prst="line">
              <a:avLst/>
            </a:prstGeom>
            <a:noFill/>
            <a:ln w="19050" cap="flat" cmpd="sng" algn="ctr">
              <a:solidFill>
                <a:schemeClr val="tx1"/>
              </a:solidFill>
              <a:prstDash val="solid"/>
              <a:round/>
              <a:headEnd type="none" w="lg" len="lg"/>
              <a:tailEnd type="none" w="lg" len="lg"/>
            </a:ln>
            <a:effectLst/>
          </p:spPr>
        </p:cxnSp>
        <p:cxnSp>
          <p:nvCxnSpPr>
            <p:cNvPr id="38" name="直線コネクタ 37">
              <a:extLst>
                <a:ext uri="{FF2B5EF4-FFF2-40B4-BE49-F238E27FC236}">
                  <a16:creationId xmlns:a16="http://schemas.microsoft.com/office/drawing/2014/main" id="{E5B1567C-3B9E-BF40-4AFE-C68A58704295}"/>
                </a:ext>
              </a:extLst>
            </p:cNvPr>
            <p:cNvCxnSpPr>
              <a:cxnSpLocks/>
            </p:cNvCxnSpPr>
            <p:nvPr/>
          </p:nvCxnSpPr>
          <p:spPr bwMode="auto">
            <a:xfrm rot="10800000">
              <a:off x="8106553" y="3675502"/>
              <a:ext cx="324000" cy="0"/>
            </a:xfrm>
            <a:prstGeom prst="line">
              <a:avLst/>
            </a:prstGeom>
            <a:noFill/>
            <a:ln w="19050" cap="flat" cmpd="sng" algn="ctr">
              <a:solidFill>
                <a:schemeClr val="tx1"/>
              </a:solidFill>
              <a:prstDash val="solid"/>
              <a:round/>
              <a:headEnd type="none" w="lg" len="lg"/>
              <a:tailEnd type="none" w="lg" len="lg"/>
            </a:ln>
            <a:effectLst/>
          </p:spPr>
        </p:cxnSp>
      </p:grpSp>
      <p:grpSp>
        <p:nvGrpSpPr>
          <p:cNvPr id="39" name="グループ化 38">
            <a:extLst>
              <a:ext uri="{FF2B5EF4-FFF2-40B4-BE49-F238E27FC236}">
                <a16:creationId xmlns:a16="http://schemas.microsoft.com/office/drawing/2014/main" id="{C7E83836-AB67-D940-BECB-5514D2D77B97}"/>
              </a:ext>
            </a:extLst>
          </p:cNvPr>
          <p:cNvGrpSpPr/>
          <p:nvPr/>
        </p:nvGrpSpPr>
        <p:grpSpPr>
          <a:xfrm>
            <a:off x="7449112" y="4458260"/>
            <a:ext cx="288000" cy="288000"/>
            <a:chOff x="8241174" y="2147884"/>
            <a:chExt cx="288000" cy="288000"/>
          </a:xfrm>
        </p:grpSpPr>
        <p:sp>
          <p:nvSpPr>
            <p:cNvPr id="40" name="楕円 39">
              <a:extLst>
                <a:ext uri="{FF2B5EF4-FFF2-40B4-BE49-F238E27FC236}">
                  <a16:creationId xmlns:a16="http://schemas.microsoft.com/office/drawing/2014/main" id="{B97BB05C-CF34-76E3-36AA-9F28C2BB8CFA}"/>
                </a:ext>
              </a:extLst>
            </p:cNvPr>
            <p:cNvSpPr>
              <a:spLocks noChangeAspect="1"/>
            </p:cNvSpPr>
            <p:nvPr/>
          </p:nvSpPr>
          <p:spPr bwMode="auto">
            <a:xfrm>
              <a:off x="8241174" y="2147884"/>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1" name="楕円 40">
              <a:extLst>
                <a:ext uri="{FF2B5EF4-FFF2-40B4-BE49-F238E27FC236}">
                  <a16:creationId xmlns:a16="http://schemas.microsoft.com/office/drawing/2014/main" id="{39FE175A-4566-5B62-F5B7-0DC64D8096B7}"/>
                </a:ext>
              </a:extLst>
            </p:cNvPr>
            <p:cNvSpPr>
              <a:spLocks noChangeAspect="1"/>
            </p:cNvSpPr>
            <p:nvPr/>
          </p:nvSpPr>
          <p:spPr bwMode="auto">
            <a:xfrm>
              <a:off x="8295174" y="2201884"/>
              <a:ext cx="180000" cy="180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42" name="グループ化 41">
            <a:extLst>
              <a:ext uri="{FF2B5EF4-FFF2-40B4-BE49-F238E27FC236}">
                <a16:creationId xmlns:a16="http://schemas.microsoft.com/office/drawing/2014/main" id="{2A60A65A-8354-D0F4-5E88-7FF51F9A1B3F}"/>
              </a:ext>
            </a:extLst>
          </p:cNvPr>
          <p:cNvGrpSpPr/>
          <p:nvPr/>
        </p:nvGrpSpPr>
        <p:grpSpPr>
          <a:xfrm>
            <a:off x="7413112" y="5195922"/>
            <a:ext cx="360000" cy="153364"/>
            <a:chOff x="8367174" y="3169472"/>
            <a:chExt cx="360000" cy="153364"/>
          </a:xfrm>
        </p:grpSpPr>
        <p:cxnSp>
          <p:nvCxnSpPr>
            <p:cNvPr id="43" name="直線コネクタ 42">
              <a:extLst>
                <a:ext uri="{FF2B5EF4-FFF2-40B4-BE49-F238E27FC236}">
                  <a16:creationId xmlns:a16="http://schemas.microsoft.com/office/drawing/2014/main" id="{66E0BFA2-3E3C-CC7F-5CB6-F130745B3D43}"/>
                </a:ext>
              </a:extLst>
            </p:cNvPr>
            <p:cNvCxnSpPr>
              <a:cxnSpLocks/>
            </p:cNvCxnSpPr>
            <p:nvPr/>
          </p:nvCxnSpPr>
          <p:spPr bwMode="auto">
            <a:xfrm>
              <a:off x="8367174" y="3246154"/>
              <a:ext cx="360000" cy="0"/>
            </a:xfrm>
            <a:prstGeom prst="line">
              <a:avLst/>
            </a:prstGeom>
            <a:noFill/>
            <a:ln w="19050" cap="flat" cmpd="sng" algn="ctr">
              <a:solidFill>
                <a:schemeClr val="tx1"/>
              </a:solidFill>
              <a:prstDash val="solid"/>
              <a:round/>
              <a:headEnd type="none" w="lg" len="lg"/>
              <a:tailEnd type="none" w="lg" len="lg"/>
            </a:ln>
            <a:effectLst/>
          </p:spPr>
        </p:cxnSp>
        <p:cxnSp>
          <p:nvCxnSpPr>
            <p:cNvPr id="44" name="直線コネクタ 43">
              <a:extLst>
                <a:ext uri="{FF2B5EF4-FFF2-40B4-BE49-F238E27FC236}">
                  <a16:creationId xmlns:a16="http://schemas.microsoft.com/office/drawing/2014/main" id="{6947125E-1CF9-5AAF-A21E-F3957198DFBC}"/>
                </a:ext>
              </a:extLst>
            </p:cNvPr>
            <p:cNvCxnSpPr>
              <a:cxnSpLocks/>
            </p:cNvCxnSpPr>
            <p:nvPr/>
          </p:nvCxnSpPr>
          <p:spPr bwMode="auto">
            <a:xfrm>
              <a:off x="8439174" y="3322836"/>
              <a:ext cx="216000" cy="0"/>
            </a:xfrm>
            <a:prstGeom prst="line">
              <a:avLst/>
            </a:prstGeom>
            <a:noFill/>
            <a:ln w="19050" cap="flat" cmpd="sng" algn="ctr">
              <a:solidFill>
                <a:schemeClr val="tx1"/>
              </a:solidFill>
              <a:prstDash val="solid"/>
              <a:round/>
              <a:headEnd type="none" w="lg" len="lg"/>
              <a:tailEnd type="none" w="lg" len="lg"/>
            </a:ln>
            <a:effectLst/>
          </p:spPr>
        </p:cxnSp>
        <p:cxnSp>
          <p:nvCxnSpPr>
            <p:cNvPr id="45" name="直線コネクタ 44">
              <a:extLst>
                <a:ext uri="{FF2B5EF4-FFF2-40B4-BE49-F238E27FC236}">
                  <a16:creationId xmlns:a16="http://schemas.microsoft.com/office/drawing/2014/main" id="{EDAC1C51-9DB2-EF21-2F10-26BD66F674E9}"/>
                </a:ext>
              </a:extLst>
            </p:cNvPr>
            <p:cNvCxnSpPr>
              <a:cxnSpLocks/>
            </p:cNvCxnSpPr>
            <p:nvPr/>
          </p:nvCxnSpPr>
          <p:spPr bwMode="auto">
            <a:xfrm>
              <a:off x="8439174" y="3169472"/>
              <a:ext cx="216000" cy="0"/>
            </a:xfrm>
            <a:prstGeom prst="line">
              <a:avLst/>
            </a:prstGeom>
            <a:noFill/>
            <a:ln w="19050" cap="flat" cmpd="sng" algn="ctr">
              <a:solidFill>
                <a:schemeClr val="tx1"/>
              </a:solidFill>
              <a:prstDash val="solid"/>
              <a:round/>
              <a:headEnd type="none" w="lg" len="lg"/>
              <a:tailEnd type="none" w="lg" len="lg"/>
            </a:ln>
            <a:effectLst/>
          </p:spPr>
        </p:cxnSp>
      </p:grpSp>
      <p:cxnSp>
        <p:nvCxnSpPr>
          <p:cNvPr id="46" name="直線コネクタ 45">
            <a:extLst>
              <a:ext uri="{FF2B5EF4-FFF2-40B4-BE49-F238E27FC236}">
                <a16:creationId xmlns:a16="http://schemas.microsoft.com/office/drawing/2014/main" id="{A4F8D168-4DF0-2930-8AB9-BCBA226B342C}"/>
              </a:ext>
            </a:extLst>
          </p:cNvPr>
          <p:cNvCxnSpPr>
            <a:cxnSpLocks noChangeAspect="1"/>
          </p:cNvCxnSpPr>
          <p:nvPr/>
        </p:nvCxnSpPr>
        <p:spPr bwMode="auto">
          <a:xfrm flipV="1">
            <a:off x="7485112" y="6137628"/>
            <a:ext cx="216000" cy="267176"/>
          </a:xfrm>
          <a:prstGeom prst="line">
            <a:avLst/>
          </a:prstGeom>
          <a:noFill/>
          <a:ln w="19050" cap="flat" cmpd="sng" algn="ctr">
            <a:solidFill>
              <a:schemeClr val="tx1"/>
            </a:solidFill>
            <a:prstDash val="solid"/>
            <a:round/>
            <a:headEnd type="none" w="sm" len="lg"/>
            <a:tailEnd type="arrow" w="sm" len="lg"/>
          </a:ln>
          <a:effectLst/>
        </p:spPr>
      </p:cxnSp>
      <p:grpSp>
        <p:nvGrpSpPr>
          <p:cNvPr id="47" name="グループ化 46">
            <a:extLst>
              <a:ext uri="{FF2B5EF4-FFF2-40B4-BE49-F238E27FC236}">
                <a16:creationId xmlns:a16="http://schemas.microsoft.com/office/drawing/2014/main" id="{F4305B56-DAA9-7761-EAF6-541A6ED50656}"/>
              </a:ext>
            </a:extLst>
          </p:cNvPr>
          <p:cNvGrpSpPr/>
          <p:nvPr/>
        </p:nvGrpSpPr>
        <p:grpSpPr>
          <a:xfrm>
            <a:off x="7377112" y="6465080"/>
            <a:ext cx="432000" cy="267176"/>
            <a:chOff x="7068594" y="6147247"/>
            <a:chExt cx="432000" cy="267176"/>
          </a:xfrm>
        </p:grpSpPr>
        <p:cxnSp>
          <p:nvCxnSpPr>
            <p:cNvPr id="48" name="直線コネクタ 47">
              <a:extLst>
                <a:ext uri="{FF2B5EF4-FFF2-40B4-BE49-F238E27FC236}">
                  <a16:creationId xmlns:a16="http://schemas.microsoft.com/office/drawing/2014/main" id="{7749F1F1-3B88-DBD1-A097-903440D5F63B}"/>
                </a:ext>
              </a:extLst>
            </p:cNvPr>
            <p:cNvCxnSpPr>
              <a:cxnSpLocks noChangeAspect="1"/>
            </p:cNvCxnSpPr>
            <p:nvPr/>
          </p:nvCxnSpPr>
          <p:spPr bwMode="auto">
            <a:xfrm flipV="1">
              <a:off x="7068594" y="6147247"/>
              <a:ext cx="216000" cy="267176"/>
            </a:xfrm>
            <a:prstGeom prst="line">
              <a:avLst/>
            </a:prstGeom>
            <a:noFill/>
            <a:ln w="19050" cap="flat" cmpd="sng" algn="ctr">
              <a:solidFill>
                <a:schemeClr val="tx1"/>
              </a:solidFill>
              <a:prstDash val="solid"/>
              <a:round/>
              <a:headEnd type="none" w="sm" len="lg"/>
              <a:tailEnd type="arrow" w="sm" len="lg"/>
            </a:ln>
            <a:effectLst/>
          </p:spPr>
        </p:cxnSp>
        <p:cxnSp>
          <p:nvCxnSpPr>
            <p:cNvPr id="49" name="直線コネクタ 48">
              <a:extLst>
                <a:ext uri="{FF2B5EF4-FFF2-40B4-BE49-F238E27FC236}">
                  <a16:creationId xmlns:a16="http://schemas.microsoft.com/office/drawing/2014/main" id="{2E978CAC-DD8B-21BF-90D9-FA56A5A7D5C4}"/>
                </a:ext>
              </a:extLst>
            </p:cNvPr>
            <p:cNvCxnSpPr>
              <a:cxnSpLocks noChangeAspect="1"/>
            </p:cNvCxnSpPr>
            <p:nvPr/>
          </p:nvCxnSpPr>
          <p:spPr bwMode="auto">
            <a:xfrm flipV="1">
              <a:off x="7284594" y="6147247"/>
              <a:ext cx="216000" cy="267176"/>
            </a:xfrm>
            <a:prstGeom prst="line">
              <a:avLst/>
            </a:prstGeom>
            <a:noFill/>
            <a:ln w="19050" cap="flat" cmpd="sng" algn="ctr">
              <a:solidFill>
                <a:schemeClr val="tx1"/>
              </a:solidFill>
              <a:prstDash val="solid"/>
              <a:round/>
              <a:headEnd type="none" w="sm" len="lg"/>
              <a:tailEnd type="arrow" w="sm" len="lg"/>
            </a:ln>
            <a:effectLst/>
          </p:spPr>
        </p:cxnSp>
        <p:cxnSp>
          <p:nvCxnSpPr>
            <p:cNvPr id="50" name="直線コネクタ 49">
              <a:extLst>
                <a:ext uri="{FF2B5EF4-FFF2-40B4-BE49-F238E27FC236}">
                  <a16:creationId xmlns:a16="http://schemas.microsoft.com/office/drawing/2014/main" id="{F1C0C71B-0325-3E4B-3494-980C70436DD1}"/>
                </a:ext>
              </a:extLst>
            </p:cNvPr>
            <p:cNvCxnSpPr>
              <a:cxnSpLocks/>
            </p:cNvCxnSpPr>
            <p:nvPr/>
          </p:nvCxnSpPr>
          <p:spPr bwMode="auto">
            <a:xfrm>
              <a:off x="7068594" y="6414423"/>
              <a:ext cx="216000" cy="0"/>
            </a:xfrm>
            <a:prstGeom prst="line">
              <a:avLst/>
            </a:prstGeom>
            <a:noFill/>
            <a:ln w="19050" cap="flat" cmpd="sng" algn="ctr">
              <a:solidFill>
                <a:schemeClr val="tx1"/>
              </a:solidFill>
              <a:prstDash val="solid"/>
              <a:round/>
              <a:headEnd type="none" w="lg" len="lg"/>
              <a:tailEnd type="none" w="lg" len="lg"/>
            </a:ln>
            <a:effectLst/>
          </p:spPr>
        </p:cxnSp>
      </p:grpSp>
      <p:sp>
        <p:nvSpPr>
          <p:cNvPr id="51" name="円弧 50">
            <a:extLst>
              <a:ext uri="{FF2B5EF4-FFF2-40B4-BE49-F238E27FC236}">
                <a16:creationId xmlns:a16="http://schemas.microsoft.com/office/drawing/2014/main" id="{CAED8FA3-478C-1BC1-DC0D-5E3529AF8E6D}"/>
              </a:ext>
            </a:extLst>
          </p:cNvPr>
          <p:cNvSpPr>
            <a:spLocks noChangeAspect="1"/>
          </p:cNvSpPr>
          <p:nvPr/>
        </p:nvSpPr>
        <p:spPr bwMode="auto">
          <a:xfrm>
            <a:off x="7431112" y="3499581"/>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nvGrpSpPr>
          <p:cNvPr id="52" name="グループ化 51">
            <a:extLst>
              <a:ext uri="{FF2B5EF4-FFF2-40B4-BE49-F238E27FC236}">
                <a16:creationId xmlns:a16="http://schemas.microsoft.com/office/drawing/2014/main" id="{D24E4036-D9A6-F248-E4C9-E9825BB32EAC}"/>
              </a:ext>
            </a:extLst>
          </p:cNvPr>
          <p:cNvGrpSpPr/>
          <p:nvPr/>
        </p:nvGrpSpPr>
        <p:grpSpPr>
          <a:xfrm>
            <a:off x="7431112" y="3870048"/>
            <a:ext cx="324000" cy="324000"/>
            <a:chOff x="7809966" y="2817001"/>
            <a:chExt cx="324000" cy="324000"/>
          </a:xfrm>
        </p:grpSpPr>
        <p:cxnSp>
          <p:nvCxnSpPr>
            <p:cNvPr id="53" name="直線コネクタ 52">
              <a:extLst>
                <a:ext uri="{FF2B5EF4-FFF2-40B4-BE49-F238E27FC236}">
                  <a16:creationId xmlns:a16="http://schemas.microsoft.com/office/drawing/2014/main" id="{10554526-E193-78FB-0C80-5D7AE82BBC7C}"/>
                </a:ext>
              </a:extLst>
            </p:cNvPr>
            <p:cNvCxnSpPr>
              <a:cxnSpLocks noChangeAspect="1"/>
            </p:cNvCxnSpPr>
            <p:nvPr/>
          </p:nvCxnSpPr>
          <p:spPr bwMode="auto">
            <a:xfrm flipH="1">
              <a:off x="7809966" y="2971781"/>
              <a:ext cx="324000" cy="0"/>
            </a:xfrm>
            <a:prstGeom prst="line">
              <a:avLst/>
            </a:prstGeom>
            <a:noFill/>
            <a:ln w="19050" cap="flat" cmpd="sng" algn="ctr">
              <a:solidFill>
                <a:schemeClr val="tx1"/>
              </a:solidFill>
              <a:prstDash val="solid"/>
              <a:round/>
              <a:headEnd type="none" w="lg" len="lg"/>
              <a:tailEnd type="none" w="lg" len="lg"/>
            </a:ln>
            <a:effectLst/>
          </p:spPr>
        </p:cxnSp>
        <p:sp>
          <p:nvSpPr>
            <p:cNvPr id="54" name="円弧 53">
              <a:extLst>
                <a:ext uri="{FF2B5EF4-FFF2-40B4-BE49-F238E27FC236}">
                  <a16:creationId xmlns:a16="http://schemas.microsoft.com/office/drawing/2014/main" id="{EAC0FD62-28AC-1739-0519-8F124CE21F8D}"/>
                </a:ext>
              </a:extLst>
            </p:cNvPr>
            <p:cNvSpPr>
              <a:spLocks noChangeAspect="1"/>
            </p:cNvSpPr>
            <p:nvPr/>
          </p:nvSpPr>
          <p:spPr bwMode="auto">
            <a:xfrm>
              <a:off x="7809966" y="2817001"/>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grpSp>
        <p:nvGrpSpPr>
          <p:cNvPr id="55" name="グループ化 54">
            <a:extLst>
              <a:ext uri="{FF2B5EF4-FFF2-40B4-BE49-F238E27FC236}">
                <a16:creationId xmlns:a16="http://schemas.microsoft.com/office/drawing/2014/main" id="{3752AD57-DF2F-5046-8380-203B9C77F688}"/>
              </a:ext>
            </a:extLst>
          </p:cNvPr>
          <p:cNvGrpSpPr/>
          <p:nvPr/>
        </p:nvGrpSpPr>
        <p:grpSpPr>
          <a:xfrm>
            <a:off x="7449112" y="4802046"/>
            <a:ext cx="288000" cy="288000"/>
            <a:chOff x="8241174" y="2147884"/>
            <a:chExt cx="288000" cy="288000"/>
          </a:xfrm>
        </p:grpSpPr>
        <p:sp>
          <p:nvSpPr>
            <p:cNvPr id="56" name="楕円 55">
              <a:extLst>
                <a:ext uri="{FF2B5EF4-FFF2-40B4-BE49-F238E27FC236}">
                  <a16:creationId xmlns:a16="http://schemas.microsoft.com/office/drawing/2014/main" id="{7F1B07A3-BD53-8BEC-1419-11A479C9B0C1}"/>
                </a:ext>
              </a:extLst>
            </p:cNvPr>
            <p:cNvSpPr>
              <a:spLocks noChangeAspect="1"/>
            </p:cNvSpPr>
            <p:nvPr/>
          </p:nvSpPr>
          <p:spPr bwMode="auto">
            <a:xfrm>
              <a:off x="8241174" y="2147884"/>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7" name="楕円 56">
              <a:extLst>
                <a:ext uri="{FF2B5EF4-FFF2-40B4-BE49-F238E27FC236}">
                  <a16:creationId xmlns:a16="http://schemas.microsoft.com/office/drawing/2014/main" id="{6EA56B39-0131-B94A-708C-64B7994CA363}"/>
                </a:ext>
              </a:extLst>
            </p:cNvPr>
            <p:cNvSpPr>
              <a:spLocks noChangeAspect="1"/>
            </p:cNvSpPr>
            <p:nvPr/>
          </p:nvSpPr>
          <p:spPr bwMode="auto">
            <a:xfrm>
              <a:off x="8295174" y="2201884"/>
              <a:ext cx="180000" cy="180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58" name="円弧 57">
            <a:extLst>
              <a:ext uri="{FF2B5EF4-FFF2-40B4-BE49-F238E27FC236}">
                <a16:creationId xmlns:a16="http://schemas.microsoft.com/office/drawing/2014/main" id="{F8905174-B1DF-808A-3CE9-D2A5B15F0C3A}"/>
              </a:ext>
            </a:extLst>
          </p:cNvPr>
          <p:cNvSpPr>
            <a:spLocks noChangeAspect="1"/>
          </p:cNvSpPr>
          <p:nvPr/>
        </p:nvSpPr>
        <p:spPr bwMode="auto">
          <a:xfrm>
            <a:off x="7431112" y="5523311"/>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nvGrpSpPr>
          <p:cNvPr id="59" name="グループ化 58">
            <a:extLst>
              <a:ext uri="{FF2B5EF4-FFF2-40B4-BE49-F238E27FC236}">
                <a16:creationId xmlns:a16="http://schemas.microsoft.com/office/drawing/2014/main" id="{C5A8EEA1-408D-21FE-49B2-313474F99E77}"/>
              </a:ext>
            </a:extLst>
          </p:cNvPr>
          <p:cNvGrpSpPr/>
          <p:nvPr/>
        </p:nvGrpSpPr>
        <p:grpSpPr>
          <a:xfrm>
            <a:off x="7431112" y="5874114"/>
            <a:ext cx="324000" cy="324000"/>
            <a:chOff x="7809966" y="2817001"/>
            <a:chExt cx="324000" cy="324000"/>
          </a:xfrm>
        </p:grpSpPr>
        <p:cxnSp>
          <p:nvCxnSpPr>
            <p:cNvPr id="60" name="直線コネクタ 59">
              <a:extLst>
                <a:ext uri="{FF2B5EF4-FFF2-40B4-BE49-F238E27FC236}">
                  <a16:creationId xmlns:a16="http://schemas.microsoft.com/office/drawing/2014/main" id="{261B3ED6-032B-1785-CE43-35648505E92D}"/>
                </a:ext>
              </a:extLst>
            </p:cNvPr>
            <p:cNvCxnSpPr>
              <a:cxnSpLocks noChangeAspect="1"/>
            </p:cNvCxnSpPr>
            <p:nvPr/>
          </p:nvCxnSpPr>
          <p:spPr bwMode="auto">
            <a:xfrm flipH="1">
              <a:off x="7809966" y="2971781"/>
              <a:ext cx="324000" cy="0"/>
            </a:xfrm>
            <a:prstGeom prst="line">
              <a:avLst/>
            </a:prstGeom>
            <a:noFill/>
            <a:ln w="19050" cap="flat" cmpd="sng" algn="ctr">
              <a:solidFill>
                <a:schemeClr val="tx1"/>
              </a:solidFill>
              <a:prstDash val="solid"/>
              <a:round/>
              <a:headEnd type="none" w="lg" len="lg"/>
              <a:tailEnd type="none" w="lg" len="lg"/>
            </a:ln>
            <a:effectLst/>
          </p:spPr>
        </p:cxnSp>
        <p:sp>
          <p:nvSpPr>
            <p:cNvPr id="61" name="円弧 60">
              <a:extLst>
                <a:ext uri="{FF2B5EF4-FFF2-40B4-BE49-F238E27FC236}">
                  <a16:creationId xmlns:a16="http://schemas.microsoft.com/office/drawing/2014/main" id="{BB4C50EA-2330-380D-69C9-EA329A2B528A}"/>
                </a:ext>
              </a:extLst>
            </p:cNvPr>
            <p:cNvSpPr>
              <a:spLocks noChangeAspect="1"/>
            </p:cNvSpPr>
            <p:nvPr/>
          </p:nvSpPr>
          <p:spPr bwMode="auto">
            <a:xfrm>
              <a:off x="7809966" y="2817001"/>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sp>
        <p:nvSpPr>
          <p:cNvPr id="62" name="テキスト ボックス 61">
            <a:extLst>
              <a:ext uri="{FF2B5EF4-FFF2-40B4-BE49-F238E27FC236}">
                <a16:creationId xmlns:a16="http://schemas.microsoft.com/office/drawing/2014/main" id="{FB2F055F-7D76-CCE5-3372-64FAEDC8BE44}"/>
              </a:ext>
            </a:extLst>
          </p:cNvPr>
          <p:cNvSpPr txBox="1"/>
          <p:nvPr/>
        </p:nvSpPr>
        <p:spPr>
          <a:xfrm>
            <a:off x="226142" y="5614220"/>
            <a:ext cx="2289657" cy="226591"/>
          </a:xfrm>
          <a:prstGeom prst="rect">
            <a:avLst/>
          </a:prstGeom>
          <a:noFill/>
        </p:spPr>
        <p:txBody>
          <a:bodyPr wrap="none" lIns="36000" tIns="36000" rIns="36000" bIns="36000" rtlCol="0">
            <a:spAutoFit/>
          </a:bodyPr>
          <a:lstStyle/>
          <a:p>
            <a:r>
              <a:rPr kumimoji="1" lang="en-US" altLang="ja-JP" sz="1000" dirty="0">
                <a:latin typeface="+mj-lt"/>
                <a:ea typeface="+mj-ea"/>
              </a:rPr>
              <a:t>JIS B0021</a:t>
            </a:r>
            <a:r>
              <a:rPr kumimoji="1" lang="ja-JP" altLang="en-US" sz="1000" dirty="0">
                <a:latin typeface="+mj-lt"/>
                <a:ea typeface="+mj-ea"/>
              </a:rPr>
              <a:t>より高増作図</a:t>
            </a:r>
            <a:r>
              <a:rPr lang="en-US" altLang="ja-JP" sz="1000" dirty="0">
                <a:latin typeface="+mj-lt"/>
                <a:ea typeface="+mj-ea"/>
              </a:rPr>
              <a:t>©takamasu-lab</a:t>
            </a:r>
            <a:endParaRPr kumimoji="1" lang="ja-JP" altLang="en-US" sz="1000" dirty="0">
              <a:latin typeface="+mj-lt"/>
              <a:ea typeface="+mj-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Rectangle 3"/>
          <p:cNvSpPr>
            <a:spLocks noGrp="1" noChangeArrowheads="1"/>
          </p:cNvSpPr>
          <p:nvPr>
            <p:ph idx="1"/>
          </p:nvPr>
        </p:nvSpPr>
        <p:spPr/>
        <p:txBody>
          <a:bodyPr/>
          <a:lstStyle/>
          <a:p>
            <a:pPr eaLnBrk="1" hangingPunct="1"/>
            <a:r>
              <a:rPr lang="ja-JP" altLang="en-US" dirty="0"/>
              <a:t>真直度の求め方：最小領域法</a:t>
            </a:r>
          </a:p>
          <a:p>
            <a:pPr lvl="1" eaLnBrk="1" hangingPunct="1"/>
            <a:r>
              <a:rPr lang="ja-JP" altLang="en-US" dirty="0"/>
              <a:t>真直度は幾何学的に正確な平行二直線で直線部分を挟み，その二直線の距離が最小となったときの値で評価する．</a:t>
            </a:r>
          </a:p>
          <a:p>
            <a:pPr lvl="1" eaLnBrk="1" hangingPunct="1"/>
            <a:r>
              <a:rPr lang="ja-JP" altLang="en-US" dirty="0"/>
              <a:t>種々の方向の二直線で挟み，一番幅の小さい</a:t>
            </a:r>
            <a:r>
              <a:rPr lang="en-US" altLang="ja-JP" i="1" dirty="0"/>
              <a:t>t</a:t>
            </a:r>
            <a:r>
              <a:rPr lang="en-US" altLang="ja-JP" baseline="-25000" dirty="0"/>
              <a:t>1</a:t>
            </a:r>
            <a:r>
              <a:rPr lang="ja-JP" altLang="en-US" dirty="0"/>
              <a:t>を真直度とする</a:t>
            </a:r>
          </a:p>
          <a:p>
            <a:pPr lvl="1" eaLnBrk="1" hangingPunct="1"/>
            <a:r>
              <a:rPr lang="ja-JP" altLang="en-US" dirty="0"/>
              <a:t>これが公差域の幅</a:t>
            </a:r>
            <a:r>
              <a:rPr lang="en-US" altLang="ja-JP" i="1" dirty="0"/>
              <a:t>T</a:t>
            </a:r>
            <a:r>
              <a:rPr lang="ja-JP" altLang="en-US" dirty="0"/>
              <a:t>より小さければよい</a:t>
            </a:r>
            <a:endParaRPr lang="en-US" altLang="ja-JP" dirty="0"/>
          </a:p>
          <a:p>
            <a:pPr lvl="1" eaLnBrk="1" hangingPunct="1"/>
            <a:r>
              <a:rPr lang="ja-JP" altLang="en-US" dirty="0"/>
              <a:t>最小領域法の問題点</a:t>
            </a:r>
            <a:endParaRPr lang="en-US" altLang="ja-JP" dirty="0"/>
          </a:p>
          <a:p>
            <a:pPr lvl="2"/>
            <a:r>
              <a:rPr lang="ja-JP" altLang="en-US" dirty="0"/>
              <a:t>実際に最小領域真直度を求めるのは計算が煩雑になることがある，特に円筒度などは計算が大変</a:t>
            </a:r>
            <a:endParaRPr lang="en-US" altLang="ja-JP" dirty="0"/>
          </a:p>
          <a:p>
            <a:pPr lvl="2"/>
            <a:r>
              <a:rPr lang="ja-JP" altLang="en-US" dirty="0"/>
              <a:t>極値（飛び出した点）で値が決まるので，測定誤差の影響を受けやすい</a:t>
            </a:r>
            <a:endParaRPr lang="en-US" altLang="ja-JP" dirty="0"/>
          </a:p>
        </p:txBody>
      </p:sp>
      <p:sp>
        <p:nvSpPr>
          <p:cNvPr id="863234" name="Rectangle 2"/>
          <p:cNvSpPr>
            <a:spLocks noGrp="1" noChangeArrowheads="1"/>
          </p:cNvSpPr>
          <p:nvPr>
            <p:ph type="title"/>
          </p:nvPr>
        </p:nvSpPr>
        <p:spPr/>
        <p:txBody>
          <a:bodyPr/>
          <a:lstStyle/>
          <a:p>
            <a:pPr eaLnBrk="1" hangingPunct="1">
              <a:defRPr/>
            </a:pPr>
            <a:r>
              <a:rPr lang="ja-JP" altLang="en-US" dirty="0"/>
              <a:t>領域法：真直度</a:t>
            </a:r>
          </a:p>
        </p:txBody>
      </p:sp>
      <p:sp>
        <p:nvSpPr>
          <p:cNvPr id="22530" name="日付プレースホルダ 3"/>
          <p:cNvSpPr>
            <a:spLocks noGrp="1"/>
          </p:cNvSpPr>
          <p:nvPr>
            <p:ph type="dt" sz="half" idx="10"/>
          </p:nvPr>
        </p:nvSpPr>
        <p:spPr/>
        <p:txBody>
          <a:bodyPr/>
          <a:lstStyle/>
          <a:p>
            <a:pPr>
              <a:defRPr/>
            </a:pPr>
            <a:r>
              <a:rPr lang="en-US" altLang="ja-JP"/>
              <a:t>2022-7-21</a:t>
            </a:r>
          </a:p>
        </p:txBody>
      </p:sp>
      <p:sp>
        <p:nvSpPr>
          <p:cNvPr id="22531"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22532" name="スライド番号プレースホルダ 5"/>
          <p:cNvSpPr>
            <a:spLocks noGrp="1"/>
          </p:cNvSpPr>
          <p:nvPr>
            <p:ph type="sldNum" sz="quarter" idx="12"/>
          </p:nvPr>
        </p:nvSpPr>
        <p:spPr/>
        <p:txBody>
          <a:bodyPr/>
          <a:lstStyle/>
          <a:p>
            <a:pPr>
              <a:defRPr/>
            </a:pPr>
            <a:fld id="{D70FFF19-6CE8-4D86-AD35-6F0894084A67}" type="slidenum">
              <a:rPr lang="en-US" altLang="ja-JP" smtClean="0"/>
              <a:pPr>
                <a:defRPr/>
              </a:pPr>
              <a:t>13</a:t>
            </a:fld>
            <a:endParaRPr lang="en-US" altLang="ja-JP"/>
          </a:p>
        </p:txBody>
      </p:sp>
      <p:sp>
        <p:nvSpPr>
          <p:cNvPr id="2" name="テキスト ボックス 1">
            <a:extLst>
              <a:ext uri="{FF2B5EF4-FFF2-40B4-BE49-F238E27FC236}">
                <a16:creationId xmlns:a16="http://schemas.microsoft.com/office/drawing/2014/main" id="{9AA53FDE-D550-40FB-01D1-BE86AC9818D3}"/>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pic>
        <p:nvPicPr>
          <p:cNvPr id="8" name="図 7">
            <a:extLst>
              <a:ext uri="{FF2B5EF4-FFF2-40B4-BE49-F238E27FC236}">
                <a16:creationId xmlns:a16="http://schemas.microsoft.com/office/drawing/2014/main" id="{91FAC683-8D48-4E1D-8FBE-455A500FA3D8}"/>
              </a:ext>
            </a:extLst>
          </p:cNvPr>
          <p:cNvPicPr>
            <a:picLocks noChangeAspect="1"/>
          </p:cNvPicPr>
          <p:nvPr/>
        </p:nvPicPr>
        <p:blipFill>
          <a:blip r:embed="rId3"/>
          <a:stretch>
            <a:fillRect/>
          </a:stretch>
        </p:blipFill>
        <p:spPr>
          <a:xfrm>
            <a:off x="317092" y="4260578"/>
            <a:ext cx="4229100" cy="1420749"/>
          </a:xfrm>
          <a:prstGeom prst="rect">
            <a:avLst/>
          </a:prstGeom>
        </p:spPr>
      </p:pic>
      <p:pic>
        <p:nvPicPr>
          <p:cNvPr id="9" name="図 8">
            <a:extLst>
              <a:ext uri="{FF2B5EF4-FFF2-40B4-BE49-F238E27FC236}">
                <a16:creationId xmlns:a16="http://schemas.microsoft.com/office/drawing/2014/main" id="{A49DF919-FC47-F0E7-FB60-79E25C9076FC}"/>
              </a:ext>
            </a:extLst>
          </p:cNvPr>
          <p:cNvPicPr>
            <a:picLocks noChangeAspect="1"/>
          </p:cNvPicPr>
          <p:nvPr/>
        </p:nvPicPr>
        <p:blipFill>
          <a:blip r:embed="rId4"/>
          <a:stretch>
            <a:fillRect/>
          </a:stretch>
        </p:blipFill>
        <p:spPr>
          <a:xfrm>
            <a:off x="4892729" y="4369163"/>
            <a:ext cx="3648456" cy="1312164"/>
          </a:xfrm>
          <a:prstGeom prst="rect">
            <a:avLst/>
          </a:prstGeom>
        </p:spPr>
      </p:pic>
      <p:sp>
        <p:nvSpPr>
          <p:cNvPr id="10" name="テキスト ボックス 9">
            <a:extLst>
              <a:ext uri="{FF2B5EF4-FFF2-40B4-BE49-F238E27FC236}">
                <a16:creationId xmlns:a16="http://schemas.microsoft.com/office/drawing/2014/main" id="{86A6E71B-029C-6A80-DED9-16289CE8CAD3}"/>
              </a:ext>
            </a:extLst>
          </p:cNvPr>
          <p:cNvSpPr txBox="1"/>
          <p:nvPr/>
        </p:nvSpPr>
        <p:spPr>
          <a:xfrm>
            <a:off x="1677145" y="5779205"/>
            <a:ext cx="1508994" cy="318924"/>
          </a:xfrm>
          <a:prstGeom prst="rect">
            <a:avLst/>
          </a:prstGeom>
          <a:noFill/>
        </p:spPr>
        <p:txBody>
          <a:bodyPr wrap="none" lIns="36000" tIns="36000" rIns="36000" bIns="36000" rtlCol="0">
            <a:spAutoFit/>
          </a:bodyPr>
          <a:lstStyle/>
          <a:p>
            <a:r>
              <a:rPr lang="ja-JP" altLang="en-US" sz="1600" dirty="0">
                <a:latin typeface="+mj-lt"/>
                <a:ea typeface="+mj-ea"/>
              </a:rPr>
              <a:t>真直度の求め方</a:t>
            </a:r>
            <a:endParaRPr kumimoji="1" lang="ja-JP" altLang="en-US" sz="1600" dirty="0">
              <a:latin typeface="+mj-lt"/>
              <a:ea typeface="+mj-ea"/>
            </a:endParaRPr>
          </a:p>
        </p:txBody>
      </p:sp>
      <p:sp>
        <p:nvSpPr>
          <p:cNvPr id="11" name="テキスト ボックス 10">
            <a:extLst>
              <a:ext uri="{FF2B5EF4-FFF2-40B4-BE49-F238E27FC236}">
                <a16:creationId xmlns:a16="http://schemas.microsoft.com/office/drawing/2014/main" id="{914FFDDC-37E7-8A99-CA2F-6F1CA56C268B}"/>
              </a:ext>
            </a:extLst>
          </p:cNvPr>
          <p:cNvSpPr txBox="1"/>
          <p:nvPr/>
        </p:nvSpPr>
        <p:spPr>
          <a:xfrm>
            <a:off x="5859868" y="5779205"/>
            <a:ext cx="1714178" cy="318924"/>
          </a:xfrm>
          <a:prstGeom prst="rect">
            <a:avLst/>
          </a:prstGeom>
          <a:noFill/>
        </p:spPr>
        <p:txBody>
          <a:bodyPr wrap="none" lIns="36000" tIns="36000" rIns="36000" bIns="36000" rtlCol="0">
            <a:spAutoFit/>
          </a:bodyPr>
          <a:lstStyle/>
          <a:p>
            <a:r>
              <a:rPr lang="ja-JP" altLang="en-US" sz="1600" dirty="0">
                <a:latin typeface="+mj-lt"/>
                <a:ea typeface="+mj-ea"/>
              </a:rPr>
              <a:t>真直度の合否決定</a:t>
            </a:r>
            <a:endParaRPr kumimoji="1" lang="ja-JP" altLang="en-US" sz="1600" dirty="0">
              <a:latin typeface="+mj-lt"/>
              <a:ea typeface="+mj-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Rectangle 3"/>
          <p:cNvSpPr>
            <a:spLocks noGrp="1" noChangeArrowheads="1"/>
          </p:cNvSpPr>
          <p:nvPr>
            <p:ph idx="1"/>
          </p:nvPr>
        </p:nvSpPr>
        <p:spPr>
          <a:xfrm>
            <a:off x="250825" y="908050"/>
            <a:ext cx="6366285" cy="5400675"/>
          </a:xfrm>
        </p:spPr>
        <p:txBody>
          <a:bodyPr/>
          <a:lstStyle/>
          <a:p>
            <a:pPr eaLnBrk="1" hangingPunct="1"/>
            <a:r>
              <a:rPr lang="ja-JP" altLang="en-US" dirty="0"/>
              <a:t>真円度の求め方：最小領域法</a:t>
            </a:r>
          </a:p>
          <a:p>
            <a:pPr lvl="1" eaLnBrk="1" hangingPunct="1"/>
            <a:r>
              <a:rPr lang="ja-JP" altLang="en-US" dirty="0"/>
              <a:t>同心の二つの円で円形体（青色）を挟み</a:t>
            </a:r>
            <a:endParaRPr lang="en-US" altLang="ja-JP" dirty="0"/>
          </a:p>
          <a:p>
            <a:pPr lvl="2"/>
            <a:r>
              <a:rPr lang="ja-JP" altLang="en-US" dirty="0"/>
              <a:t>図では，中心を</a:t>
            </a:r>
            <a:r>
              <a:rPr lang="en-US" altLang="ja-JP" i="1" dirty="0"/>
              <a:t>c</a:t>
            </a:r>
            <a:r>
              <a:rPr lang="en-US" altLang="ja-JP" baseline="-25000" dirty="0"/>
              <a:t>1</a:t>
            </a:r>
            <a:r>
              <a:rPr lang="ja-JP" altLang="en-US" dirty="0"/>
              <a:t>，</a:t>
            </a:r>
            <a:r>
              <a:rPr lang="en-US" altLang="ja-JP" i="1" dirty="0"/>
              <a:t>c</a:t>
            </a:r>
            <a:r>
              <a:rPr lang="en-US" altLang="ja-JP" baseline="-25000" dirty="0"/>
              <a:t>2</a:t>
            </a:r>
            <a:r>
              <a:rPr lang="ja-JP" altLang="en-US" dirty="0"/>
              <a:t>を円の中心として二つの同心円で挟む</a:t>
            </a:r>
            <a:endParaRPr lang="en-US" altLang="ja-JP" dirty="0"/>
          </a:p>
          <a:p>
            <a:pPr lvl="2"/>
            <a:r>
              <a:rPr lang="ja-JP" altLang="en-US" dirty="0"/>
              <a:t>それぞれ半径の差</a:t>
            </a:r>
            <a:r>
              <a:rPr lang="en-US" altLang="ja-JP" i="1" dirty="0"/>
              <a:t>t</a:t>
            </a:r>
            <a:r>
              <a:rPr lang="en-US" altLang="ja-JP" baseline="-25000" dirty="0"/>
              <a:t>1</a:t>
            </a:r>
            <a:r>
              <a:rPr lang="ja-JP" altLang="en-US" dirty="0"/>
              <a:t>および</a:t>
            </a:r>
            <a:r>
              <a:rPr lang="en-US" altLang="ja-JP" i="1" dirty="0"/>
              <a:t>t</a:t>
            </a:r>
            <a:r>
              <a:rPr lang="en-US" altLang="ja-JP" baseline="-25000" dirty="0"/>
              <a:t>2</a:t>
            </a:r>
            <a:r>
              <a:rPr lang="ja-JP" altLang="en-US" dirty="0"/>
              <a:t>が得られる</a:t>
            </a:r>
            <a:endParaRPr lang="en-US" altLang="ja-JP" dirty="0"/>
          </a:p>
          <a:p>
            <a:pPr lvl="1" eaLnBrk="1" hangingPunct="1"/>
            <a:r>
              <a:rPr lang="ja-JP" altLang="en-US" dirty="0"/>
              <a:t>このようにして得られた半径の差の最小</a:t>
            </a:r>
            <a:r>
              <a:rPr lang="en-US" altLang="ja-JP" i="1" dirty="0"/>
              <a:t>t</a:t>
            </a:r>
            <a:r>
              <a:rPr lang="en-US" altLang="ja-JP" baseline="-25000" dirty="0"/>
              <a:t>1</a:t>
            </a:r>
            <a:r>
              <a:rPr lang="ja-JP" altLang="en-US" dirty="0"/>
              <a:t>が真円度となる</a:t>
            </a:r>
          </a:p>
          <a:p>
            <a:pPr lvl="1" eaLnBrk="1" hangingPunct="1"/>
            <a:r>
              <a:rPr lang="ja-JP" altLang="en-US" dirty="0"/>
              <a:t>最小領域法以外で最大内接法，最小外接法，</a:t>
            </a:r>
            <a:br>
              <a:rPr lang="ja-JP" altLang="en-US" dirty="0"/>
            </a:br>
            <a:r>
              <a:rPr lang="ja-JP" altLang="en-US" dirty="0"/>
              <a:t>最小二乗法などもある</a:t>
            </a:r>
            <a:endParaRPr lang="en-US" altLang="ja-JP" dirty="0"/>
          </a:p>
          <a:p>
            <a:pPr lvl="2"/>
            <a:r>
              <a:rPr lang="ja-JP" altLang="en-US" dirty="0"/>
              <a:t>軸のはめあいが問題の場合は，最小外接法，穴の場合は，最大内接法を使う</a:t>
            </a:r>
            <a:endParaRPr lang="en-US" altLang="ja-JP" dirty="0"/>
          </a:p>
          <a:p>
            <a:pPr lvl="2"/>
            <a:r>
              <a:rPr lang="ja-JP" altLang="en-US" dirty="0"/>
              <a:t>統計的性質がよいので最小二乗法も用いられる</a:t>
            </a:r>
            <a:endParaRPr lang="en-US" altLang="ja-JP" dirty="0"/>
          </a:p>
          <a:p>
            <a:pPr lvl="2"/>
            <a:r>
              <a:rPr lang="ja-JP" altLang="en-US" dirty="0"/>
              <a:t>原理的に値が最小になるのは最小領域法なので，既定としては最小領域法を用いる</a:t>
            </a:r>
          </a:p>
        </p:txBody>
      </p:sp>
      <p:sp>
        <p:nvSpPr>
          <p:cNvPr id="865282" name="Rectangle 2"/>
          <p:cNvSpPr>
            <a:spLocks noGrp="1" noChangeArrowheads="1"/>
          </p:cNvSpPr>
          <p:nvPr>
            <p:ph type="title"/>
          </p:nvPr>
        </p:nvSpPr>
        <p:spPr/>
        <p:txBody>
          <a:bodyPr/>
          <a:lstStyle/>
          <a:p>
            <a:pPr eaLnBrk="1" hangingPunct="1">
              <a:defRPr/>
            </a:pPr>
            <a:r>
              <a:rPr lang="ja-JP" altLang="en-US" dirty="0"/>
              <a:t>領域法：真円度</a:t>
            </a:r>
          </a:p>
        </p:txBody>
      </p:sp>
      <p:sp>
        <p:nvSpPr>
          <p:cNvPr id="24578" name="日付プレースホルダ 3"/>
          <p:cNvSpPr>
            <a:spLocks noGrp="1"/>
          </p:cNvSpPr>
          <p:nvPr>
            <p:ph type="dt" sz="half" idx="10"/>
          </p:nvPr>
        </p:nvSpPr>
        <p:spPr/>
        <p:txBody>
          <a:bodyPr/>
          <a:lstStyle/>
          <a:p>
            <a:pPr>
              <a:defRPr/>
            </a:pPr>
            <a:r>
              <a:rPr lang="en-US" altLang="ja-JP"/>
              <a:t>2022-7-21</a:t>
            </a:r>
          </a:p>
        </p:txBody>
      </p:sp>
      <p:sp>
        <p:nvSpPr>
          <p:cNvPr id="24579"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24580" name="スライド番号プレースホルダ 5"/>
          <p:cNvSpPr>
            <a:spLocks noGrp="1"/>
          </p:cNvSpPr>
          <p:nvPr>
            <p:ph type="sldNum" sz="quarter" idx="12"/>
          </p:nvPr>
        </p:nvSpPr>
        <p:spPr/>
        <p:txBody>
          <a:bodyPr/>
          <a:lstStyle/>
          <a:p>
            <a:pPr>
              <a:defRPr/>
            </a:pPr>
            <a:fld id="{7F1BFF07-212B-499B-8EEB-3BDFE75A20A1}" type="slidenum">
              <a:rPr lang="en-US" altLang="ja-JP" smtClean="0"/>
              <a:pPr>
                <a:defRPr/>
              </a:pPr>
              <a:t>14</a:t>
            </a:fld>
            <a:endParaRPr lang="en-US" altLang="ja-JP"/>
          </a:p>
        </p:txBody>
      </p:sp>
      <p:sp>
        <p:nvSpPr>
          <p:cNvPr id="20" name="テキスト ボックス 19">
            <a:extLst>
              <a:ext uri="{FF2B5EF4-FFF2-40B4-BE49-F238E27FC236}">
                <a16:creationId xmlns:a16="http://schemas.microsoft.com/office/drawing/2014/main" id="{1D386644-6B4A-97B4-E405-5AB8EC6070FA}"/>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grpSp>
        <p:nvGrpSpPr>
          <p:cNvPr id="24" name="グループ化 23">
            <a:extLst>
              <a:ext uri="{FF2B5EF4-FFF2-40B4-BE49-F238E27FC236}">
                <a16:creationId xmlns:a16="http://schemas.microsoft.com/office/drawing/2014/main" id="{F062296C-7C6B-69C9-7673-E50E39FB2941}"/>
              </a:ext>
            </a:extLst>
          </p:cNvPr>
          <p:cNvGrpSpPr/>
          <p:nvPr/>
        </p:nvGrpSpPr>
        <p:grpSpPr>
          <a:xfrm>
            <a:off x="6746364" y="2477479"/>
            <a:ext cx="2268000" cy="2695216"/>
            <a:chOff x="5831964" y="2693788"/>
            <a:chExt cx="2268000" cy="2695216"/>
          </a:xfrm>
        </p:grpSpPr>
        <p:sp>
          <p:nvSpPr>
            <p:cNvPr id="2" name="楕円 9">
              <a:extLst>
                <a:ext uri="{FF2B5EF4-FFF2-40B4-BE49-F238E27FC236}">
                  <a16:creationId xmlns:a16="http://schemas.microsoft.com/office/drawing/2014/main" id="{4C53C609-B002-A63A-18B6-5EDA4F43FB30}"/>
                </a:ext>
              </a:extLst>
            </p:cNvPr>
            <p:cNvSpPr/>
            <p:nvPr/>
          </p:nvSpPr>
          <p:spPr bwMode="auto">
            <a:xfrm>
              <a:off x="5921743" y="3150567"/>
              <a:ext cx="1874618" cy="1800140"/>
            </a:xfrm>
            <a:custGeom>
              <a:avLst/>
              <a:gdLst>
                <a:gd name="connsiteX0" fmla="*/ 0 w 1800000"/>
                <a:gd name="connsiteY0" fmla="*/ 900000 h 1800000"/>
                <a:gd name="connsiteX1" fmla="*/ 900000 w 1800000"/>
                <a:gd name="connsiteY1" fmla="*/ 0 h 1800000"/>
                <a:gd name="connsiteX2" fmla="*/ 1800000 w 1800000"/>
                <a:gd name="connsiteY2" fmla="*/ 900000 h 1800000"/>
                <a:gd name="connsiteX3" fmla="*/ 900000 w 1800000"/>
                <a:gd name="connsiteY3" fmla="*/ 1800000 h 1800000"/>
                <a:gd name="connsiteX4" fmla="*/ 0 w 1800000"/>
                <a:gd name="connsiteY4" fmla="*/ 900000 h 1800000"/>
                <a:gd name="connsiteX0" fmla="*/ 76806 w 1876806"/>
                <a:gd name="connsiteY0" fmla="*/ 905631 h 1805631"/>
                <a:gd name="connsiteX1" fmla="*/ 150549 w 1876806"/>
                <a:gd name="connsiteY1" fmla="*/ 541490 h 1805631"/>
                <a:gd name="connsiteX2" fmla="*/ 976806 w 1876806"/>
                <a:gd name="connsiteY2" fmla="*/ 5631 h 1805631"/>
                <a:gd name="connsiteX3" fmla="*/ 1876806 w 1876806"/>
                <a:gd name="connsiteY3" fmla="*/ 905631 h 1805631"/>
                <a:gd name="connsiteX4" fmla="*/ 976806 w 1876806"/>
                <a:gd name="connsiteY4" fmla="*/ 1805631 h 1805631"/>
                <a:gd name="connsiteX5" fmla="*/ 76806 w 1876806"/>
                <a:gd name="connsiteY5" fmla="*/ 905631 h 1805631"/>
                <a:gd name="connsiteX0" fmla="*/ 76806 w 1876806"/>
                <a:gd name="connsiteY0" fmla="*/ 941434 h 1841434"/>
                <a:gd name="connsiteX1" fmla="*/ 150549 w 1876806"/>
                <a:gd name="connsiteY1" fmla="*/ 577293 h 1841434"/>
                <a:gd name="connsiteX2" fmla="*/ 553672 w 1876806"/>
                <a:gd name="connsiteY2" fmla="*/ 193836 h 1841434"/>
                <a:gd name="connsiteX3" fmla="*/ 976806 w 1876806"/>
                <a:gd name="connsiteY3" fmla="*/ 41434 h 1841434"/>
                <a:gd name="connsiteX4" fmla="*/ 1876806 w 1876806"/>
                <a:gd name="connsiteY4" fmla="*/ 941434 h 1841434"/>
                <a:gd name="connsiteX5" fmla="*/ 976806 w 1876806"/>
                <a:gd name="connsiteY5" fmla="*/ 1841434 h 1841434"/>
                <a:gd name="connsiteX6" fmla="*/ 76806 w 1876806"/>
                <a:gd name="connsiteY6" fmla="*/ 941434 h 1841434"/>
                <a:gd name="connsiteX0" fmla="*/ 76806 w 1887969"/>
                <a:gd name="connsiteY0" fmla="*/ 901806 h 1801806"/>
                <a:gd name="connsiteX1" fmla="*/ 150549 w 1887969"/>
                <a:gd name="connsiteY1" fmla="*/ 537665 h 1801806"/>
                <a:gd name="connsiteX2" fmla="*/ 553672 w 1887969"/>
                <a:gd name="connsiteY2" fmla="*/ 154208 h 1801806"/>
                <a:gd name="connsiteX3" fmla="*/ 976806 w 1887969"/>
                <a:gd name="connsiteY3" fmla="*/ 1806 h 1801806"/>
                <a:gd name="connsiteX4" fmla="*/ 1448408 w 1887969"/>
                <a:gd name="connsiteY4" fmla="*/ 242698 h 1801806"/>
                <a:gd name="connsiteX5" fmla="*/ 1876806 w 1887969"/>
                <a:gd name="connsiteY5" fmla="*/ 901806 h 1801806"/>
                <a:gd name="connsiteX6" fmla="*/ 976806 w 1887969"/>
                <a:gd name="connsiteY6" fmla="*/ 1801806 h 1801806"/>
                <a:gd name="connsiteX7" fmla="*/ 76806 w 1887969"/>
                <a:gd name="connsiteY7" fmla="*/ 901806 h 1801806"/>
                <a:gd name="connsiteX0" fmla="*/ 76806 w 1922125"/>
                <a:gd name="connsiteY0" fmla="*/ 901806 h 1801806"/>
                <a:gd name="connsiteX1" fmla="*/ 150549 w 1922125"/>
                <a:gd name="connsiteY1" fmla="*/ 537665 h 1801806"/>
                <a:gd name="connsiteX2" fmla="*/ 553672 w 1922125"/>
                <a:gd name="connsiteY2" fmla="*/ 154208 h 1801806"/>
                <a:gd name="connsiteX3" fmla="*/ 976806 w 1922125"/>
                <a:gd name="connsiteY3" fmla="*/ 1806 h 1801806"/>
                <a:gd name="connsiteX4" fmla="*/ 1448408 w 1922125"/>
                <a:gd name="connsiteY4" fmla="*/ 242698 h 1801806"/>
                <a:gd name="connsiteX5" fmla="*/ 1753208 w 1922125"/>
                <a:gd name="connsiteY5" fmla="*/ 547498 h 1801806"/>
                <a:gd name="connsiteX6" fmla="*/ 1876806 w 1922125"/>
                <a:gd name="connsiteY6" fmla="*/ 901806 h 1801806"/>
                <a:gd name="connsiteX7" fmla="*/ 976806 w 1922125"/>
                <a:gd name="connsiteY7" fmla="*/ 1801806 h 1801806"/>
                <a:gd name="connsiteX8" fmla="*/ 76806 w 1922125"/>
                <a:gd name="connsiteY8" fmla="*/ 901806 h 1801806"/>
                <a:gd name="connsiteX0" fmla="*/ 76806 w 1877835"/>
                <a:gd name="connsiteY0" fmla="*/ 901806 h 1806345"/>
                <a:gd name="connsiteX1" fmla="*/ 150549 w 1877835"/>
                <a:gd name="connsiteY1" fmla="*/ 537665 h 1806345"/>
                <a:gd name="connsiteX2" fmla="*/ 553672 w 1877835"/>
                <a:gd name="connsiteY2" fmla="*/ 154208 h 1806345"/>
                <a:gd name="connsiteX3" fmla="*/ 976806 w 1877835"/>
                <a:gd name="connsiteY3" fmla="*/ 1806 h 1806345"/>
                <a:gd name="connsiteX4" fmla="*/ 1448408 w 1877835"/>
                <a:gd name="connsiteY4" fmla="*/ 242698 h 1806345"/>
                <a:gd name="connsiteX5" fmla="*/ 1753208 w 1877835"/>
                <a:gd name="connsiteY5" fmla="*/ 547498 h 1806345"/>
                <a:gd name="connsiteX6" fmla="*/ 1876806 w 1877835"/>
                <a:gd name="connsiteY6" fmla="*/ 901806 h 1806345"/>
                <a:gd name="connsiteX7" fmla="*/ 1694214 w 1877835"/>
                <a:gd name="connsiteY7" fmla="*/ 1235756 h 1806345"/>
                <a:gd name="connsiteX8" fmla="*/ 976806 w 1877835"/>
                <a:gd name="connsiteY8" fmla="*/ 1801806 h 1806345"/>
                <a:gd name="connsiteX9" fmla="*/ 76806 w 1877835"/>
                <a:gd name="connsiteY9" fmla="*/ 901806 h 1806345"/>
                <a:gd name="connsiteX0" fmla="*/ 76806 w 1877835"/>
                <a:gd name="connsiteY0" fmla="*/ 901806 h 1841698"/>
                <a:gd name="connsiteX1" fmla="*/ 150549 w 1877835"/>
                <a:gd name="connsiteY1" fmla="*/ 537665 h 1841698"/>
                <a:gd name="connsiteX2" fmla="*/ 553672 w 1877835"/>
                <a:gd name="connsiteY2" fmla="*/ 154208 h 1841698"/>
                <a:gd name="connsiteX3" fmla="*/ 976806 w 1877835"/>
                <a:gd name="connsiteY3" fmla="*/ 1806 h 1841698"/>
                <a:gd name="connsiteX4" fmla="*/ 1448408 w 1877835"/>
                <a:gd name="connsiteY4" fmla="*/ 242698 h 1841698"/>
                <a:gd name="connsiteX5" fmla="*/ 1753208 w 1877835"/>
                <a:gd name="connsiteY5" fmla="*/ 547498 h 1841698"/>
                <a:gd name="connsiteX6" fmla="*/ 1876806 w 1877835"/>
                <a:gd name="connsiteY6" fmla="*/ 901806 h 1841698"/>
                <a:gd name="connsiteX7" fmla="*/ 1694214 w 1877835"/>
                <a:gd name="connsiteY7" fmla="*/ 1235756 h 1841698"/>
                <a:gd name="connsiteX8" fmla="*/ 1300924 w 1877835"/>
                <a:gd name="connsiteY8" fmla="*/ 1638879 h 1841698"/>
                <a:gd name="connsiteX9" fmla="*/ 976806 w 1877835"/>
                <a:gd name="connsiteY9" fmla="*/ 1801806 h 1841698"/>
                <a:gd name="connsiteX10" fmla="*/ 76806 w 1877835"/>
                <a:gd name="connsiteY10" fmla="*/ 901806 h 1841698"/>
                <a:gd name="connsiteX0" fmla="*/ 76806 w 1877835"/>
                <a:gd name="connsiteY0" fmla="*/ 901806 h 1801806"/>
                <a:gd name="connsiteX1" fmla="*/ 150549 w 1877835"/>
                <a:gd name="connsiteY1" fmla="*/ 537665 h 1801806"/>
                <a:gd name="connsiteX2" fmla="*/ 553672 w 1877835"/>
                <a:gd name="connsiteY2" fmla="*/ 154208 h 1801806"/>
                <a:gd name="connsiteX3" fmla="*/ 976806 w 1877835"/>
                <a:gd name="connsiteY3" fmla="*/ 1806 h 1801806"/>
                <a:gd name="connsiteX4" fmla="*/ 1448408 w 1877835"/>
                <a:gd name="connsiteY4" fmla="*/ 242698 h 1801806"/>
                <a:gd name="connsiteX5" fmla="*/ 1753208 w 1877835"/>
                <a:gd name="connsiteY5" fmla="*/ 547498 h 1801806"/>
                <a:gd name="connsiteX6" fmla="*/ 1876806 w 1877835"/>
                <a:gd name="connsiteY6" fmla="*/ 901806 h 1801806"/>
                <a:gd name="connsiteX7" fmla="*/ 1694214 w 1877835"/>
                <a:gd name="connsiteY7" fmla="*/ 1235756 h 1801806"/>
                <a:gd name="connsiteX8" fmla="*/ 1300924 w 1877835"/>
                <a:gd name="connsiteY8" fmla="*/ 1638879 h 1801806"/>
                <a:gd name="connsiteX9" fmla="*/ 976806 w 1877835"/>
                <a:gd name="connsiteY9" fmla="*/ 1801806 h 1801806"/>
                <a:gd name="connsiteX10" fmla="*/ 583169 w 1877835"/>
                <a:gd name="connsiteY10" fmla="*/ 1638878 h 1801806"/>
                <a:gd name="connsiteX11" fmla="*/ 76806 w 1877835"/>
                <a:gd name="connsiteY11" fmla="*/ 901806 h 1801806"/>
                <a:gd name="connsiteX0" fmla="*/ 76806 w 1877835"/>
                <a:gd name="connsiteY0" fmla="*/ 901806 h 1801806"/>
                <a:gd name="connsiteX1" fmla="*/ 150549 w 1877835"/>
                <a:gd name="connsiteY1" fmla="*/ 537665 h 1801806"/>
                <a:gd name="connsiteX2" fmla="*/ 553672 w 1877835"/>
                <a:gd name="connsiteY2" fmla="*/ 154208 h 1801806"/>
                <a:gd name="connsiteX3" fmla="*/ 976806 w 1877835"/>
                <a:gd name="connsiteY3" fmla="*/ 1806 h 1801806"/>
                <a:gd name="connsiteX4" fmla="*/ 1448408 w 1877835"/>
                <a:gd name="connsiteY4" fmla="*/ 242698 h 1801806"/>
                <a:gd name="connsiteX5" fmla="*/ 1753208 w 1877835"/>
                <a:gd name="connsiteY5" fmla="*/ 547498 h 1801806"/>
                <a:gd name="connsiteX6" fmla="*/ 1876806 w 1877835"/>
                <a:gd name="connsiteY6" fmla="*/ 901806 h 1801806"/>
                <a:gd name="connsiteX7" fmla="*/ 1694214 w 1877835"/>
                <a:gd name="connsiteY7" fmla="*/ 1235756 h 1801806"/>
                <a:gd name="connsiteX8" fmla="*/ 1300924 w 1877835"/>
                <a:gd name="connsiteY8" fmla="*/ 1638879 h 1801806"/>
                <a:gd name="connsiteX9" fmla="*/ 976806 w 1877835"/>
                <a:gd name="connsiteY9" fmla="*/ 1801806 h 1801806"/>
                <a:gd name="connsiteX10" fmla="*/ 583169 w 1877835"/>
                <a:gd name="connsiteY10" fmla="*/ 1638878 h 1801806"/>
                <a:gd name="connsiteX11" fmla="*/ 288201 w 1877835"/>
                <a:gd name="connsiteY11" fmla="*/ 1235755 h 1801806"/>
                <a:gd name="connsiteX12" fmla="*/ 76806 w 1877835"/>
                <a:gd name="connsiteY12" fmla="*/ 901806 h 1801806"/>
                <a:gd name="connsiteX0" fmla="*/ 76806 w 1877835"/>
                <a:gd name="connsiteY0" fmla="*/ 901806 h 1801806"/>
                <a:gd name="connsiteX1" fmla="*/ 150549 w 1877835"/>
                <a:gd name="connsiteY1" fmla="*/ 537665 h 1801806"/>
                <a:gd name="connsiteX2" fmla="*/ 484846 w 1877835"/>
                <a:gd name="connsiteY2" fmla="*/ 154208 h 1801806"/>
                <a:gd name="connsiteX3" fmla="*/ 976806 w 1877835"/>
                <a:gd name="connsiteY3" fmla="*/ 1806 h 1801806"/>
                <a:gd name="connsiteX4" fmla="*/ 1448408 w 1877835"/>
                <a:gd name="connsiteY4" fmla="*/ 242698 h 1801806"/>
                <a:gd name="connsiteX5" fmla="*/ 1753208 w 1877835"/>
                <a:gd name="connsiteY5" fmla="*/ 547498 h 1801806"/>
                <a:gd name="connsiteX6" fmla="*/ 1876806 w 1877835"/>
                <a:gd name="connsiteY6" fmla="*/ 901806 h 1801806"/>
                <a:gd name="connsiteX7" fmla="*/ 1694214 w 1877835"/>
                <a:gd name="connsiteY7" fmla="*/ 1235756 h 1801806"/>
                <a:gd name="connsiteX8" fmla="*/ 1300924 w 1877835"/>
                <a:gd name="connsiteY8" fmla="*/ 1638879 h 1801806"/>
                <a:gd name="connsiteX9" fmla="*/ 976806 w 1877835"/>
                <a:gd name="connsiteY9" fmla="*/ 1801806 h 1801806"/>
                <a:gd name="connsiteX10" fmla="*/ 583169 w 1877835"/>
                <a:gd name="connsiteY10" fmla="*/ 1638878 h 1801806"/>
                <a:gd name="connsiteX11" fmla="*/ 288201 w 1877835"/>
                <a:gd name="connsiteY11" fmla="*/ 1235755 h 1801806"/>
                <a:gd name="connsiteX12" fmla="*/ 76806 w 1877835"/>
                <a:gd name="connsiteY12" fmla="*/ 901806 h 1801806"/>
                <a:gd name="connsiteX0" fmla="*/ 45145 w 1846174"/>
                <a:gd name="connsiteY0" fmla="*/ 901806 h 1801806"/>
                <a:gd name="connsiteX1" fmla="*/ 89391 w 1846174"/>
                <a:gd name="connsiteY1" fmla="*/ 596658 h 1801806"/>
                <a:gd name="connsiteX2" fmla="*/ 453185 w 1846174"/>
                <a:gd name="connsiteY2" fmla="*/ 154208 h 1801806"/>
                <a:gd name="connsiteX3" fmla="*/ 945145 w 1846174"/>
                <a:gd name="connsiteY3" fmla="*/ 1806 h 1801806"/>
                <a:gd name="connsiteX4" fmla="*/ 1416747 w 1846174"/>
                <a:gd name="connsiteY4" fmla="*/ 242698 h 1801806"/>
                <a:gd name="connsiteX5" fmla="*/ 1721547 w 1846174"/>
                <a:gd name="connsiteY5" fmla="*/ 547498 h 1801806"/>
                <a:gd name="connsiteX6" fmla="*/ 1845145 w 1846174"/>
                <a:gd name="connsiteY6" fmla="*/ 901806 h 1801806"/>
                <a:gd name="connsiteX7" fmla="*/ 1662553 w 1846174"/>
                <a:gd name="connsiteY7" fmla="*/ 1235756 h 1801806"/>
                <a:gd name="connsiteX8" fmla="*/ 1269263 w 1846174"/>
                <a:gd name="connsiteY8" fmla="*/ 1638879 h 1801806"/>
                <a:gd name="connsiteX9" fmla="*/ 945145 w 1846174"/>
                <a:gd name="connsiteY9" fmla="*/ 1801806 h 1801806"/>
                <a:gd name="connsiteX10" fmla="*/ 551508 w 1846174"/>
                <a:gd name="connsiteY10" fmla="*/ 1638878 h 1801806"/>
                <a:gd name="connsiteX11" fmla="*/ 256540 w 1846174"/>
                <a:gd name="connsiteY11" fmla="*/ 1235755 h 1801806"/>
                <a:gd name="connsiteX12" fmla="*/ 45145 w 1846174"/>
                <a:gd name="connsiteY12" fmla="*/ 901806 h 1801806"/>
                <a:gd name="connsiteX0" fmla="*/ 19147 w 1879170"/>
                <a:gd name="connsiteY0" fmla="*/ 960800 h 1801806"/>
                <a:gd name="connsiteX1" fmla="*/ 122387 w 1879170"/>
                <a:gd name="connsiteY1" fmla="*/ 596658 h 1801806"/>
                <a:gd name="connsiteX2" fmla="*/ 486181 w 1879170"/>
                <a:gd name="connsiteY2" fmla="*/ 154208 h 1801806"/>
                <a:gd name="connsiteX3" fmla="*/ 978141 w 1879170"/>
                <a:gd name="connsiteY3" fmla="*/ 1806 h 1801806"/>
                <a:gd name="connsiteX4" fmla="*/ 1449743 w 1879170"/>
                <a:gd name="connsiteY4" fmla="*/ 242698 h 1801806"/>
                <a:gd name="connsiteX5" fmla="*/ 1754543 w 1879170"/>
                <a:gd name="connsiteY5" fmla="*/ 547498 h 1801806"/>
                <a:gd name="connsiteX6" fmla="*/ 1878141 w 1879170"/>
                <a:gd name="connsiteY6" fmla="*/ 901806 h 1801806"/>
                <a:gd name="connsiteX7" fmla="*/ 1695549 w 1879170"/>
                <a:gd name="connsiteY7" fmla="*/ 1235756 h 1801806"/>
                <a:gd name="connsiteX8" fmla="*/ 1302259 w 1879170"/>
                <a:gd name="connsiteY8" fmla="*/ 1638879 h 1801806"/>
                <a:gd name="connsiteX9" fmla="*/ 978141 w 1879170"/>
                <a:gd name="connsiteY9" fmla="*/ 1801806 h 1801806"/>
                <a:gd name="connsiteX10" fmla="*/ 584504 w 1879170"/>
                <a:gd name="connsiteY10" fmla="*/ 1638878 h 1801806"/>
                <a:gd name="connsiteX11" fmla="*/ 289536 w 1879170"/>
                <a:gd name="connsiteY11" fmla="*/ 1235755 h 1801806"/>
                <a:gd name="connsiteX12" fmla="*/ 19147 w 1879170"/>
                <a:gd name="connsiteY12" fmla="*/ 960800 h 1801806"/>
                <a:gd name="connsiteX0" fmla="*/ 17701 w 1877724"/>
                <a:gd name="connsiteY0" fmla="*/ 960800 h 1801806"/>
                <a:gd name="connsiteX1" fmla="*/ 120941 w 1877724"/>
                <a:gd name="connsiteY1" fmla="*/ 596658 h 1801806"/>
                <a:gd name="connsiteX2" fmla="*/ 484735 w 1877724"/>
                <a:gd name="connsiteY2" fmla="*/ 154208 h 1801806"/>
                <a:gd name="connsiteX3" fmla="*/ 976695 w 1877724"/>
                <a:gd name="connsiteY3" fmla="*/ 1806 h 1801806"/>
                <a:gd name="connsiteX4" fmla="*/ 1448297 w 1877724"/>
                <a:gd name="connsiteY4" fmla="*/ 242698 h 1801806"/>
                <a:gd name="connsiteX5" fmla="*/ 1753097 w 1877724"/>
                <a:gd name="connsiteY5" fmla="*/ 547498 h 1801806"/>
                <a:gd name="connsiteX6" fmla="*/ 1876695 w 1877724"/>
                <a:gd name="connsiteY6" fmla="*/ 901806 h 1801806"/>
                <a:gd name="connsiteX7" fmla="*/ 1694103 w 1877724"/>
                <a:gd name="connsiteY7" fmla="*/ 1235756 h 1801806"/>
                <a:gd name="connsiteX8" fmla="*/ 1300813 w 1877724"/>
                <a:gd name="connsiteY8" fmla="*/ 1638879 h 1801806"/>
                <a:gd name="connsiteX9" fmla="*/ 976695 w 1877724"/>
                <a:gd name="connsiteY9" fmla="*/ 1801806 h 1801806"/>
                <a:gd name="connsiteX10" fmla="*/ 583058 w 1877724"/>
                <a:gd name="connsiteY10" fmla="*/ 1638878 h 1801806"/>
                <a:gd name="connsiteX11" fmla="*/ 268426 w 1877724"/>
                <a:gd name="connsiteY11" fmla="*/ 1324246 h 1801806"/>
                <a:gd name="connsiteX12" fmla="*/ 17701 w 1877724"/>
                <a:gd name="connsiteY12" fmla="*/ 960800 h 1801806"/>
                <a:gd name="connsiteX0" fmla="*/ 17701 w 1877724"/>
                <a:gd name="connsiteY0" fmla="*/ 960800 h 1802038"/>
                <a:gd name="connsiteX1" fmla="*/ 120941 w 1877724"/>
                <a:gd name="connsiteY1" fmla="*/ 596658 h 1802038"/>
                <a:gd name="connsiteX2" fmla="*/ 484735 w 1877724"/>
                <a:gd name="connsiteY2" fmla="*/ 154208 h 1802038"/>
                <a:gd name="connsiteX3" fmla="*/ 976695 w 1877724"/>
                <a:gd name="connsiteY3" fmla="*/ 1806 h 1802038"/>
                <a:gd name="connsiteX4" fmla="*/ 1448297 w 1877724"/>
                <a:gd name="connsiteY4" fmla="*/ 242698 h 1802038"/>
                <a:gd name="connsiteX5" fmla="*/ 1753097 w 1877724"/>
                <a:gd name="connsiteY5" fmla="*/ 547498 h 1802038"/>
                <a:gd name="connsiteX6" fmla="*/ 1876695 w 1877724"/>
                <a:gd name="connsiteY6" fmla="*/ 901806 h 1802038"/>
                <a:gd name="connsiteX7" fmla="*/ 1694103 w 1877724"/>
                <a:gd name="connsiteY7" fmla="*/ 1235756 h 1802038"/>
                <a:gd name="connsiteX8" fmla="*/ 1300813 w 1877724"/>
                <a:gd name="connsiteY8" fmla="*/ 1638879 h 1802038"/>
                <a:gd name="connsiteX9" fmla="*/ 976695 w 1877724"/>
                <a:gd name="connsiteY9" fmla="*/ 1801806 h 1802038"/>
                <a:gd name="connsiteX10" fmla="*/ 602723 w 1877724"/>
                <a:gd name="connsiteY10" fmla="*/ 1609381 h 1802038"/>
                <a:gd name="connsiteX11" fmla="*/ 268426 w 1877724"/>
                <a:gd name="connsiteY11" fmla="*/ 1324246 h 1802038"/>
                <a:gd name="connsiteX12" fmla="*/ 17701 w 1877724"/>
                <a:gd name="connsiteY12" fmla="*/ 960800 h 1802038"/>
                <a:gd name="connsiteX0" fmla="*/ 17701 w 1877724"/>
                <a:gd name="connsiteY0" fmla="*/ 960800 h 1802584"/>
                <a:gd name="connsiteX1" fmla="*/ 120941 w 1877724"/>
                <a:gd name="connsiteY1" fmla="*/ 596658 h 1802584"/>
                <a:gd name="connsiteX2" fmla="*/ 484735 w 1877724"/>
                <a:gd name="connsiteY2" fmla="*/ 154208 h 1802584"/>
                <a:gd name="connsiteX3" fmla="*/ 976695 w 1877724"/>
                <a:gd name="connsiteY3" fmla="*/ 1806 h 1802584"/>
                <a:gd name="connsiteX4" fmla="*/ 1448297 w 1877724"/>
                <a:gd name="connsiteY4" fmla="*/ 242698 h 1802584"/>
                <a:gd name="connsiteX5" fmla="*/ 1753097 w 1877724"/>
                <a:gd name="connsiteY5" fmla="*/ 547498 h 1802584"/>
                <a:gd name="connsiteX6" fmla="*/ 1876695 w 1877724"/>
                <a:gd name="connsiteY6" fmla="*/ 901806 h 1802584"/>
                <a:gd name="connsiteX7" fmla="*/ 1694103 w 1877724"/>
                <a:gd name="connsiteY7" fmla="*/ 1235756 h 1802584"/>
                <a:gd name="connsiteX8" fmla="*/ 1310645 w 1877724"/>
                <a:gd name="connsiteY8" fmla="*/ 1658544 h 1802584"/>
                <a:gd name="connsiteX9" fmla="*/ 976695 w 1877724"/>
                <a:gd name="connsiteY9" fmla="*/ 1801806 h 1802584"/>
                <a:gd name="connsiteX10" fmla="*/ 602723 w 1877724"/>
                <a:gd name="connsiteY10" fmla="*/ 1609381 h 1802584"/>
                <a:gd name="connsiteX11" fmla="*/ 268426 w 1877724"/>
                <a:gd name="connsiteY11" fmla="*/ 1324246 h 1802584"/>
                <a:gd name="connsiteX12" fmla="*/ 17701 w 1877724"/>
                <a:gd name="connsiteY12" fmla="*/ 960800 h 1802584"/>
                <a:gd name="connsiteX0" fmla="*/ 17701 w 1877724"/>
                <a:gd name="connsiteY0" fmla="*/ 960800 h 1802584"/>
                <a:gd name="connsiteX1" fmla="*/ 120941 w 1877724"/>
                <a:gd name="connsiteY1" fmla="*/ 596658 h 1802584"/>
                <a:gd name="connsiteX2" fmla="*/ 484735 w 1877724"/>
                <a:gd name="connsiteY2" fmla="*/ 154208 h 1802584"/>
                <a:gd name="connsiteX3" fmla="*/ 976695 w 1877724"/>
                <a:gd name="connsiteY3" fmla="*/ 1806 h 1802584"/>
                <a:gd name="connsiteX4" fmla="*/ 1448297 w 1877724"/>
                <a:gd name="connsiteY4" fmla="*/ 242698 h 1802584"/>
                <a:gd name="connsiteX5" fmla="*/ 1753097 w 1877724"/>
                <a:gd name="connsiteY5" fmla="*/ 547498 h 1802584"/>
                <a:gd name="connsiteX6" fmla="*/ 1876695 w 1877724"/>
                <a:gd name="connsiteY6" fmla="*/ 901806 h 1802584"/>
                <a:gd name="connsiteX7" fmla="*/ 1566283 w 1877724"/>
                <a:gd name="connsiteY7" fmla="*/ 1284917 h 1802584"/>
                <a:gd name="connsiteX8" fmla="*/ 1310645 w 1877724"/>
                <a:gd name="connsiteY8" fmla="*/ 1658544 h 1802584"/>
                <a:gd name="connsiteX9" fmla="*/ 976695 w 1877724"/>
                <a:gd name="connsiteY9" fmla="*/ 1801806 h 1802584"/>
                <a:gd name="connsiteX10" fmla="*/ 602723 w 1877724"/>
                <a:gd name="connsiteY10" fmla="*/ 1609381 h 1802584"/>
                <a:gd name="connsiteX11" fmla="*/ 268426 w 1877724"/>
                <a:gd name="connsiteY11" fmla="*/ 1324246 h 1802584"/>
                <a:gd name="connsiteX12" fmla="*/ 17701 w 1877724"/>
                <a:gd name="connsiteY12" fmla="*/ 960800 h 1802584"/>
                <a:gd name="connsiteX0" fmla="*/ 17701 w 1878103"/>
                <a:gd name="connsiteY0" fmla="*/ 960800 h 1802584"/>
                <a:gd name="connsiteX1" fmla="*/ 120941 w 1878103"/>
                <a:gd name="connsiteY1" fmla="*/ 596658 h 1802584"/>
                <a:gd name="connsiteX2" fmla="*/ 484735 w 1878103"/>
                <a:gd name="connsiteY2" fmla="*/ 154208 h 1802584"/>
                <a:gd name="connsiteX3" fmla="*/ 976695 w 1878103"/>
                <a:gd name="connsiteY3" fmla="*/ 1806 h 1802584"/>
                <a:gd name="connsiteX4" fmla="*/ 1448297 w 1878103"/>
                <a:gd name="connsiteY4" fmla="*/ 242698 h 1802584"/>
                <a:gd name="connsiteX5" fmla="*/ 1772761 w 1878103"/>
                <a:gd name="connsiteY5" fmla="*/ 547498 h 1802584"/>
                <a:gd name="connsiteX6" fmla="*/ 1876695 w 1878103"/>
                <a:gd name="connsiteY6" fmla="*/ 901806 h 1802584"/>
                <a:gd name="connsiteX7" fmla="*/ 1566283 w 1878103"/>
                <a:gd name="connsiteY7" fmla="*/ 1284917 h 1802584"/>
                <a:gd name="connsiteX8" fmla="*/ 1310645 w 1878103"/>
                <a:gd name="connsiteY8" fmla="*/ 1658544 h 1802584"/>
                <a:gd name="connsiteX9" fmla="*/ 976695 w 1878103"/>
                <a:gd name="connsiteY9" fmla="*/ 1801806 h 1802584"/>
                <a:gd name="connsiteX10" fmla="*/ 602723 w 1878103"/>
                <a:gd name="connsiteY10" fmla="*/ 1609381 h 1802584"/>
                <a:gd name="connsiteX11" fmla="*/ 268426 w 1878103"/>
                <a:gd name="connsiteY11" fmla="*/ 1324246 h 1802584"/>
                <a:gd name="connsiteX12" fmla="*/ 17701 w 1878103"/>
                <a:gd name="connsiteY12" fmla="*/ 960800 h 1802584"/>
                <a:gd name="connsiteX0" fmla="*/ 17701 w 1878103"/>
                <a:gd name="connsiteY0" fmla="*/ 959111 h 1800895"/>
                <a:gd name="connsiteX1" fmla="*/ 120941 w 1878103"/>
                <a:gd name="connsiteY1" fmla="*/ 594969 h 1800895"/>
                <a:gd name="connsiteX2" fmla="*/ 484735 w 1878103"/>
                <a:gd name="connsiteY2" fmla="*/ 152519 h 1800895"/>
                <a:gd name="connsiteX3" fmla="*/ 976695 w 1878103"/>
                <a:gd name="connsiteY3" fmla="*/ 117 h 1800895"/>
                <a:gd name="connsiteX4" fmla="*/ 1448297 w 1878103"/>
                <a:gd name="connsiteY4" fmla="*/ 172183 h 1800895"/>
                <a:gd name="connsiteX5" fmla="*/ 1772761 w 1878103"/>
                <a:gd name="connsiteY5" fmla="*/ 545809 h 1800895"/>
                <a:gd name="connsiteX6" fmla="*/ 1876695 w 1878103"/>
                <a:gd name="connsiteY6" fmla="*/ 900117 h 1800895"/>
                <a:gd name="connsiteX7" fmla="*/ 1566283 w 1878103"/>
                <a:gd name="connsiteY7" fmla="*/ 1283228 h 1800895"/>
                <a:gd name="connsiteX8" fmla="*/ 1310645 w 1878103"/>
                <a:gd name="connsiteY8" fmla="*/ 1656855 h 1800895"/>
                <a:gd name="connsiteX9" fmla="*/ 976695 w 1878103"/>
                <a:gd name="connsiteY9" fmla="*/ 1800117 h 1800895"/>
                <a:gd name="connsiteX10" fmla="*/ 602723 w 1878103"/>
                <a:gd name="connsiteY10" fmla="*/ 1607692 h 1800895"/>
                <a:gd name="connsiteX11" fmla="*/ 268426 w 1878103"/>
                <a:gd name="connsiteY11" fmla="*/ 1322557 h 1800895"/>
                <a:gd name="connsiteX12" fmla="*/ 17701 w 1878103"/>
                <a:gd name="connsiteY12" fmla="*/ 959111 h 1800895"/>
                <a:gd name="connsiteX0" fmla="*/ 17701 w 1878103"/>
                <a:gd name="connsiteY0" fmla="*/ 959195 h 1800979"/>
                <a:gd name="connsiteX1" fmla="*/ 120941 w 1878103"/>
                <a:gd name="connsiteY1" fmla="*/ 595053 h 1800979"/>
                <a:gd name="connsiteX2" fmla="*/ 406077 w 1878103"/>
                <a:gd name="connsiteY2" fmla="*/ 201764 h 1800979"/>
                <a:gd name="connsiteX3" fmla="*/ 976695 w 1878103"/>
                <a:gd name="connsiteY3" fmla="*/ 201 h 1800979"/>
                <a:gd name="connsiteX4" fmla="*/ 1448297 w 1878103"/>
                <a:gd name="connsiteY4" fmla="*/ 172267 h 1800979"/>
                <a:gd name="connsiteX5" fmla="*/ 1772761 w 1878103"/>
                <a:gd name="connsiteY5" fmla="*/ 545893 h 1800979"/>
                <a:gd name="connsiteX6" fmla="*/ 1876695 w 1878103"/>
                <a:gd name="connsiteY6" fmla="*/ 900201 h 1800979"/>
                <a:gd name="connsiteX7" fmla="*/ 1566283 w 1878103"/>
                <a:gd name="connsiteY7" fmla="*/ 1283312 h 1800979"/>
                <a:gd name="connsiteX8" fmla="*/ 1310645 w 1878103"/>
                <a:gd name="connsiteY8" fmla="*/ 1656939 h 1800979"/>
                <a:gd name="connsiteX9" fmla="*/ 976695 w 1878103"/>
                <a:gd name="connsiteY9" fmla="*/ 1800201 h 1800979"/>
                <a:gd name="connsiteX10" fmla="*/ 602723 w 1878103"/>
                <a:gd name="connsiteY10" fmla="*/ 1607776 h 1800979"/>
                <a:gd name="connsiteX11" fmla="*/ 268426 w 1878103"/>
                <a:gd name="connsiteY11" fmla="*/ 1322641 h 1800979"/>
                <a:gd name="connsiteX12" fmla="*/ 17701 w 1878103"/>
                <a:gd name="connsiteY12" fmla="*/ 959195 h 1800979"/>
                <a:gd name="connsiteX0" fmla="*/ 17701 w 1878103"/>
                <a:gd name="connsiteY0" fmla="*/ 959195 h 1800248"/>
                <a:gd name="connsiteX1" fmla="*/ 120941 w 1878103"/>
                <a:gd name="connsiteY1" fmla="*/ 595053 h 1800248"/>
                <a:gd name="connsiteX2" fmla="*/ 406077 w 1878103"/>
                <a:gd name="connsiteY2" fmla="*/ 201764 h 1800248"/>
                <a:gd name="connsiteX3" fmla="*/ 976695 w 1878103"/>
                <a:gd name="connsiteY3" fmla="*/ 201 h 1800248"/>
                <a:gd name="connsiteX4" fmla="*/ 1448297 w 1878103"/>
                <a:gd name="connsiteY4" fmla="*/ 172267 h 1800248"/>
                <a:gd name="connsiteX5" fmla="*/ 1772761 w 1878103"/>
                <a:gd name="connsiteY5" fmla="*/ 545893 h 1800248"/>
                <a:gd name="connsiteX6" fmla="*/ 1876695 w 1878103"/>
                <a:gd name="connsiteY6" fmla="*/ 900201 h 1800248"/>
                <a:gd name="connsiteX7" fmla="*/ 1566283 w 1878103"/>
                <a:gd name="connsiteY7" fmla="*/ 1283312 h 1800248"/>
                <a:gd name="connsiteX8" fmla="*/ 1310645 w 1878103"/>
                <a:gd name="connsiteY8" fmla="*/ 1656939 h 1800248"/>
                <a:gd name="connsiteX9" fmla="*/ 976695 w 1878103"/>
                <a:gd name="connsiteY9" fmla="*/ 1800201 h 1800248"/>
                <a:gd name="connsiteX10" fmla="*/ 563394 w 1878103"/>
                <a:gd name="connsiteY10" fmla="*/ 1666770 h 1800248"/>
                <a:gd name="connsiteX11" fmla="*/ 268426 w 1878103"/>
                <a:gd name="connsiteY11" fmla="*/ 1322641 h 1800248"/>
                <a:gd name="connsiteX12" fmla="*/ 17701 w 1878103"/>
                <a:gd name="connsiteY12" fmla="*/ 959195 h 1800248"/>
                <a:gd name="connsiteX0" fmla="*/ 14216 w 1874618"/>
                <a:gd name="connsiteY0" fmla="*/ 959195 h 1800248"/>
                <a:gd name="connsiteX1" fmla="*/ 127288 w 1874618"/>
                <a:gd name="connsiteY1" fmla="*/ 516395 h 1800248"/>
                <a:gd name="connsiteX2" fmla="*/ 402592 w 1874618"/>
                <a:gd name="connsiteY2" fmla="*/ 201764 h 1800248"/>
                <a:gd name="connsiteX3" fmla="*/ 973210 w 1874618"/>
                <a:gd name="connsiteY3" fmla="*/ 201 h 1800248"/>
                <a:gd name="connsiteX4" fmla="*/ 1444812 w 1874618"/>
                <a:gd name="connsiteY4" fmla="*/ 172267 h 1800248"/>
                <a:gd name="connsiteX5" fmla="*/ 1769276 w 1874618"/>
                <a:gd name="connsiteY5" fmla="*/ 545893 h 1800248"/>
                <a:gd name="connsiteX6" fmla="*/ 1873210 w 1874618"/>
                <a:gd name="connsiteY6" fmla="*/ 900201 h 1800248"/>
                <a:gd name="connsiteX7" fmla="*/ 1562798 w 1874618"/>
                <a:gd name="connsiteY7" fmla="*/ 1283312 h 1800248"/>
                <a:gd name="connsiteX8" fmla="*/ 1307160 w 1874618"/>
                <a:gd name="connsiteY8" fmla="*/ 1656939 h 1800248"/>
                <a:gd name="connsiteX9" fmla="*/ 973210 w 1874618"/>
                <a:gd name="connsiteY9" fmla="*/ 1800201 h 1800248"/>
                <a:gd name="connsiteX10" fmla="*/ 559909 w 1874618"/>
                <a:gd name="connsiteY10" fmla="*/ 1666770 h 1800248"/>
                <a:gd name="connsiteX11" fmla="*/ 264941 w 1874618"/>
                <a:gd name="connsiteY11" fmla="*/ 1322641 h 1800248"/>
                <a:gd name="connsiteX12" fmla="*/ 14216 w 1874618"/>
                <a:gd name="connsiteY12" fmla="*/ 959195 h 1800248"/>
                <a:gd name="connsiteX0" fmla="*/ 14216 w 1874618"/>
                <a:gd name="connsiteY0" fmla="*/ 959087 h 1800140"/>
                <a:gd name="connsiteX1" fmla="*/ 127288 w 1874618"/>
                <a:gd name="connsiteY1" fmla="*/ 516287 h 1800140"/>
                <a:gd name="connsiteX2" fmla="*/ 481250 w 1874618"/>
                <a:gd name="connsiteY2" fmla="*/ 191824 h 1800140"/>
                <a:gd name="connsiteX3" fmla="*/ 973210 w 1874618"/>
                <a:gd name="connsiteY3" fmla="*/ 93 h 1800140"/>
                <a:gd name="connsiteX4" fmla="*/ 1444812 w 1874618"/>
                <a:gd name="connsiteY4" fmla="*/ 172159 h 1800140"/>
                <a:gd name="connsiteX5" fmla="*/ 1769276 w 1874618"/>
                <a:gd name="connsiteY5" fmla="*/ 545785 h 1800140"/>
                <a:gd name="connsiteX6" fmla="*/ 1873210 w 1874618"/>
                <a:gd name="connsiteY6" fmla="*/ 900093 h 1800140"/>
                <a:gd name="connsiteX7" fmla="*/ 1562798 w 1874618"/>
                <a:gd name="connsiteY7" fmla="*/ 1283204 h 1800140"/>
                <a:gd name="connsiteX8" fmla="*/ 1307160 w 1874618"/>
                <a:gd name="connsiteY8" fmla="*/ 1656831 h 1800140"/>
                <a:gd name="connsiteX9" fmla="*/ 973210 w 1874618"/>
                <a:gd name="connsiteY9" fmla="*/ 1800093 h 1800140"/>
                <a:gd name="connsiteX10" fmla="*/ 559909 w 1874618"/>
                <a:gd name="connsiteY10" fmla="*/ 1666662 h 1800140"/>
                <a:gd name="connsiteX11" fmla="*/ 264941 w 1874618"/>
                <a:gd name="connsiteY11" fmla="*/ 1322533 h 1800140"/>
                <a:gd name="connsiteX12" fmla="*/ 14216 w 1874618"/>
                <a:gd name="connsiteY12" fmla="*/ 959087 h 1800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74618" h="1800140">
                  <a:moveTo>
                    <a:pt x="14216" y="959087"/>
                  </a:moveTo>
                  <a:cubicBezTo>
                    <a:pt x="-8726" y="824713"/>
                    <a:pt x="-22712" y="666287"/>
                    <a:pt x="127288" y="516287"/>
                  </a:cubicBezTo>
                  <a:cubicBezTo>
                    <a:pt x="206766" y="391687"/>
                    <a:pt x="343540" y="281134"/>
                    <a:pt x="481250" y="191824"/>
                  </a:cubicBezTo>
                  <a:cubicBezTo>
                    <a:pt x="618960" y="102514"/>
                    <a:pt x="812616" y="3371"/>
                    <a:pt x="973210" y="93"/>
                  </a:cubicBezTo>
                  <a:cubicBezTo>
                    <a:pt x="1133804" y="-3185"/>
                    <a:pt x="1315412" y="81210"/>
                    <a:pt x="1444812" y="172159"/>
                  </a:cubicBezTo>
                  <a:cubicBezTo>
                    <a:pt x="1574212" y="263108"/>
                    <a:pt x="1697876" y="435934"/>
                    <a:pt x="1769276" y="545785"/>
                  </a:cubicBezTo>
                  <a:cubicBezTo>
                    <a:pt x="1840676" y="655636"/>
                    <a:pt x="1883042" y="785383"/>
                    <a:pt x="1873210" y="900093"/>
                  </a:cubicBezTo>
                  <a:cubicBezTo>
                    <a:pt x="1863378" y="1014803"/>
                    <a:pt x="1658778" y="1160359"/>
                    <a:pt x="1562798" y="1283204"/>
                  </a:cubicBezTo>
                  <a:cubicBezTo>
                    <a:pt x="1466818" y="1406049"/>
                    <a:pt x="1426728" y="1562489"/>
                    <a:pt x="1307160" y="1656831"/>
                  </a:cubicBezTo>
                  <a:cubicBezTo>
                    <a:pt x="1187592" y="1751173"/>
                    <a:pt x="1097752" y="1798455"/>
                    <a:pt x="973210" y="1800093"/>
                  </a:cubicBezTo>
                  <a:cubicBezTo>
                    <a:pt x="848668" y="1801731"/>
                    <a:pt x="674677" y="1761004"/>
                    <a:pt x="559909" y="1666662"/>
                  </a:cubicBezTo>
                  <a:cubicBezTo>
                    <a:pt x="445142" y="1572320"/>
                    <a:pt x="349335" y="1445378"/>
                    <a:pt x="264941" y="1322533"/>
                  </a:cubicBezTo>
                  <a:cubicBezTo>
                    <a:pt x="180547" y="1199688"/>
                    <a:pt x="37158" y="1093461"/>
                    <a:pt x="14216" y="959087"/>
                  </a:cubicBezTo>
                  <a:close/>
                </a:path>
              </a:pathLst>
            </a:custGeom>
            <a:solidFill>
              <a:srgbClr val="D6E3FF"/>
            </a:solidFill>
            <a:ln w="57150" cap="flat" cmpd="sng" algn="ctr">
              <a:solidFill>
                <a:schemeClr val="tx2">
                  <a:lumMod val="75000"/>
                  <a:lumOff val="2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 name="楕円 2">
              <a:extLst>
                <a:ext uri="{FF2B5EF4-FFF2-40B4-BE49-F238E27FC236}">
                  <a16:creationId xmlns:a16="http://schemas.microsoft.com/office/drawing/2014/main" id="{0718399B-FC55-AE95-5FE5-0B5AE013EED3}"/>
                </a:ext>
              </a:extLst>
            </p:cNvPr>
            <p:cNvSpPr>
              <a:spLocks noChangeAspect="1"/>
            </p:cNvSpPr>
            <p:nvPr/>
          </p:nvSpPr>
          <p:spPr bwMode="auto">
            <a:xfrm>
              <a:off x="5873368" y="3015793"/>
              <a:ext cx="1932040" cy="1932040"/>
            </a:xfrm>
            <a:prstGeom prst="ellipse">
              <a:avLst/>
            </a:prstGeom>
            <a:solidFill>
              <a:srgbClr val="E9F6DC">
                <a:alpha val="50196"/>
              </a:srgbClr>
            </a:solidFill>
            <a:ln w="19050" cap="flat" cmpd="sng" algn="ctr">
              <a:solidFill>
                <a:schemeClr val="accent2"/>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 name="楕円 3">
              <a:extLst>
                <a:ext uri="{FF2B5EF4-FFF2-40B4-BE49-F238E27FC236}">
                  <a16:creationId xmlns:a16="http://schemas.microsoft.com/office/drawing/2014/main" id="{4D1C57F0-AD1C-9111-865F-B81263866957}"/>
                </a:ext>
              </a:extLst>
            </p:cNvPr>
            <p:cNvSpPr>
              <a:spLocks noChangeAspect="1"/>
            </p:cNvSpPr>
            <p:nvPr/>
          </p:nvSpPr>
          <p:spPr bwMode="auto">
            <a:xfrm>
              <a:off x="6065388" y="3207813"/>
              <a:ext cx="1548000" cy="1548000"/>
            </a:xfrm>
            <a:prstGeom prst="ellipse">
              <a:avLst/>
            </a:prstGeom>
            <a:solidFill>
              <a:schemeClr val="bg2"/>
            </a:solidFill>
            <a:ln w="19050" cap="flat" cmpd="sng" algn="ctr">
              <a:solidFill>
                <a:schemeClr val="accent2"/>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 name="楕円 4">
              <a:extLst>
                <a:ext uri="{FF2B5EF4-FFF2-40B4-BE49-F238E27FC236}">
                  <a16:creationId xmlns:a16="http://schemas.microsoft.com/office/drawing/2014/main" id="{920DDE8C-43D5-B2CE-D7CD-D92577F98183}"/>
                </a:ext>
              </a:extLst>
            </p:cNvPr>
            <p:cNvSpPr>
              <a:spLocks noChangeAspect="1"/>
            </p:cNvSpPr>
            <p:nvPr/>
          </p:nvSpPr>
          <p:spPr bwMode="auto">
            <a:xfrm>
              <a:off x="6457770" y="3746810"/>
              <a:ext cx="1016388" cy="1016388"/>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 name="楕円 5">
              <a:extLst>
                <a:ext uri="{FF2B5EF4-FFF2-40B4-BE49-F238E27FC236}">
                  <a16:creationId xmlns:a16="http://schemas.microsoft.com/office/drawing/2014/main" id="{1E53ACA1-1603-46E0-1E60-5FCC767828D7}"/>
                </a:ext>
              </a:extLst>
            </p:cNvPr>
            <p:cNvSpPr>
              <a:spLocks noChangeAspect="1"/>
            </p:cNvSpPr>
            <p:nvPr/>
          </p:nvSpPr>
          <p:spPr bwMode="auto">
            <a:xfrm>
              <a:off x="5831964" y="3121004"/>
              <a:ext cx="2268000" cy="2268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 name="直線コネクタ 7">
              <a:extLst>
                <a:ext uri="{FF2B5EF4-FFF2-40B4-BE49-F238E27FC236}">
                  <a16:creationId xmlns:a16="http://schemas.microsoft.com/office/drawing/2014/main" id="{C0CC2D0E-243D-0134-A3F8-9E8E970B0710}"/>
                </a:ext>
              </a:extLst>
            </p:cNvPr>
            <p:cNvCxnSpPr>
              <a:cxnSpLocks/>
            </p:cNvCxnSpPr>
            <p:nvPr/>
          </p:nvCxnSpPr>
          <p:spPr bwMode="auto">
            <a:xfrm>
              <a:off x="6875964" y="4255004"/>
              <a:ext cx="180000" cy="0"/>
            </a:xfrm>
            <a:prstGeom prst="line">
              <a:avLst/>
            </a:prstGeom>
            <a:noFill/>
            <a:ln w="19050" cap="flat" cmpd="sng" algn="ctr">
              <a:solidFill>
                <a:schemeClr val="tx1"/>
              </a:solidFill>
              <a:prstDash val="solid"/>
              <a:round/>
              <a:headEnd type="none" w="lg" len="lg"/>
              <a:tailEnd type="none" w="lg" len="lg"/>
            </a:ln>
            <a:effectLst/>
          </p:spPr>
        </p:cxnSp>
        <p:cxnSp>
          <p:nvCxnSpPr>
            <p:cNvPr id="9" name="直線コネクタ 8">
              <a:extLst>
                <a:ext uri="{FF2B5EF4-FFF2-40B4-BE49-F238E27FC236}">
                  <a16:creationId xmlns:a16="http://schemas.microsoft.com/office/drawing/2014/main" id="{8B3E2B9D-50E6-AADC-2EE9-D5545308963E}"/>
                </a:ext>
              </a:extLst>
            </p:cNvPr>
            <p:cNvCxnSpPr>
              <a:cxnSpLocks/>
            </p:cNvCxnSpPr>
            <p:nvPr/>
          </p:nvCxnSpPr>
          <p:spPr bwMode="auto">
            <a:xfrm rot="16200000">
              <a:off x="6875964" y="4255004"/>
              <a:ext cx="180000" cy="0"/>
            </a:xfrm>
            <a:prstGeom prst="line">
              <a:avLst/>
            </a:prstGeom>
            <a:noFill/>
            <a:ln w="19050" cap="flat" cmpd="sng" algn="ctr">
              <a:solidFill>
                <a:schemeClr val="tx1"/>
              </a:solidFill>
              <a:prstDash val="solid"/>
              <a:round/>
              <a:headEnd type="none" w="lg" len="lg"/>
              <a:tailEnd type="none" w="lg" len="lg"/>
            </a:ln>
            <a:effectLst/>
          </p:spPr>
        </p:cxnSp>
        <p:cxnSp>
          <p:nvCxnSpPr>
            <p:cNvPr id="11" name="直線コネクタ 10">
              <a:extLst>
                <a:ext uri="{FF2B5EF4-FFF2-40B4-BE49-F238E27FC236}">
                  <a16:creationId xmlns:a16="http://schemas.microsoft.com/office/drawing/2014/main" id="{BC394907-16D7-9EC0-43BB-1B2826499C49}"/>
                </a:ext>
              </a:extLst>
            </p:cNvPr>
            <p:cNvCxnSpPr>
              <a:cxnSpLocks/>
            </p:cNvCxnSpPr>
            <p:nvPr/>
          </p:nvCxnSpPr>
          <p:spPr bwMode="auto">
            <a:xfrm>
              <a:off x="6749388" y="3981813"/>
              <a:ext cx="180000" cy="0"/>
            </a:xfrm>
            <a:prstGeom prst="line">
              <a:avLst/>
            </a:prstGeom>
            <a:noFill/>
            <a:ln w="19050" cap="flat" cmpd="sng" algn="ctr">
              <a:solidFill>
                <a:schemeClr val="accent1">
                  <a:lumMod val="60000"/>
                  <a:lumOff val="40000"/>
                </a:schemeClr>
              </a:solidFill>
              <a:prstDash val="solid"/>
              <a:round/>
              <a:headEnd type="none" w="lg" len="lg"/>
              <a:tailEnd type="none" w="lg" len="lg"/>
            </a:ln>
            <a:effectLst/>
          </p:spPr>
        </p:cxnSp>
        <p:cxnSp>
          <p:nvCxnSpPr>
            <p:cNvPr id="12" name="直線コネクタ 11">
              <a:extLst>
                <a:ext uri="{FF2B5EF4-FFF2-40B4-BE49-F238E27FC236}">
                  <a16:creationId xmlns:a16="http://schemas.microsoft.com/office/drawing/2014/main" id="{D8212DF3-91A0-82AD-5B0B-9EE92DB7DBE3}"/>
                </a:ext>
              </a:extLst>
            </p:cNvPr>
            <p:cNvCxnSpPr>
              <a:cxnSpLocks/>
            </p:cNvCxnSpPr>
            <p:nvPr/>
          </p:nvCxnSpPr>
          <p:spPr bwMode="auto">
            <a:xfrm rot="16200000">
              <a:off x="6749388" y="3981813"/>
              <a:ext cx="180000" cy="0"/>
            </a:xfrm>
            <a:prstGeom prst="line">
              <a:avLst/>
            </a:prstGeom>
            <a:noFill/>
            <a:ln w="19050" cap="flat" cmpd="sng" algn="ctr">
              <a:solidFill>
                <a:schemeClr val="accent1">
                  <a:lumMod val="60000"/>
                  <a:lumOff val="40000"/>
                </a:schemeClr>
              </a:solidFill>
              <a:prstDash val="solid"/>
              <a:round/>
              <a:headEnd type="none" w="lg" len="lg"/>
              <a:tailEnd type="none" w="lg" len="lg"/>
            </a:ln>
            <a:effectLst/>
          </p:spPr>
        </p:cxnSp>
        <p:cxnSp>
          <p:nvCxnSpPr>
            <p:cNvPr id="13" name="直線コネクタ 12">
              <a:extLst>
                <a:ext uri="{FF2B5EF4-FFF2-40B4-BE49-F238E27FC236}">
                  <a16:creationId xmlns:a16="http://schemas.microsoft.com/office/drawing/2014/main" id="{04BD4016-2ACB-B7DC-D3BE-B4312C540C48}"/>
                </a:ext>
              </a:extLst>
            </p:cNvPr>
            <p:cNvCxnSpPr>
              <a:cxnSpLocks/>
            </p:cNvCxnSpPr>
            <p:nvPr/>
          </p:nvCxnSpPr>
          <p:spPr bwMode="auto">
            <a:xfrm rot="20700000" flipV="1">
              <a:off x="6736913" y="3206913"/>
              <a:ext cx="0" cy="792000"/>
            </a:xfrm>
            <a:prstGeom prst="line">
              <a:avLst/>
            </a:prstGeom>
            <a:noFill/>
            <a:ln w="12700" cap="flat" cmpd="sng" algn="ctr">
              <a:solidFill>
                <a:schemeClr val="accent1">
                  <a:lumMod val="60000"/>
                  <a:lumOff val="40000"/>
                </a:schemeClr>
              </a:solidFill>
              <a:prstDash val="solid"/>
              <a:round/>
              <a:headEnd type="none" w="sm" len="lg"/>
              <a:tailEnd type="arrow" w="sm" len="lg"/>
            </a:ln>
            <a:effectLst/>
          </p:spPr>
        </p:cxnSp>
        <p:cxnSp>
          <p:nvCxnSpPr>
            <p:cNvPr id="14" name="直線コネクタ 13">
              <a:extLst>
                <a:ext uri="{FF2B5EF4-FFF2-40B4-BE49-F238E27FC236}">
                  <a16:creationId xmlns:a16="http://schemas.microsoft.com/office/drawing/2014/main" id="{3EBFE26B-37AD-983C-B8D1-A184A49A45EB}"/>
                </a:ext>
              </a:extLst>
            </p:cNvPr>
            <p:cNvCxnSpPr>
              <a:cxnSpLocks/>
            </p:cNvCxnSpPr>
            <p:nvPr/>
          </p:nvCxnSpPr>
          <p:spPr bwMode="auto">
            <a:xfrm rot="900000">
              <a:off x="6956488" y="4322182"/>
              <a:ext cx="504000" cy="0"/>
            </a:xfrm>
            <a:prstGeom prst="line">
              <a:avLst/>
            </a:prstGeom>
            <a:noFill/>
            <a:ln w="12700" cap="flat" cmpd="sng" algn="ctr">
              <a:solidFill>
                <a:schemeClr val="tx1"/>
              </a:solidFill>
              <a:prstDash val="solid"/>
              <a:round/>
              <a:headEnd type="none" w="sm" len="lg"/>
              <a:tailEnd type="arrow" w="sm" len="lg"/>
            </a:ln>
            <a:effectLst/>
          </p:spPr>
        </p:cxnSp>
        <p:cxnSp>
          <p:nvCxnSpPr>
            <p:cNvPr id="15" name="直線コネクタ 14">
              <a:extLst>
                <a:ext uri="{FF2B5EF4-FFF2-40B4-BE49-F238E27FC236}">
                  <a16:creationId xmlns:a16="http://schemas.microsoft.com/office/drawing/2014/main" id="{BF9A415D-FD8A-605E-F856-E8AF37336CD9}"/>
                </a:ext>
              </a:extLst>
            </p:cNvPr>
            <p:cNvCxnSpPr>
              <a:cxnSpLocks/>
            </p:cNvCxnSpPr>
            <p:nvPr/>
          </p:nvCxnSpPr>
          <p:spPr bwMode="auto">
            <a:xfrm>
              <a:off x="7460374" y="4396660"/>
              <a:ext cx="612000" cy="171566"/>
            </a:xfrm>
            <a:prstGeom prst="line">
              <a:avLst/>
            </a:prstGeom>
            <a:noFill/>
            <a:ln w="12700" cap="flat" cmpd="sng" algn="ctr">
              <a:solidFill>
                <a:schemeClr val="tx1"/>
              </a:solidFill>
              <a:prstDash val="solid"/>
              <a:round/>
              <a:headEnd type="arrow" w="sm" len="lg"/>
              <a:tailEnd type="arrow" w="sm" len="lg"/>
            </a:ln>
            <a:effectLst/>
          </p:spPr>
        </p:cxnSp>
        <p:cxnSp>
          <p:nvCxnSpPr>
            <p:cNvPr id="16" name="直線コネクタ 15">
              <a:extLst>
                <a:ext uri="{FF2B5EF4-FFF2-40B4-BE49-F238E27FC236}">
                  <a16:creationId xmlns:a16="http://schemas.microsoft.com/office/drawing/2014/main" id="{7F982A31-3EE0-BE47-DA09-8F43AE783BA4}"/>
                </a:ext>
              </a:extLst>
            </p:cNvPr>
            <p:cNvCxnSpPr>
              <a:cxnSpLocks/>
            </p:cNvCxnSpPr>
            <p:nvPr/>
          </p:nvCxnSpPr>
          <p:spPr bwMode="auto">
            <a:xfrm rot="20700000" flipV="1">
              <a:off x="6557370" y="2800983"/>
              <a:ext cx="0" cy="252000"/>
            </a:xfrm>
            <a:prstGeom prst="line">
              <a:avLst/>
            </a:prstGeom>
            <a:noFill/>
            <a:ln w="12700" cap="flat" cmpd="sng" algn="ctr">
              <a:solidFill>
                <a:schemeClr val="accent1">
                  <a:lumMod val="60000"/>
                  <a:lumOff val="40000"/>
                </a:schemeClr>
              </a:solidFill>
              <a:prstDash val="solid"/>
              <a:round/>
              <a:headEnd type="arrow" w="sm" len="lg"/>
              <a:tailEnd type="none" w="sm" len="lg"/>
            </a:ln>
            <a:effectLst/>
          </p:spPr>
        </p:cxnSp>
        <p:cxnSp>
          <p:nvCxnSpPr>
            <p:cNvPr id="17" name="直線コネクタ 16">
              <a:extLst>
                <a:ext uri="{FF2B5EF4-FFF2-40B4-BE49-F238E27FC236}">
                  <a16:creationId xmlns:a16="http://schemas.microsoft.com/office/drawing/2014/main" id="{208A4DF5-E0BC-E34B-5D3C-8D3363AEDE23}"/>
                </a:ext>
              </a:extLst>
            </p:cNvPr>
            <p:cNvCxnSpPr>
              <a:cxnSpLocks/>
            </p:cNvCxnSpPr>
            <p:nvPr/>
          </p:nvCxnSpPr>
          <p:spPr bwMode="auto">
            <a:xfrm rot="20700000" flipV="1">
              <a:off x="6601801" y="2973532"/>
              <a:ext cx="0" cy="252000"/>
            </a:xfrm>
            <a:prstGeom prst="line">
              <a:avLst/>
            </a:prstGeom>
            <a:noFill/>
            <a:ln w="12700" cap="flat" cmpd="sng" algn="ctr">
              <a:solidFill>
                <a:schemeClr val="accent1">
                  <a:lumMod val="60000"/>
                  <a:lumOff val="40000"/>
                </a:schemeClr>
              </a:solidFill>
              <a:prstDash val="solid"/>
              <a:round/>
              <a:headEnd type="none" w="sm" len="lg"/>
              <a:tailEnd type="none" w="sm" len="lg"/>
            </a:ln>
            <a:effectLst/>
          </p:spPr>
        </p:cxnSp>
        <p:sp>
          <p:nvSpPr>
            <p:cNvPr id="18" name="テキスト ボックス 17">
              <a:extLst>
                <a:ext uri="{FF2B5EF4-FFF2-40B4-BE49-F238E27FC236}">
                  <a16:creationId xmlns:a16="http://schemas.microsoft.com/office/drawing/2014/main" id="{4ADDAA1C-F403-7862-1DAE-E2ECC0EE5F52}"/>
                </a:ext>
              </a:extLst>
            </p:cNvPr>
            <p:cNvSpPr txBox="1"/>
            <p:nvPr/>
          </p:nvSpPr>
          <p:spPr>
            <a:xfrm>
              <a:off x="7632085" y="4448846"/>
              <a:ext cx="221783" cy="349702"/>
            </a:xfrm>
            <a:prstGeom prst="rect">
              <a:avLst/>
            </a:prstGeom>
            <a:noFill/>
          </p:spPr>
          <p:txBody>
            <a:bodyPr wrap="none" lIns="36000" tIns="36000" rIns="36000" bIns="36000" rtlCol="0">
              <a:spAutoFit/>
            </a:bodyPr>
            <a:lstStyle/>
            <a:p>
              <a:r>
                <a:rPr kumimoji="1" lang="en-US" altLang="ja-JP" i="1" dirty="0">
                  <a:latin typeface="+mj-lt"/>
                  <a:ea typeface="+mj-ea"/>
                </a:rPr>
                <a:t>t</a:t>
              </a:r>
              <a:r>
                <a:rPr kumimoji="1" lang="en-US" altLang="ja-JP" baseline="-25000" dirty="0">
                  <a:latin typeface="+mj-lt"/>
                  <a:ea typeface="+mj-ea"/>
                </a:rPr>
                <a:t>2</a:t>
              </a:r>
              <a:endParaRPr kumimoji="1" lang="ja-JP" altLang="en-US" baseline="-25000" dirty="0">
                <a:latin typeface="+mj-lt"/>
                <a:ea typeface="+mj-ea"/>
              </a:endParaRPr>
            </a:p>
          </p:txBody>
        </p:sp>
        <p:sp>
          <p:nvSpPr>
            <p:cNvPr id="19" name="テキスト ボックス 18">
              <a:extLst>
                <a:ext uri="{FF2B5EF4-FFF2-40B4-BE49-F238E27FC236}">
                  <a16:creationId xmlns:a16="http://schemas.microsoft.com/office/drawing/2014/main" id="{F957BA31-8511-BC4E-26F1-7FBD549BF57B}"/>
                </a:ext>
              </a:extLst>
            </p:cNvPr>
            <p:cNvSpPr txBox="1"/>
            <p:nvPr/>
          </p:nvSpPr>
          <p:spPr>
            <a:xfrm>
              <a:off x="6270317" y="2693788"/>
              <a:ext cx="221783" cy="349702"/>
            </a:xfrm>
            <a:prstGeom prst="rect">
              <a:avLst/>
            </a:prstGeom>
            <a:noFill/>
          </p:spPr>
          <p:txBody>
            <a:bodyPr wrap="none" lIns="36000" tIns="36000" rIns="36000" bIns="36000" rtlCol="0">
              <a:spAutoFit/>
            </a:bodyPr>
            <a:lstStyle/>
            <a:p>
              <a:r>
                <a:rPr kumimoji="1" lang="en-US" altLang="ja-JP" i="1" dirty="0">
                  <a:solidFill>
                    <a:srgbClr val="FF0000"/>
                  </a:solidFill>
                  <a:latin typeface="+mj-lt"/>
                  <a:ea typeface="+mj-ea"/>
                </a:rPr>
                <a:t>t</a:t>
              </a:r>
              <a:r>
                <a:rPr kumimoji="1" lang="en-US" altLang="ja-JP" baseline="-25000" dirty="0">
                  <a:solidFill>
                    <a:srgbClr val="FF0000"/>
                  </a:solidFill>
                  <a:latin typeface="+mj-lt"/>
                  <a:ea typeface="+mj-ea"/>
                </a:rPr>
                <a:t>1</a:t>
              </a:r>
              <a:endParaRPr kumimoji="1" lang="ja-JP" altLang="en-US" baseline="-25000" dirty="0">
                <a:solidFill>
                  <a:srgbClr val="FF0000"/>
                </a:solidFill>
                <a:latin typeface="+mj-lt"/>
                <a:ea typeface="+mj-ea"/>
              </a:endParaRPr>
            </a:p>
          </p:txBody>
        </p:sp>
        <p:sp>
          <p:nvSpPr>
            <p:cNvPr id="22" name="テキスト ボックス 21">
              <a:extLst>
                <a:ext uri="{FF2B5EF4-FFF2-40B4-BE49-F238E27FC236}">
                  <a16:creationId xmlns:a16="http://schemas.microsoft.com/office/drawing/2014/main" id="{B2F79940-AB13-1644-211C-93277611F008}"/>
                </a:ext>
              </a:extLst>
            </p:cNvPr>
            <p:cNvSpPr txBox="1"/>
            <p:nvPr/>
          </p:nvSpPr>
          <p:spPr>
            <a:xfrm>
              <a:off x="6550308" y="3852737"/>
              <a:ext cx="273079" cy="349702"/>
            </a:xfrm>
            <a:prstGeom prst="rect">
              <a:avLst/>
            </a:prstGeom>
            <a:noFill/>
          </p:spPr>
          <p:txBody>
            <a:bodyPr wrap="none" lIns="36000" tIns="36000" rIns="36000" bIns="36000" rtlCol="0">
              <a:spAutoFit/>
            </a:bodyPr>
            <a:lstStyle/>
            <a:p>
              <a:r>
                <a:rPr kumimoji="1" lang="en-US" altLang="ja-JP" i="1" dirty="0">
                  <a:solidFill>
                    <a:srgbClr val="FF0000"/>
                  </a:solidFill>
                  <a:latin typeface="+mj-lt"/>
                  <a:ea typeface="+mj-ea"/>
                </a:rPr>
                <a:t>c</a:t>
              </a:r>
              <a:r>
                <a:rPr kumimoji="1" lang="en-US" altLang="ja-JP" baseline="-25000" dirty="0">
                  <a:solidFill>
                    <a:srgbClr val="FF0000"/>
                  </a:solidFill>
                  <a:latin typeface="+mj-lt"/>
                  <a:ea typeface="+mj-ea"/>
                </a:rPr>
                <a:t>1</a:t>
              </a:r>
              <a:endParaRPr kumimoji="1" lang="ja-JP" altLang="en-US" baseline="-25000" dirty="0">
                <a:solidFill>
                  <a:srgbClr val="FF0000"/>
                </a:solidFill>
                <a:latin typeface="+mj-lt"/>
                <a:ea typeface="+mj-ea"/>
              </a:endParaRPr>
            </a:p>
          </p:txBody>
        </p:sp>
        <p:sp>
          <p:nvSpPr>
            <p:cNvPr id="23" name="テキスト ボックス 22">
              <a:extLst>
                <a:ext uri="{FF2B5EF4-FFF2-40B4-BE49-F238E27FC236}">
                  <a16:creationId xmlns:a16="http://schemas.microsoft.com/office/drawing/2014/main" id="{D439437B-1E3D-C303-2E87-CEC86D1B9D62}"/>
                </a:ext>
              </a:extLst>
            </p:cNvPr>
            <p:cNvSpPr txBox="1"/>
            <p:nvPr/>
          </p:nvSpPr>
          <p:spPr>
            <a:xfrm>
              <a:off x="6756671" y="4232651"/>
              <a:ext cx="273079" cy="349702"/>
            </a:xfrm>
            <a:prstGeom prst="rect">
              <a:avLst/>
            </a:prstGeom>
            <a:noFill/>
          </p:spPr>
          <p:txBody>
            <a:bodyPr wrap="none" lIns="36000" tIns="36000" rIns="36000" bIns="36000" rtlCol="0">
              <a:spAutoFit/>
            </a:bodyPr>
            <a:lstStyle/>
            <a:p>
              <a:r>
                <a:rPr kumimoji="1" lang="en-US" altLang="ja-JP" i="1" dirty="0">
                  <a:latin typeface="+mj-lt"/>
                  <a:ea typeface="+mj-ea"/>
                </a:rPr>
                <a:t>c</a:t>
              </a:r>
              <a:r>
                <a:rPr kumimoji="1" lang="en-US" altLang="ja-JP" baseline="-25000" dirty="0">
                  <a:latin typeface="+mj-lt"/>
                  <a:ea typeface="+mj-ea"/>
                </a:rPr>
                <a:t>2</a:t>
              </a:r>
              <a:endParaRPr kumimoji="1" lang="ja-JP" altLang="en-US" baseline="-25000" dirty="0">
                <a:latin typeface="+mj-lt"/>
                <a:ea typeface="+mj-ea"/>
              </a:endParaRPr>
            </a:p>
          </p:txBody>
        </p:sp>
      </p:grpSp>
      <p:sp>
        <p:nvSpPr>
          <p:cNvPr id="7" name="テキスト ボックス 6">
            <a:extLst>
              <a:ext uri="{FF2B5EF4-FFF2-40B4-BE49-F238E27FC236}">
                <a16:creationId xmlns:a16="http://schemas.microsoft.com/office/drawing/2014/main" id="{9B208667-3D64-6EDF-3BD3-0956531A13E1}"/>
              </a:ext>
            </a:extLst>
          </p:cNvPr>
          <p:cNvSpPr txBox="1"/>
          <p:nvPr/>
        </p:nvSpPr>
        <p:spPr>
          <a:xfrm>
            <a:off x="7125867" y="5366251"/>
            <a:ext cx="1508994" cy="318924"/>
          </a:xfrm>
          <a:prstGeom prst="rect">
            <a:avLst/>
          </a:prstGeom>
          <a:noFill/>
        </p:spPr>
        <p:txBody>
          <a:bodyPr wrap="none" lIns="36000" tIns="36000" rIns="36000" bIns="36000" rtlCol="0">
            <a:spAutoFit/>
          </a:bodyPr>
          <a:lstStyle/>
          <a:p>
            <a:r>
              <a:rPr lang="ja-JP" altLang="en-US" sz="1600" dirty="0">
                <a:latin typeface="+mj-lt"/>
                <a:ea typeface="+mj-ea"/>
              </a:rPr>
              <a:t>真円度の求め方</a:t>
            </a:r>
            <a:endParaRPr kumimoji="1" lang="ja-JP" altLang="en-US" sz="1600" dirty="0">
              <a:latin typeface="+mj-lt"/>
              <a:ea typeface="+mj-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3"/>
          <p:cNvSpPr>
            <a:spLocks noGrp="1" noChangeArrowheads="1"/>
          </p:cNvSpPr>
          <p:nvPr>
            <p:ph idx="1"/>
          </p:nvPr>
        </p:nvSpPr>
        <p:spPr/>
        <p:txBody>
          <a:bodyPr/>
          <a:lstStyle/>
          <a:p>
            <a:r>
              <a:rPr lang="en-US" altLang="ja-JP" dirty="0"/>
              <a:t>19</a:t>
            </a:r>
            <a:r>
              <a:rPr lang="ja-JP" altLang="en-US" dirty="0"/>
              <a:t>種類の幾何公差のうち，形状公差以外はデータムの指示が必要となる（位置度は必要でない場合がある）（</a:t>
            </a:r>
            <a:r>
              <a:rPr kumimoji="1" lang="en-US" altLang="ja-JP" dirty="0"/>
              <a:t>JIS B0022</a:t>
            </a:r>
            <a:r>
              <a:rPr kumimoji="1" lang="ja-JP" altLang="en-US" dirty="0"/>
              <a:t>参照）</a:t>
            </a:r>
            <a:endParaRPr lang="en-US" altLang="ja-JP" dirty="0"/>
          </a:p>
          <a:p>
            <a:pPr lvl="1"/>
            <a:r>
              <a:rPr lang="ja-JP" altLang="en-US" dirty="0"/>
              <a:t>データムは基準にする形体のこと</a:t>
            </a:r>
          </a:p>
          <a:p>
            <a:pPr lvl="1"/>
            <a:r>
              <a:rPr lang="ja-JP" altLang="en-US" dirty="0"/>
              <a:t>形状公差（真円度，真直度など）は，適用したい円や直線の部分だけで幾何公差を規定することができる</a:t>
            </a:r>
          </a:p>
          <a:p>
            <a:pPr lvl="1"/>
            <a:r>
              <a:rPr lang="ja-JP" altLang="en-US" dirty="0"/>
              <a:t>姿勢公差，位置公差は，どこかを基準にしないと意味がない</a:t>
            </a:r>
            <a:endParaRPr lang="en-US" altLang="ja-JP" dirty="0"/>
          </a:p>
          <a:p>
            <a:pPr lvl="1"/>
            <a:r>
              <a:rPr lang="ja-JP" altLang="en-US" dirty="0"/>
              <a:t>右図：平行度の例</a:t>
            </a:r>
            <a:endParaRPr lang="en-US" altLang="ja-JP" dirty="0"/>
          </a:p>
          <a:p>
            <a:pPr lvl="2"/>
            <a:r>
              <a:rPr lang="ja-JP" altLang="en-US" dirty="0"/>
              <a:t>下の面をデータム（基準）として</a:t>
            </a:r>
            <a:endParaRPr lang="en-US" altLang="ja-JP" dirty="0"/>
          </a:p>
          <a:p>
            <a:pPr lvl="2"/>
            <a:r>
              <a:rPr lang="ja-JP" altLang="en-US" dirty="0"/>
              <a:t>上の面の平行度を</a:t>
            </a:r>
            <a:r>
              <a:rPr lang="en-US" altLang="ja-JP" dirty="0"/>
              <a:t>0.08 mm</a:t>
            </a:r>
            <a:r>
              <a:rPr lang="ja-JP" altLang="en-US" dirty="0"/>
              <a:t>以内と規制して</a:t>
            </a:r>
            <a:br>
              <a:rPr lang="en-US" altLang="ja-JP" dirty="0"/>
            </a:br>
            <a:r>
              <a:rPr lang="ja-JP" altLang="en-US" dirty="0"/>
              <a:t>いる：公差域はデータムに平行で幅が</a:t>
            </a:r>
            <a:r>
              <a:rPr lang="en-US" altLang="ja-JP" dirty="0"/>
              <a:t>0.08</a:t>
            </a:r>
            <a:br>
              <a:rPr lang="en-US" altLang="ja-JP" dirty="0"/>
            </a:br>
            <a:r>
              <a:rPr lang="en-US" altLang="ja-JP" dirty="0"/>
              <a:t> mm</a:t>
            </a:r>
            <a:r>
              <a:rPr lang="ja-JP" altLang="en-US" dirty="0"/>
              <a:t>の領域となる</a:t>
            </a:r>
            <a:endParaRPr lang="en-US" altLang="ja-JP" dirty="0"/>
          </a:p>
          <a:p>
            <a:pPr lvl="2"/>
            <a:r>
              <a:rPr lang="ja-JP" altLang="en-US" dirty="0"/>
              <a:t>真直度の場合は，下の面に平行というの条件</a:t>
            </a:r>
            <a:br>
              <a:rPr lang="en-US" altLang="ja-JP" dirty="0"/>
            </a:br>
            <a:r>
              <a:rPr lang="ja-JP" altLang="en-US" dirty="0"/>
              <a:t>が入らない</a:t>
            </a:r>
            <a:endParaRPr lang="en-US" altLang="ja-JP" dirty="0"/>
          </a:p>
        </p:txBody>
      </p:sp>
      <p:sp>
        <p:nvSpPr>
          <p:cNvPr id="868354" name="Rectangle 2"/>
          <p:cNvSpPr>
            <a:spLocks noGrp="1" noChangeArrowheads="1"/>
          </p:cNvSpPr>
          <p:nvPr>
            <p:ph type="title"/>
          </p:nvPr>
        </p:nvSpPr>
        <p:spPr/>
        <p:txBody>
          <a:bodyPr/>
          <a:lstStyle/>
          <a:p>
            <a:r>
              <a:rPr lang="ja-JP" altLang="en-US" dirty="0"/>
              <a:t>データム</a:t>
            </a:r>
          </a:p>
        </p:txBody>
      </p:sp>
      <p:sp>
        <p:nvSpPr>
          <p:cNvPr id="26626" name="日付プレースホルダ 3"/>
          <p:cNvSpPr>
            <a:spLocks noGrp="1"/>
          </p:cNvSpPr>
          <p:nvPr>
            <p:ph type="dt" sz="half" idx="10"/>
          </p:nvPr>
        </p:nvSpPr>
        <p:spPr/>
        <p:txBody>
          <a:bodyPr/>
          <a:lstStyle/>
          <a:p>
            <a:r>
              <a:rPr lang="en-US" altLang="ja-JP"/>
              <a:t>2022-7-21</a:t>
            </a:r>
          </a:p>
        </p:txBody>
      </p:sp>
      <p:sp>
        <p:nvSpPr>
          <p:cNvPr id="26627" name="フッター プレースホルダ 4"/>
          <p:cNvSpPr>
            <a:spLocks noGrp="1"/>
          </p:cNvSpPr>
          <p:nvPr>
            <p:ph type="ftr" sz="quarter" idx="11"/>
          </p:nvPr>
        </p:nvSpPr>
        <p:spPr/>
        <p:txBody>
          <a:bodyPr/>
          <a:lstStyle/>
          <a:p>
            <a:r>
              <a:rPr lang="zh-TW" altLang="en-US"/>
              <a:t>精密測定</a:t>
            </a:r>
            <a:r>
              <a:rPr lang="en-US" altLang="zh-TW"/>
              <a:t>03b</a:t>
            </a:r>
            <a:r>
              <a:rPr lang="zh-TW" altLang="en-US"/>
              <a:t>：幾何公差</a:t>
            </a:r>
            <a:endParaRPr lang="en-US" altLang="ja-JP"/>
          </a:p>
        </p:txBody>
      </p:sp>
      <p:sp>
        <p:nvSpPr>
          <p:cNvPr id="26628" name="スライド番号プレースホルダ 5"/>
          <p:cNvSpPr>
            <a:spLocks noGrp="1"/>
          </p:cNvSpPr>
          <p:nvPr>
            <p:ph type="sldNum" sz="quarter" idx="12"/>
          </p:nvPr>
        </p:nvSpPr>
        <p:spPr/>
        <p:txBody>
          <a:bodyPr/>
          <a:lstStyle/>
          <a:p>
            <a:fld id="{D7BBFE21-EDE1-421F-941F-3D342B5D76F5}" type="slidenum">
              <a:rPr lang="en-US" altLang="ja-JP" smtClean="0"/>
              <a:pPr/>
              <a:t>15</a:t>
            </a:fld>
            <a:endParaRPr lang="en-US" altLang="ja-JP"/>
          </a:p>
        </p:txBody>
      </p:sp>
      <p:grpSp>
        <p:nvGrpSpPr>
          <p:cNvPr id="28" name="グループ化 27">
            <a:extLst>
              <a:ext uri="{FF2B5EF4-FFF2-40B4-BE49-F238E27FC236}">
                <a16:creationId xmlns:a16="http://schemas.microsoft.com/office/drawing/2014/main" id="{C19C63B8-B05C-8C9D-CC43-4AC3CC31DBD9}"/>
              </a:ext>
            </a:extLst>
          </p:cNvPr>
          <p:cNvGrpSpPr/>
          <p:nvPr/>
        </p:nvGrpSpPr>
        <p:grpSpPr>
          <a:xfrm>
            <a:off x="6825358" y="3383324"/>
            <a:ext cx="1620000" cy="2223746"/>
            <a:chOff x="2755607" y="3845436"/>
            <a:chExt cx="1620000" cy="2223746"/>
          </a:xfrm>
        </p:grpSpPr>
        <p:sp>
          <p:nvSpPr>
            <p:cNvPr id="7" name="正方形/長方形 6">
              <a:extLst>
                <a:ext uri="{FF2B5EF4-FFF2-40B4-BE49-F238E27FC236}">
                  <a16:creationId xmlns:a16="http://schemas.microsoft.com/office/drawing/2014/main" id="{ACB994F8-761D-C735-6032-E7B946BB94AC}"/>
                </a:ext>
              </a:extLst>
            </p:cNvPr>
            <p:cNvSpPr/>
            <p:nvPr/>
          </p:nvSpPr>
          <p:spPr bwMode="auto">
            <a:xfrm rot="5400000">
              <a:off x="3025607" y="4016759"/>
              <a:ext cx="1080000" cy="162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3" name="二等辺三角形 12">
              <a:extLst>
                <a:ext uri="{FF2B5EF4-FFF2-40B4-BE49-F238E27FC236}">
                  <a16:creationId xmlns:a16="http://schemas.microsoft.com/office/drawing/2014/main" id="{00CA52F4-1BB5-91DC-D96E-DFFE2E58B4D3}"/>
                </a:ext>
              </a:extLst>
            </p:cNvPr>
            <p:cNvSpPr/>
            <p:nvPr/>
          </p:nvSpPr>
          <p:spPr bwMode="auto">
            <a:xfrm flipV="1">
              <a:off x="3135583" y="5379678"/>
              <a:ext cx="288000" cy="144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4" name="直線コネクタ 13">
              <a:extLst>
                <a:ext uri="{FF2B5EF4-FFF2-40B4-BE49-F238E27FC236}">
                  <a16:creationId xmlns:a16="http://schemas.microsoft.com/office/drawing/2014/main" id="{3F39A4D9-B167-B6FE-72D3-7E073C7B9A86}"/>
                </a:ext>
              </a:extLst>
            </p:cNvPr>
            <p:cNvCxnSpPr>
              <a:cxnSpLocks/>
            </p:cNvCxnSpPr>
            <p:nvPr/>
          </p:nvCxnSpPr>
          <p:spPr bwMode="auto">
            <a:xfrm flipV="1">
              <a:off x="3279583" y="5406889"/>
              <a:ext cx="0" cy="368424"/>
            </a:xfrm>
            <a:prstGeom prst="line">
              <a:avLst/>
            </a:prstGeom>
            <a:noFill/>
            <a:ln w="19050" cap="flat" cmpd="sng" algn="ctr">
              <a:solidFill>
                <a:schemeClr val="tx1"/>
              </a:solidFill>
              <a:prstDash val="solid"/>
              <a:round/>
              <a:headEnd type="none" w="sm" len="lg"/>
              <a:tailEnd type="none" w="sm" len="lg"/>
            </a:ln>
            <a:effectLst/>
          </p:spPr>
        </p:cxnSp>
        <p:sp>
          <p:nvSpPr>
            <p:cNvPr id="15" name="正方形/長方形 14">
              <a:extLst>
                <a:ext uri="{FF2B5EF4-FFF2-40B4-BE49-F238E27FC236}">
                  <a16:creationId xmlns:a16="http://schemas.microsoft.com/office/drawing/2014/main" id="{4356CF34-7651-6831-7232-95381FB317E2}"/>
                </a:ext>
              </a:extLst>
            </p:cNvPr>
            <p:cNvSpPr>
              <a:spLocks noChangeAspect="1"/>
            </p:cNvSpPr>
            <p:nvPr/>
          </p:nvSpPr>
          <p:spPr bwMode="auto">
            <a:xfrm>
              <a:off x="3117583" y="5745182"/>
              <a:ext cx="324000" cy="3240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6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27" name="グループ化 26">
              <a:extLst>
                <a:ext uri="{FF2B5EF4-FFF2-40B4-BE49-F238E27FC236}">
                  <a16:creationId xmlns:a16="http://schemas.microsoft.com/office/drawing/2014/main" id="{656F01E2-08DC-57C4-5239-BCF394E56D08}"/>
                </a:ext>
              </a:extLst>
            </p:cNvPr>
            <p:cNvGrpSpPr/>
            <p:nvPr/>
          </p:nvGrpSpPr>
          <p:grpSpPr>
            <a:xfrm>
              <a:off x="2991004" y="3845436"/>
              <a:ext cx="1331234" cy="454498"/>
              <a:chOff x="2844954" y="3908936"/>
              <a:chExt cx="1331234" cy="454498"/>
            </a:xfrm>
          </p:grpSpPr>
          <p:cxnSp>
            <p:nvCxnSpPr>
              <p:cNvPr id="11" name="直線コネクタ 10">
                <a:extLst>
                  <a:ext uri="{FF2B5EF4-FFF2-40B4-BE49-F238E27FC236}">
                    <a16:creationId xmlns:a16="http://schemas.microsoft.com/office/drawing/2014/main" id="{0DF1B534-B6E7-9027-1F42-77F5AABE11FC}"/>
                  </a:ext>
                </a:extLst>
              </p:cNvPr>
              <p:cNvCxnSpPr>
                <a:cxnSpLocks/>
              </p:cNvCxnSpPr>
              <p:nvPr/>
            </p:nvCxnSpPr>
            <p:spPr bwMode="auto">
              <a:xfrm flipH="1">
                <a:off x="2844954" y="4043623"/>
                <a:ext cx="180000" cy="0"/>
              </a:xfrm>
              <a:prstGeom prst="line">
                <a:avLst/>
              </a:prstGeom>
              <a:noFill/>
              <a:ln w="19050" cap="flat" cmpd="sng" algn="ctr">
                <a:solidFill>
                  <a:schemeClr val="tx1"/>
                </a:solidFill>
                <a:prstDash val="solid"/>
                <a:round/>
                <a:headEnd type="none" w="sm" len="lg"/>
                <a:tailEnd type="none" w="sm" len="lg"/>
              </a:ln>
              <a:effectLst/>
            </p:spPr>
          </p:cxnSp>
          <p:sp>
            <p:nvSpPr>
              <p:cNvPr id="17" name="正方形/長方形 16">
                <a:extLst>
                  <a:ext uri="{FF2B5EF4-FFF2-40B4-BE49-F238E27FC236}">
                    <a16:creationId xmlns:a16="http://schemas.microsoft.com/office/drawing/2014/main" id="{B2FA7315-C2A8-64F9-B04A-42595376BB29}"/>
                  </a:ext>
                </a:extLst>
              </p:cNvPr>
              <p:cNvSpPr>
                <a:spLocks noChangeAspect="1"/>
              </p:cNvSpPr>
              <p:nvPr/>
            </p:nvSpPr>
            <p:spPr bwMode="auto">
              <a:xfrm>
                <a:off x="3024954" y="3908936"/>
                <a:ext cx="252000" cy="2520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none" lIns="36000" tIns="0" rIns="36000" bIns="36000" numCol="1" rtlCol="0" anchor="t" anchorCtr="0" compatLnSpc="1">
                <a:prstTxWarp prst="textNoShape">
                  <a:avLst/>
                </a:prstTxWarp>
                <a:noAutofit/>
              </a:bodyPr>
              <a:lstStyle/>
              <a:p>
                <a:pPr marL="0" marR="0" indent="0" algn="ctr" defTabSz="914400" rtl="0" eaLnBrk="1" fontAlgn="t" latinLnBrk="0" hangingPunct="1">
                  <a:lnSpc>
                    <a:spcPct val="100000"/>
                  </a:lnSpc>
                  <a:spcBef>
                    <a:spcPct val="0"/>
                  </a:spcBef>
                  <a:spcAft>
                    <a:spcPct val="0"/>
                  </a:spcAft>
                  <a:buClrTx/>
                  <a:buSzTx/>
                  <a:buFontTx/>
                  <a:buNone/>
                  <a:tabLst/>
                </a:pPr>
                <a:r>
                  <a:rPr kumimoji="1" lang="en-US" altLang="ja-JP" sz="1600" b="1" i="1" u="none" strike="noStrike" cap="none" normalizeH="0" baseline="0" dirty="0">
                    <a:ln>
                      <a:noFill/>
                    </a:ln>
                    <a:solidFill>
                      <a:schemeClr val="tx1"/>
                    </a:solidFill>
                    <a:effectLst/>
                    <a:latin typeface="Arial" charset="0"/>
                    <a:ea typeface="ＭＳ ゴシック" pitchFamily="49" charset="-128"/>
                    <a:cs typeface="Arial" charset="0"/>
                  </a:rPr>
                  <a:t>//</a:t>
                </a:r>
                <a:endParaRPr kumimoji="1" lang="ja-JP" altLang="en-US" sz="1600" b="1"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8" name="正方形/長方形 17">
                <a:extLst>
                  <a:ext uri="{FF2B5EF4-FFF2-40B4-BE49-F238E27FC236}">
                    <a16:creationId xmlns:a16="http://schemas.microsoft.com/office/drawing/2014/main" id="{FD721B27-8134-85DE-DFC4-EEA0B8D10046}"/>
                  </a:ext>
                </a:extLst>
              </p:cNvPr>
              <p:cNvSpPr>
                <a:spLocks/>
              </p:cNvSpPr>
              <p:nvPr/>
            </p:nvSpPr>
            <p:spPr bwMode="auto">
              <a:xfrm>
                <a:off x="3276954" y="3908936"/>
                <a:ext cx="648000" cy="2520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0" i="1" u="none" strike="noStrike" cap="none" normalizeH="0" baseline="0" dirty="0">
                    <a:ln>
                      <a:noFill/>
                    </a:ln>
                    <a:solidFill>
                      <a:schemeClr val="tx1"/>
                    </a:solidFill>
                    <a:effectLst/>
                    <a:latin typeface="Arial" charset="0"/>
                    <a:ea typeface="ＭＳ ゴシック" pitchFamily="49" charset="-128"/>
                    <a:cs typeface="Arial" charset="0"/>
                  </a:rPr>
                  <a:t>0.08</a:t>
                </a:r>
                <a:endParaRPr kumimoji="1" lang="ja-JP" altLang="en-US" sz="16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 name="正方形/長方形 18">
                <a:extLst>
                  <a:ext uri="{FF2B5EF4-FFF2-40B4-BE49-F238E27FC236}">
                    <a16:creationId xmlns:a16="http://schemas.microsoft.com/office/drawing/2014/main" id="{CDB5B172-5963-0E46-3FD0-558A0C01BF47}"/>
                  </a:ext>
                </a:extLst>
              </p:cNvPr>
              <p:cNvSpPr>
                <a:spLocks noChangeAspect="1"/>
              </p:cNvSpPr>
              <p:nvPr/>
            </p:nvSpPr>
            <p:spPr bwMode="auto">
              <a:xfrm>
                <a:off x="3924188" y="3908936"/>
                <a:ext cx="252000" cy="2520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6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21" name="直線コネクタ 20">
                <a:extLst>
                  <a:ext uri="{FF2B5EF4-FFF2-40B4-BE49-F238E27FC236}">
                    <a16:creationId xmlns:a16="http://schemas.microsoft.com/office/drawing/2014/main" id="{49AB9B6A-2D87-A0F5-2A49-D5BBE41055CD}"/>
                  </a:ext>
                </a:extLst>
              </p:cNvPr>
              <p:cNvCxnSpPr>
                <a:cxnSpLocks/>
              </p:cNvCxnSpPr>
              <p:nvPr/>
            </p:nvCxnSpPr>
            <p:spPr bwMode="auto">
              <a:xfrm rot="5400000" flipH="1">
                <a:off x="2682954" y="4201434"/>
                <a:ext cx="324000" cy="0"/>
              </a:xfrm>
              <a:prstGeom prst="line">
                <a:avLst/>
              </a:prstGeom>
              <a:noFill/>
              <a:ln w="19050" cap="flat" cmpd="sng" algn="ctr">
                <a:solidFill>
                  <a:schemeClr val="tx1"/>
                </a:solidFill>
                <a:prstDash val="solid"/>
                <a:round/>
                <a:headEnd type="arrow" w="sm" len="lg"/>
                <a:tailEnd type="none" w="sm" len="lg"/>
              </a:ln>
              <a:effectLst/>
            </p:spPr>
          </p:cxnSp>
        </p:grpSp>
      </p:grpSp>
      <p:sp>
        <p:nvSpPr>
          <p:cNvPr id="2" name="テキスト ボックス 1">
            <a:extLst>
              <a:ext uri="{FF2B5EF4-FFF2-40B4-BE49-F238E27FC236}">
                <a16:creationId xmlns:a16="http://schemas.microsoft.com/office/drawing/2014/main" id="{C88C68B0-FD6D-838F-0420-317E238E6E16}"/>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3" name="テキスト ボックス 2">
            <a:extLst>
              <a:ext uri="{FF2B5EF4-FFF2-40B4-BE49-F238E27FC236}">
                <a16:creationId xmlns:a16="http://schemas.microsoft.com/office/drawing/2014/main" id="{2CECA0D7-3D4A-6C16-ADEC-B0B2613019E5}"/>
              </a:ext>
            </a:extLst>
          </p:cNvPr>
          <p:cNvSpPr txBox="1"/>
          <p:nvPr/>
        </p:nvSpPr>
        <p:spPr>
          <a:xfrm>
            <a:off x="7086046" y="5661221"/>
            <a:ext cx="1098625" cy="318924"/>
          </a:xfrm>
          <a:prstGeom prst="rect">
            <a:avLst/>
          </a:prstGeom>
          <a:noFill/>
        </p:spPr>
        <p:txBody>
          <a:bodyPr wrap="none" lIns="36000" tIns="36000" rIns="36000" bIns="36000" rtlCol="0">
            <a:spAutoFit/>
          </a:bodyPr>
          <a:lstStyle/>
          <a:p>
            <a:r>
              <a:rPr lang="ja-JP" altLang="en-US" sz="1600" dirty="0">
                <a:latin typeface="+mj-lt"/>
                <a:ea typeface="+mj-ea"/>
              </a:rPr>
              <a:t>平行度の例</a:t>
            </a:r>
            <a:endParaRPr kumimoji="1" lang="ja-JP" altLang="en-US" sz="1600" dirty="0">
              <a:latin typeface="+mj-lt"/>
              <a:ea typeface="+mj-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3"/>
          <p:cNvSpPr>
            <a:spLocks noGrp="1" noChangeArrowheads="1"/>
          </p:cNvSpPr>
          <p:nvPr>
            <p:ph idx="1"/>
          </p:nvPr>
        </p:nvSpPr>
        <p:spPr>
          <a:xfrm>
            <a:off x="250825" y="908050"/>
            <a:ext cx="4104865" cy="5400675"/>
          </a:xfrm>
        </p:spPr>
        <p:txBody>
          <a:bodyPr/>
          <a:lstStyle/>
          <a:p>
            <a:pPr eaLnBrk="1" hangingPunct="1"/>
            <a:r>
              <a:rPr lang="ja-JP" altLang="en-US" dirty="0"/>
              <a:t>データム系：複数のデータムで方向と位置を指定</a:t>
            </a:r>
            <a:endParaRPr lang="en-US" altLang="ja-JP" dirty="0"/>
          </a:p>
          <a:p>
            <a:pPr lvl="1"/>
            <a:r>
              <a:rPr lang="ja-JP" altLang="en-US" dirty="0"/>
              <a:t>優先の順番で指定</a:t>
            </a:r>
            <a:endParaRPr lang="en-US" altLang="ja-JP" dirty="0"/>
          </a:p>
          <a:p>
            <a:pPr eaLnBrk="1" hangingPunct="1"/>
            <a:r>
              <a:rPr lang="ja-JP" altLang="en-US" dirty="0"/>
              <a:t>穴の中心の位置度</a:t>
            </a:r>
          </a:p>
          <a:p>
            <a:pPr lvl="1" eaLnBrk="1" hangingPunct="1"/>
            <a:r>
              <a:rPr lang="ja-JP" altLang="en-US" dirty="0"/>
              <a:t>部品が正確に</a:t>
            </a:r>
            <a:r>
              <a:rPr lang="en-US" altLang="ja-JP" dirty="0"/>
              <a:t>90</a:t>
            </a:r>
            <a:r>
              <a:rPr lang="ja-JP" altLang="en-US" dirty="0"/>
              <a:t>度にできていないため，データムの優先順序に従って評価する</a:t>
            </a:r>
            <a:endParaRPr lang="en-US" altLang="ja-JP" dirty="0"/>
          </a:p>
          <a:p>
            <a:pPr lvl="1" eaLnBrk="1" hangingPunct="1"/>
            <a:r>
              <a:rPr lang="ja-JP" altLang="en-US" dirty="0"/>
              <a:t>面</a:t>
            </a:r>
            <a:r>
              <a:rPr lang="en-US" altLang="ja-JP" dirty="0"/>
              <a:t>A</a:t>
            </a:r>
            <a:r>
              <a:rPr lang="ja-JP" altLang="en-US" dirty="0"/>
              <a:t>を優先，面</a:t>
            </a:r>
            <a:r>
              <a:rPr lang="en-US" altLang="ja-JP" dirty="0"/>
              <a:t>A</a:t>
            </a:r>
            <a:r>
              <a:rPr lang="ja-JP" altLang="en-US" dirty="0"/>
              <a:t>に垂直な条件で面</a:t>
            </a:r>
            <a:r>
              <a:rPr lang="en-US" altLang="ja-JP" dirty="0"/>
              <a:t>B</a:t>
            </a:r>
            <a:r>
              <a:rPr lang="ja-JP" altLang="en-US" dirty="0"/>
              <a:t>を決定，面</a:t>
            </a:r>
            <a:r>
              <a:rPr lang="en-US" altLang="ja-JP" dirty="0"/>
              <a:t>A</a:t>
            </a:r>
            <a:r>
              <a:rPr lang="ja-JP" altLang="en-US" dirty="0"/>
              <a:t>および面</a:t>
            </a:r>
            <a:r>
              <a:rPr lang="en-US" altLang="ja-JP" dirty="0"/>
              <a:t>B</a:t>
            </a:r>
            <a:r>
              <a:rPr lang="ja-JP" altLang="en-US" dirty="0"/>
              <a:t>に垂直な条件で面</a:t>
            </a:r>
            <a:r>
              <a:rPr lang="en-US" altLang="ja-JP" dirty="0"/>
              <a:t>C</a:t>
            </a:r>
            <a:r>
              <a:rPr lang="ja-JP" altLang="en-US" dirty="0"/>
              <a:t>を決める</a:t>
            </a:r>
            <a:endParaRPr lang="en-US" altLang="ja-JP" dirty="0"/>
          </a:p>
          <a:p>
            <a:pPr lvl="1" eaLnBrk="1" hangingPunct="1"/>
            <a:r>
              <a:rPr lang="ja-JP" altLang="en-US" dirty="0"/>
              <a:t>この座標系において，穴の中心の位置を評価する</a:t>
            </a:r>
          </a:p>
        </p:txBody>
      </p:sp>
      <p:sp>
        <p:nvSpPr>
          <p:cNvPr id="873474" name="Rectangle 2"/>
          <p:cNvSpPr>
            <a:spLocks noGrp="1" noChangeArrowheads="1"/>
          </p:cNvSpPr>
          <p:nvPr>
            <p:ph type="title"/>
          </p:nvPr>
        </p:nvSpPr>
        <p:spPr/>
        <p:txBody>
          <a:bodyPr/>
          <a:lstStyle/>
          <a:p>
            <a:pPr eaLnBrk="1" hangingPunct="1">
              <a:defRPr/>
            </a:pPr>
            <a:r>
              <a:rPr lang="ja-JP" altLang="en-US" dirty="0"/>
              <a:t>データム系</a:t>
            </a:r>
          </a:p>
        </p:txBody>
      </p:sp>
      <p:sp>
        <p:nvSpPr>
          <p:cNvPr id="27650" name="日付プレースホルダ 3"/>
          <p:cNvSpPr>
            <a:spLocks noGrp="1"/>
          </p:cNvSpPr>
          <p:nvPr>
            <p:ph type="dt" sz="half" idx="10"/>
          </p:nvPr>
        </p:nvSpPr>
        <p:spPr/>
        <p:txBody>
          <a:bodyPr/>
          <a:lstStyle/>
          <a:p>
            <a:pPr>
              <a:defRPr/>
            </a:pPr>
            <a:r>
              <a:rPr lang="en-US" altLang="ja-JP"/>
              <a:t>2022-7-21</a:t>
            </a:r>
          </a:p>
        </p:txBody>
      </p:sp>
      <p:sp>
        <p:nvSpPr>
          <p:cNvPr id="27651"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27652" name="スライド番号プレースホルダ 5"/>
          <p:cNvSpPr>
            <a:spLocks noGrp="1"/>
          </p:cNvSpPr>
          <p:nvPr>
            <p:ph type="sldNum" sz="quarter" idx="12"/>
          </p:nvPr>
        </p:nvSpPr>
        <p:spPr/>
        <p:txBody>
          <a:bodyPr/>
          <a:lstStyle/>
          <a:p>
            <a:pPr>
              <a:defRPr/>
            </a:pPr>
            <a:fld id="{C2FFD54A-E66A-434F-A72C-E78BB935C9F3}" type="slidenum">
              <a:rPr lang="en-US" altLang="ja-JP" smtClean="0"/>
              <a:pPr>
                <a:defRPr/>
              </a:pPr>
              <a:t>16</a:t>
            </a:fld>
            <a:endParaRPr lang="en-US" altLang="ja-JP"/>
          </a:p>
        </p:txBody>
      </p:sp>
      <p:sp>
        <p:nvSpPr>
          <p:cNvPr id="32" name="テキスト ボックス 31">
            <a:extLst>
              <a:ext uri="{FF2B5EF4-FFF2-40B4-BE49-F238E27FC236}">
                <a16:creationId xmlns:a16="http://schemas.microsoft.com/office/drawing/2014/main" id="{A1DC39B2-DD03-6C97-550A-FACB5E859102}"/>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pic>
        <p:nvPicPr>
          <p:cNvPr id="33" name="図 32">
            <a:extLst>
              <a:ext uri="{FF2B5EF4-FFF2-40B4-BE49-F238E27FC236}">
                <a16:creationId xmlns:a16="http://schemas.microsoft.com/office/drawing/2014/main" id="{A98947EE-B3E4-6C08-5CFE-E4C370208768}"/>
              </a:ext>
            </a:extLst>
          </p:cNvPr>
          <p:cNvPicPr>
            <a:picLocks noChangeAspect="1"/>
          </p:cNvPicPr>
          <p:nvPr/>
        </p:nvPicPr>
        <p:blipFill>
          <a:blip r:embed="rId3"/>
          <a:stretch>
            <a:fillRect/>
          </a:stretch>
        </p:blipFill>
        <p:spPr>
          <a:xfrm>
            <a:off x="4220841" y="940474"/>
            <a:ext cx="4854333" cy="4703414"/>
          </a:xfrm>
          <a:prstGeom prst="rect">
            <a:avLst/>
          </a:prstGeom>
        </p:spPr>
      </p:pic>
      <p:sp>
        <p:nvSpPr>
          <p:cNvPr id="34" name="テキスト ボックス 33">
            <a:extLst>
              <a:ext uri="{FF2B5EF4-FFF2-40B4-BE49-F238E27FC236}">
                <a16:creationId xmlns:a16="http://schemas.microsoft.com/office/drawing/2014/main" id="{3C73EB1D-C586-FECA-CD5F-2083E46C40B4}"/>
              </a:ext>
            </a:extLst>
          </p:cNvPr>
          <p:cNvSpPr txBox="1"/>
          <p:nvPr/>
        </p:nvSpPr>
        <p:spPr>
          <a:xfrm>
            <a:off x="5893510" y="5651388"/>
            <a:ext cx="1508994" cy="318924"/>
          </a:xfrm>
          <a:prstGeom prst="rect">
            <a:avLst/>
          </a:prstGeom>
          <a:noFill/>
        </p:spPr>
        <p:txBody>
          <a:bodyPr wrap="none" lIns="36000" tIns="36000" rIns="36000" bIns="36000" rtlCol="0">
            <a:spAutoFit/>
          </a:bodyPr>
          <a:lstStyle/>
          <a:p>
            <a:r>
              <a:rPr lang="ja-JP" altLang="en-US" sz="1600" dirty="0">
                <a:latin typeface="+mj-lt"/>
                <a:ea typeface="+mj-ea"/>
              </a:rPr>
              <a:t>データム系の例</a:t>
            </a:r>
            <a:endParaRPr kumimoji="1" lang="ja-JP" altLang="en-US" sz="1600" dirty="0">
              <a:latin typeface="+mj-lt"/>
              <a:ea typeface="+mj-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a16="http://schemas.microsoft.com/office/drawing/2014/main" id="{CFB827DE-2C4C-D09C-EE4A-F4CBBB0DE661}"/>
              </a:ext>
            </a:extLst>
          </p:cNvPr>
          <p:cNvSpPr>
            <a:spLocks noGrp="1"/>
          </p:cNvSpPr>
          <p:nvPr>
            <p:ph idx="1"/>
          </p:nvPr>
        </p:nvSpPr>
        <p:spPr/>
        <p:txBody>
          <a:bodyPr/>
          <a:lstStyle/>
          <a:p>
            <a:r>
              <a:rPr lang="ja-JP" altLang="en-US" dirty="0"/>
              <a:t>データムの決め方</a:t>
            </a:r>
            <a:endParaRPr lang="en-US" altLang="ja-JP" dirty="0"/>
          </a:p>
          <a:p>
            <a:pPr lvl="1"/>
            <a:r>
              <a:rPr lang="ja-JP" altLang="en-US" dirty="0"/>
              <a:t>データムの決め方を図のようにしている（</a:t>
            </a:r>
            <a:r>
              <a:rPr lang="en-US" altLang="ja-JP" dirty="0"/>
              <a:t>JIS B0022</a:t>
            </a:r>
            <a:r>
              <a:rPr lang="ja-JP" altLang="en-US" dirty="0"/>
              <a:t>）</a:t>
            </a:r>
            <a:endParaRPr lang="en-US" altLang="ja-JP" dirty="0"/>
          </a:p>
          <a:p>
            <a:pPr lvl="1"/>
            <a:r>
              <a:rPr lang="ja-JP" altLang="en-US" dirty="0"/>
              <a:t>データム形体（データム）に形状精度がよい面（実用データム）を当ててその面をデータムとする</a:t>
            </a:r>
            <a:endParaRPr lang="en-US" altLang="ja-JP" dirty="0"/>
          </a:p>
          <a:p>
            <a:pPr lvl="2"/>
            <a:r>
              <a:rPr lang="ja-JP" altLang="en-US" dirty="0"/>
              <a:t>上図：データム形体を定盤面（実用データム）に乗せる</a:t>
            </a:r>
            <a:endParaRPr lang="en-US" altLang="ja-JP" dirty="0"/>
          </a:p>
          <a:p>
            <a:pPr lvl="2"/>
            <a:r>
              <a:rPr lang="ja-JP" altLang="en-US" dirty="0"/>
              <a:t>下図：データム形体の穴に，最大内接となる軸（実用データム）を差し込む</a:t>
            </a:r>
          </a:p>
          <a:p>
            <a:endParaRPr lang="ja-JP" altLang="en-US" dirty="0"/>
          </a:p>
        </p:txBody>
      </p:sp>
      <p:sp>
        <p:nvSpPr>
          <p:cNvPr id="3" name="タイトル 2">
            <a:extLst>
              <a:ext uri="{FF2B5EF4-FFF2-40B4-BE49-F238E27FC236}">
                <a16:creationId xmlns:a16="http://schemas.microsoft.com/office/drawing/2014/main" id="{2AD575C6-86A7-8F01-C0EC-46B802C6D479}"/>
              </a:ext>
            </a:extLst>
          </p:cNvPr>
          <p:cNvSpPr>
            <a:spLocks noGrp="1"/>
          </p:cNvSpPr>
          <p:nvPr>
            <p:ph type="title"/>
          </p:nvPr>
        </p:nvSpPr>
        <p:spPr/>
        <p:txBody>
          <a:bodyPr/>
          <a:lstStyle/>
          <a:p>
            <a:r>
              <a:rPr lang="ja-JP" altLang="en-US" dirty="0"/>
              <a:t>データムの決め方</a:t>
            </a:r>
          </a:p>
        </p:txBody>
      </p:sp>
      <p:sp>
        <p:nvSpPr>
          <p:cNvPr id="4" name="日付プレースホルダー 3">
            <a:extLst>
              <a:ext uri="{FF2B5EF4-FFF2-40B4-BE49-F238E27FC236}">
                <a16:creationId xmlns:a16="http://schemas.microsoft.com/office/drawing/2014/main" id="{B982E200-5A8D-3F1D-8813-802BA24B8971}"/>
              </a:ext>
            </a:extLst>
          </p:cNvPr>
          <p:cNvSpPr>
            <a:spLocks noGrp="1"/>
          </p:cNvSpPr>
          <p:nvPr>
            <p:ph type="dt" sz="half" idx="10"/>
          </p:nvPr>
        </p:nvSpPr>
        <p:spPr/>
        <p:txBody>
          <a:bodyPr/>
          <a:lstStyle/>
          <a:p>
            <a:r>
              <a:rPr lang="en-US" altLang="ja-JP"/>
              <a:t>2022-7-21</a:t>
            </a:r>
          </a:p>
        </p:txBody>
      </p:sp>
      <p:sp>
        <p:nvSpPr>
          <p:cNvPr id="5" name="フッター プレースホルダー 4">
            <a:extLst>
              <a:ext uri="{FF2B5EF4-FFF2-40B4-BE49-F238E27FC236}">
                <a16:creationId xmlns:a16="http://schemas.microsoft.com/office/drawing/2014/main" id="{5047104C-B8A7-92B2-ADAB-39D9248A801A}"/>
              </a:ext>
            </a:extLst>
          </p:cNvPr>
          <p:cNvSpPr>
            <a:spLocks noGrp="1"/>
          </p:cNvSpPr>
          <p:nvPr>
            <p:ph type="ftr" sz="quarter" idx="11"/>
          </p:nvPr>
        </p:nvSpPr>
        <p:spPr/>
        <p:txBody>
          <a:bodyPr/>
          <a:lstStyle/>
          <a:p>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F55B4E1A-E046-2C48-9295-C339822E0039}"/>
              </a:ext>
            </a:extLst>
          </p:cNvPr>
          <p:cNvSpPr>
            <a:spLocks noGrp="1"/>
          </p:cNvSpPr>
          <p:nvPr>
            <p:ph type="sldNum" sz="quarter" idx="12"/>
          </p:nvPr>
        </p:nvSpPr>
        <p:spPr/>
        <p:txBody>
          <a:bodyPr/>
          <a:lstStyle/>
          <a:p>
            <a:fld id="{3B27AA76-F2AF-42F9-A7BC-8CF9816996DD}" type="slidenum">
              <a:rPr lang="en-US" altLang="ja-JP" smtClean="0"/>
              <a:pPr/>
              <a:t>17</a:t>
            </a:fld>
            <a:endParaRPr lang="en-US" altLang="ja-JP"/>
          </a:p>
        </p:txBody>
      </p:sp>
      <p:pic>
        <p:nvPicPr>
          <p:cNvPr id="12" name="図 11">
            <a:extLst>
              <a:ext uri="{FF2B5EF4-FFF2-40B4-BE49-F238E27FC236}">
                <a16:creationId xmlns:a16="http://schemas.microsoft.com/office/drawing/2014/main" id="{6D9B52AB-507E-002E-2F73-78A5B36C2C51}"/>
              </a:ext>
            </a:extLst>
          </p:cNvPr>
          <p:cNvPicPr>
            <a:picLocks noChangeAspect="1"/>
          </p:cNvPicPr>
          <p:nvPr/>
        </p:nvPicPr>
        <p:blipFill>
          <a:blip r:embed="rId2"/>
          <a:stretch>
            <a:fillRect/>
          </a:stretch>
        </p:blipFill>
        <p:spPr>
          <a:xfrm>
            <a:off x="3607632" y="4365064"/>
            <a:ext cx="5097475" cy="1947062"/>
          </a:xfrm>
          <a:prstGeom prst="rect">
            <a:avLst/>
          </a:prstGeom>
        </p:spPr>
      </p:pic>
      <p:pic>
        <p:nvPicPr>
          <p:cNvPr id="13" name="図 12">
            <a:extLst>
              <a:ext uri="{FF2B5EF4-FFF2-40B4-BE49-F238E27FC236}">
                <a16:creationId xmlns:a16="http://schemas.microsoft.com/office/drawing/2014/main" id="{B1790C0E-C498-8AA5-B57D-5F54338205A1}"/>
              </a:ext>
            </a:extLst>
          </p:cNvPr>
          <p:cNvPicPr>
            <a:picLocks noChangeAspect="1"/>
          </p:cNvPicPr>
          <p:nvPr/>
        </p:nvPicPr>
        <p:blipFill>
          <a:blip r:embed="rId3"/>
          <a:stretch>
            <a:fillRect/>
          </a:stretch>
        </p:blipFill>
        <p:spPr>
          <a:xfrm>
            <a:off x="3394881" y="2994619"/>
            <a:ext cx="5522976" cy="1355750"/>
          </a:xfrm>
          <a:prstGeom prst="rect">
            <a:avLst/>
          </a:prstGeom>
        </p:spPr>
      </p:pic>
      <p:sp>
        <p:nvSpPr>
          <p:cNvPr id="19" name="テキスト ボックス 18">
            <a:extLst>
              <a:ext uri="{FF2B5EF4-FFF2-40B4-BE49-F238E27FC236}">
                <a16:creationId xmlns:a16="http://schemas.microsoft.com/office/drawing/2014/main" id="{6930903A-0A7A-3782-0747-15407FEA933E}"/>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20" name="テキスト ボックス 19">
            <a:extLst>
              <a:ext uri="{FF2B5EF4-FFF2-40B4-BE49-F238E27FC236}">
                <a16:creationId xmlns:a16="http://schemas.microsoft.com/office/drawing/2014/main" id="{08710756-3A0D-186E-AEFF-D6DC5F0BB5EE}"/>
              </a:ext>
            </a:extLst>
          </p:cNvPr>
          <p:cNvSpPr txBox="1"/>
          <p:nvPr/>
        </p:nvSpPr>
        <p:spPr>
          <a:xfrm>
            <a:off x="1675471" y="5966021"/>
            <a:ext cx="1714178" cy="318924"/>
          </a:xfrm>
          <a:prstGeom prst="rect">
            <a:avLst/>
          </a:prstGeom>
          <a:noFill/>
        </p:spPr>
        <p:txBody>
          <a:bodyPr wrap="none" lIns="36000" tIns="36000" rIns="36000" bIns="36000" rtlCol="0">
            <a:spAutoFit/>
          </a:bodyPr>
          <a:lstStyle/>
          <a:p>
            <a:r>
              <a:rPr lang="ja-JP" altLang="en-US" sz="1600" dirty="0">
                <a:latin typeface="+mj-lt"/>
                <a:ea typeface="+mj-ea"/>
              </a:rPr>
              <a:t>データムの決め方</a:t>
            </a:r>
            <a:endParaRPr kumimoji="1" lang="ja-JP" altLang="en-US" sz="1600" dirty="0">
              <a:latin typeface="+mj-lt"/>
              <a:ea typeface="+mj-ea"/>
            </a:endParaRPr>
          </a:p>
        </p:txBody>
      </p:sp>
    </p:spTree>
    <p:extLst>
      <p:ext uri="{BB962C8B-B14F-4D97-AF65-F5344CB8AC3E}">
        <p14:creationId xmlns:p14="http://schemas.microsoft.com/office/powerpoint/2010/main" val="948599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9F12DA4E-D3E1-7501-8CFD-91B9887A973C}"/>
              </a:ext>
            </a:extLst>
          </p:cNvPr>
          <p:cNvSpPr>
            <a:spLocks noGrp="1"/>
          </p:cNvSpPr>
          <p:nvPr>
            <p:ph type="title"/>
          </p:nvPr>
        </p:nvSpPr>
        <p:spPr/>
        <p:txBody>
          <a:bodyPr/>
          <a:lstStyle/>
          <a:p>
            <a:r>
              <a:rPr lang="ja-JP" altLang="en-US" dirty="0"/>
              <a:t>メモ：幾何公差方式とデータム</a:t>
            </a:r>
          </a:p>
        </p:txBody>
      </p:sp>
      <p:sp>
        <p:nvSpPr>
          <p:cNvPr id="4" name="日付プレースホルダー 3">
            <a:extLst>
              <a:ext uri="{FF2B5EF4-FFF2-40B4-BE49-F238E27FC236}">
                <a16:creationId xmlns:a16="http://schemas.microsoft.com/office/drawing/2014/main" id="{636D89CA-993A-25AA-DA60-D171DEDD0B86}"/>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1785FFB5-6167-F450-C90A-C33161274489}"/>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4CD1C348-CEEA-704E-04DB-BED45D7CACAB}"/>
              </a:ext>
            </a:extLst>
          </p:cNvPr>
          <p:cNvSpPr>
            <a:spLocks noGrp="1"/>
          </p:cNvSpPr>
          <p:nvPr>
            <p:ph type="sldNum" sz="quarter" idx="12"/>
          </p:nvPr>
        </p:nvSpPr>
        <p:spPr/>
        <p:txBody>
          <a:bodyPr/>
          <a:lstStyle/>
          <a:p>
            <a:pPr>
              <a:defRPr/>
            </a:pPr>
            <a:fld id="{3B27AA76-F2AF-42F9-A7BC-8CF9816996DD}" type="slidenum">
              <a:rPr lang="en-US" altLang="ja-JP" smtClean="0"/>
              <a:pPr>
                <a:defRPr/>
              </a:pPr>
              <a:t>18</a:t>
            </a:fld>
            <a:endParaRPr lang="en-US" altLang="ja-JP"/>
          </a:p>
        </p:txBody>
      </p:sp>
      <p:sp>
        <p:nvSpPr>
          <p:cNvPr id="8" name="コンテンツ プレースホルダー 7">
            <a:extLst>
              <a:ext uri="{FF2B5EF4-FFF2-40B4-BE49-F238E27FC236}">
                <a16:creationId xmlns:a16="http://schemas.microsoft.com/office/drawing/2014/main" id="{D3345F1F-ECA3-FF0F-3160-288D0AE6F8B7}"/>
              </a:ext>
            </a:extLst>
          </p:cNvPr>
          <p:cNvSpPr>
            <a:spLocks noGrp="1"/>
          </p:cNvSpPr>
          <p:nvPr>
            <p:ph idx="1"/>
          </p:nvPr>
        </p:nvSpPr>
        <p:spPr/>
        <p:txBody>
          <a:bodyPr/>
          <a:lstStyle/>
          <a:p>
            <a:r>
              <a:rPr lang="ja-JP" altLang="en-US" dirty="0"/>
              <a:t>幾何公差方式</a:t>
            </a:r>
            <a:endParaRPr lang="en-US" altLang="ja-JP" dirty="0"/>
          </a:p>
          <a:p>
            <a:pPr lvl="1"/>
            <a:r>
              <a:rPr lang="ja-JP" altLang="en-US" dirty="0"/>
              <a:t>幾何公差では，違った性質の公差がまとめて定義されている</a:t>
            </a:r>
            <a:endParaRPr lang="en-US" altLang="ja-JP" dirty="0"/>
          </a:p>
          <a:p>
            <a:pPr lvl="1"/>
            <a:r>
              <a:rPr lang="ja-JP" altLang="en-US" dirty="0"/>
              <a:t>特に，データムを使うかは違いが大きい</a:t>
            </a:r>
            <a:endParaRPr lang="en-US" altLang="ja-JP" dirty="0"/>
          </a:p>
          <a:p>
            <a:pPr lvl="2"/>
            <a:r>
              <a:rPr lang="ja-JP" altLang="en-US" dirty="0"/>
              <a:t>形状公差は，単独などで理解しやすい</a:t>
            </a:r>
            <a:endParaRPr lang="en-US" altLang="ja-JP" dirty="0"/>
          </a:p>
          <a:p>
            <a:pPr lvl="2"/>
            <a:r>
              <a:rPr lang="ja-JP" altLang="en-US" dirty="0"/>
              <a:t>位置度と輪郭度は，寸法と関連していて特別な意味を持つ</a:t>
            </a:r>
            <a:endParaRPr lang="en-US" altLang="ja-JP" dirty="0"/>
          </a:p>
          <a:p>
            <a:pPr lvl="2"/>
            <a:r>
              <a:rPr lang="ja-JP" altLang="en-US" dirty="0"/>
              <a:t>振れは，動的な公差で他とは性質が異なる</a:t>
            </a:r>
            <a:endParaRPr lang="en-US" altLang="ja-JP" dirty="0"/>
          </a:p>
          <a:p>
            <a:pPr lvl="1"/>
            <a:r>
              <a:rPr lang="ja-JP" altLang="en-US" dirty="0"/>
              <a:t>幾何公差をどのように測定するかは難しい</a:t>
            </a:r>
            <a:endParaRPr lang="en-US" altLang="ja-JP" dirty="0"/>
          </a:p>
          <a:p>
            <a:pPr lvl="2"/>
            <a:r>
              <a:rPr lang="ja-JP" altLang="en-US" dirty="0"/>
              <a:t>従来の方法と三次元測定システムを使う方法では，差が大きい</a:t>
            </a:r>
            <a:endParaRPr lang="en-US" altLang="ja-JP" dirty="0"/>
          </a:p>
          <a:p>
            <a:r>
              <a:rPr lang="ja-JP" altLang="en-US" dirty="0"/>
              <a:t>データムの指定</a:t>
            </a:r>
            <a:endParaRPr lang="en-US" altLang="ja-JP" dirty="0"/>
          </a:p>
          <a:p>
            <a:pPr lvl="1"/>
            <a:r>
              <a:rPr lang="ja-JP" altLang="en-US" dirty="0"/>
              <a:t>データムの指定や解釈はかなり難しい</a:t>
            </a:r>
            <a:endParaRPr lang="en-US" altLang="ja-JP" dirty="0"/>
          </a:p>
          <a:p>
            <a:pPr lvl="1"/>
            <a:r>
              <a:rPr lang="ja-JP" altLang="en-US" dirty="0"/>
              <a:t>実際のデータムの決め方についても外接する面としているのは，従来の定盤とダイヤルゲージを利用した測定を仮定している</a:t>
            </a:r>
            <a:endParaRPr lang="en-US" altLang="ja-JP" dirty="0"/>
          </a:p>
          <a:p>
            <a:pPr lvl="1"/>
            <a:r>
              <a:rPr lang="ja-JP" altLang="en-US" dirty="0"/>
              <a:t>三次元測定機では，最小二乗平面を利用するので，データムの定義に合っていない→データム形体がよい形状なら問題は少ないが，実際は曖昧さが残る：以下の論文を参照</a:t>
            </a:r>
            <a:endParaRPr lang="en-US" altLang="ja-JP" dirty="0"/>
          </a:p>
          <a:p>
            <a:pPr lvl="2"/>
            <a:r>
              <a:rPr lang="ja-JP" altLang="en-US" dirty="0"/>
              <a:t>高増潔</a:t>
            </a:r>
            <a:r>
              <a:rPr lang="en-US" altLang="ja-JP" dirty="0"/>
              <a:t>, </a:t>
            </a:r>
            <a:r>
              <a:rPr lang="ja-JP" altLang="en-US" dirty="0"/>
              <a:t>大園成夫</a:t>
            </a:r>
            <a:r>
              <a:rPr lang="en-US" altLang="ja-JP" dirty="0"/>
              <a:t>: </a:t>
            </a:r>
            <a:r>
              <a:rPr lang="ja-JP" altLang="en-US" dirty="0"/>
              <a:t>最小二乗法によるデータム平面の決定方法</a:t>
            </a:r>
            <a:r>
              <a:rPr lang="en-US" altLang="ja-JP" dirty="0"/>
              <a:t>, </a:t>
            </a:r>
            <a:r>
              <a:rPr lang="ja-JP" altLang="en-US" dirty="0"/>
              <a:t>精密機械 </a:t>
            </a:r>
            <a:r>
              <a:rPr lang="en-US" altLang="ja-JP" dirty="0"/>
              <a:t>51 (3), 1985, 563-568, https://doi.org/10.2493/jjspe1933.51.563</a:t>
            </a:r>
          </a:p>
          <a:p>
            <a:pPr lvl="1"/>
            <a:r>
              <a:rPr lang="ja-JP" altLang="en-US" dirty="0"/>
              <a:t>現在</a:t>
            </a:r>
            <a:r>
              <a:rPr lang="en-US" altLang="ja-JP" dirty="0"/>
              <a:t>ISO</a:t>
            </a:r>
            <a:r>
              <a:rPr lang="ja-JP" altLang="en-US" dirty="0"/>
              <a:t>規格は改正中である→より数学的に厳密になる</a:t>
            </a:r>
            <a:endParaRPr lang="en-US" altLang="ja-JP" dirty="0"/>
          </a:p>
          <a:p>
            <a:endParaRPr lang="ja-JP" altLang="en-US" dirty="0"/>
          </a:p>
        </p:txBody>
      </p:sp>
    </p:spTree>
    <p:extLst>
      <p:ext uri="{BB962C8B-B14F-4D97-AF65-F5344CB8AC3E}">
        <p14:creationId xmlns:p14="http://schemas.microsoft.com/office/powerpoint/2010/main" val="2943451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E6BAA6A1-6C56-2308-A9BF-807E0FF2D170}"/>
              </a:ext>
            </a:extLst>
          </p:cNvPr>
          <p:cNvSpPr>
            <a:spLocks noGrp="1"/>
          </p:cNvSpPr>
          <p:nvPr>
            <p:ph type="ctrTitle"/>
          </p:nvPr>
        </p:nvSpPr>
        <p:spPr/>
        <p:txBody>
          <a:bodyPr/>
          <a:lstStyle/>
          <a:p>
            <a:r>
              <a:rPr lang="ja-JP" altLang="en-US" dirty="0"/>
              <a:t>幾何公差の例</a:t>
            </a:r>
          </a:p>
        </p:txBody>
      </p:sp>
      <p:sp>
        <p:nvSpPr>
          <p:cNvPr id="8" name="字幕 7">
            <a:extLst>
              <a:ext uri="{FF2B5EF4-FFF2-40B4-BE49-F238E27FC236}">
                <a16:creationId xmlns:a16="http://schemas.microsoft.com/office/drawing/2014/main" id="{5E6EF490-EF3D-0914-FFE3-0A842932822A}"/>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345895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FCC3A51-3EDB-414A-8E44-25AB44AB6403}"/>
              </a:ext>
            </a:extLst>
          </p:cNvPr>
          <p:cNvSpPr>
            <a:spLocks noGrp="1"/>
          </p:cNvSpPr>
          <p:nvPr>
            <p:ph idx="1"/>
          </p:nvPr>
        </p:nvSpPr>
        <p:spPr/>
        <p:txBody>
          <a:bodyPr/>
          <a:lstStyle/>
          <a:p>
            <a:r>
              <a:rPr lang="ja-JP" altLang="en-US" dirty="0"/>
              <a:t>このファイルの内容，表現，図（高増潔が作成したもの：</a:t>
            </a:r>
            <a:r>
              <a:rPr lang="en-US" altLang="ja-JP" dirty="0"/>
              <a:t>©takamasu-lab</a:t>
            </a:r>
            <a:r>
              <a:rPr lang="ja-JP" altLang="en-US" dirty="0"/>
              <a:t>）は自由に使ってください</a:t>
            </a:r>
            <a:endParaRPr lang="en-US" altLang="ja-JP" dirty="0"/>
          </a:p>
          <a:p>
            <a:pPr lvl="1"/>
            <a:r>
              <a:rPr lang="ja-JP" altLang="en-US" dirty="0"/>
              <a:t>改変，コピーなどは自由です</a:t>
            </a:r>
            <a:endParaRPr lang="en-US" altLang="ja-JP" dirty="0"/>
          </a:p>
          <a:p>
            <a:pPr lvl="1"/>
            <a:r>
              <a:rPr lang="ja-JP" altLang="en-US" dirty="0"/>
              <a:t>特に許可，コピーライトの表示などは不要です</a:t>
            </a:r>
            <a:endParaRPr lang="en-US" altLang="ja-JP" dirty="0"/>
          </a:p>
          <a:p>
            <a:r>
              <a:rPr lang="ja-JP" altLang="en-US" dirty="0"/>
              <a:t>引用している図については，引用元の規則に従ってください</a:t>
            </a:r>
            <a:endParaRPr lang="en-US" altLang="ja-JP" dirty="0"/>
          </a:p>
          <a:p>
            <a:pPr lvl="1"/>
            <a:r>
              <a:rPr lang="ja-JP" altLang="en-US" dirty="0"/>
              <a:t>講義での資料としては，自由に使えると思います</a:t>
            </a:r>
            <a:endParaRPr lang="en-US" altLang="ja-JP" dirty="0"/>
          </a:p>
          <a:p>
            <a:pPr lvl="1"/>
            <a:r>
              <a:rPr lang="en-US" altLang="ja-JP" dirty="0" err="1"/>
              <a:t>wikipedia</a:t>
            </a:r>
            <a:r>
              <a:rPr lang="ja-JP" altLang="en-US" dirty="0"/>
              <a:t>関係は，パブリックドメインになっているものは自由に使えます</a:t>
            </a:r>
            <a:endParaRPr lang="en-US" altLang="ja-JP" dirty="0"/>
          </a:p>
          <a:p>
            <a:pPr lvl="1"/>
            <a:r>
              <a:rPr lang="ja-JP" altLang="en-US" dirty="0"/>
              <a:t>フリー素材は，フリーです</a:t>
            </a:r>
            <a:endParaRPr lang="en-US" altLang="ja-JP" dirty="0"/>
          </a:p>
          <a:p>
            <a:pPr lvl="1"/>
            <a:r>
              <a:rPr lang="ja-JP" altLang="en-US" dirty="0"/>
              <a:t>それ以外は，引用元の提示が必要になります</a:t>
            </a:r>
            <a:endParaRPr lang="en-US" altLang="ja-JP" dirty="0"/>
          </a:p>
          <a:p>
            <a:r>
              <a:rPr lang="ja-JP" altLang="en-US" dirty="0"/>
              <a:t>もしも，お気づきの点，間違い，感想などがあれば，以下にメールしてください．対応するかは，状況によります．</a:t>
            </a:r>
            <a:endParaRPr lang="en-US" altLang="ja-JP" dirty="0"/>
          </a:p>
          <a:p>
            <a:pPr lvl="1"/>
            <a:r>
              <a:rPr lang="en-US" altLang="ja-JP" dirty="0"/>
              <a:t>takamasu@pe.t.u-tokyo.ac.jp</a:t>
            </a:r>
          </a:p>
          <a:p>
            <a:pPr lvl="1"/>
            <a:r>
              <a:rPr lang="ja-JP" altLang="en-US" dirty="0"/>
              <a:t>幾何公差の説明図に</a:t>
            </a:r>
            <a:r>
              <a:rPr lang="ja-JP" altLang="en-US"/>
              <a:t>ついて，山本明彦</a:t>
            </a:r>
            <a:r>
              <a:rPr lang="ja-JP" altLang="en-US" dirty="0"/>
              <a:t>様から貴重なご指摘をいただき修正しました．（</a:t>
            </a:r>
            <a:r>
              <a:rPr lang="en-US" altLang="ja-JP" dirty="0"/>
              <a:t>2023</a:t>
            </a:r>
            <a:r>
              <a:rPr lang="ja-JP" altLang="en-US" dirty="0"/>
              <a:t>年</a:t>
            </a:r>
            <a:r>
              <a:rPr lang="en-US" altLang="ja-JP" dirty="0"/>
              <a:t>1</a:t>
            </a:r>
            <a:r>
              <a:rPr lang="ja-JP" altLang="en-US" dirty="0"/>
              <a:t>月）</a:t>
            </a:r>
            <a:endParaRPr lang="en-US" altLang="ja-JP" dirty="0"/>
          </a:p>
        </p:txBody>
      </p:sp>
      <p:sp>
        <p:nvSpPr>
          <p:cNvPr id="3" name="タイトル 2">
            <a:extLst>
              <a:ext uri="{FF2B5EF4-FFF2-40B4-BE49-F238E27FC236}">
                <a16:creationId xmlns:a16="http://schemas.microsoft.com/office/drawing/2014/main" id="{5639ACDE-7C23-47F5-9B72-4B5DEE333C5C}"/>
              </a:ext>
            </a:extLst>
          </p:cNvPr>
          <p:cNvSpPr>
            <a:spLocks noGrp="1"/>
          </p:cNvSpPr>
          <p:nvPr>
            <p:ph type="title"/>
          </p:nvPr>
        </p:nvSpPr>
        <p:spPr/>
        <p:txBody>
          <a:bodyPr/>
          <a:lstStyle/>
          <a:p>
            <a:r>
              <a:rPr lang="ja-JP" altLang="en-US" dirty="0"/>
              <a:t>利用上の注意</a:t>
            </a:r>
          </a:p>
        </p:txBody>
      </p:sp>
      <p:sp>
        <p:nvSpPr>
          <p:cNvPr id="4" name="日付プレースホルダー 3">
            <a:extLst>
              <a:ext uri="{FF2B5EF4-FFF2-40B4-BE49-F238E27FC236}">
                <a16:creationId xmlns:a16="http://schemas.microsoft.com/office/drawing/2014/main" id="{7C679468-9C91-4212-B6A9-AD579F33D11B}"/>
              </a:ext>
            </a:extLst>
          </p:cNvPr>
          <p:cNvSpPr>
            <a:spLocks noGrp="1"/>
          </p:cNvSpPr>
          <p:nvPr>
            <p:ph type="dt" sz="half" idx="10"/>
          </p:nvPr>
        </p:nvSpPr>
        <p:spPr/>
        <p:txBody>
          <a:bodyPr/>
          <a:lstStyle/>
          <a:p>
            <a:r>
              <a:rPr lang="en-US" altLang="ja-JP"/>
              <a:t>2022-7-21</a:t>
            </a:r>
            <a:endParaRPr lang="en-US" altLang="ja-JP" dirty="0"/>
          </a:p>
        </p:txBody>
      </p:sp>
      <p:sp>
        <p:nvSpPr>
          <p:cNvPr id="5" name="フッター プレースホルダー 4">
            <a:extLst>
              <a:ext uri="{FF2B5EF4-FFF2-40B4-BE49-F238E27FC236}">
                <a16:creationId xmlns:a16="http://schemas.microsoft.com/office/drawing/2014/main" id="{80D4900C-1FB0-4F9B-919B-1F7CB47B2FBB}"/>
              </a:ext>
            </a:extLst>
          </p:cNvPr>
          <p:cNvSpPr>
            <a:spLocks noGrp="1"/>
          </p:cNvSpPr>
          <p:nvPr>
            <p:ph type="ftr" sz="quarter" idx="11"/>
          </p:nvPr>
        </p:nvSpPr>
        <p:spPr/>
        <p:txBody>
          <a:bodyPr/>
          <a:lstStyle/>
          <a:p>
            <a:r>
              <a:rPr lang="zh-TW" altLang="en-US"/>
              <a:t>精密測定</a:t>
            </a:r>
            <a:r>
              <a:rPr lang="en-US" altLang="zh-TW"/>
              <a:t>03b</a:t>
            </a:r>
            <a:r>
              <a:rPr lang="zh-TW" altLang="en-US"/>
              <a:t>：幾何公差</a:t>
            </a:r>
            <a:endParaRPr lang="en-US" altLang="ja-JP" dirty="0"/>
          </a:p>
        </p:txBody>
      </p:sp>
      <p:sp>
        <p:nvSpPr>
          <p:cNvPr id="6" name="スライド番号プレースホルダー 5">
            <a:extLst>
              <a:ext uri="{FF2B5EF4-FFF2-40B4-BE49-F238E27FC236}">
                <a16:creationId xmlns:a16="http://schemas.microsoft.com/office/drawing/2014/main" id="{E5E747E7-CF5E-47A0-9AA8-D5DEFCCD58E8}"/>
              </a:ext>
            </a:extLst>
          </p:cNvPr>
          <p:cNvSpPr>
            <a:spLocks noGrp="1"/>
          </p:cNvSpPr>
          <p:nvPr>
            <p:ph type="sldNum" sz="quarter" idx="12"/>
          </p:nvPr>
        </p:nvSpPr>
        <p:spPr/>
        <p:txBody>
          <a:bodyPr/>
          <a:lstStyle/>
          <a:p>
            <a:fld id="{2D6E2DEE-09BD-4B34-8E05-01485BD83C03}" type="slidenum">
              <a:rPr lang="en-US" altLang="ja-JP" smtClean="0"/>
              <a:pPr/>
              <a:t>2</a:t>
            </a:fld>
            <a:endParaRPr lang="en-US" altLang="ja-JP" dirty="0"/>
          </a:p>
        </p:txBody>
      </p:sp>
    </p:spTree>
    <p:extLst>
      <p:ext uri="{BB962C8B-B14F-4D97-AF65-F5344CB8AC3E}">
        <p14:creationId xmlns:p14="http://schemas.microsoft.com/office/powerpoint/2010/main" val="1678249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Rectangle 3"/>
          <p:cNvSpPr>
            <a:spLocks noGrp="1" noChangeArrowheads="1"/>
          </p:cNvSpPr>
          <p:nvPr>
            <p:ph idx="1"/>
          </p:nvPr>
        </p:nvSpPr>
        <p:spPr/>
        <p:txBody>
          <a:bodyPr/>
          <a:lstStyle/>
          <a:p>
            <a:pPr eaLnBrk="1" hangingPunct="1"/>
            <a:r>
              <a:rPr lang="ja-JP" altLang="en-US" dirty="0"/>
              <a:t>四角柱の上面の真直度</a:t>
            </a:r>
          </a:p>
          <a:p>
            <a:pPr lvl="1" eaLnBrk="1" hangingPunct="1"/>
            <a:r>
              <a:rPr lang="ja-JP" altLang="en-US" dirty="0"/>
              <a:t>上面の長さ方向の切断面における真直度を規制している</a:t>
            </a:r>
          </a:p>
          <a:p>
            <a:pPr lvl="1" eaLnBrk="1" hangingPunct="1"/>
            <a:r>
              <a:rPr lang="ja-JP" altLang="en-US" dirty="0"/>
              <a:t>どの断面でも</a:t>
            </a:r>
            <a:r>
              <a:rPr lang="en-US" altLang="ja-JP" dirty="0"/>
              <a:t>0.2 mm</a:t>
            </a:r>
            <a:r>
              <a:rPr lang="ja-JP" altLang="en-US" dirty="0"/>
              <a:t>の幅に入っていなければならない</a:t>
            </a:r>
          </a:p>
          <a:p>
            <a:pPr lvl="1" eaLnBrk="1" hangingPunct="1"/>
            <a:r>
              <a:rPr lang="ja-JP" altLang="en-US" dirty="0"/>
              <a:t>面は全体としては曲がっていてもよい，面全体を規制したいときは平面度を使う</a:t>
            </a:r>
            <a:endParaRPr lang="en-US" altLang="ja-JP" dirty="0"/>
          </a:p>
          <a:p>
            <a:pPr lvl="1" eaLnBrk="1" hangingPunct="1"/>
            <a:endParaRPr lang="en-US" altLang="ja-JP" dirty="0"/>
          </a:p>
          <a:p>
            <a:pPr lvl="1" eaLnBrk="1" hangingPunct="1"/>
            <a:endParaRPr lang="en-US" altLang="ja-JP" dirty="0"/>
          </a:p>
          <a:p>
            <a:pPr lvl="1" eaLnBrk="1" hangingPunct="1"/>
            <a:endParaRPr lang="en-US" altLang="ja-JP" dirty="0"/>
          </a:p>
          <a:p>
            <a:pPr lvl="1" eaLnBrk="1" hangingPunct="1"/>
            <a:endParaRPr lang="en-US" altLang="ja-JP" dirty="0"/>
          </a:p>
        </p:txBody>
      </p:sp>
      <p:sp>
        <p:nvSpPr>
          <p:cNvPr id="883714" name="Rectangle 2"/>
          <p:cNvSpPr>
            <a:spLocks noGrp="1" noChangeArrowheads="1"/>
          </p:cNvSpPr>
          <p:nvPr>
            <p:ph type="title"/>
          </p:nvPr>
        </p:nvSpPr>
        <p:spPr/>
        <p:txBody>
          <a:bodyPr/>
          <a:lstStyle/>
          <a:p>
            <a:pPr eaLnBrk="1" hangingPunct="1">
              <a:defRPr/>
            </a:pPr>
            <a:r>
              <a:rPr lang="ja-JP" altLang="en-US"/>
              <a:t>形状公差：真直度（</a:t>
            </a:r>
            <a:r>
              <a:rPr lang="en-US" altLang="ja-JP"/>
              <a:t>1</a:t>
            </a:r>
            <a:r>
              <a:rPr lang="ja-JP" altLang="en-US"/>
              <a:t>）</a:t>
            </a:r>
          </a:p>
        </p:txBody>
      </p:sp>
      <p:sp>
        <p:nvSpPr>
          <p:cNvPr id="32770" name="日付プレースホルダ 3"/>
          <p:cNvSpPr>
            <a:spLocks noGrp="1"/>
          </p:cNvSpPr>
          <p:nvPr>
            <p:ph type="dt" sz="half" idx="10"/>
          </p:nvPr>
        </p:nvSpPr>
        <p:spPr/>
        <p:txBody>
          <a:bodyPr/>
          <a:lstStyle/>
          <a:p>
            <a:pPr>
              <a:defRPr/>
            </a:pPr>
            <a:r>
              <a:rPr lang="en-US" altLang="ja-JP"/>
              <a:t>2022-7-21</a:t>
            </a:r>
          </a:p>
        </p:txBody>
      </p:sp>
      <p:sp>
        <p:nvSpPr>
          <p:cNvPr id="32771"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32772" name="スライド番号プレースホルダ 5"/>
          <p:cNvSpPr>
            <a:spLocks noGrp="1"/>
          </p:cNvSpPr>
          <p:nvPr>
            <p:ph type="sldNum" sz="quarter" idx="12"/>
          </p:nvPr>
        </p:nvSpPr>
        <p:spPr/>
        <p:txBody>
          <a:bodyPr/>
          <a:lstStyle/>
          <a:p>
            <a:pPr>
              <a:defRPr/>
            </a:pPr>
            <a:fld id="{0333AA14-F2A1-47E2-92C6-B91C71225504}" type="slidenum">
              <a:rPr lang="en-US" altLang="ja-JP" smtClean="0"/>
              <a:pPr>
                <a:defRPr/>
              </a:pPr>
              <a:t>20</a:t>
            </a:fld>
            <a:endParaRPr lang="en-US" altLang="ja-JP"/>
          </a:p>
        </p:txBody>
      </p:sp>
      <p:grpSp>
        <p:nvGrpSpPr>
          <p:cNvPr id="27" name="グループ化 26">
            <a:extLst>
              <a:ext uri="{FF2B5EF4-FFF2-40B4-BE49-F238E27FC236}">
                <a16:creationId xmlns:a16="http://schemas.microsoft.com/office/drawing/2014/main" id="{86123A0D-E1A8-11CC-39C4-2A66D6266272}"/>
              </a:ext>
            </a:extLst>
          </p:cNvPr>
          <p:cNvGrpSpPr/>
          <p:nvPr/>
        </p:nvGrpSpPr>
        <p:grpSpPr>
          <a:xfrm>
            <a:off x="2264004" y="3429000"/>
            <a:ext cx="2523896" cy="1467285"/>
            <a:chOff x="2411413" y="2739460"/>
            <a:chExt cx="2523896" cy="1467285"/>
          </a:xfrm>
        </p:grpSpPr>
        <p:sp>
          <p:nvSpPr>
            <p:cNvPr id="3" name="正方形/長方形 2">
              <a:extLst>
                <a:ext uri="{FF2B5EF4-FFF2-40B4-BE49-F238E27FC236}">
                  <a16:creationId xmlns:a16="http://schemas.microsoft.com/office/drawing/2014/main" id="{C4FF9E7E-4A18-3D46-9E4E-369418990CA1}"/>
                </a:ext>
              </a:extLst>
            </p:cNvPr>
            <p:cNvSpPr/>
            <p:nvPr/>
          </p:nvSpPr>
          <p:spPr bwMode="auto">
            <a:xfrm rot="16200000">
              <a:off x="2771413" y="3020059"/>
              <a:ext cx="720000" cy="144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 name="直線コネクタ 3">
              <a:extLst>
                <a:ext uri="{FF2B5EF4-FFF2-40B4-BE49-F238E27FC236}">
                  <a16:creationId xmlns:a16="http://schemas.microsoft.com/office/drawing/2014/main" id="{69036CB9-8254-2AA9-A94A-2901A2C04111}"/>
                </a:ext>
              </a:extLst>
            </p:cNvPr>
            <p:cNvCxnSpPr/>
            <p:nvPr/>
          </p:nvCxnSpPr>
          <p:spPr bwMode="auto">
            <a:xfrm rot="16200000">
              <a:off x="2897500" y="3217338"/>
              <a:ext cx="324000" cy="0"/>
            </a:xfrm>
            <a:prstGeom prst="line">
              <a:avLst/>
            </a:prstGeom>
            <a:noFill/>
            <a:ln w="12700" cap="flat" cmpd="sng" algn="ctr">
              <a:solidFill>
                <a:schemeClr val="tx1"/>
              </a:solidFill>
              <a:prstDash val="solid"/>
              <a:round/>
              <a:headEnd type="arrow" w="sm" len="lg"/>
              <a:tailEnd type="none" w="sm" len="lg"/>
            </a:ln>
            <a:effectLst/>
          </p:spPr>
        </p:cxnSp>
        <p:sp>
          <p:nvSpPr>
            <p:cNvPr id="5" name="正方形/長方形 4">
              <a:extLst>
                <a:ext uri="{FF2B5EF4-FFF2-40B4-BE49-F238E27FC236}">
                  <a16:creationId xmlns:a16="http://schemas.microsoft.com/office/drawing/2014/main" id="{0FAC42A9-018E-37C1-92F9-8BD02EBE29BC}"/>
                </a:ext>
              </a:extLst>
            </p:cNvPr>
            <p:cNvSpPr>
              <a:spLocks noChangeAspect="1"/>
            </p:cNvSpPr>
            <p:nvPr/>
          </p:nvSpPr>
          <p:spPr bwMode="auto">
            <a:xfrm>
              <a:off x="3221474" y="292443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 name="正方形/長方形 5">
              <a:extLst>
                <a:ext uri="{FF2B5EF4-FFF2-40B4-BE49-F238E27FC236}">
                  <a16:creationId xmlns:a16="http://schemas.microsoft.com/office/drawing/2014/main" id="{C440617F-59AE-724D-E936-B3EF3ADB4F1F}"/>
                </a:ext>
              </a:extLst>
            </p:cNvPr>
            <p:cNvSpPr>
              <a:spLocks/>
            </p:cNvSpPr>
            <p:nvPr/>
          </p:nvSpPr>
          <p:spPr bwMode="auto">
            <a:xfrm>
              <a:off x="3473474" y="2924436"/>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7" name="直線コネクタ 6">
              <a:extLst>
                <a:ext uri="{FF2B5EF4-FFF2-40B4-BE49-F238E27FC236}">
                  <a16:creationId xmlns:a16="http://schemas.microsoft.com/office/drawing/2014/main" id="{0934D86E-8F27-E0A1-5BFA-4C0C3EBEC023}"/>
                </a:ext>
              </a:extLst>
            </p:cNvPr>
            <p:cNvCxnSpPr/>
            <p:nvPr/>
          </p:nvCxnSpPr>
          <p:spPr bwMode="auto">
            <a:xfrm flipV="1">
              <a:off x="3053913" y="3050436"/>
              <a:ext cx="180000" cy="0"/>
            </a:xfrm>
            <a:prstGeom prst="line">
              <a:avLst/>
            </a:prstGeom>
            <a:noFill/>
            <a:ln w="12700" cap="flat" cmpd="sng" algn="ctr">
              <a:solidFill>
                <a:schemeClr val="tx1"/>
              </a:solidFill>
              <a:prstDash val="solid"/>
              <a:round/>
              <a:headEnd type="none" w="lg" len="lg"/>
              <a:tailEnd type="none" w="lg" len="lg"/>
            </a:ln>
            <a:effectLst/>
          </p:spPr>
        </p:cxnSp>
        <p:cxnSp>
          <p:nvCxnSpPr>
            <p:cNvPr id="8" name="直線コネクタ 7">
              <a:extLst>
                <a:ext uri="{FF2B5EF4-FFF2-40B4-BE49-F238E27FC236}">
                  <a16:creationId xmlns:a16="http://schemas.microsoft.com/office/drawing/2014/main" id="{943A5F8E-65DD-9C06-4BA4-F11F515A2DD6}"/>
                </a:ext>
              </a:extLst>
            </p:cNvPr>
            <p:cNvCxnSpPr/>
            <p:nvPr/>
          </p:nvCxnSpPr>
          <p:spPr bwMode="auto">
            <a:xfrm>
              <a:off x="3253940" y="3049605"/>
              <a:ext cx="173693" cy="0"/>
            </a:xfrm>
            <a:prstGeom prst="line">
              <a:avLst/>
            </a:prstGeom>
            <a:noFill/>
            <a:ln w="19050" cap="flat" cmpd="sng" algn="ctr">
              <a:solidFill>
                <a:schemeClr val="tx1"/>
              </a:solidFill>
              <a:prstDash val="solid"/>
              <a:round/>
              <a:headEnd type="none" w="lg" len="lg"/>
              <a:tailEnd type="none" w="lg" len="lg"/>
            </a:ln>
            <a:effectLst/>
          </p:spPr>
        </p:cxnSp>
        <p:sp>
          <p:nvSpPr>
            <p:cNvPr id="9" name="正方形/長方形 8">
              <a:extLst>
                <a:ext uri="{FF2B5EF4-FFF2-40B4-BE49-F238E27FC236}">
                  <a16:creationId xmlns:a16="http://schemas.microsoft.com/office/drawing/2014/main" id="{953873CA-137A-8E73-2CDE-E9F7526845D1}"/>
                </a:ext>
              </a:extLst>
            </p:cNvPr>
            <p:cNvSpPr/>
            <p:nvPr/>
          </p:nvSpPr>
          <p:spPr bwMode="auto">
            <a:xfrm>
              <a:off x="4215309" y="3382145"/>
              <a:ext cx="720000" cy="72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0" name="直線コネクタ 9">
              <a:extLst>
                <a:ext uri="{FF2B5EF4-FFF2-40B4-BE49-F238E27FC236}">
                  <a16:creationId xmlns:a16="http://schemas.microsoft.com/office/drawing/2014/main" id="{F5BBD859-FF66-C50D-02DA-2CFE92C338BD}"/>
                </a:ext>
              </a:extLst>
            </p:cNvPr>
            <p:cNvCxnSpPr>
              <a:cxnSpLocks/>
            </p:cNvCxnSpPr>
            <p:nvPr/>
          </p:nvCxnSpPr>
          <p:spPr bwMode="auto">
            <a:xfrm>
              <a:off x="4440254" y="3270745"/>
              <a:ext cx="0" cy="936000"/>
            </a:xfrm>
            <a:prstGeom prst="line">
              <a:avLst/>
            </a:prstGeom>
            <a:noFill/>
            <a:ln w="19050" cap="flat" cmpd="sng" algn="ctr">
              <a:solidFill>
                <a:schemeClr val="tx1"/>
              </a:solidFill>
              <a:prstDash val="lgDashDotDot"/>
              <a:round/>
              <a:headEnd type="none" w="lg" len="lg"/>
              <a:tailEnd type="none" w="lg" len="lg"/>
            </a:ln>
            <a:effectLst/>
          </p:spPr>
        </p:cxnSp>
        <p:cxnSp>
          <p:nvCxnSpPr>
            <p:cNvPr id="11" name="直線コネクタ 10">
              <a:extLst>
                <a:ext uri="{FF2B5EF4-FFF2-40B4-BE49-F238E27FC236}">
                  <a16:creationId xmlns:a16="http://schemas.microsoft.com/office/drawing/2014/main" id="{09F1E7B0-B0EE-78DA-147B-33C77F3B1E00}"/>
                </a:ext>
              </a:extLst>
            </p:cNvPr>
            <p:cNvCxnSpPr>
              <a:cxnSpLocks/>
            </p:cNvCxnSpPr>
            <p:nvPr/>
          </p:nvCxnSpPr>
          <p:spPr bwMode="auto">
            <a:xfrm>
              <a:off x="4732354" y="3270745"/>
              <a:ext cx="0" cy="936000"/>
            </a:xfrm>
            <a:prstGeom prst="line">
              <a:avLst/>
            </a:prstGeom>
            <a:noFill/>
            <a:ln w="19050" cap="flat" cmpd="sng" algn="ctr">
              <a:solidFill>
                <a:schemeClr val="tx1"/>
              </a:solidFill>
              <a:prstDash val="lgDashDotDot"/>
              <a:round/>
              <a:headEnd type="none" w="lg" len="lg"/>
              <a:tailEnd type="none" w="lg" len="lg"/>
            </a:ln>
            <a:effectLst/>
          </p:spPr>
        </p:cxnSp>
        <p:sp>
          <p:nvSpPr>
            <p:cNvPr id="20" name="テキスト ボックス 19">
              <a:extLst>
                <a:ext uri="{FF2B5EF4-FFF2-40B4-BE49-F238E27FC236}">
                  <a16:creationId xmlns:a16="http://schemas.microsoft.com/office/drawing/2014/main" id="{6315D1E5-7C8D-5E22-8F2D-E6C581641ED1}"/>
                </a:ext>
              </a:extLst>
            </p:cNvPr>
            <p:cNvSpPr txBox="1"/>
            <p:nvPr/>
          </p:nvSpPr>
          <p:spPr>
            <a:xfrm>
              <a:off x="4198726" y="2739460"/>
              <a:ext cx="719996" cy="288147"/>
            </a:xfrm>
            <a:prstGeom prst="rect">
              <a:avLst/>
            </a:prstGeom>
            <a:noFill/>
          </p:spPr>
          <p:txBody>
            <a:bodyPr wrap="square" lIns="36000" tIns="36000" rIns="36000" bIns="36000" rtlCol="0">
              <a:spAutoFit/>
            </a:bodyPr>
            <a:lstStyle/>
            <a:p>
              <a:pPr algn="ctr"/>
              <a:r>
                <a:rPr kumimoji="1" lang="ja-JP" altLang="en-US" sz="1400" dirty="0">
                  <a:latin typeface="+mj-lt"/>
                  <a:ea typeface="+mj-ea"/>
                </a:rPr>
                <a:t>切断面</a:t>
              </a:r>
            </a:p>
          </p:txBody>
        </p:sp>
        <p:cxnSp>
          <p:nvCxnSpPr>
            <p:cNvPr id="22" name="直線矢印コネクタ 21">
              <a:extLst>
                <a:ext uri="{FF2B5EF4-FFF2-40B4-BE49-F238E27FC236}">
                  <a16:creationId xmlns:a16="http://schemas.microsoft.com/office/drawing/2014/main" id="{275CE58E-C42C-33EB-CAAD-568CDA6D9021}"/>
                </a:ext>
              </a:extLst>
            </p:cNvPr>
            <p:cNvCxnSpPr>
              <a:cxnSpLocks/>
              <a:stCxn id="20" idx="2"/>
            </p:cNvCxnSpPr>
            <p:nvPr/>
          </p:nvCxnSpPr>
          <p:spPr bwMode="auto">
            <a:xfrm flipH="1">
              <a:off x="4440254" y="3027607"/>
              <a:ext cx="118470" cy="207892"/>
            </a:xfrm>
            <a:prstGeom prst="straightConnector1">
              <a:avLst/>
            </a:prstGeom>
            <a:noFill/>
            <a:ln w="19050" cap="flat" cmpd="sng" algn="ctr">
              <a:solidFill>
                <a:schemeClr val="tx1"/>
              </a:solidFill>
              <a:prstDash val="solid"/>
              <a:round/>
              <a:headEnd type="none" w="lg" len="lg"/>
              <a:tailEnd type="triangle" w="lg" len="lg"/>
            </a:ln>
            <a:effectLst/>
          </p:spPr>
        </p:cxnSp>
        <p:cxnSp>
          <p:nvCxnSpPr>
            <p:cNvPr id="24" name="直線矢印コネクタ 23">
              <a:extLst>
                <a:ext uri="{FF2B5EF4-FFF2-40B4-BE49-F238E27FC236}">
                  <a16:creationId xmlns:a16="http://schemas.microsoft.com/office/drawing/2014/main" id="{FF60892A-C8AA-6465-C7B6-5FD7FEEC3007}"/>
                </a:ext>
              </a:extLst>
            </p:cNvPr>
            <p:cNvCxnSpPr>
              <a:cxnSpLocks/>
            </p:cNvCxnSpPr>
            <p:nvPr/>
          </p:nvCxnSpPr>
          <p:spPr bwMode="auto">
            <a:xfrm>
              <a:off x="4617437" y="3022336"/>
              <a:ext cx="118470" cy="207892"/>
            </a:xfrm>
            <a:prstGeom prst="straightConnector1">
              <a:avLst/>
            </a:prstGeom>
            <a:noFill/>
            <a:ln w="19050" cap="flat" cmpd="sng" algn="ctr">
              <a:solidFill>
                <a:schemeClr val="tx1"/>
              </a:solidFill>
              <a:prstDash val="solid"/>
              <a:round/>
              <a:headEnd type="none" w="lg" len="lg"/>
              <a:tailEnd type="triangle" w="lg" len="lg"/>
            </a:ln>
            <a:effectLst/>
          </p:spPr>
        </p:cxnSp>
      </p:grpSp>
      <p:grpSp>
        <p:nvGrpSpPr>
          <p:cNvPr id="28" name="グループ化 27">
            <a:extLst>
              <a:ext uri="{FF2B5EF4-FFF2-40B4-BE49-F238E27FC236}">
                <a16:creationId xmlns:a16="http://schemas.microsoft.com/office/drawing/2014/main" id="{15F3E71C-DA76-5D15-532F-38E2356B8DBE}"/>
              </a:ext>
            </a:extLst>
          </p:cNvPr>
          <p:cNvGrpSpPr/>
          <p:nvPr/>
        </p:nvGrpSpPr>
        <p:grpSpPr>
          <a:xfrm>
            <a:off x="5845913" y="2961746"/>
            <a:ext cx="1603410" cy="1934539"/>
            <a:chOff x="6179720" y="2358690"/>
            <a:chExt cx="1603410" cy="1934539"/>
          </a:xfrm>
        </p:grpSpPr>
        <p:sp>
          <p:nvSpPr>
            <p:cNvPr id="13" name="平行四辺形 12">
              <a:extLst>
                <a:ext uri="{FF2B5EF4-FFF2-40B4-BE49-F238E27FC236}">
                  <a16:creationId xmlns:a16="http://schemas.microsoft.com/office/drawing/2014/main" id="{522FF0EF-58CB-32EA-D54D-46A3B4178682}"/>
                </a:ext>
              </a:extLst>
            </p:cNvPr>
            <p:cNvSpPr/>
            <p:nvPr/>
          </p:nvSpPr>
          <p:spPr bwMode="auto">
            <a:xfrm rot="5400000" flipV="1">
              <a:off x="6700964" y="2723222"/>
              <a:ext cx="958855" cy="1205476"/>
            </a:xfrm>
            <a:prstGeom prst="parallelogram">
              <a:avLst>
                <a:gd name="adj" fmla="val 76563"/>
              </a:avLst>
            </a:prstGeom>
            <a:solidFill>
              <a:schemeClr val="accent5">
                <a:lumMod val="20000"/>
                <a:lumOff val="80000"/>
                <a:alpha val="50196"/>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4" name="フリーフォーム 22">
              <a:extLst>
                <a:ext uri="{FF2B5EF4-FFF2-40B4-BE49-F238E27FC236}">
                  <a16:creationId xmlns:a16="http://schemas.microsoft.com/office/drawing/2014/main" id="{52A9842A-3C1A-B61D-A3A1-7841BDE5B431}"/>
                </a:ext>
              </a:extLst>
            </p:cNvPr>
            <p:cNvSpPr/>
            <p:nvPr/>
          </p:nvSpPr>
          <p:spPr bwMode="auto">
            <a:xfrm rot="3513688" flipV="1">
              <a:off x="7101568" y="2725510"/>
              <a:ext cx="157647" cy="1200900"/>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428" h="1574499">
                  <a:moveTo>
                    <a:pt x="0" y="0"/>
                  </a:moveTo>
                  <a:cubicBezTo>
                    <a:pt x="96490" y="153752"/>
                    <a:pt x="192980" y="307505"/>
                    <a:pt x="200194" y="449084"/>
                  </a:cubicBezTo>
                  <a:cubicBezTo>
                    <a:pt x="207408" y="590663"/>
                    <a:pt x="45990" y="728634"/>
                    <a:pt x="43285" y="849472"/>
                  </a:cubicBezTo>
                  <a:cubicBezTo>
                    <a:pt x="40580" y="970310"/>
                    <a:pt x="183060" y="1079425"/>
                    <a:pt x="183962" y="1174111"/>
                  </a:cubicBezTo>
                  <a:cubicBezTo>
                    <a:pt x="184864" y="1268797"/>
                    <a:pt x="52303" y="1350859"/>
                    <a:pt x="48696" y="1417590"/>
                  </a:cubicBezTo>
                  <a:cubicBezTo>
                    <a:pt x="45089" y="1484321"/>
                    <a:pt x="103704" y="1529410"/>
                    <a:pt x="162319" y="1574499"/>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5912E26A-AE48-88CB-8C77-FA5EFD7AD384}"/>
                </a:ext>
              </a:extLst>
            </p:cNvPr>
            <p:cNvSpPr/>
            <p:nvPr/>
          </p:nvSpPr>
          <p:spPr>
            <a:xfrm rot="16200000">
              <a:off x="6117043" y="3628269"/>
              <a:ext cx="433132" cy="307777"/>
            </a:xfrm>
            <a:prstGeom prst="rect">
              <a:avLst/>
            </a:prstGeom>
          </p:spPr>
          <p:txBody>
            <a:bodyPr wrap="square">
              <a:spAutoFit/>
            </a:bodyPr>
            <a:lstStyle/>
            <a:p>
              <a:pPr algn="ctr"/>
              <a:r>
                <a:rPr lang="en-US" altLang="ja-JP" sz="1400" i="1" dirty="0"/>
                <a:t>0.2</a:t>
              </a:r>
              <a:endParaRPr lang="ja-JP" altLang="en-US" sz="1400" i="1" dirty="0"/>
            </a:p>
          </p:txBody>
        </p:sp>
        <p:cxnSp>
          <p:nvCxnSpPr>
            <p:cNvPr id="16" name="直線コネクタ 15">
              <a:extLst>
                <a:ext uri="{FF2B5EF4-FFF2-40B4-BE49-F238E27FC236}">
                  <a16:creationId xmlns:a16="http://schemas.microsoft.com/office/drawing/2014/main" id="{71601261-46F3-0D7C-D1A5-3B2972C299C2}"/>
                </a:ext>
              </a:extLst>
            </p:cNvPr>
            <p:cNvCxnSpPr>
              <a:cxnSpLocks/>
            </p:cNvCxnSpPr>
            <p:nvPr/>
          </p:nvCxnSpPr>
          <p:spPr bwMode="auto">
            <a:xfrm>
              <a:off x="6469352" y="3628514"/>
              <a:ext cx="0" cy="252000"/>
            </a:xfrm>
            <a:prstGeom prst="line">
              <a:avLst/>
            </a:prstGeom>
            <a:noFill/>
            <a:ln w="6350" cap="flat" cmpd="sng" algn="ctr">
              <a:solidFill>
                <a:schemeClr val="tx1"/>
              </a:solidFill>
              <a:prstDash val="solid"/>
              <a:round/>
              <a:headEnd type="arrow" w="sm" len="med"/>
              <a:tailEnd type="arrow" w="sm" len="med"/>
            </a:ln>
            <a:effectLst/>
          </p:spPr>
        </p:cxnSp>
        <p:cxnSp>
          <p:nvCxnSpPr>
            <p:cNvPr id="17" name="直線コネクタ 16">
              <a:extLst>
                <a:ext uri="{FF2B5EF4-FFF2-40B4-BE49-F238E27FC236}">
                  <a16:creationId xmlns:a16="http://schemas.microsoft.com/office/drawing/2014/main" id="{2A90998B-2645-6AA1-C0CD-EE07F1FC74C9}"/>
                </a:ext>
              </a:extLst>
            </p:cNvPr>
            <p:cNvCxnSpPr>
              <a:cxnSpLocks/>
            </p:cNvCxnSpPr>
            <p:nvPr/>
          </p:nvCxnSpPr>
          <p:spPr bwMode="auto">
            <a:xfrm flipH="1">
              <a:off x="6408570" y="3590738"/>
              <a:ext cx="148816" cy="85651"/>
            </a:xfrm>
            <a:prstGeom prst="line">
              <a:avLst/>
            </a:prstGeom>
            <a:noFill/>
            <a:ln w="6350" cap="flat" cmpd="sng" algn="ctr">
              <a:solidFill>
                <a:schemeClr val="tx1"/>
              </a:solidFill>
              <a:prstDash val="solid"/>
              <a:round/>
              <a:headEnd type="none" w="lg" len="lg"/>
              <a:tailEnd type="none" w="lg" len="lg"/>
            </a:ln>
            <a:effectLst/>
          </p:spPr>
        </p:cxnSp>
        <p:sp>
          <p:nvSpPr>
            <p:cNvPr id="18" name="平行四辺形 17">
              <a:extLst>
                <a:ext uri="{FF2B5EF4-FFF2-40B4-BE49-F238E27FC236}">
                  <a16:creationId xmlns:a16="http://schemas.microsoft.com/office/drawing/2014/main" id="{0C80C26E-9C54-40C9-8EAE-6E23AB5EF6E5}"/>
                </a:ext>
              </a:extLst>
            </p:cNvPr>
            <p:cNvSpPr/>
            <p:nvPr/>
          </p:nvSpPr>
          <p:spPr bwMode="auto">
            <a:xfrm rot="5400000" flipV="1">
              <a:off x="6213122" y="2723222"/>
              <a:ext cx="1934539" cy="1205476"/>
            </a:xfrm>
            <a:prstGeom prst="parallelogram">
              <a:avLst>
                <a:gd name="adj" fmla="val 61213"/>
              </a:avLst>
            </a:prstGeom>
            <a:noFill/>
            <a:ln w="12700" cap="flat" cmpd="sng" algn="ctr">
              <a:solidFill>
                <a:schemeClr val="tx1"/>
              </a:solidFill>
              <a:prstDash val="lgDashDot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19" name="直線コネクタ 18">
              <a:extLst>
                <a:ext uri="{FF2B5EF4-FFF2-40B4-BE49-F238E27FC236}">
                  <a16:creationId xmlns:a16="http://schemas.microsoft.com/office/drawing/2014/main" id="{E97ABAA0-3F82-9290-A16B-D3E444E6CED3}"/>
                </a:ext>
              </a:extLst>
            </p:cNvPr>
            <p:cNvCxnSpPr>
              <a:cxnSpLocks/>
            </p:cNvCxnSpPr>
            <p:nvPr/>
          </p:nvCxnSpPr>
          <p:spPr bwMode="auto">
            <a:xfrm flipH="1">
              <a:off x="6408570" y="3814699"/>
              <a:ext cx="148816" cy="85651"/>
            </a:xfrm>
            <a:prstGeom prst="line">
              <a:avLst/>
            </a:prstGeom>
            <a:noFill/>
            <a:ln w="6350" cap="flat" cmpd="sng" algn="ctr">
              <a:solidFill>
                <a:schemeClr val="tx1"/>
              </a:solidFill>
              <a:prstDash val="solid"/>
              <a:round/>
              <a:headEnd type="none" w="lg" len="lg"/>
              <a:tailEnd type="none" w="lg" len="lg"/>
            </a:ln>
            <a:effectLst/>
          </p:spPr>
        </p:cxnSp>
        <p:sp>
          <p:nvSpPr>
            <p:cNvPr id="25" name="テキスト ボックス 24">
              <a:extLst>
                <a:ext uri="{FF2B5EF4-FFF2-40B4-BE49-F238E27FC236}">
                  <a16:creationId xmlns:a16="http://schemas.microsoft.com/office/drawing/2014/main" id="{2E177142-4CD6-FF29-5459-C35F4258DEF5}"/>
                </a:ext>
              </a:extLst>
            </p:cNvPr>
            <p:cNvSpPr txBox="1"/>
            <p:nvPr/>
          </p:nvSpPr>
          <p:spPr>
            <a:xfrm>
              <a:off x="6221899" y="2468105"/>
              <a:ext cx="719996" cy="288147"/>
            </a:xfrm>
            <a:prstGeom prst="rect">
              <a:avLst/>
            </a:prstGeom>
            <a:noFill/>
          </p:spPr>
          <p:txBody>
            <a:bodyPr wrap="square" lIns="36000" tIns="36000" rIns="36000" bIns="36000" rtlCol="0">
              <a:spAutoFit/>
            </a:bodyPr>
            <a:lstStyle/>
            <a:p>
              <a:pPr algn="ctr"/>
              <a:r>
                <a:rPr kumimoji="1" lang="ja-JP" altLang="en-US" sz="1400" dirty="0">
                  <a:latin typeface="+mj-lt"/>
                  <a:ea typeface="+mj-ea"/>
                </a:rPr>
                <a:t>切断面</a:t>
              </a:r>
            </a:p>
          </p:txBody>
        </p:sp>
        <p:cxnSp>
          <p:nvCxnSpPr>
            <p:cNvPr id="26" name="直線矢印コネクタ 25">
              <a:extLst>
                <a:ext uri="{FF2B5EF4-FFF2-40B4-BE49-F238E27FC236}">
                  <a16:creationId xmlns:a16="http://schemas.microsoft.com/office/drawing/2014/main" id="{2DB9EF02-03A9-08A8-AB50-882F4FFF4BC7}"/>
                </a:ext>
              </a:extLst>
            </p:cNvPr>
            <p:cNvCxnSpPr>
              <a:cxnSpLocks/>
            </p:cNvCxnSpPr>
            <p:nvPr/>
          </p:nvCxnSpPr>
          <p:spPr bwMode="auto">
            <a:xfrm>
              <a:off x="6640610" y="2750981"/>
              <a:ext cx="118470" cy="207892"/>
            </a:xfrm>
            <a:prstGeom prst="straightConnector1">
              <a:avLst/>
            </a:prstGeom>
            <a:noFill/>
            <a:ln w="19050" cap="flat" cmpd="sng" algn="ctr">
              <a:solidFill>
                <a:schemeClr val="tx1"/>
              </a:solidFill>
              <a:prstDash val="solid"/>
              <a:round/>
              <a:headEnd type="none" w="lg" len="lg"/>
              <a:tailEnd type="triangle" w="lg" len="lg"/>
            </a:ln>
            <a:effectLst/>
          </p:spPr>
        </p:cxnSp>
      </p:grpSp>
      <p:sp>
        <p:nvSpPr>
          <p:cNvPr id="2" name="テキスト ボックス 1">
            <a:extLst>
              <a:ext uri="{FF2B5EF4-FFF2-40B4-BE49-F238E27FC236}">
                <a16:creationId xmlns:a16="http://schemas.microsoft.com/office/drawing/2014/main" id="{0976664C-F6FB-F517-041A-A870A51EC94C}"/>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12" name="テキスト ボックス 11">
            <a:extLst>
              <a:ext uri="{FF2B5EF4-FFF2-40B4-BE49-F238E27FC236}">
                <a16:creationId xmlns:a16="http://schemas.microsoft.com/office/drawing/2014/main" id="{73C85217-0F97-68C7-CF4E-2CBF3154A0FD}"/>
              </a:ext>
            </a:extLst>
          </p:cNvPr>
          <p:cNvSpPr txBox="1"/>
          <p:nvPr/>
        </p:nvSpPr>
        <p:spPr>
          <a:xfrm>
            <a:off x="3414503" y="5120448"/>
            <a:ext cx="3150469" cy="318924"/>
          </a:xfrm>
          <a:prstGeom prst="rect">
            <a:avLst/>
          </a:prstGeom>
          <a:noFill/>
        </p:spPr>
        <p:txBody>
          <a:bodyPr wrap="none" lIns="36000" tIns="36000" rIns="36000" bIns="36000" rtlCol="0">
            <a:spAutoFit/>
          </a:bodyPr>
          <a:lstStyle/>
          <a:p>
            <a:r>
              <a:rPr lang="ja-JP" altLang="en-US" sz="1600" dirty="0">
                <a:latin typeface="+mj-lt"/>
                <a:ea typeface="+mj-ea"/>
              </a:rPr>
              <a:t>上面の真直度の図示例とその解釈</a:t>
            </a:r>
            <a:endParaRPr kumimoji="1" lang="ja-JP" altLang="en-US" sz="1600" dirty="0">
              <a:latin typeface="+mj-lt"/>
              <a:ea typeface="+mj-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Rectangle 3"/>
          <p:cNvSpPr>
            <a:spLocks noGrp="1" noChangeArrowheads="1"/>
          </p:cNvSpPr>
          <p:nvPr>
            <p:ph idx="1"/>
          </p:nvPr>
        </p:nvSpPr>
        <p:spPr/>
        <p:txBody>
          <a:bodyPr/>
          <a:lstStyle/>
          <a:p>
            <a:pPr eaLnBrk="1" hangingPunct="1"/>
            <a:r>
              <a:rPr lang="ja-JP" altLang="en-US" dirty="0"/>
              <a:t>円筒の軸線の真直度</a:t>
            </a:r>
          </a:p>
          <a:p>
            <a:pPr lvl="1" eaLnBrk="1" hangingPunct="1"/>
            <a:r>
              <a:rPr lang="ja-JP" altLang="en-US" dirty="0"/>
              <a:t>円筒の軸線が直径</a:t>
            </a:r>
            <a:r>
              <a:rPr lang="en-US" altLang="ja-JP" dirty="0"/>
              <a:t>0.1 mm</a:t>
            </a:r>
            <a:r>
              <a:rPr lang="ja-JP" altLang="en-US" dirty="0"/>
              <a:t>の円筒の中に入っている</a:t>
            </a:r>
          </a:p>
          <a:p>
            <a:pPr lvl="1" eaLnBrk="1" hangingPunct="1"/>
            <a:r>
              <a:rPr lang="ja-JP" altLang="en-US" dirty="0"/>
              <a:t>母線を規制する場合と軸線を規制する場合では，公差の矢印の位置が違う </a:t>
            </a:r>
            <a:endParaRPr lang="en-US" altLang="ja-JP" dirty="0"/>
          </a:p>
          <a:p>
            <a:pPr lvl="1" eaLnBrk="1" hangingPunct="1"/>
            <a:endParaRPr lang="en-US" altLang="ja-JP" dirty="0"/>
          </a:p>
          <a:p>
            <a:pPr lvl="1" eaLnBrk="1" hangingPunct="1"/>
            <a:endParaRPr lang="en-US" altLang="ja-JP" dirty="0"/>
          </a:p>
          <a:p>
            <a:pPr lvl="1" eaLnBrk="1" hangingPunct="1"/>
            <a:endParaRPr lang="en-US" altLang="ja-JP" dirty="0"/>
          </a:p>
          <a:p>
            <a:pPr marL="471487" lvl="1" indent="0" eaLnBrk="1" hangingPunct="1">
              <a:buNone/>
            </a:pPr>
            <a:endParaRPr lang="en-US" altLang="ja-JP" dirty="0"/>
          </a:p>
          <a:p>
            <a:pPr marL="471487" lvl="1" indent="0" eaLnBrk="1" hangingPunct="1">
              <a:buNone/>
            </a:pPr>
            <a:endParaRPr lang="en-US" altLang="ja-JP" dirty="0"/>
          </a:p>
          <a:p>
            <a:r>
              <a:rPr lang="ja-JP" altLang="en-US" dirty="0"/>
              <a:t>円筒の母線の真直度</a:t>
            </a:r>
            <a:endParaRPr lang="en-US" altLang="ja-JP" dirty="0"/>
          </a:p>
          <a:p>
            <a:pPr lvl="1"/>
            <a:r>
              <a:rPr lang="ja-JP" altLang="en-US" dirty="0"/>
              <a:t>円筒の母線が幅</a:t>
            </a:r>
            <a:r>
              <a:rPr lang="en-US" altLang="ja-JP" dirty="0"/>
              <a:t>0.1 mm</a:t>
            </a:r>
            <a:r>
              <a:rPr lang="ja-JP" altLang="en-US" dirty="0"/>
              <a:t>の領域に入っている</a:t>
            </a:r>
          </a:p>
        </p:txBody>
      </p:sp>
      <p:sp>
        <p:nvSpPr>
          <p:cNvPr id="883714" name="Rectangle 2"/>
          <p:cNvSpPr>
            <a:spLocks noGrp="1" noChangeArrowheads="1"/>
          </p:cNvSpPr>
          <p:nvPr>
            <p:ph type="title"/>
          </p:nvPr>
        </p:nvSpPr>
        <p:spPr/>
        <p:txBody>
          <a:bodyPr/>
          <a:lstStyle/>
          <a:p>
            <a:pPr eaLnBrk="1" hangingPunct="1">
              <a:defRPr/>
            </a:pPr>
            <a:r>
              <a:rPr lang="ja-JP" altLang="en-US" dirty="0"/>
              <a:t>形状公差：真直度（</a:t>
            </a:r>
            <a:r>
              <a:rPr lang="en-US" altLang="ja-JP" dirty="0"/>
              <a:t>2</a:t>
            </a:r>
            <a:r>
              <a:rPr lang="ja-JP" altLang="en-US" dirty="0"/>
              <a:t>）</a:t>
            </a:r>
          </a:p>
        </p:txBody>
      </p:sp>
      <p:sp>
        <p:nvSpPr>
          <p:cNvPr id="32770" name="日付プレースホルダ 3"/>
          <p:cNvSpPr>
            <a:spLocks noGrp="1"/>
          </p:cNvSpPr>
          <p:nvPr>
            <p:ph type="dt" sz="half" idx="10"/>
          </p:nvPr>
        </p:nvSpPr>
        <p:spPr/>
        <p:txBody>
          <a:bodyPr/>
          <a:lstStyle/>
          <a:p>
            <a:pPr>
              <a:defRPr/>
            </a:pPr>
            <a:r>
              <a:rPr lang="en-US" altLang="ja-JP"/>
              <a:t>2022-7-21</a:t>
            </a:r>
          </a:p>
        </p:txBody>
      </p:sp>
      <p:sp>
        <p:nvSpPr>
          <p:cNvPr id="32771"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32772" name="スライド番号プレースホルダ 5"/>
          <p:cNvSpPr>
            <a:spLocks noGrp="1"/>
          </p:cNvSpPr>
          <p:nvPr>
            <p:ph type="sldNum" sz="quarter" idx="12"/>
          </p:nvPr>
        </p:nvSpPr>
        <p:spPr/>
        <p:txBody>
          <a:bodyPr/>
          <a:lstStyle/>
          <a:p>
            <a:pPr>
              <a:defRPr/>
            </a:pPr>
            <a:fld id="{0333AA14-F2A1-47E2-92C6-B91C71225504}" type="slidenum">
              <a:rPr lang="en-US" altLang="ja-JP" smtClean="0"/>
              <a:pPr>
                <a:defRPr/>
              </a:pPr>
              <a:t>21</a:t>
            </a:fld>
            <a:endParaRPr lang="en-US" altLang="ja-JP"/>
          </a:p>
        </p:txBody>
      </p:sp>
      <p:grpSp>
        <p:nvGrpSpPr>
          <p:cNvPr id="29" name="グループ化 28">
            <a:extLst>
              <a:ext uri="{FF2B5EF4-FFF2-40B4-BE49-F238E27FC236}">
                <a16:creationId xmlns:a16="http://schemas.microsoft.com/office/drawing/2014/main" id="{BB87A30A-5606-6981-7503-E1868E5FC347}"/>
              </a:ext>
            </a:extLst>
          </p:cNvPr>
          <p:cNvGrpSpPr/>
          <p:nvPr/>
        </p:nvGrpSpPr>
        <p:grpSpPr>
          <a:xfrm>
            <a:off x="2394553" y="2070959"/>
            <a:ext cx="2933444" cy="1285709"/>
            <a:chOff x="501301" y="3582396"/>
            <a:chExt cx="2933444" cy="1285709"/>
          </a:xfrm>
        </p:grpSpPr>
        <p:sp>
          <p:nvSpPr>
            <p:cNvPr id="30" name="正方形/長方形 29">
              <a:extLst>
                <a:ext uri="{FF2B5EF4-FFF2-40B4-BE49-F238E27FC236}">
                  <a16:creationId xmlns:a16="http://schemas.microsoft.com/office/drawing/2014/main" id="{ABC381E7-0A89-E8F2-384A-315D830A3951}"/>
                </a:ext>
              </a:extLst>
            </p:cNvPr>
            <p:cNvSpPr/>
            <p:nvPr/>
          </p:nvSpPr>
          <p:spPr bwMode="auto">
            <a:xfrm rot="16200000">
              <a:off x="997749" y="3678019"/>
              <a:ext cx="720000" cy="144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1" name="直線コネクタ 30">
              <a:extLst>
                <a:ext uri="{FF2B5EF4-FFF2-40B4-BE49-F238E27FC236}">
                  <a16:creationId xmlns:a16="http://schemas.microsoft.com/office/drawing/2014/main" id="{F4AC4EBB-A557-FA86-2A2B-52201F82668A}"/>
                </a:ext>
              </a:extLst>
            </p:cNvPr>
            <p:cNvCxnSpPr>
              <a:cxnSpLocks/>
            </p:cNvCxnSpPr>
            <p:nvPr/>
          </p:nvCxnSpPr>
          <p:spPr bwMode="auto">
            <a:xfrm>
              <a:off x="501301" y="4398018"/>
              <a:ext cx="1712894" cy="3"/>
            </a:xfrm>
            <a:prstGeom prst="line">
              <a:avLst/>
            </a:prstGeom>
            <a:noFill/>
            <a:ln w="12700" cap="flat" cmpd="sng" algn="ctr">
              <a:solidFill>
                <a:schemeClr val="tx1"/>
              </a:solidFill>
              <a:prstDash val="lgDashDot"/>
              <a:round/>
              <a:headEnd type="none" w="lg" len="lg"/>
              <a:tailEnd type="none" w="lg" len="lg"/>
            </a:ln>
            <a:effectLst/>
          </p:spPr>
        </p:cxnSp>
        <p:cxnSp>
          <p:nvCxnSpPr>
            <p:cNvPr id="883712" name="直線コネクタ 883711">
              <a:extLst>
                <a:ext uri="{FF2B5EF4-FFF2-40B4-BE49-F238E27FC236}">
                  <a16:creationId xmlns:a16="http://schemas.microsoft.com/office/drawing/2014/main" id="{A6DB12D5-9735-34B9-DC69-A799194B020A}"/>
                </a:ext>
              </a:extLst>
            </p:cNvPr>
            <p:cNvCxnSpPr/>
            <p:nvPr/>
          </p:nvCxnSpPr>
          <p:spPr bwMode="auto">
            <a:xfrm rot="16200000">
              <a:off x="2196986" y="3875298"/>
              <a:ext cx="324000" cy="0"/>
            </a:xfrm>
            <a:prstGeom prst="line">
              <a:avLst/>
            </a:prstGeom>
            <a:noFill/>
            <a:ln w="12700" cap="flat" cmpd="sng" algn="ctr">
              <a:solidFill>
                <a:schemeClr val="tx1"/>
              </a:solidFill>
              <a:prstDash val="solid"/>
              <a:round/>
              <a:headEnd type="arrow" w="sm" len="lg"/>
              <a:tailEnd type="none" w="sm" len="lg"/>
            </a:ln>
            <a:effectLst/>
          </p:spPr>
        </p:cxnSp>
        <p:sp>
          <p:nvSpPr>
            <p:cNvPr id="883713" name="正方形/長方形 883712">
              <a:extLst>
                <a:ext uri="{FF2B5EF4-FFF2-40B4-BE49-F238E27FC236}">
                  <a16:creationId xmlns:a16="http://schemas.microsoft.com/office/drawing/2014/main" id="{F4761C12-EDE6-DF47-F799-ED47936DA703}"/>
                </a:ext>
              </a:extLst>
            </p:cNvPr>
            <p:cNvSpPr>
              <a:spLocks noChangeAspect="1"/>
            </p:cNvSpPr>
            <p:nvPr/>
          </p:nvSpPr>
          <p:spPr bwMode="auto">
            <a:xfrm>
              <a:off x="2520960" y="358239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83715" name="正方形/長方形 883714">
              <a:extLst>
                <a:ext uri="{FF2B5EF4-FFF2-40B4-BE49-F238E27FC236}">
                  <a16:creationId xmlns:a16="http://schemas.microsoft.com/office/drawing/2014/main" id="{9623CDA7-E600-60EA-16CF-E870AE4C8EA8}"/>
                </a:ext>
              </a:extLst>
            </p:cNvPr>
            <p:cNvSpPr>
              <a:spLocks/>
            </p:cNvSpPr>
            <p:nvPr/>
          </p:nvSpPr>
          <p:spPr bwMode="auto">
            <a:xfrm>
              <a:off x="2772960" y="3582396"/>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883716" name="直線コネクタ 883715">
              <a:extLst>
                <a:ext uri="{FF2B5EF4-FFF2-40B4-BE49-F238E27FC236}">
                  <a16:creationId xmlns:a16="http://schemas.microsoft.com/office/drawing/2014/main" id="{DEB73DE8-BCEF-F29F-BE39-6954865F1071}"/>
                </a:ext>
              </a:extLst>
            </p:cNvPr>
            <p:cNvCxnSpPr/>
            <p:nvPr/>
          </p:nvCxnSpPr>
          <p:spPr bwMode="auto">
            <a:xfrm flipV="1">
              <a:off x="2353399" y="3708396"/>
              <a:ext cx="180000" cy="0"/>
            </a:xfrm>
            <a:prstGeom prst="line">
              <a:avLst/>
            </a:prstGeom>
            <a:noFill/>
            <a:ln w="12700" cap="flat" cmpd="sng" algn="ctr">
              <a:solidFill>
                <a:schemeClr val="tx1"/>
              </a:solidFill>
              <a:prstDash val="solid"/>
              <a:round/>
              <a:headEnd type="none" w="lg" len="lg"/>
              <a:tailEnd type="none" w="lg" len="lg"/>
            </a:ln>
            <a:effectLst/>
          </p:spPr>
        </p:cxnSp>
        <p:cxnSp>
          <p:nvCxnSpPr>
            <p:cNvPr id="883717" name="直線コネクタ 883716">
              <a:extLst>
                <a:ext uri="{FF2B5EF4-FFF2-40B4-BE49-F238E27FC236}">
                  <a16:creationId xmlns:a16="http://schemas.microsoft.com/office/drawing/2014/main" id="{5DCBB45B-4EEA-0826-CB59-4B38C7CE0D5F}"/>
                </a:ext>
              </a:extLst>
            </p:cNvPr>
            <p:cNvCxnSpPr/>
            <p:nvPr/>
          </p:nvCxnSpPr>
          <p:spPr bwMode="auto">
            <a:xfrm>
              <a:off x="2553426" y="3707565"/>
              <a:ext cx="173693" cy="0"/>
            </a:xfrm>
            <a:prstGeom prst="line">
              <a:avLst/>
            </a:prstGeom>
            <a:noFill/>
            <a:ln w="19050" cap="flat" cmpd="sng" algn="ctr">
              <a:solidFill>
                <a:schemeClr val="tx1"/>
              </a:solidFill>
              <a:prstDash val="solid"/>
              <a:round/>
              <a:headEnd type="none" w="lg" len="lg"/>
              <a:tailEnd type="none" w="lg" len="lg"/>
            </a:ln>
            <a:effectLst/>
          </p:spPr>
        </p:cxnSp>
        <p:sp>
          <p:nvSpPr>
            <p:cNvPr id="883718" name="楕円 883717">
              <a:extLst>
                <a:ext uri="{FF2B5EF4-FFF2-40B4-BE49-F238E27FC236}">
                  <a16:creationId xmlns:a16="http://schemas.microsoft.com/office/drawing/2014/main" id="{92006D9E-0773-137F-FC01-F6706602309E}"/>
                </a:ext>
              </a:extLst>
            </p:cNvPr>
            <p:cNvSpPr/>
            <p:nvPr/>
          </p:nvSpPr>
          <p:spPr bwMode="auto">
            <a:xfrm>
              <a:off x="2606745" y="4040105"/>
              <a:ext cx="720000" cy="72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83719" name="直線コネクタ 883718">
              <a:extLst>
                <a:ext uri="{FF2B5EF4-FFF2-40B4-BE49-F238E27FC236}">
                  <a16:creationId xmlns:a16="http://schemas.microsoft.com/office/drawing/2014/main" id="{EF40956A-00B9-6961-859B-E0EC1F0C6C65}"/>
                </a:ext>
              </a:extLst>
            </p:cNvPr>
            <p:cNvCxnSpPr>
              <a:cxnSpLocks/>
            </p:cNvCxnSpPr>
            <p:nvPr/>
          </p:nvCxnSpPr>
          <p:spPr bwMode="auto">
            <a:xfrm>
              <a:off x="2498745" y="4400105"/>
              <a:ext cx="936000" cy="0"/>
            </a:xfrm>
            <a:prstGeom prst="line">
              <a:avLst/>
            </a:prstGeom>
            <a:noFill/>
            <a:ln w="12700" cap="flat" cmpd="sng" algn="ctr">
              <a:solidFill>
                <a:schemeClr val="tx1"/>
              </a:solidFill>
              <a:prstDash val="lgDashDot"/>
              <a:round/>
              <a:headEnd type="none" w="lg" len="lg"/>
              <a:tailEnd type="none" w="lg" len="lg"/>
            </a:ln>
            <a:effectLst/>
          </p:spPr>
        </p:cxnSp>
        <p:cxnSp>
          <p:nvCxnSpPr>
            <p:cNvPr id="883720" name="直線コネクタ 883719">
              <a:extLst>
                <a:ext uri="{FF2B5EF4-FFF2-40B4-BE49-F238E27FC236}">
                  <a16:creationId xmlns:a16="http://schemas.microsoft.com/office/drawing/2014/main" id="{F5BFF2D9-F4F5-0A84-6124-6DCFFEB96037}"/>
                </a:ext>
              </a:extLst>
            </p:cNvPr>
            <p:cNvCxnSpPr>
              <a:cxnSpLocks/>
            </p:cNvCxnSpPr>
            <p:nvPr/>
          </p:nvCxnSpPr>
          <p:spPr bwMode="auto">
            <a:xfrm rot="16200000">
              <a:off x="2498745" y="4400105"/>
              <a:ext cx="936000" cy="0"/>
            </a:xfrm>
            <a:prstGeom prst="line">
              <a:avLst/>
            </a:prstGeom>
            <a:noFill/>
            <a:ln w="12700" cap="flat" cmpd="sng" algn="ctr">
              <a:solidFill>
                <a:schemeClr val="tx1"/>
              </a:solidFill>
              <a:prstDash val="lgDashDot"/>
              <a:round/>
              <a:headEnd type="none" w="lg" len="lg"/>
              <a:tailEnd type="none" w="lg" len="lg"/>
            </a:ln>
            <a:effectLst/>
          </p:spPr>
        </p:cxnSp>
        <p:cxnSp>
          <p:nvCxnSpPr>
            <p:cNvPr id="883721" name="直線コネクタ 883720">
              <a:extLst>
                <a:ext uri="{FF2B5EF4-FFF2-40B4-BE49-F238E27FC236}">
                  <a16:creationId xmlns:a16="http://schemas.microsoft.com/office/drawing/2014/main" id="{F5A143C3-C284-5A82-AD6D-5C698A50710D}"/>
                </a:ext>
              </a:extLst>
            </p:cNvPr>
            <p:cNvCxnSpPr>
              <a:cxnSpLocks/>
            </p:cNvCxnSpPr>
            <p:nvPr/>
          </p:nvCxnSpPr>
          <p:spPr bwMode="auto">
            <a:xfrm>
              <a:off x="2076101" y="4038019"/>
              <a:ext cx="355949" cy="0"/>
            </a:xfrm>
            <a:prstGeom prst="line">
              <a:avLst/>
            </a:prstGeom>
            <a:noFill/>
            <a:ln w="12700" cap="flat" cmpd="sng" algn="ctr">
              <a:solidFill>
                <a:schemeClr val="tx1"/>
              </a:solidFill>
              <a:prstDash val="solid"/>
              <a:round/>
              <a:headEnd type="none" w="lg" len="lg"/>
              <a:tailEnd type="none" w="lg" len="lg"/>
            </a:ln>
            <a:effectLst/>
          </p:spPr>
        </p:cxnSp>
        <p:cxnSp>
          <p:nvCxnSpPr>
            <p:cNvPr id="883722" name="直線コネクタ 883721">
              <a:extLst>
                <a:ext uri="{FF2B5EF4-FFF2-40B4-BE49-F238E27FC236}">
                  <a16:creationId xmlns:a16="http://schemas.microsoft.com/office/drawing/2014/main" id="{4DB39939-3A2A-DBF7-8EFB-1D1D183604E3}"/>
                </a:ext>
              </a:extLst>
            </p:cNvPr>
            <p:cNvCxnSpPr>
              <a:cxnSpLocks/>
            </p:cNvCxnSpPr>
            <p:nvPr/>
          </p:nvCxnSpPr>
          <p:spPr bwMode="auto">
            <a:xfrm>
              <a:off x="2076101" y="4758019"/>
              <a:ext cx="355949" cy="0"/>
            </a:xfrm>
            <a:prstGeom prst="line">
              <a:avLst/>
            </a:prstGeom>
            <a:noFill/>
            <a:ln w="12700" cap="flat" cmpd="sng" algn="ctr">
              <a:solidFill>
                <a:schemeClr val="tx1"/>
              </a:solidFill>
              <a:prstDash val="solid"/>
              <a:round/>
              <a:headEnd type="none" w="lg" len="lg"/>
              <a:tailEnd type="none" w="lg" len="lg"/>
            </a:ln>
            <a:effectLst/>
          </p:spPr>
        </p:cxnSp>
        <p:cxnSp>
          <p:nvCxnSpPr>
            <p:cNvPr id="883723" name="直線コネクタ 883722">
              <a:extLst>
                <a:ext uri="{FF2B5EF4-FFF2-40B4-BE49-F238E27FC236}">
                  <a16:creationId xmlns:a16="http://schemas.microsoft.com/office/drawing/2014/main" id="{E1C7CFA0-D0F2-4D58-9850-556807783971}"/>
                </a:ext>
              </a:extLst>
            </p:cNvPr>
            <p:cNvCxnSpPr/>
            <p:nvPr/>
          </p:nvCxnSpPr>
          <p:spPr bwMode="auto">
            <a:xfrm rot="16200000">
              <a:off x="2005336" y="4401198"/>
              <a:ext cx="720000" cy="0"/>
            </a:xfrm>
            <a:prstGeom prst="line">
              <a:avLst/>
            </a:prstGeom>
            <a:noFill/>
            <a:ln w="12700" cap="flat" cmpd="sng" algn="ctr">
              <a:solidFill>
                <a:schemeClr val="tx1"/>
              </a:solidFill>
              <a:prstDash val="solid"/>
              <a:round/>
              <a:headEnd type="arrow" w="sm" len="lg"/>
              <a:tailEnd type="arrow" w="sm" len="lg"/>
            </a:ln>
            <a:effectLst/>
          </p:spPr>
        </p:cxnSp>
        <p:sp>
          <p:nvSpPr>
            <p:cNvPr id="883724" name="正方形/長方形 883723">
              <a:extLst>
                <a:ext uri="{FF2B5EF4-FFF2-40B4-BE49-F238E27FC236}">
                  <a16:creationId xmlns:a16="http://schemas.microsoft.com/office/drawing/2014/main" id="{C2114CEB-7CD1-1058-AD3B-377CD7C4758E}"/>
                </a:ext>
              </a:extLst>
            </p:cNvPr>
            <p:cNvSpPr/>
            <p:nvPr/>
          </p:nvSpPr>
          <p:spPr>
            <a:xfrm rot="16200000" flipH="1">
              <a:off x="1962149" y="4243490"/>
              <a:ext cx="590551" cy="307777"/>
            </a:xfrm>
            <a:prstGeom prst="rect">
              <a:avLst/>
            </a:prstGeom>
          </p:spPr>
          <p:txBody>
            <a:bodyPr wrap="square">
              <a:spAutoFit/>
            </a:bodyPr>
            <a:lstStyle/>
            <a:p>
              <a:pPr algn="ct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mj-lt"/>
                  <a:ea typeface="ＭＳ ゴシック" pitchFamily="49" charset="-128"/>
                  <a:cs typeface="Arial" charset="0"/>
                </a:rPr>
                <a:t>20</a:t>
              </a:r>
              <a:endParaRPr lang="ja-JP" altLang="en-US" sz="1400" i="1" dirty="0"/>
            </a:p>
          </p:txBody>
        </p:sp>
      </p:grpSp>
      <p:grpSp>
        <p:nvGrpSpPr>
          <p:cNvPr id="2" name="グループ化 1">
            <a:extLst>
              <a:ext uri="{FF2B5EF4-FFF2-40B4-BE49-F238E27FC236}">
                <a16:creationId xmlns:a16="http://schemas.microsoft.com/office/drawing/2014/main" id="{63D87068-5D1A-C4F4-1EE2-451559E5CCA3}"/>
              </a:ext>
            </a:extLst>
          </p:cNvPr>
          <p:cNvGrpSpPr/>
          <p:nvPr/>
        </p:nvGrpSpPr>
        <p:grpSpPr>
          <a:xfrm>
            <a:off x="5772985" y="4397458"/>
            <a:ext cx="2735747" cy="1450975"/>
            <a:chOff x="3464730" y="3733332"/>
            <a:chExt cx="2735747" cy="1450975"/>
          </a:xfrm>
        </p:grpSpPr>
        <p:sp>
          <p:nvSpPr>
            <p:cNvPr id="12" name="平行四辺形 11">
              <a:extLst>
                <a:ext uri="{FF2B5EF4-FFF2-40B4-BE49-F238E27FC236}">
                  <a16:creationId xmlns:a16="http://schemas.microsoft.com/office/drawing/2014/main" id="{CEDCD7D2-EE13-980D-533E-62E931951EA6}"/>
                </a:ext>
              </a:extLst>
            </p:cNvPr>
            <p:cNvSpPr/>
            <p:nvPr/>
          </p:nvSpPr>
          <p:spPr bwMode="auto">
            <a:xfrm rot="1782098">
              <a:off x="4152149" y="4006017"/>
              <a:ext cx="2020796" cy="1178290"/>
            </a:xfrm>
            <a:prstGeom prst="parallelogram">
              <a:avLst>
                <a:gd name="adj" fmla="val 58782"/>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 name="平行四辺形 20">
              <a:extLst>
                <a:ext uri="{FF2B5EF4-FFF2-40B4-BE49-F238E27FC236}">
                  <a16:creationId xmlns:a16="http://schemas.microsoft.com/office/drawing/2014/main" id="{8270945C-801D-2258-6AAB-42B613126E7F}"/>
                </a:ext>
              </a:extLst>
            </p:cNvPr>
            <p:cNvSpPr/>
            <p:nvPr/>
          </p:nvSpPr>
          <p:spPr bwMode="auto">
            <a:xfrm rot="1782098">
              <a:off x="4158699" y="3733332"/>
              <a:ext cx="2041778" cy="1210292"/>
            </a:xfrm>
            <a:prstGeom prst="parallelogram">
              <a:avLst>
                <a:gd name="adj" fmla="val 58782"/>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3" name="平行四辺形 22">
              <a:extLst>
                <a:ext uri="{FF2B5EF4-FFF2-40B4-BE49-F238E27FC236}">
                  <a16:creationId xmlns:a16="http://schemas.microsoft.com/office/drawing/2014/main" id="{8E4E248D-933A-9FF3-176F-7A556154E64B}"/>
                </a:ext>
              </a:extLst>
            </p:cNvPr>
            <p:cNvSpPr/>
            <p:nvPr/>
          </p:nvSpPr>
          <p:spPr bwMode="auto">
            <a:xfrm rot="5400000" flipV="1">
              <a:off x="4650725" y="3820537"/>
              <a:ext cx="958855" cy="1205476"/>
            </a:xfrm>
            <a:prstGeom prst="parallelogram">
              <a:avLst>
                <a:gd name="adj" fmla="val 76563"/>
              </a:avLst>
            </a:prstGeom>
            <a:solidFill>
              <a:schemeClr val="accent5">
                <a:lumMod val="20000"/>
                <a:lumOff val="80000"/>
                <a:alpha val="50196"/>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2775" name="フリーフォーム 22">
              <a:extLst>
                <a:ext uri="{FF2B5EF4-FFF2-40B4-BE49-F238E27FC236}">
                  <a16:creationId xmlns:a16="http://schemas.microsoft.com/office/drawing/2014/main" id="{394C9D53-D992-D592-D424-C7C4E7129667}"/>
                </a:ext>
              </a:extLst>
            </p:cNvPr>
            <p:cNvSpPr/>
            <p:nvPr/>
          </p:nvSpPr>
          <p:spPr bwMode="auto">
            <a:xfrm rot="3513688" flipV="1">
              <a:off x="5066218" y="3834675"/>
              <a:ext cx="157647" cy="1200900"/>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428" h="1574499">
                  <a:moveTo>
                    <a:pt x="0" y="0"/>
                  </a:moveTo>
                  <a:cubicBezTo>
                    <a:pt x="96490" y="153752"/>
                    <a:pt x="192980" y="307505"/>
                    <a:pt x="200194" y="449084"/>
                  </a:cubicBezTo>
                  <a:cubicBezTo>
                    <a:pt x="207408" y="590663"/>
                    <a:pt x="45990" y="728634"/>
                    <a:pt x="43285" y="849472"/>
                  </a:cubicBezTo>
                  <a:cubicBezTo>
                    <a:pt x="40580" y="970310"/>
                    <a:pt x="183060" y="1079425"/>
                    <a:pt x="183962" y="1174111"/>
                  </a:cubicBezTo>
                  <a:cubicBezTo>
                    <a:pt x="184864" y="1268797"/>
                    <a:pt x="52303" y="1350859"/>
                    <a:pt x="48696" y="1417590"/>
                  </a:cubicBezTo>
                  <a:cubicBezTo>
                    <a:pt x="45089" y="1484321"/>
                    <a:pt x="103704" y="1529410"/>
                    <a:pt x="162319" y="1574499"/>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32776" name="正方形/長方形 32775">
              <a:extLst>
                <a:ext uri="{FF2B5EF4-FFF2-40B4-BE49-F238E27FC236}">
                  <a16:creationId xmlns:a16="http://schemas.microsoft.com/office/drawing/2014/main" id="{D172D6F4-1D73-4998-EC65-83FC519834BE}"/>
                </a:ext>
              </a:extLst>
            </p:cNvPr>
            <p:cNvSpPr/>
            <p:nvPr/>
          </p:nvSpPr>
          <p:spPr>
            <a:xfrm rot="16200000">
              <a:off x="3402053" y="4173290"/>
              <a:ext cx="433132" cy="307777"/>
            </a:xfrm>
            <a:prstGeom prst="rect">
              <a:avLst/>
            </a:prstGeom>
          </p:spPr>
          <p:txBody>
            <a:bodyPr wrap="none">
              <a:spAutoFit/>
            </a:bodyPr>
            <a:lstStyle/>
            <a:p>
              <a:pPr algn="ctr"/>
              <a:r>
                <a:rPr lang="en-US" altLang="ja-JP" sz="1400" i="1" dirty="0"/>
                <a:t>0.1</a:t>
              </a:r>
              <a:endParaRPr lang="ja-JP" altLang="en-US" sz="1400" i="1" dirty="0"/>
            </a:p>
          </p:txBody>
        </p:sp>
        <p:cxnSp>
          <p:nvCxnSpPr>
            <p:cNvPr id="32786" name="直線コネクタ 32785">
              <a:extLst>
                <a:ext uri="{FF2B5EF4-FFF2-40B4-BE49-F238E27FC236}">
                  <a16:creationId xmlns:a16="http://schemas.microsoft.com/office/drawing/2014/main" id="{2327B9A4-D5E8-5212-5765-2006B6C61651}"/>
                </a:ext>
              </a:extLst>
            </p:cNvPr>
            <p:cNvCxnSpPr/>
            <p:nvPr/>
          </p:nvCxnSpPr>
          <p:spPr bwMode="auto">
            <a:xfrm>
              <a:off x="3806501" y="4229794"/>
              <a:ext cx="0" cy="288000"/>
            </a:xfrm>
            <a:prstGeom prst="line">
              <a:avLst/>
            </a:prstGeom>
            <a:noFill/>
            <a:ln w="6350" cap="flat" cmpd="sng" algn="ctr">
              <a:solidFill>
                <a:schemeClr val="tx1"/>
              </a:solidFill>
              <a:prstDash val="solid"/>
              <a:round/>
              <a:headEnd type="arrow" w="sm" len="lg"/>
              <a:tailEnd type="arrow" w="sm" len="lg"/>
            </a:ln>
            <a:effectLst/>
          </p:spPr>
        </p:cxnSp>
        <p:cxnSp>
          <p:nvCxnSpPr>
            <p:cNvPr id="32787" name="直線コネクタ 32786">
              <a:extLst>
                <a:ext uri="{FF2B5EF4-FFF2-40B4-BE49-F238E27FC236}">
                  <a16:creationId xmlns:a16="http://schemas.microsoft.com/office/drawing/2014/main" id="{5F7CC55B-D651-D13A-B5F9-1AAA64BB9AA2}"/>
                </a:ext>
              </a:extLst>
            </p:cNvPr>
            <p:cNvCxnSpPr/>
            <p:nvPr/>
          </p:nvCxnSpPr>
          <p:spPr bwMode="auto">
            <a:xfrm flipH="1" flipV="1">
              <a:off x="3750530" y="4213654"/>
              <a:ext cx="242765" cy="139724"/>
            </a:xfrm>
            <a:prstGeom prst="line">
              <a:avLst/>
            </a:prstGeom>
            <a:noFill/>
            <a:ln w="6350" cap="flat" cmpd="sng" algn="ctr">
              <a:solidFill>
                <a:schemeClr val="tx1"/>
              </a:solidFill>
              <a:prstDash val="solid"/>
              <a:round/>
              <a:headEnd type="none" w="lg" len="lg"/>
              <a:tailEnd type="none" w="lg" len="lg"/>
            </a:ln>
            <a:effectLst/>
          </p:spPr>
        </p:cxnSp>
        <p:cxnSp>
          <p:nvCxnSpPr>
            <p:cNvPr id="32788" name="直線コネクタ 32787">
              <a:extLst>
                <a:ext uri="{FF2B5EF4-FFF2-40B4-BE49-F238E27FC236}">
                  <a16:creationId xmlns:a16="http://schemas.microsoft.com/office/drawing/2014/main" id="{F290E540-C4B8-D284-F1EF-2A9FD9A44DBE}"/>
                </a:ext>
              </a:extLst>
            </p:cNvPr>
            <p:cNvCxnSpPr/>
            <p:nvPr/>
          </p:nvCxnSpPr>
          <p:spPr bwMode="auto">
            <a:xfrm flipH="1" flipV="1">
              <a:off x="3750530" y="4464910"/>
              <a:ext cx="242765" cy="139724"/>
            </a:xfrm>
            <a:prstGeom prst="line">
              <a:avLst/>
            </a:prstGeom>
            <a:noFill/>
            <a:ln w="6350" cap="flat" cmpd="sng" algn="ctr">
              <a:solidFill>
                <a:schemeClr val="tx1"/>
              </a:solidFill>
              <a:prstDash val="solid"/>
              <a:round/>
              <a:headEnd type="none" w="lg" len="lg"/>
              <a:tailEnd type="none" w="lg" len="lg"/>
            </a:ln>
            <a:effectLst/>
          </p:spPr>
        </p:cxnSp>
      </p:grpSp>
      <p:grpSp>
        <p:nvGrpSpPr>
          <p:cNvPr id="32789" name="グループ化 32788">
            <a:extLst>
              <a:ext uri="{FF2B5EF4-FFF2-40B4-BE49-F238E27FC236}">
                <a16:creationId xmlns:a16="http://schemas.microsoft.com/office/drawing/2014/main" id="{FF37591E-69B2-9DB4-877F-FABB833D7DC0}"/>
              </a:ext>
            </a:extLst>
          </p:cNvPr>
          <p:cNvGrpSpPr/>
          <p:nvPr/>
        </p:nvGrpSpPr>
        <p:grpSpPr>
          <a:xfrm>
            <a:off x="2384720" y="4562724"/>
            <a:ext cx="2768344" cy="1285709"/>
            <a:chOff x="636904" y="3415248"/>
            <a:chExt cx="2768344" cy="1285709"/>
          </a:xfrm>
        </p:grpSpPr>
        <p:sp>
          <p:nvSpPr>
            <p:cNvPr id="32790" name="正方形/長方形 32789">
              <a:extLst>
                <a:ext uri="{FF2B5EF4-FFF2-40B4-BE49-F238E27FC236}">
                  <a16:creationId xmlns:a16="http://schemas.microsoft.com/office/drawing/2014/main" id="{44A4EA37-A3A7-62CF-0BE9-A20B74442410}"/>
                </a:ext>
              </a:extLst>
            </p:cNvPr>
            <p:cNvSpPr/>
            <p:nvPr/>
          </p:nvSpPr>
          <p:spPr bwMode="auto">
            <a:xfrm rot="16200000">
              <a:off x="1133352" y="3510871"/>
              <a:ext cx="720000" cy="144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2791" name="直線コネクタ 32790">
              <a:extLst>
                <a:ext uri="{FF2B5EF4-FFF2-40B4-BE49-F238E27FC236}">
                  <a16:creationId xmlns:a16="http://schemas.microsoft.com/office/drawing/2014/main" id="{56BB7362-C9D2-99E9-12FD-E487ECAECCD5}"/>
                </a:ext>
              </a:extLst>
            </p:cNvPr>
            <p:cNvCxnSpPr>
              <a:cxnSpLocks/>
            </p:cNvCxnSpPr>
            <p:nvPr/>
          </p:nvCxnSpPr>
          <p:spPr bwMode="auto">
            <a:xfrm>
              <a:off x="636904" y="4230870"/>
              <a:ext cx="1712894" cy="3"/>
            </a:xfrm>
            <a:prstGeom prst="line">
              <a:avLst/>
            </a:prstGeom>
            <a:noFill/>
            <a:ln w="12700" cap="flat" cmpd="sng" algn="ctr">
              <a:solidFill>
                <a:schemeClr val="tx1"/>
              </a:solidFill>
              <a:prstDash val="lgDashDot"/>
              <a:round/>
              <a:headEnd type="none" w="lg" len="lg"/>
              <a:tailEnd type="none" w="lg" len="lg"/>
            </a:ln>
            <a:effectLst/>
          </p:spPr>
        </p:cxnSp>
        <p:cxnSp>
          <p:nvCxnSpPr>
            <p:cNvPr id="32792" name="直線コネクタ 32791">
              <a:extLst>
                <a:ext uri="{FF2B5EF4-FFF2-40B4-BE49-F238E27FC236}">
                  <a16:creationId xmlns:a16="http://schemas.microsoft.com/office/drawing/2014/main" id="{A442556E-39E0-8E2C-40E9-DF7E8B050ABA}"/>
                </a:ext>
              </a:extLst>
            </p:cNvPr>
            <p:cNvCxnSpPr/>
            <p:nvPr/>
          </p:nvCxnSpPr>
          <p:spPr bwMode="auto">
            <a:xfrm rot="16200000">
              <a:off x="1259439" y="3708150"/>
              <a:ext cx="324000" cy="0"/>
            </a:xfrm>
            <a:prstGeom prst="line">
              <a:avLst/>
            </a:prstGeom>
            <a:noFill/>
            <a:ln w="12700" cap="flat" cmpd="sng" algn="ctr">
              <a:solidFill>
                <a:schemeClr val="tx1"/>
              </a:solidFill>
              <a:prstDash val="solid"/>
              <a:round/>
              <a:headEnd type="arrow" w="sm" len="lg"/>
              <a:tailEnd type="none" w="sm" len="lg"/>
            </a:ln>
            <a:effectLst/>
          </p:spPr>
        </p:cxnSp>
        <p:sp>
          <p:nvSpPr>
            <p:cNvPr id="32793" name="正方形/長方形 32792">
              <a:extLst>
                <a:ext uri="{FF2B5EF4-FFF2-40B4-BE49-F238E27FC236}">
                  <a16:creationId xmlns:a16="http://schemas.microsoft.com/office/drawing/2014/main" id="{A6AC3F7D-514A-58BA-83B9-7A3514F404AE}"/>
                </a:ext>
              </a:extLst>
            </p:cNvPr>
            <p:cNvSpPr>
              <a:spLocks noChangeAspect="1"/>
            </p:cNvSpPr>
            <p:nvPr/>
          </p:nvSpPr>
          <p:spPr bwMode="auto">
            <a:xfrm>
              <a:off x="1583413" y="3415248"/>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2794" name="正方形/長方形 32793">
              <a:extLst>
                <a:ext uri="{FF2B5EF4-FFF2-40B4-BE49-F238E27FC236}">
                  <a16:creationId xmlns:a16="http://schemas.microsoft.com/office/drawing/2014/main" id="{89DB1C59-F90B-09FE-FCF7-7A581230AACE}"/>
                </a:ext>
              </a:extLst>
            </p:cNvPr>
            <p:cNvSpPr>
              <a:spLocks/>
            </p:cNvSpPr>
            <p:nvPr/>
          </p:nvSpPr>
          <p:spPr bwMode="auto">
            <a:xfrm>
              <a:off x="1835413" y="3415248"/>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32795" name="直線コネクタ 32794">
              <a:extLst>
                <a:ext uri="{FF2B5EF4-FFF2-40B4-BE49-F238E27FC236}">
                  <a16:creationId xmlns:a16="http://schemas.microsoft.com/office/drawing/2014/main" id="{DE7653CE-1A18-1F32-33DB-3A5F12900F14}"/>
                </a:ext>
              </a:extLst>
            </p:cNvPr>
            <p:cNvCxnSpPr/>
            <p:nvPr/>
          </p:nvCxnSpPr>
          <p:spPr bwMode="auto">
            <a:xfrm flipV="1">
              <a:off x="1415852" y="3541248"/>
              <a:ext cx="180000" cy="0"/>
            </a:xfrm>
            <a:prstGeom prst="line">
              <a:avLst/>
            </a:prstGeom>
            <a:noFill/>
            <a:ln w="12700" cap="flat" cmpd="sng" algn="ctr">
              <a:solidFill>
                <a:schemeClr val="tx1"/>
              </a:solidFill>
              <a:prstDash val="solid"/>
              <a:round/>
              <a:headEnd type="none" w="lg" len="lg"/>
              <a:tailEnd type="none" w="lg" len="lg"/>
            </a:ln>
            <a:effectLst/>
          </p:spPr>
        </p:cxnSp>
        <p:cxnSp>
          <p:nvCxnSpPr>
            <p:cNvPr id="32796" name="直線コネクタ 32795">
              <a:extLst>
                <a:ext uri="{FF2B5EF4-FFF2-40B4-BE49-F238E27FC236}">
                  <a16:creationId xmlns:a16="http://schemas.microsoft.com/office/drawing/2014/main" id="{8D180EB9-0846-9D10-C8E2-CBCE599A6268}"/>
                </a:ext>
              </a:extLst>
            </p:cNvPr>
            <p:cNvCxnSpPr/>
            <p:nvPr/>
          </p:nvCxnSpPr>
          <p:spPr bwMode="auto">
            <a:xfrm>
              <a:off x="1615879" y="3540417"/>
              <a:ext cx="173693" cy="0"/>
            </a:xfrm>
            <a:prstGeom prst="line">
              <a:avLst/>
            </a:prstGeom>
            <a:noFill/>
            <a:ln w="12700" cap="flat" cmpd="sng" algn="ctr">
              <a:solidFill>
                <a:schemeClr val="tx1"/>
              </a:solidFill>
              <a:prstDash val="solid"/>
              <a:round/>
              <a:headEnd type="none" w="lg" len="lg"/>
              <a:tailEnd type="none" w="lg" len="lg"/>
            </a:ln>
            <a:effectLst/>
          </p:spPr>
        </p:cxnSp>
        <p:sp>
          <p:nvSpPr>
            <p:cNvPr id="32797" name="楕円 32796">
              <a:extLst>
                <a:ext uri="{FF2B5EF4-FFF2-40B4-BE49-F238E27FC236}">
                  <a16:creationId xmlns:a16="http://schemas.microsoft.com/office/drawing/2014/main" id="{5EC7435B-6CF2-ECB2-8C7A-A5000AA5159C}"/>
                </a:ext>
              </a:extLst>
            </p:cNvPr>
            <p:cNvSpPr/>
            <p:nvPr/>
          </p:nvSpPr>
          <p:spPr bwMode="auto">
            <a:xfrm>
              <a:off x="2577248" y="3872957"/>
              <a:ext cx="720000" cy="72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2798" name="直線コネクタ 32797">
              <a:extLst>
                <a:ext uri="{FF2B5EF4-FFF2-40B4-BE49-F238E27FC236}">
                  <a16:creationId xmlns:a16="http://schemas.microsoft.com/office/drawing/2014/main" id="{792B99C6-4D81-25C5-B95A-4C5020FAE810}"/>
                </a:ext>
              </a:extLst>
            </p:cNvPr>
            <p:cNvCxnSpPr>
              <a:cxnSpLocks/>
            </p:cNvCxnSpPr>
            <p:nvPr/>
          </p:nvCxnSpPr>
          <p:spPr bwMode="auto">
            <a:xfrm>
              <a:off x="2469248" y="4232957"/>
              <a:ext cx="936000" cy="0"/>
            </a:xfrm>
            <a:prstGeom prst="line">
              <a:avLst/>
            </a:prstGeom>
            <a:noFill/>
            <a:ln w="12700" cap="flat" cmpd="sng" algn="ctr">
              <a:solidFill>
                <a:schemeClr val="tx1"/>
              </a:solidFill>
              <a:prstDash val="lgDashDot"/>
              <a:round/>
              <a:headEnd type="none" w="lg" len="lg"/>
              <a:tailEnd type="none" w="lg" len="lg"/>
            </a:ln>
            <a:effectLst/>
          </p:spPr>
        </p:cxnSp>
        <p:cxnSp>
          <p:nvCxnSpPr>
            <p:cNvPr id="32799" name="直線コネクタ 32798">
              <a:extLst>
                <a:ext uri="{FF2B5EF4-FFF2-40B4-BE49-F238E27FC236}">
                  <a16:creationId xmlns:a16="http://schemas.microsoft.com/office/drawing/2014/main" id="{7F1924A3-A2FF-7B0B-5699-5DABEA0A0CF6}"/>
                </a:ext>
              </a:extLst>
            </p:cNvPr>
            <p:cNvCxnSpPr>
              <a:cxnSpLocks/>
            </p:cNvCxnSpPr>
            <p:nvPr/>
          </p:nvCxnSpPr>
          <p:spPr bwMode="auto">
            <a:xfrm rot="16200000">
              <a:off x="2469248" y="4232957"/>
              <a:ext cx="936000" cy="0"/>
            </a:xfrm>
            <a:prstGeom prst="line">
              <a:avLst/>
            </a:prstGeom>
            <a:noFill/>
            <a:ln w="12700" cap="flat" cmpd="sng" algn="ctr">
              <a:solidFill>
                <a:schemeClr val="tx1"/>
              </a:solidFill>
              <a:prstDash val="lgDashDot"/>
              <a:round/>
              <a:headEnd type="none" w="lg" len="lg"/>
              <a:tailEnd type="none" w="lg" len="lg"/>
            </a:ln>
            <a:effectLst/>
          </p:spPr>
        </p:cxnSp>
      </p:grpSp>
      <p:sp>
        <p:nvSpPr>
          <p:cNvPr id="3" name="テキスト ボックス 2">
            <a:extLst>
              <a:ext uri="{FF2B5EF4-FFF2-40B4-BE49-F238E27FC236}">
                <a16:creationId xmlns:a16="http://schemas.microsoft.com/office/drawing/2014/main" id="{EB8800F7-EC78-1D1D-5E49-320E0C601C5E}"/>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4" name="テキスト ボックス 3">
            <a:extLst>
              <a:ext uri="{FF2B5EF4-FFF2-40B4-BE49-F238E27FC236}">
                <a16:creationId xmlns:a16="http://schemas.microsoft.com/office/drawing/2014/main" id="{D0ECDB72-1AF1-166A-7BC8-1B9B1055F4F0}"/>
              </a:ext>
            </a:extLst>
          </p:cNvPr>
          <p:cNvSpPr txBox="1"/>
          <p:nvPr/>
        </p:nvSpPr>
        <p:spPr>
          <a:xfrm>
            <a:off x="3365342" y="3468626"/>
            <a:ext cx="3766022" cy="318924"/>
          </a:xfrm>
          <a:prstGeom prst="rect">
            <a:avLst/>
          </a:prstGeom>
          <a:noFill/>
        </p:spPr>
        <p:txBody>
          <a:bodyPr wrap="none" lIns="36000" tIns="36000" rIns="36000" bIns="36000" rtlCol="0">
            <a:spAutoFit/>
          </a:bodyPr>
          <a:lstStyle/>
          <a:p>
            <a:r>
              <a:rPr lang="ja-JP" altLang="en-US" sz="1600" dirty="0">
                <a:latin typeface="+mj-lt"/>
                <a:ea typeface="+mj-ea"/>
              </a:rPr>
              <a:t>円筒の軸線の真直度の図示例とその解釈</a:t>
            </a:r>
            <a:endParaRPr kumimoji="1" lang="ja-JP" altLang="en-US" sz="1600" dirty="0">
              <a:latin typeface="+mj-lt"/>
              <a:ea typeface="+mj-ea"/>
            </a:endParaRPr>
          </a:p>
        </p:txBody>
      </p:sp>
      <p:sp>
        <p:nvSpPr>
          <p:cNvPr id="5" name="テキスト ボックス 4">
            <a:extLst>
              <a:ext uri="{FF2B5EF4-FFF2-40B4-BE49-F238E27FC236}">
                <a16:creationId xmlns:a16="http://schemas.microsoft.com/office/drawing/2014/main" id="{B0BDA7C8-35A0-5FA1-9637-25325FB2FF15}"/>
              </a:ext>
            </a:extLst>
          </p:cNvPr>
          <p:cNvSpPr txBox="1"/>
          <p:nvPr/>
        </p:nvSpPr>
        <p:spPr>
          <a:xfrm>
            <a:off x="3389922" y="5951272"/>
            <a:ext cx="3766022" cy="318924"/>
          </a:xfrm>
          <a:prstGeom prst="rect">
            <a:avLst/>
          </a:prstGeom>
          <a:noFill/>
        </p:spPr>
        <p:txBody>
          <a:bodyPr wrap="none" lIns="36000" tIns="36000" rIns="36000" bIns="36000" rtlCol="0">
            <a:spAutoFit/>
          </a:bodyPr>
          <a:lstStyle/>
          <a:p>
            <a:r>
              <a:rPr lang="ja-JP" altLang="en-US" sz="1600" dirty="0">
                <a:latin typeface="+mj-lt"/>
                <a:ea typeface="+mj-ea"/>
              </a:rPr>
              <a:t>円筒の母線の真直度の図示例とその解釈</a:t>
            </a:r>
            <a:endParaRPr kumimoji="1" lang="ja-JP" altLang="en-US" sz="1600" dirty="0">
              <a:latin typeface="+mj-lt"/>
              <a:ea typeface="+mj-ea"/>
            </a:endParaRPr>
          </a:p>
        </p:txBody>
      </p:sp>
      <p:grpSp>
        <p:nvGrpSpPr>
          <p:cNvPr id="11" name="グループ化 10">
            <a:extLst>
              <a:ext uri="{FF2B5EF4-FFF2-40B4-BE49-F238E27FC236}">
                <a16:creationId xmlns:a16="http://schemas.microsoft.com/office/drawing/2014/main" id="{DB2F0825-3B85-60EB-5D25-6C7D47E41904}"/>
              </a:ext>
            </a:extLst>
          </p:cNvPr>
          <p:cNvGrpSpPr/>
          <p:nvPr/>
        </p:nvGrpSpPr>
        <p:grpSpPr>
          <a:xfrm>
            <a:off x="6159374" y="2171228"/>
            <a:ext cx="2193768" cy="1088240"/>
            <a:chOff x="6197474" y="2171228"/>
            <a:chExt cx="2193768" cy="1088240"/>
          </a:xfrm>
        </p:grpSpPr>
        <p:sp>
          <p:nvSpPr>
            <p:cNvPr id="883726" name="正方形/長方形 883725">
              <a:extLst>
                <a:ext uri="{FF2B5EF4-FFF2-40B4-BE49-F238E27FC236}">
                  <a16:creationId xmlns:a16="http://schemas.microsoft.com/office/drawing/2014/main" id="{2B3075CC-E2D1-F072-3D49-042977B12CE2}"/>
                </a:ext>
              </a:extLst>
            </p:cNvPr>
            <p:cNvSpPr/>
            <p:nvPr/>
          </p:nvSpPr>
          <p:spPr>
            <a:xfrm rot="16200000">
              <a:off x="6134797" y="2722803"/>
              <a:ext cx="433132" cy="307777"/>
            </a:xfrm>
            <a:prstGeom prst="rect">
              <a:avLst/>
            </a:prstGeom>
          </p:spPr>
          <p:txBody>
            <a:bodyPr wrap="none">
              <a:spAutoFit/>
            </a:bodyPr>
            <a:lstStyle/>
            <a:p>
              <a:pPr algn="ctr"/>
              <a:r>
                <a:rPr lang="en-US" altLang="ja-JP" sz="1400" i="1" dirty="0"/>
                <a:t>0.1</a:t>
              </a:r>
              <a:endParaRPr lang="ja-JP" altLang="en-US" sz="1400" i="1" dirty="0"/>
            </a:p>
          </p:txBody>
        </p:sp>
        <p:cxnSp>
          <p:nvCxnSpPr>
            <p:cNvPr id="883727" name="直線コネクタ 883726">
              <a:extLst>
                <a:ext uri="{FF2B5EF4-FFF2-40B4-BE49-F238E27FC236}">
                  <a16:creationId xmlns:a16="http://schemas.microsoft.com/office/drawing/2014/main" id="{C7003335-8693-550D-A4E3-4C80206120A2}"/>
                </a:ext>
              </a:extLst>
            </p:cNvPr>
            <p:cNvCxnSpPr/>
            <p:nvPr/>
          </p:nvCxnSpPr>
          <p:spPr bwMode="auto">
            <a:xfrm>
              <a:off x="6539245" y="2779307"/>
              <a:ext cx="0" cy="288000"/>
            </a:xfrm>
            <a:prstGeom prst="line">
              <a:avLst/>
            </a:prstGeom>
            <a:noFill/>
            <a:ln w="6350" cap="flat" cmpd="sng" algn="ctr">
              <a:solidFill>
                <a:schemeClr val="tx1"/>
              </a:solidFill>
              <a:prstDash val="solid"/>
              <a:round/>
              <a:headEnd type="arrow" w="sm" len="lg"/>
              <a:tailEnd type="arrow" w="sm" len="lg"/>
            </a:ln>
            <a:effectLst/>
          </p:spPr>
        </p:cxnSp>
        <p:cxnSp>
          <p:nvCxnSpPr>
            <p:cNvPr id="883728" name="直線コネクタ 883727">
              <a:extLst>
                <a:ext uri="{FF2B5EF4-FFF2-40B4-BE49-F238E27FC236}">
                  <a16:creationId xmlns:a16="http://schemas.microsoft.com/office/drawing/2014/main" id="{A681CAE6-37EE-1315-E1FE-F591B601B05B}"/>
                </a:ext>
              </a:extLst>
            </p:cNvPr>
            <p:cNvCxnSpPr/>
            <p:nvPr/>
          </p:nvCxnSpPr>
          <p:spPr bwMode="auto">
            <a:xfrm flipH="1" flipV="1">
              <a:off x="6483274" y="2763167"/>
              <a:ext cx="242765" cy="139724"/>
            </a:xfrm>
            <a:prstGeom prst="line">
              <a:avLst/>
            </a:prstGeom>
            <a:noFill/>
            <a:ln w="6350" cap="flat" cmpd="sng" algn="ctr">
              <a:solidFill>
                <a:schemeClr val="tx1"/>
              </a:solidFill>
              <a:prstDash val="solid"/>
              <a:round/>
              <a:headEnd type="none" w="lg" len="lg"/>
              <a:tailEnd type="none" w="lg" len="lg"/>
            </a:ln>
            <a:effectLst/>
          </p:spPr>
        </p:cxnSp>
        <p:cxnSp>
          <p:nvCxnSpPr>
            <p:cNvPr id="883729" name="直線コネクタ 883728">
              <a:extLst>
                <a:ext uri="{FF2B5EF4-FFF2-40B4-BE49-F238E27FC236}">
                  <a16:creationId xmlns:a16="http://schemas.microsoft.com/office/drawing/2014/main" id="{292228DC-D232-363D-1232-1F756746990D}"/>
                </a:ext>
              </a:extLst>
            </p:cNvPr>
            <p:cNvCxnSpPr/>
            <p:nvPr/>
          </p:nvCxnSpPr>
          <p:spPr bwMode="auto">
            <a:xfrm flipH="1" flipV="1">
              <a:off x="6483274" y="3014423"/>
              <a:ext cx="242765" cy="139724"/>
            </a:xfrm>
            <a:prstGeom prst="line">
              <a:avLst/>
            </a:prstGeom>
            <a:noFill/>
            <a:ln w="6350" cap="flat" cmpd="sng" algn="ctr">
              <a:solidFill>
                <a:schemeClr val="tx1"/>
              </a:solidFill>
              <a:prstDash val="solid"/>
              <a:round/>
              <a:headEnd type="none" w="lg" len="lg"/>
              <a:tailEnd type="none" w="lg" len="lg"/>
            </a:ln>
            <a:effectLst/>
          </p:spPr>
        </p:cxnSp>
        <p:sp>
          <p:nvSpPr>
            <p:cNvPr id="883730" name="楕円 883729">
              <a:extLst>
                <a:ext uri="{FF2B5EF4-FFF2-40B4-BE49-F238E27FC236}">
                  <a16:creationId xmlns:a16="http://schemas.microsoft.com/office/drawing/2014/main" id="{0A244A26-B514-A36D-87D0-7BDFB7180703}"/>
                </a:ext>
              </a:extLst>
            </p:cNvPr>
            <p:cNvSpPr>
              <a:spLocks noChangeAspect="1"/>
            </p:cNvSpPr>
            <p:nvPr/>
          </p:nvSpPr>
          <p:spPr bwMode="auto">
            <a:xfrm>
              <a:off x="6683057" y="2899468"/>
              <a:ext cx="360000" cy="360000"/>
            </a:xfrm>
            <a:prstGeom prst="ellipse">
              <a:avLst/>
            </a:prstGeom>
            <a:solidFill>
              <a:schemeClr val="accent5">
                <a:lumMod val="40000"/>
                <a:lumOff val="60000"/>
                <a:alpha val="98000"/>
              </a:schemeClr>
            </a:solidFill>
            <a:ln w="19050" cap="flat" cmpd="sng" algn="ctr">
              <a:noFill/>
              <a:prstDash val="solid"/>
              <a:round/>
              <a:headEnd type="none" w="med" len="med"/>
              <a:tailEnd type="none" w="med" len="med"/>
            </a:ln>
            <a:effectLst/>
            <a:scene3d>
              <a:camera prst="isometricLeftDown"/>
              <a:lightRig rig="brightRoom" dir="t"/>
            </a:scene3d>
            <a:sp3d extrusionH="1800000" contourW="12700" prstMaterial="flat">
              <a:extrusionClr>
                <a:schemeClr val="accent5">
                  <a:lumMod val="20000"/>
                  <a:lumOff val="80000"/>
                </a:schemeClr>
              </a:extrusionClr>
            </a:sp3d>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883731" name="フリーフォーム 22">
              <a:extLst>
                <a:ext uri="{FF2B5EF4-FFF2-40B4-BE49-F238E27FC236}">
                  <a16:creationId xmlns:a16="http://schemas.microsoft.com/office/drawing/2014/main" id="{23DF94F6-CAA1-B03C-079B-DE21BF465397}"/>
                </a:ext>
              </a:extLst>
            </p:cNvPr>
            <p:cNvSpPr/>
            <p:nvPr/>
          </p:nvSpPr>
          <p:spPr bwMode="auto">
            <a:xfrm rot="3513688" flipV="1">
              <a:off x="7344797" y="2022757"/>
              <a:ext cx="282080" cy="1393440"/>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 name="connsiteX0" fmla="*/ 0 w 200428"/>
                <a:gd name="connsiteY0" fmla="*/ 0 h 1624625"/>
                <a:gd name="connsiteX1" fmla="*/ 200194 w 200428"/>
                <a:gd name="connsiteY1" fmla="*/ 449084 h 1624625"/>
                <a:gd name="connsiteX2" fmla="*/ 43285 w 200428"/>
                <a:gd name="connsiteY2" fmla="*/ 849472 h 1624625"/>
                <a:gd name="connsiteX3" fmla="*/ 183962 w 200428"/>
                <a:gd name="connsiteY3" fmla="*/ 1174111 h 1624625"/>
                <a:gd name="connsiteX4" fmla="*/ 48696 w 200428"/>
                <a:gd name="connsiteY4" fmla="*/ 1417590 h 1624625"/>
                <a:gd name="connsiteX5" fmla="*/ 144721 w 200428"/>
                <a:gd name="connsiteY5" fmla="*/ 1624625 h 1624625"/>
                <a:gd name="connsiteX0" fmla="*/ 0 w 200443"/>
                <a:gd name="connsiteY0" fmla="*/ 0 h 1624625"/>
                <a:gd name="connsiteX1" fmla="*/ 200194 w 200443"/>
                <a:gd name="connsiteY1" fmla="*/ 449084 h 1624625"/>
                <a:gd name="connsiteX2" fmla="*/ 43285 w 200443"/>
                <a:gd name="connsiteY2" fmla="*/ 849472 h 1624625"/>
                <a:gd name="connsiteX3" fmla="*/ 125401 w 200443"/>
                <a:gd name="connsiteY3" fmla="*/ 1123209 h 1624625"/>
                <a:gd name="connsiteX4" fmla="*/ 48696 w 200443"/>
                <a:gd name="connsiteY4" fmla="*/ 1417590 h 1624625"/>
                <a:gd name="connsiteX5" fmla="*/ 144721 w 200443"/>
                <a:gd name="connsiteY5" fmla="*/ 1624625 h 1624625"/>
                <a:gd name="connsiteX0" fmla="*/ 0 w 155734"/>
                <a:gd name="connsiteY0" fmla="*/ 0 h 1624625"/>
                <a:gd name="connsiteX1" fmla="*/ 155407 w 155734"/>
                <a:gd name="connsiteY1" fmla="*/ 389496 h 1624625"/>
                <a:gd name="connsiteX2" fmla="*/ 43285 w 155734"/>
                <a:gd name="connsiteY2" fmla="*/ 849472 h 1624625"/>
                <a:gd name="connsiteX3" fmla="*/ 125401 w 155734"/>
                <a:gd name="connsiteY3" fmla="*/ 1123209 h 1624625"/>
                <a:gd name="connsiteX4" fmla="*/ 48696 w 155734"/>
                <a:gd name="connsiteY4" fmla="*/ 1417590 h 1624625"/>
                <a:gd name="connsiteX5" fmla="*/ 144721 w 155734"/>
                <a:gd name="connsiteY5" fmla="*/ 1624625 h 1624625"/>
                <a:gd name="connsiteX0" fmla="*/ 0 w 161654"/>
                <a:gd name="connsiteY0" fmla="*/ 0 h 1624625"/>
                <a:gd name="connsiteX1" fmla="*/ 155407 w 161654"/>
                <a:gd name="connsiteY1" fmla="*/ 389496 h 1624625"/>
                <a:gd name="connsiteX2" fmla="*/ 130517 w 161654"/>
                <a:gd name="connsiteY2" fmla="*/ 677384 h 1624625"/>
                <a:gd name="connsiteX3" fmla="*/ 125401 w 161654"/>
                <a:gd name="connsiteY3" fmla="*/ 1123209 h 1624625"/>
                <a:gd name="connsiteX4" fmla="*/ 48696 w 161654"/>
                <a:gd name="connsiteY4" fmla="*/ 1417590 h 1624625"/>
                <a:gd name="connsiteX5" fmla="*/ 144721 w 161654"/>
                <a:gd name="connsiteY5" fmla="*/ 1624625 h 1624625"/>
                <a:gd name="connsiteX0" fmla="*/ 0 w 161654"/>
                <a:gd name="connsiteY0" fmla="*/ 0 h 1672392"/>
                <a:gd name="connsiteX1" fmla="*/ 155407 w 161654"/>
                <a:gd name="connsiteY1" fmla="*/ 389496 h 1672392"/>
                <a:gd name="connsiteX2" fmla="*/ 130517 w 161654"/>
                <a:gd name="connsiteY2" fmla="*/ 677384 h 1672392"/>
                <a:gd name="connsiteX3" fmla="*/ 125401 w 161654"/>
                <a:gd name="connsiteY3" fmla="*/ 1123209 h 1672392"/>
                <a:gd name="connsiteX4" fmla="*/ 48696 w 161654"/>
                <a:gd name="connsiteY4" fmla="*/ 1417590 h 1672392"/>
                <a:gd name="connsiteX5" fmla="*/ 68951 w 161654"/>
                <a:gd name="connsiteY5" fmla="*/ 1672392 h 1672392"/>
                <a:gd name="connsiteX0" fmla="*/ 0 w 161654"/>
                <a:gd name="connsiteY0" fmla="*/ 0 h 1672392"/>
                <a:gd name="connsiteX1" fmla="*/ 155407 w 161654"/>
                <a:gd name="connsiteY1" fmla="*/ 389496 h 1672392"/>
                <a:gd name="connsiteX2" fmla="*/ 130517 w 161654"/>
                <a:gd name="connsiteY2" fmla="*/ 677384 h 1672392"/>
                <a:gd name="connsiteX3" fmla="*/ 125401 w 161654"/>
                <a:gd name="connsiteY3" fmla="*/ 1123209 h 1672392"/>
                <a:gd name="connsiteX4" fmla="*/ 68951 w 161654"/>
                <a:gd name="connsiteY4" fmla="*/ 1672392 h 1672392"/>
                <a:gd name="connsiteX0" fmla="*/ 0 w 187066"/>
                <a:gd name="connsiteY0" fmla="*/ 0 h 1672392"/>
                <a:gd name="connsiteX1" fmla="*/ 155407 w 187066"/>
                <a:gd name="connsiteY1" fmla="*/ 389496 h 1672392"/>
                <a:gd name="connsiteX2" fmla="*/ 185258 w 187066"/>
                <a:gd name="connsiteY2" fmla="*/ 769728 h 1672392"/>
                <a:gd name="connsiteX3" fmla="*/ 125401 w 187066"/>
                <a:gd name="connsiteY3" fmla="*/ 1123209 h 1672392"/>
                <a:gd name="connsiteX4" fmla="*/ 68951 w 187066"/>
                <a:gd name="connsiteY4" fmla="*/ 1672392 h 1672392"/>
                <a:gd name="connsiteX0" fmla="*/ 0 w 185489"/>
                <a:gd name="connsiteY0" fmla="*/ 0 h 1672392"/>
                <a:gd name="connsiteX1" fmla="*/ 155407 w 185489"/>
                <a:gd name="connsiteY1" fmla="*/ 389496 h 1672392"/>
                <a:gd name="connsiteX2" fmla="*/ 185258 w 185489"/>
                <a:gd name="connsiteY2" fmla="*/ 769728 h 1672392"/>
                <a:gd name="connsiteX3" fmla="*/ 163298 w 185489"/>
                <a:gd name="connsiteY3" fmla="*/ 1187140 h 1672392"/>
                <a:gd name="connsiteX4" fmla="*/ 68951 w 185489"/>
                <a:gd name="connsiteY4" fmla="*/ 1672392 h 1672392"/>
                <a:gd name="connsiteX0" fmla="*/ 0 w 185781"/>
                <a:gd name="connsiteY0" fmla="*/ 0 h 1689761"/>
                <a:gd name="connsiteX1" fmla="*/ 155407 w 185781"/>
                <a:gd name="connsiteY1" fmla="*/ 389496 h 1689761"/>
                <a:gd name="connsiteX2" fmla="*/ 185258 w 185781"/>
                <a:gd name="connsiteY2" fmla="*/ 769728 h 1689761"/>
                <a:gd name="connsiteX3" fmla="*/ 163298 w 185781"/>
                <a:gd name="connsiteY3" fmla="*/ 1187140 h 1689761"/>
                <a:gd name="connsiteX4" fmla="*/ 41400 w 185781"/>
                <a:gd name="connsiteY4" fmla="*/ 1689761 h 16897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81" h="1689761">
                  <a:moveTo>
                    <a:pt x="0" y="0"/>
                  </a:moveTo>
                  <a:cubicBezTo>
                    <a:pt x="96490" y="153752"/>
                    <a:pt x="124531" y="261208"/>
                    <a:pt x="155407" y="389496"/>
                  </a:cubicBezTo>
                  <a:cubicBezTo>
                    <a:pt x="186283" y="517784"/>
                    <a:pt x="183943" y="636787"/>
                    <a:pt x="185258" y="769728"/>
                  </a:cubicBezTo>
                  <a:cubicBezTo>
                    <a:pt x="186573" y="902669"/>
                    <a:pt x="187274" y="1033801"/>
                    <a:pt x="163298" y="1187140"/>
                  </a:cubicBezTo>
                  <a:cubicBezTo>
                    <a:pt x="139322" y="1340479"/>
                    <a:pt x="53160" y="1575348"/>
                    <a:pt x="41400" y="1689761"/>
                  </a:cubicBezTo>
                </a:path>
              </a:pathLst>
            </a:custGeom>
            <a:noFill/>
            <a:ln w="28575" cap="flat" cmpd="sng" algn="ctr">
              <a:solidFill>
                <a:schemeClr val="tx2">
                  <a:lumMod val="75000"/>
                  <a:lumOff val="25000"/>
                </a:schemeClr>
              </a:solidFill>
              <a:prstDash val="sysDash"/>
              <a:round/>
              <a:headEnd type="none" w="med" len="med"/>
              <a:tailEnd type="none" w="med" len="med"/>
            </a:ln>
            <a:effectLst/>
          </p:spPr>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CA438EF7-AC74-A8E6-AF80-8F6E96D349F6}"/>
                </a:ext>
              </a:extLst>
            </p:cNvPr>
            <p:cNvCxnSpPr>
              <a:cxnSpLocks noChangeAspect="1"/>
            </p:cNvCxnSpPr>
            <p:nvPr/>
          </p:nvCxnSpPr>
          <p:spPr bwMode="auto">
            <a:xfrm flipV="1">
              <a:off x="6627242" y="2171228"/>
              <a:ext cx="1764000" cy="1021176"/>
            </a:xfrm>
            <a:prstGeom prst="line">
              <a:avLst/>
            </a:prstGeom>
            <a:noFill/>
            <a:ln w="12700" cap="flat" cmpd="sng" algn="ctr">
              <a:solidFill>
                <a:schemeClr val="tx1"/>
              </a:solidFill>
              <a:prstDash val="lgDashDot"/>
              <a:round/>
              <a:headEnd type="none" w="lg" len="lg"/>
              <a:tailEnd type="none" w="lg" len="lg"/>
            </a:ln>
            <a:effectLst/>
          </p:spPr>
        </p:cxnSp>
      </p:grpSp>
    </p:spTree>
    <p:extLst>
      <p:ext uri="{BB962C8B-B14F-4D97-AF65-F5344CB8AC3E}">
        <p14:creationId xmlns:p14="http://schemas.microsoft.com/office/powerpoint/2010/main" val="2483322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3"/>
          <p:cNvSpPr>
            <a:spLocks noGrp="1" noChangeArrowheads="1"/>
          </p:cNvSpPr>
          <p:nvPr>
            <p:ph idx="1"/>
          </p:nvPr>
        </p:nvSpPr>
        <p:spPr/>
        <p:txBody>
          <a:bodyPr/>
          <a:lstStyle/>
          <a:p>
            <a:pPr eaLnBrk="1" hangingPunct="1"/>
            <a:r>
              <a:rPr lang="ja-JP" altLang="en-US" dirty="0"/>
              <a:t>平面に対する円筒の軸線の直角度（左図）</a:t>
            </a:r>
          </a:p>
          <a:p>
            <a:pPr lvl="1" eaLnBrk="1" hangingPunct="1"/>
            <a:r>
              <a:rPr lang="ja-JP" altLang="en-US" dirty="0"/>
              <a:t>下の平面をデータムとする</a:t>
            </a:r>
          </a:p>
          <a:p>
            <a:pPr lvl="1" eaLnBrk="1" hangingPunct="1"/>
            <a:r>
              <a:rPr lang="ja-JP" altLang="en-US" dirty="0"/>
              <a:t>平面に垂直で直径が</a:t>
            </a:r>
            <a:r>
              <a:rPr lang="en-US" altLang="ja-JP" dirty="0"/>
              <a:t>0.1 mm</a:t>
            </a:r>
            <a:r>
              <a:rPr lang="ja-JP" altLang="en-US" dirty="0"/>
              <a:t>の円筒の領域に軸線が入る</a:t>
            </a:r>
            <a:endParaRPr lang="en-US" altLang="ja-JP" dirty="0"/>
          </a:p>
          <a:p>
            <a:pPr lvl="1" eaLnBrk="1" hangingPunct="1"/>
            <a:r>
              <a:rPr lang="ja-JP" altLang="en-US" dirty="0"/>
              <a:t>直角度というと，角度</a:t>
            </a:r>
            <a:r>
              <a:rPr lang="en-US" altLang="ja-JP" dirty="0"/>
              <a:t>90</a:t>
            </a:r>
            <a:r>
              <a:rPr lang="ja-JP" altLang="en-US" dirty="0"/>
              <a:t>ºに対して角度で表現すると思われるが，角度ではなく領域で規制される→幾何公差の基本的な考え方</a:t>
            </a:r>
            <a:endParaRPr lang="en-US" altLang="ja-JP" dirty="0"/>
          </a:p>
          <a:p>
            <a:pPr lvl="2"/>
            <a:r>
              <a:rPr lang="ja-JP" altLang="en-US" dirty="0"/>
              <a:t>右図で，赤い線ではなく緑の領域で規制する</a:t>
            </a:r>
            <a:endParaRPr lang="en-US" altLang="ja-JP" dirty="0"/>
          </a:p>
          <a:p>
            <a:pPr lvl="2"/>
            <a:r>
              <a:rPr lang="ja-JP" altLang="en-US" dirty="0"/>
              <a:t>角度寸法（角度サイズ）に対する規制は，サイズ公差として行われる</a:t>
            </a:r>
          </a:p>
        </p:txBody>
      </p:sp>
      <p:sp>
        <p:nvSpPr>
          <p:cNvPr id="901122" name="Rectangle 2"/>
          <p:cNvSpPr>
            <a:spLocks noGrp="1" noChangeArrowheads="1"/>
          </p:cNvSpPr>
          <p:nvPr>
            <p:ph type="title"/>
          </p:nvPr>
        </p:nvSpPr>
        <p:spPr/>
        <p:txBody>
          <a:bodyPr/>
          <a:lstStyle/>
          <a:p>
            <a:pPr eaLnBrk="1" hangingPunct="1">
              <a:defRPr/>
            </a:pPr>
            <a:r>
              <a:rPr lang="ja-JP" altLang="en-US" dirty="0"/>
              <a:t>姿勢公差：直角度</a:t>
            </a:r>
          </a:p>
        </p:txBody>
      </p:sp>
      <p:sp>
        <p:nvSpPr>
          <p:cNvPr id="36866" name="日付プレースホルダ 3"/>
          <p:cNvSpPr>
            <a:spLocks noGrp="1"/>
          </p:cNvSpPr>
          <p:nvPr>
            <p:ph type="dt" sz="half" idx="10"/>
          </p:nvPr>
        </p:nvSpPr>
        <p:spPr/>
        <p:txBody>
          <a:bodyPr/>
          <a:lstStyle/>
          <a:p>
            <a:pPr>
              <a:defRPr/>
            </a:pPr>
            <a:r>
              <a:rPr lang="en-US" altLang="ja-JP"/>
              <a:t>2022-7-21</a:t>
            </a:r>
          </a:p>
        </p:txBody>
      </p:sp>
      <p:sp>
        <p:nvSpPr>
          <p:cNvPr id="36867"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36868" name="スライド番号プレースホルダ 5"/>
          <p:cNvSpPr>
            <a:spLocks noGrp="1"/>
          </p:cNvSpPr>
          <p:nvPr>
            <p:ph type="sldNum" sz="quarter" idx="12"/>
          </p:nvPr>
        </p:nvSpPr>
        <p:spPr/>
        <p:txBody>
          <a:bodyPr/>
          <a:lstStyle/>
          <a:p>
            <a:pPr>
              <a:defRPr/>
            </a:pPr>
            <a:fld id="{7D0D2CDE-7B2E-401D-BE36-8A46B7CC28E3}" type="slidenum">
              <a:rPr lang="en-US" altLang="ja-JP" smtClean="0"/>
              <a:pPr>
                <a:defRPr/>
              </a:pPr>
              <a:t>22</a:t>
            </a:fld>
            <a:endParaRPr lang="en-US" altLang="ja-JP"/>
          </a:p>
        </p:txBody>
      </p:sp>
      <p:grpSp>
        <p:nvGrpSpPr>
          <p:cNvPr id="22" name="グループ化 21">
            <a:extLst>
              <a:ext uri="{FF2B5EF4-FFF2-40B4-BE49-F238E27FC236}">
                <a16:creationId xmlns:a16="http://schemas.microsoft.com/office/drawing/2014/main" id="{B5920C5C-5B08-104C-DDA9-06322941C14C}"/>
              </a:ext>
            </a:extLst>
          </p:cNvPr>
          <p:cNvGrpSpPr/>
          <p:nvPr/>
        </p:nvGrpSpPr>
        <p:grpSpPr>
          <a:xfrm>
            <a:off x="784395" y="3482366"/>
            <a:ext cx="2703443" cy="2170330"/>
            <a:chOff x="985962" y="4110822"/>
            <a:chExt cx="2703443" cy="2170330"/>
          </a:xfrm>
        </p:grpSpPr>
        <p:sp>
          <p:nvSpPr>
            <p:cNvPr id="23" name="正方形/長方形 22">
              <a:extLst>
                <a:ext uri="{FF2B5EF4-FFF2-40B4-BE49-F238E27FC236}">
                  <a16:creationId xmlns:a16="http://schemas.microsoft.com/office/drawing/2014/main" id="{055452B3-3417-32F0-A994-197CB735977E}"/>
                </a:ext>
              </a:extLst>
            </p:cNvPr>
            <p:cNvSpPr/>
            <p:nvPr/>
          </p:nvSpPr>
          <p:spPr bwMode="auto">
            <a:xfrm>
              <a:off x="1696520" y="4216151"/>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4" name="正方形/長方形 23">
              <a:extLst>
                <a:ext uri="{FF2B5EF4-FFF2-40B4-BE49-F238E27FC236}">
                  <a16:creationId xmlns:a16="http://schemas.microsoft.com/office/drawing/2014/main" id="{B9432E2C-6005-E4A4-58DE-8958AB766EE1}"/>
                </a:ext>
              </a:extLst>
            </p:cNvPr>
            <p:cNvSpPr/>
            <p:nvPr/>
          </p:nvSpPr>
          <p:spPr bwMode="auto">
            <a:xfrm>
              <a:off x="985962" y="5581816"/>
              <a:ext cx="2138901"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5" name="直線コネクタ 24">
              <a:extLst>
                <a:ext uri="{FF2B5EF4-FFF2-40B4-BE49-F238E27FC236}">
                  <a16:creationId xmlns:a16="http://schemas.microsoft.com/office/drawing/2014/main" id="{C5C8B5FE-FAC6-B099-1F50-E284334EF8E6}"/>
                </a:ext>
              </a:extLst>
            </p:cNvPr>
            <p:cNvCxnSpPr/>
            <p:nvPr/>
          </p:nvCxnSpPr>
          <p:spPr bwMode="auto">
            <a:xfrm flipH="1">
              <a:off x="2051437" y="4110822"/>
              <a:ext cx="7951" cy="1893125"/>
            </a:xfrm>
            <a:prstGeom prst="line">
              <a:avLst/>
            </a:prstGeom>
            <a:noFill/>
            <a:ln w="12700" cap="flat" cmpd="sng" algn="ctr">
              <a:solidFill>
                <a:schemeClr val="tx1"/>
              </a:solidFill>
              <a:prstDash val="lgDashDot"/>
              <a:round/>
              <a:headEnd type="none" w="lg" len="lg"/>
              <a:tailEnd type="none" w="lg" len="lg"/>
            </a:ln>
            <a:effectLst/>
          </p:spPr>
        </p:cxnSp>
        <p:cxnSp>
          <p:nvCxnSpPr>
            <p:cNvPr id="26" name="直線コネクタ 25">
              <a:extLst>
                <a:ext uri="{FF2B5EF4-FFF2-40B4-BE49-F238E27FC236}">
                  <a16:creationId xmlns:a16="http://schemas.microsoft.com/office/drawing/2014/main" id="{8036AEE8-8268-4B85-42B8-93C4CE633E00}"/>
                </a:ext>
              </a:extLst>
            </p:cNvPr>
            <p:cNvCxnSpPr/>
            <p:nvPr/>
          </p:nvCxnSpPr>
          <p:spPr bwMode="auto">
            <a:xfrm>
              <a:off x="1696520" y="5057030"/>
              <a:ext cx="717785" cy="0"/>
            </a:xfrm>
            <a:prstGeom prst="line">
              <a:avLst/>
            </a:prstGeom>
            <a:noFill/>
            <a:ln w="12700" cap="flat" cmpd="sng" algn="ctr">
              <a:solidFill>
                <a:schemeClr val="tx1"/>
              </a:solidFill>
              <a:prstDash val="solid"/>
              <a:round/>
              <a:headEnd type="arrow" w="sm" len="lg"/>
              <a:tailEnd type="arrow" w="sm" len="lg"/>
            </a:ln>
            <a:effectLst/>
          </p:spPr>
        </p:cxnSp>
        <p:cxnSp>
          <p:nvCxnSpPr>
            <p:cNvPr id="27" name="直線コネクタ 26">
              <a:extLst>
                <a:ext uri="{FF2B5EF4-FFF2-40B4-BE49-F238E27FC236}">
                  <a16:creationId xmlns:a16="http://schemas.microsoft.com/office/drawing/2014/main" id="{7383590B-C01C-68FA-D786-91DFEFC8DCD1}"/>
                </a:ext>
              </a:extLst>
            </p:cNvPr>
            <p:cNvCxnSpPr/>
            <p:nvPr/>
          </p:nvCxnSpPr>
          <p:spPr bwMode="auto">
            <a:xfrm>
              <a:off x="2407078" y="5057030"/>
              <a:ext cx="324000" cy="0"/>
            </a:xfrm>
            <a:prstGeom prst="line">
              <a:avLst/>
            </a:prstGeom>
            <a:noFill/>
            <a:ln w="12700" cap="flat" cmpd="sng" algn="ctr">
              <a:solidFill>
                <a:schemeClr val="tx1"/>
              </a:solidFill>
              <a:prstDash val="solid"/>
              <a:round/>
              <a:headEnd type="arrow" w="sm" len="lg"/>
              <a:tailEnd type="none" w="sm" len="lg"/>
            </a:ln>
            <a:effectLst/>
          </p:spPr>
        </p:cxnSp>
        <p:sp>
          <p:nvSpPr>
            <p:cNvPr id="28" name="正方形/長方形 27">
              <a:extLst>
                <a:ext uri="{FF2B5EF4-FFF2-40B4-BE49-F238E27FC236}">
                  <a16:creationId xmlns:a16="http://schemas.microsoft.com/office/drawing/2014/main" id="{EAF10462-09CE-B5B0-F54E-CC84811047F3}"/>
                </a:ext>
              </a:extLst>
            </p:cNvPr>
            <p:cNvSpPr>
              <a:spLocks noChangeAspect="1"/>
            </p:cNvSpPr>
            <p:nvPr/>
          </p:nvSpPr>
          <p:spPr bwMode="auto">
            <a:xfrm>
              <a:off x="2611787" y="4937272"/>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b"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sym typeface="Symbol" panose="05050102010706020507" pitchFamily="18" charset="2"/>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9" name="正方形/長方形 28">
              <a:extLst>
                <a:ext uri="{FF2B5EF4-FFF2-40B4-BE49-F238E27FC236}">
                  <a16:creationId xmlns:a16="http://schemas.microsoft.com/office/drawing/2014/main" id="{93FB5215-8BB1-0B4D-58DA-3733005D4811}"/>
                </a:ext>
              </a:extLst>
            </p:cNvPr>
            <p:cNvSpPr>
              <a:spLocks/>
            </p:cNvSpPr>
            <p:nvPr/>
          </p:nvSpPr>
          <p:spPr bwMode="auto">
            <a:xfrm>
              <a:off x="2863787" y="4937272"/>
              <a:ext cx="57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0" name="正方形/長方形 29">
              <a:extLst>
                <a:ext uri="{FF2B5EF4-FFF2-40B4-BE49-F238E27FC236}">
                  <a16:creationId xmlns:a16="http://schemas.microsoft.com/office/drawing/2014/main" id="{F8B7B7D9-B4A2-C8B2-552B-72ABA73F50A7}"/>
                </a:ext>
              </a:extLst>
            </p:cNvPr>
            <p:cNvSpPr>
              <a:spLocks noChangeAspect="1"/>
            </p:cNvSpPr>
            <p:nvPr/>
          </p:nvSpPr>
          <p:spPr bwMode="auto">
            <a:xfrm>
              <a:off x="3437405" y="4937272"/>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31" name="グループ化 30">
              <a:extLst>
                <a:ext uri="{FF2B5EF4-FFF2-40B4-BE49-F238E27FC236}">
                  <a16:creationId xmlns:a16="http://schemas.microsoft.com/office/drawing/2014/main" id="{EADD96FF-D7EA-B257-15F6-058F9F0E9E8A}"/>
                </a:ext>
              </a:extLst>
            </p:cNvPr>
            <p:cNvGrpSpPr/>
            <p:nvPr/>
          </p:nvGrpSpPr>
          <p:grpSpPr>
            <a:xfrm>
              <a:off x="2587418" y="5868063"/>
              <a:ext cx="252000" cy="413089"/>
              <a:chOff x="3261255" y="3171538"/>
              <a:chExt cx="252000" cy="413089"/>
            </a:xfrm>
          </p:grpSpPr>
          <p:sp>
            <p:nvSpPr>
              <p:cNvPr id="36864" name="二等辺三角形 36863">
                <a:extLst>
                  <a:ext uri="{FF2B5EF4-FFF2-40B4-BE49-F238E27FC236}">
                    <a16:creationId xmlns:a16="http://schemas.microsoft.com/office/drawing/2014/main" id="{998B8A7C-98B3-18C3-B2C2-B74C795FA65E}"/>
                  </a:ext>
                </a:extLst>
              </p:cNvPr>
              <p:cNvSpPr/>
              <p:nvPr/>
            </p:nvSpPr>
            <p:spPr bwMode="auto">
              <a:xfrm flipV="1">
                <a:off x="3315255" y="3171538"/>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6865" name="直線コネクタ 36864">
                <a:extLst>
                  <a:ext uri="{FF2B5EF4-FFF2-40B4-BE49-F238E27FC236}">
                    <a16:creationId xmlns:a16="http://schemas.microsoft.com/office/drawing/2014/main" id="{5A12F9E3-A156-A9B5-75E1-C57618D33CC3}"/>
                  </a:ext>
                </a:extLst>
              </p:cNvPr>
              <p:cNvCxnSpPr/>
              <p:nvPr/>
            </p:nvCxnSpPr>
            <p:spPr bwMode="auto">
              <a:xfrm flipV="1">
                <a:off x="3387255" y="3195391"/>
                <a:ext cx="0" cy="368424"/>
              </a:xfrm>
              <a:prstGeom prst="line">
                <a:avLst/>
              </a:prstGeom>
              <a:noFill/>
              <a:ln w="12700" cap="flat" cmpd="sng" algn="ctr">
                <a:solidFill>
                  <a:schemeClr val="tx1"/>
                </a:solidFill>
                <a:prstDash val="solid"/>
                <a:round/>
                <a:headEnd type="none" w="sm" len="lg"/>
                <a:tailEnd type="none" w="sm" len="lg"/>
              </a:ln>
              <a:effectLst/>
            </p:spPr>
          </p:cxnSp>
          <p:sp>
            <p:nvSpPr>
              <p:cNvPr id="36869" name="正方形/長方形 36868">
                <a:extLst>
                  <a:ext uri="{FF2B5EF4-FFF2-40B4-BE49-F238E27FC236}">
                    <a16:creationId xmlns:a16="http://schemas.microsoft.com/office/drawing/2014/main" id="{383DFA0D-E3FD-AC26-8588-238B59C94D06}"/>
                  </a:ext>
                </a:extLst>
              </p:cNvPr>
              <p:cNvSpPr>
                <a:spLocks noChangeAspect="1"/>
              </p:cNvSpPr>
              <p:nvPr/>
            </p:nvSpPr>
            <p:spPr bwMode="auto">
              <a:xfrm>
                <a:off x="3261255" y="333262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grpSp>
        <p:nvGrpSpPr>
          <p:cNvPr id="3" name="グループ化 2">
            <a:extLst>
              <a:ext uri="{FF2B5EF4-FFF2-40B4-BE49-F238E27FC236}">
                <a16:creationId xmlns:a16="http://schemas.microsoft.com/office/drawing/2014/main" id="{B2F0D4AF-137E-E0C6-3C21-CD400682957E}"/>
              </a:ext>
            </a:extLst>
          </p:cNvPr>
          <p:cNvGrpSpPr/>
          <p:nvPr/>
        </p:nvGrpSpPr>
        <p:grpSpPr>
          <a:xfrm>
            <a:off x="3534927" y="3527969"/>
            <a:ext cx="1764321" cy="2079124"/>
            <a:chOff x="5747186" y="2845985"/>
            <a:chExt cx="1764321" cy="2079124"/>
          </a:xfrm>
        </p:grpSpPr>
        <p:sp>
          <p:nvSpPr>
            <p:cNvPr id="36874" name="平行四辺形 36873">
              <a:extLst>
                <a:ext uri="{FF2B5EF4-FFF2-40B4-BE49-F238E27FC236}">
                  <a16:creationId xmlns:a16="http://schemas.microsoft.com/office/drawing/2014/main" id="{7C81FF55-23C9-07BD-EFB5-ED2762B7611A}"/>
                </a:ext>
              </a:extLst>
            </p:cNvPr>
            <p:cNvSpPr/>
            <p:nvPr/>
          </p:nvSpPr>
          <p:spPr bwMode="auto">
            <a:xfrm rot="1782098">
              <a:off x="5747186" y="3789931"/>
              <a:ext cx="1764321" cy="1135178"/>
            </a:xfrm>
            <a:prstGeom prst="parallelogram">
              <a:avLst>
                <a:gd name="adj" fmla="val 58782"/>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6875" name="正方形/長方形 36874">
              <a:extLst>
                <a:ext uri="{FF2B5EF4-FFF2-40B4-BE49-F238E27FC236}">
                  <a16:creationId xmlns:a16="http://schemas.microsoft.com/office/drawing/2014/main" id="{4206FC67-5280-3FA5-581A-2FD15E3629C7}"/>
                </a:ext>
              </a:extLst>
            </p:cNvPr>
            <p:cNvSpPr/>
            <p:nvPr/>
          </p:nvSpPr>
          <p:spPr bwMode="auto">
            <a:xfrm>
              <a:off x="6370702" y="3104333"/>
              <a:ext cx="360000" cy="1337062"/>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6876" name="円/楕円 22">
              <a:extLst>
                <a:ext uri="{FF2B5EF4-FFF2-40B4-BE49-F238E27FC236}">
                  <a16:creationId xmlns:a16="http://schemas.microsoft.com/office/drawing/2014/main" id="{1F0B187D-36A3-B8F5-D407-C738F32EB618}"/>
                </a:ext>
              </a:extLst>
            </p:cNvPr>
            <p:cNvSpPr/>
            <p:nvPr/>
          </p:nvSpPr>
          <p:spPr bwMode="auto">
            <a:xfrm>
              <a:off x="6370702" y="2998037"/>
              <a:ext cx="360000" cy="180000"/>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scene3d>
              <a:camera prst="orthographicFront"/>
              <a:lightRig rig="balanced" dir="t"/>
            </a:scene3d>
            <a:sp3d prstMaterial="softEdge"/>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6877" name="円/楕円 28">
              <a:extLst>
                <a:ext uri="{FF2B5EF4-FFF2-40B4-BE49-F238E27FC236}">
                  <a16:creationId xmlns:a16="http://schemas.microsoft.com/office/drawing/2014/main" id="{504184E1-C616-6E56-87D1-0B8949F8CE03}"/>
                </a:ext>
              </a:extLst>
            </p:cNvPr>
            <p:cNvSpPr/>
            <p:nvPr/>
          </p:nvSpPr>
          <p:spPr bwMode="auto">
            <a:xfrm>
              <a:off x="6370702" y="4377612"/>
              <a:ext cx="360000" cy="180000"/>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6878" name="円/楕円 29">
              <a:extLst>
                <a:ext uri="{FF2B5EF4-FFF2-40B4-BE49-F238E27FC236}">
                  <a16:creationId xmlns:a16="http://schemas.microsoft.com/office/drawing/2014/main" id="{A4E2FD9B-5875-7694-69D0-D8A84373251A}"/>
                </a:ext>
              </a:extLst>
            </p:cNvPr>
            <p:cNvSpPr/>
            <p:nvPr/>
          </p:nvSpPr>
          <p:spPr bwMode="auto">
            <a:xfrm>
              <a:off x="6376102" y="4351468"/>
              <a:ext cx="349200" cy="180000"/>
            </a:xfrm>
            <a:prstGeom prst="ellipse">
              <a:avLst/>
            </a:prstGeom>
            <a:solidFill>
              <a:schemeClr val="accent5">
                <a:lumMod val="20000"/>
                <a:lumOff val="8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6879" name="フリーフォーム 30">
              <a:extLst>
                <a:ext uri="{FF2B5EF4-FFF2-40B4-BE49-F238E27FC236}">
                  <a16:creationId xmlns:a16="http://schemas.microsoft.com/office/drawing/2014/main" id="{59AB41B2-9C99-927D-9BDC-1189AB555868}"/>
                </a:ext>
              </a:extLst>
            </p:cNvPr>
            <p:cNvSpPr/>
            <p:nvPr/>
          </p:nvSpPr>
          <p:spPr bwMode="auto">
            <a:xfrm flipV="1">
              <a:off x="6450488" y="3104333"/>
              <a:ext cx="200428" cy="1388549"/>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428" h="1574499">
                  <a:moveTo>
                    <a:pt x="0" y="0"/>
                  </a:moveTo>
                  <a:cubicBezTo>
                    <a:pt x="96490" y="153752"/>
                    <a:pt x="192980" y="307505"/>
                    <a:pt x="200194" y="449084"/>
                  </a:cubicBezTo>
                  <a:cubicBezTo>
                    <a:pt x="207408" y="590663"/>
                    <a:pt x="45990" y="728634"/>
                    <a:pt x="43285" y="849472"/>
                  </a:cubicBezTo>
                  <a:cubicBezTo>
                    <a:pt x="40580" y="970310"/>
                    <a:pt x="183060" y="1079425"/>
                    <a:pt x="183962" y="1174111"/>
                  </a:cubicBezTo>
                  <a:cubicBezTo>
                    <a:pt x="184864" y="1268797"/>
                    <a:pt x="52303" y="1350859"/>
                    <a:pt x="48696" y="1417590"/>
                  </a:cubicBezTo>
                  <a:cubicBezTo>
                    <a:pt x="45089" y="1484321"/>
                    <a:pt x="103704" y="1529410"/>
                    <a:pt x="162319" y="1574499"/>
                  </a:cubicBezTo>
                </a:path>
              </a:pathLst>
            </a:custGeom>
            <a:noFill/>
            <a:ln w="28575" cap="flat" cmpd="sng" algn="ctr">
              <a:solidFill>
                <a:schemeClr val="tx2">
                  <a:lumMod val="75000"/>
                  <a:lumOff val="25000"/>
                </a:schemeClr>
              </a:solidFill>
              <a:prstDash val="sysDash"/>
              <a:round/>
              <a:headEnd type="none" w="med" len="med"/>
              <a:tailEnd type="none" w="med" len="med"/>
            </a:ln>
            <a:effectLst/>
          </p:spPr>
          <p:txBody>
            <a:bodyPr rtlCol="0" anchor="ctr"/>
            <a:lstStyle/>
            <a:p>
              <a:pPr algn="ctr"/>
              <a:endParaRPr kumimoji="1" lang="ja-JP" altLang="en-US"/>
            </a:p>
          </p:txBody>
        </p:sp>
        <p:cxnSp>
          <p:nvCxnSpPr>
            <p:cNvPr id="36880" name="直線コネクタ 36879">
              <a:extLst>
                <a:ext uri="{FF2B5EF4-FFF2-40B4-BE49-F238E27FC236}">
                  <a16:creationId xmlns:a16="http://schemas.microsoft.com/office/drawing/2014/main" id="{BF13B831-24BD-4E9B-D8EF-B28E0063E643}"/>
                </a:ext>
              </a:extLst>
            </p:cNvPr>
            <p:cNvCxnSpPr/>
            <p:nvPr/>
          </p:nvCxnSpPr>
          <p:spPr bwMode="auto">
            <a:xfrm flipH="1">
              <a:off x="6546727" y="2845985"/>
              <a:ext cx="7951" cy="1893125"/>
            </a:xfrm>
            <a:prstGeom prst="line">
              <a:avLst/>
            </a:prstGeom>
            <a:noFill/>
            <a:ln w="12700" cap="flat" cmpd="sng" algn="ctr">
              <a:solidFill>
                <a:schemeClr val="tx1"/>
              </a:solidFill>
              <a:prstDash val="lgDashDot"/>
              <a:round/>
              <a:headEnd type="none" w="lg" len="lg"/>
              <a:tailEnd type="none" w="lg" len="lg"/>
            </a:ln>
            <a:effectLst/>
          </p:spPr>
        </p:cxnSp>
        <p:cxnSp>
          <p:nvCxnSpPr>
            <p:cNvPr id="36882" name="直線コネクタ 36881">
              <a:extLst>
                <a:ext uri="{FF2B5EF4-FFF2-40B4-BE49-F238E27FC236}">
                  <a16:creationId xmlns:a16="http://schemas.microsoft.com/office/drawing/2014/main" id="{ECC50E91-4F62-DFC5-283D-B54F334724FE}"/>
                </a:ext>
              </a:extLst>
            </p:cNvPr>
            <p:cNvCxnSpPr/>
            <p:nvPr/>
          </p:nvCxnSpPr>
          <p:spPr bwMode="auto">
            <a:xfrm>
              <a:off x="6366409" y="3561224"/>
              <a:ext cx="358893" cy="65954"/>
            </a:xfrm>
            <a:prstGeom prst="line">
              <a:avLst/>
            </a:prstGeom>
            <a:noFill/>
            <a:ln w="9525" cap="flat" cmpd="sng" algn="ctr">
              <a:solidFill>
                <a:schemeClr val="tx1"/>
              </a:solidFill>
              <a:prstDash val="solid"/>
              <a:round/>
              <a:headEnd type="arrow" w="sm" len="lg"/>
              <a:tailEnd type="arrow" w="sm" len="lg"/>
            </a:ln>
            <a:effectLst/>
          </p:spPr>
        </p:cxnSp>
        <p:sp>
          <p:nvSpPr>
            <p:cNvPr id="36883" name="正方形/長方形 36882">
              <a:extLst>
                <a:ext uri="{FF2B5EF4-FFF2-40B4-BE49-F238E27FC236}">
                  <a16:creationId xmlns:a16="http://schemas.microsoft.com/office/drawing/2014/main" id="{AAE94F89-CFEA-D927-588C-F585CBE92CAB}"/>
                </a:ext>
              </a:extLst>
            </p:cNvPr>
            <p:cNvSpPr/>
            <p:nvPr/>
          </p:nvSpPr>
          <p:spPr>
            <a:xfrm>
              <a:off x="6750950" y="3509692"/>
              <a:ext cx="532517"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0.1</a:t>
              </a:r>
              <a:endParaRPr lang="ja-JP" altLang="en-US" sz="1400" i="1" dirty="0"/>
            </a:p>
          </p:txBody>
        </p:sp>
        <p:sp>
          <p:nvSpPr>
            <p:cNvPr id="2" name="正方形/長方形 1">
              <a:extLst>
                <a:ext uri="{FF2B5EF4-FFF2-40B4-BE49-F238E27FC236}">
                  <a16:creationId xmlns:a16="http://schemas.microsoft.com/office/drawing/2014/main" id="{F83EB61F-8006-AC63-9B9D-94103027090A}"/>
                </a:ext>
              </a:extLst>
            </p:cNvPr>
            <p:cNvSpPr>
              <a:spLocks noChangeAspect="1"/>
            </p:cNvSpPr>
            <p:nvPr/>
          </p:nvSpPr>
          <p:spPr bwMode="auto">
            <a:xfrm>
              <a:off x="6952933" y="415691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4" name="テキスト ボックス 3">
            <a:extLst>
              <a:ext uri="{FF2B5EF4-FFF2-40B4-BE49-F238E27FC236}">
                <a16:creationId xmlns:a16="http://schemas.microsoft.com/office/drawing/2014/main" id="{363D73BB-46C5-9A16-FA06-4DDE38A6956C}"/>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12" name="正方形/長方形 11">
            <a:extLst>
              <a:ext uri="{FF2B5EF4-FFF2-40B4-BE49-F238E27FC236}">
                <a16:creationId xmlns:a16="http://schemas.microsoft.com/office/drawing/2014/main" id="{536D3B74-483E-F8C4-F128-88AC25282E87}"/>
              </a:ext>
            </a:extLst>
          </p:cNvPr>
          <p:cNvSpPr/>
          <p:nvPr/>
        </p:nvSpPr>
        <p:spPr bwMode="auto">
          <a:xfrm>
            <a:off x="7044812" y="3868842"/>
            <a:ext cx="481781" cy="1376516"/>
          </a:xfrm>
          <a:prstGeom prst="rect">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 name="正方形/長方形 4">
            <a:extLst>
              <a:ext uri="{FF2B5EF4-FFF2-40B4-BE49-F238E27FC236}">
                <a16:creationId xmlns:a16="http://schemas.microsoft.com/office/drawing/2014/main" id="{E682C3A5-1D0F-11FD-FC16-DCFCA74F55E8}"/>
              </a:ext>
            </a:extLst>
          </p:cNvPr>
          <p:cNvSpPr/>
          <p:nvPr/>
        </p:nvSpPr>
        <p:spPr bwMode="auto">
          <a:xfrm>
            <a:off x="6243483" y="5260258"/>
            <a:ext cx="2094271" cy="285136"/>
          </a:xfrm>
          <a:prstGeom prst="rect">
            <a:avLst/>
          </a:prstGeom>
          <a:solidFill>
            <a:schemeClr val="bg2">
              <a:lumMod val="85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 name="フリーフォーム: 図形 5">
            <a:extLst>
              <a:ext uri="{FF2B5EF4-FFF2-40B4-BE49-F238E27FC236}">
                <a16:creationId xmlns:a16="http://schemas.microsoft.com/office/drawing/2014/main" id="{69D69F41-3FC2-51AC-03E1-F73A341E251A}"/>
              </a:ext>
            </a:extLst>
          </p:cNvPr>
          <p:cNvSpPr/>
          <p:nvPr/>
        </p:nvSpPr>
        <p:spPr bwMode="auto">
          <a:xfrm>
            <a:off x="7039897" y="3883742"/>
            <a:ext cx="491613" cy="1386348"/>
          </a:xfrm>
          <a:custGeom>
            <a:avLst/>
            <a:gdLst>
              <a:gd name="connsiteX0" fmla="*/ 344129 w 344129"/>
              <a:gd name="connsiteY0" fmla="*/ 0 h 1386348"/>
              <a:gd name="connsiteX1" fmla="*/ 226142 w 344129"/>
              <a:gd name="connsiteY1" fmla="*/ 235974 h 1386348"/>
              <a:gd name="connsiteX2" fmla="*/ 324464 w 344129"/>
              <a:gd name="connsiteY2" fmla="*/ 452284 h 1386348"/>
              <a:gd name="connsiteX3" fmla="*/ 127819 w 344129"/>
              <a:gd name="connsiteY3" fmla="*/ 747251 h 1386348"/>
              <a:gd name="connsiteX4" fmla="*/ 127819 w 344129"/>
              <a:gd name="connsiteY4" fmla="*/ 1111045 h 1386348"/>
              <a:gd name="connsiteX5" fmla="*/ 0 w 344129"/>
              <a:gd name="connsiteY5" fmla="*/ 1386348 h 1386348"/>
              <a:gd name="connsiteX0" fmla="*/ 344129 w 344129"/>
              <a:gd name="connsiteY0" fmla="*/ 0 h 1386348"/>
              <a:gd name="connsiteX1" fmla="*/ 226142 w 344129"/>
              <a:gd name="connsiteY1" fmla="*/ 235974 h 1386348"/>
              <a:gd name="connsiteX2" fmla="*/ 235974 w 344129"/>
              <a:gd name="connsiteY2" fmla="*/ 462117 h 1386348"/>
              <a:gd name="connsiteX3" fmla="*/ 127819 w 344129"/>
              <a:gd name="connsiteY3" fmla="*/ 747251 h 1386348"/>
              <a:gd name="connsiteX4" fmla="*/ 127819 w 344129"/>
              <a:gd name="connsiteY4" fmla="*/ 1111045 h 1386348"/>
              <a:gd name="connsiteX5" fmla="*/ 0 w 344129"/>
              <a:gd name="connsiteY5" fmla="*/ 1386348 h 1386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129" h="1386348">
                <a:moveTo>
                  <a:pt x="344129" y="0"/>
                </a:moveTo>
                <a:cubicBezTo>
                  <a:pt x="286774" y="80296"/>
                  <a:pt x="244168" y="158955"/>
                  <a:pt x="226142" y="235974"/>
                </a:cubicBezTo>
                <a:cubicBezTo>
                  <a:pt x="208116" y="312993"/>
                  <a:pt x="252361" y="376904"/>
                  <a:pt x="235974" y="462117"/>
                </a:cubicBezTo>
                <a:cubicBezTo>
                  <a:pt x="219587" y="547330"/>
                  <a:pt x="145845" y="639096"/>
                  <a:pt x="127819" y="747251"/>
                </a:cubicBezTo>
                <a:cubicBezTo>
                  <a:pt x="109793" y="855406"/>
                  <a:pt x="149122" y="1004529"/>
                  <a:pt x="127819" y="1111045"/>
                </a:cubicBezTo>
                <a:cubicBezTo>
                  <a:pt x="106516" y="1217561"/>
                  <a:pt x="53258" y="1301954"/>
                  <a:pt x="0" y="1386348"/>
                </a:cubicBezTo>
              </a:path>
            </a:pathLst>
          </a:custGeom>
          <a:noFill/>
          <a:ln w="28575" cap="flat" cmpd="sng" algn="ctr">
            <a:solidFill>
              <a:schemeClr val="tx2">
                <a:lumMod val="75000"/>
                <a:lumOff val="25000"/>
              </a:schemeClr>
            </a:solidFill>
            <a:prstDash val="sysDash"/>
            <a:round/>
            <a:headEnd type="none" w="med" len="med"/>
            <a:tailEnd type="none" w="med" len="med"/>
          </a:ln>
          <a:effectLst/>
        </p:spPr>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20947404-D450-6A84-B340-AF0D15787E1E}"/>
              </a:ext>
            </a:extLst>
          </p:cNvPr>
          <p:cNvCxnSpPr>
            <a:cxnSpLocks/>
          </p:cNvCxnSpPr>
          <p:nvPr/>
        </p:nvCxnSpPr>
        <p:spPr bwMode="auto">
          <a:xfrm flipH="1">
            <a:off x="6998302" y="3627801"/>
            <a:ext cx="592201" cy="1858598"/>
          </a:xfrm>
          <a:prstGeom prst="line">
            <a:avLst/>
          </a:prstGeom>
          <a:ln w="19050">
            <a:headEnd type="none" w="lg" len="lg"/>
            <a:tailEnd type="none" w="lg" len="lg"/>
          </a:ln>
        </p:spPr>
        <p:style>
          <a:lnRef idx="1">
            <a:schemeClr val="accent2"/>
          </a:lnRef>
          <a:fillRef idx="0">
            <a:schemeClr val="accent2"/>
          </a:fillRef>
          <a:effectRef idx="0">
            <a:schemeClr val="accent2"/>
          </a:effectRef>
          <a:fontRef idx="minor">
            <a:schemeClr val="tx1"/>
          </a:fontRef>
        </p:style>
      </p:cxnSp>
      <p:sp>
        <p:nvSpPr>
          <p:cNvPr id="7" name="テキスト ボックス 6">
            <a:extLst>
              <a:ext uri="{FF2B5EF4-FFF2-40B4-BE49-F238E27FC236}">
                <a16:creationId xmlns:a16="http://schemas.microsoft.com/office/drawing/2014/main" id="{69E4077E-A713-5BE7-AA49-D720AB11EE3A}"/>
              </a:ext>
            </a:extLst>
          </p:cNvPr>
          <p:cNvSpPr txBox="1"/>
          <p:nvPr/>
        </p:nvSpPr>
        <p:spPr>
          <a:xfrm>
            <a:off x="2598427" y="5887360"/>
            <a:ext cx="3766022" cy="318924"/>
          </a:xfrm>
          <a:prstGeom prst="rect">
            <a:avLst/>
          </a:prstGeom>
          <a:noFill/>
        </p:spPr>
        <p:txBody>
          <a:bodyPr wrap="none" lIns="36000" tIns="36000" rIns="36000" bIns="36000" rtlCol="0">
            <a:spAutoFit/>
          </a:bodyPr>
          <a:lstStyle/>
          <a:p>
            <a:r>
              <a:rPr lang="ja-JP" altLang="en-US" sz="1600" dirty="0">
                <a:latin typeface="+mj-lt"/>
                <a:ea typeface="+mj-ea"/>
              </a:rPr>
              <a:t>円筒の軸線の直角度の図示例とその解釈</a:t>
            </a:r>
            <a:endParaRPr kumimoji="1" lang="ja-JP" altLang="en-US" sz="1600" dirty="0">
              <a:latin typeface="+mj-lt"/>
              <a:ea typeface="+mj-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3"/>
          <p:cNvSpPr>
            <a:spLocks noGrp="1" noChangeArrowheads="1"/>
          </p:cNvSpPr>
          <p:nvPr>
            <p:ph idx="1"/>
          </p:nvPr>
        </p:nvSpPr>
        <p:spPr/>
        <p:txBody>
          <a:bodyPr/>
          <a:lstStyle/>
          <a:p>
            <a:pPr eaLnBrk="1" hangingPunct="1"/>
            <a:r>
              <a:rPr lang="ja-JP" altLang="en-US" dirty="0"/>
              <a:t>穴の軸線の位置度</a:t>
            </a:r>
          </a:p>
          <a:p>
            <a:pPr lvl="1" eaLnBrk="1" hangingPunct="1"/>
            <a:r>
              <a:rPr lang="ja-JP" altLang="en-US" dirty="0"/>
              <a:t>データム</a:t>
            </a:r>
            <a:r>
              <a:rPr lang="en-US" altLang="ja-JP" dirty="0"/>
              <a:t>A</a:t>
            </a:r>
            <a:r>
              <a:rPr lang="ja-JP" altLang="en-US" dirty="0"/>
              <a:t>，データム</a:t>
            </a:r>
            <a:r>
              <a:rPr lang="en-US" altLang="ja-JP" dirty="0"/>
              <a:t>B</a:t>
            </a:r>
            <a:r>
              <a:rPr lang="ja-JP" altLang="en-US" dirty="0"/>
              <a:t>およびデータム</a:t>
            </a:r>
            <a:r>
              <a:rPr lang="en-US" altLang="ja-JP" dirty="0"/>
              <a:t>C</a:t>
            </a:r>
            <a:r>
              <a:rPr lang="ja-JP" altLang="en-US" dirty="0"/>
              <a:t>で決まる位置に対して，データム</a:t>
            </a:r>
            <a:r>
              <a:rPr lang="en-US" altLang="ja-JP" dirty="0"/>
              <a:t>A</a:t>
            </a:r>
            <a:r>
              <a:rPr lang="ja-JP" altLang="en-US" dirty="0"/>
              <a:t>に垂直で位置が，データム</a:t>
            </a:r>
            <a:r>
              <a:rPr lang="en-US" altLang="ja-JP" dirty="0"/>
              <a:t>B</a:t>
            </a:r>
            <a:r>
              <a:rPr lang="ja-JP" altLang="en-US" dirty="0"/>
              <a:t>から</a:t>
            </a:r>
            <a:r>
              <a:rPr lang="en-US" altLang="ja-JP" dirty="0"/>
              <a:t>40 mm</a:t>
            </a:r>
            <a:r>
              <a:rPr lang="ja-JP" altLang="en-US" dirty="0"/>
              <a:t>でデータム</a:t>
            </a:r>
            <a:r>
              <a:rPr lang="en-US" altLang="ja-JP" dirty="0"/>
              <a:t>C</a:t>
            </a:r>
            <a:r>
              <a:rPr lang="ja-JP" altLang="en-US" dirty="0"/>
              <a:t>から</a:t>
            </a:r>
            <a:r>
              <a:rPr lang="en-US" altLang="ja-JP" dirty="0"/>
              <a:t>50 mm</a:t>
            </a:r>
            <a:r>
              <a:rPr lang="ja-JP" altLang="en-US" dirty="0"/>
              <a:t>にある直径</a:t>
            </a:r>
            <a:r>
              <a:rPr lang="en-US" altLang="ja-JP" dirty="0"/>
              <a:t>0.2 mm</a:t>
            </a:r>
            <a:r>
              <a:rPr lang="ja-JP" altLang="en-US" dirty="0"/>
              <a:t>の円筒領域に，穴の軸線が入っている必要がある</a:t>
            </a:r>
            <a:endParaRPr lang="en-US" altLang="ja-JP" dirty="0"/>
          </a:p>
          <a:p>
            <a:pPr lvl="1" eaLnBrk="1" hangingPunct="1"/>
            <a:endParaRPr lang="ja-JP" altLang="en-US" dirty="0"/>
          </a:p>
        </p:txBody>
      </p:sp>
      <p:sp>
        <p:nvSpPr>
          <p:cNvPr id="908290" name="Rectangle 2"/>
          <p:cNvSpPr>
            <a:spLocks noGrp="1" noChangeArrowheads="1"/>
          </p:cNvSpPr>
          <p:nvPr>
            <p:ph type="title"/>
          </p:nvPr>
        </p:nvSpPr>
        <p:spPr/>
        <p:txBody>
          <a:bodyPr/>
          <a:lstStyle/>
          <a:p>
            <a:pPr eaLnBrk="1" hangingPunct="1">
              <a:defRPr/>
            </a:pPr>
            <a:r>
              <a:rPr lang="ja-JP" altLang="en-US"/>
              <a:t>位置公差：位置度</a:t>
            </a:r>
          </a:p>
        </p:txBody>
      </p:sp>
      <p:sp>
        <p:nvSpPr>
          <p:cNvPr id="38914" name="日付プレースホルダ 3"/>
          <p:cNvSpPr>
            <a:spLocks noGrp="1"/>
          </p:cNvSpPr>
          <p:nvPr>
            <p:ph type="dt" sz="half" idx="10"/>
          </p:nvPr>
        </p:nvSpPr>
        <p:spPr/>
        <p:txBody>
          <a:bodyPr/>
          <a:lstStyle/>
          <a:p>
            <a:pPr>
              <a:defRPr/>
            </a:pPr>
            <a:r>
              <a:rPr lang="en-US" altLang="ja-JP"/>
              <a:t>2022-7-21</a:t>
            </a:r>
          </a:p>
        </p:txBody>
      </p:sp>
      <p:sp>
        <p:nvSpPr>
          <p:cNvPr id="38915"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38916" name="スライド番号プレースホルダ 5"/>
          <p:cNvSpPr>
            <a:spLocks noGrp="1"/>
          </p:cNvSpPr>
          <p:nvPr>
            <p:ph type="sldNum" sz="quarter" idx="12"/>
          </p:nvPr>
        </p:nvSpPr>
        <p:spPr/>
        <p:txBody>
          <a:bodyPr/>
          <a:lstStyle/>
          <a:p>
            <a:pPr>
              <a:defRPr/>
            </a:pPr>
            <a:fld id="{3D61FAC4-BA66-43F5-ABCF-38A9F4BD0DCF}" type="slidenum">
              <a:rPr lang="en-US" altLang="ja-JP" smtClean="0"/>
              <a:pPr>
                <a:defRPr/>
              </a:pPr>
              <a:t>23</a:t>
            </a:fld>
            <a:endParaRPr lang="en-US" altLang="ja-JP"/>
          </a:p>
        </p:txBody>
      </p:sp>
      <p:grpSp>
        <p:nvGrpSpPr>
          <p:cNvPr id="908322" name="グループ化 908321">
            <a:extLst>
              <a:ext uri="{FF2B5EF4-FFF2-40B4-BE49-F238E27FC236}">
                <a16:creationId xmlns:a16="http://schemas.microsoft.com/office/drawing/2014/main" id="{0452E972-A1B8-D188-ED26-962DEE213C06}"/>
              </a:ext>
            </a:extLst>
          </p:cNvPr>
          <p:cNvGrpSpPr/>
          <p:nvPr/>
        </p:nvGrpSpPr>
        <p:grpSpPr>
          <a:xfrm>
            <a:off x="730114" y="2988188"/>
            <a:ext cx="4504346" cy="2304000"/>
            <a:chOff x="4255831" y="809778"/>
            <a:chExt cx="4504346" cy="2304000"/>
          </a:xfrm>
        </p:grpSpPr>
        <p:sp>
          <p:nvSpPr>
            <p:cNvPr id="908323" name="正方形/長方形 908322">
              <a:extLst>
                <a:ext uri="{FF2B5EF4-FFF2-40B4-BE49-F238E27FC236}">
                  <a16:creationId xmlns:a16="http://schemas.microsoft.com/office/drawing/2014/main" id="{0DCCB8F7-CFF3-7F67-48CD-675F862DA12A}"/>
                </a:ext>
              </a:extLst>
            </p:cNvPr>
            <p:cNvSpPr/>
            <p:nvPr/>
          </p:nvSpPr>
          <p:spPr bwMode="auto">
            <a:xfrm>
              <a:off x="4756214" y="809778"/>
              <a:ext cx="2880000" cy="180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908324" name="正方形/長方形 908323">
              <a:extLst>
                <a:ext uri="{FF2B5EF4-FFF2-40B4-BE49-F238E27FC236}">
                  <a16:creationId xmlns:a16="http://schemas.microsoft.com/office/drawing/2014/main" id="{7F13D199-477D-77F6-10BA-55BD341EA591}"/>
                </a:ext>
              </a:extLst>
            </p:cNvPr>
            <p:cNvSpPr/>
            <p:nvPr/>
          </p:nvSpPr>
          <p:spPr bwMode="auto">
            <a:xfrm rot="16200000">
              <a:off x="7404438" y="1349778"/>
              <a:ext cx="1800000" cy="72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908325" name="グループ化 908324">
              <a:extLst>
                <a:ext uri="{FF2B5EF4-FFF2-40B4-BE49-F238E27FC236}">
                  <a16:creationId xmlns:a16="http://schemas.microsoft.com/office/drawing/2014/main" id="{A9E0F738-58C8-520F-EA45-29564FD9D7DA}"/>
                </a:ext>
              </a:extLst>
            </p:cNvPr>
            <p:cNvGrpSpPr/>
            <p:nvPr/>
          </p:nvGrpSpPr>
          <p:grpSpPr>
            <a:xfrm>
              <a:off x="8219792" y="2814442"/>
              <a:ext cx="444646" cy="252000"/>
              <a:chOff x="6851014" y="2465953"/>
              <a:chExt cx="444646" cy="252000"/>
            </a:xfrm>
          </p:grpSpPr>
          <p:grpSp>
            <p:nvGrpSpPr>
              <p:cNvPr id="908362" name="グループ化 908361">
                <a:extLst>
                  <a:ext uri="{FF2B5EF4-FFF2-40B4-BE49-F238E27FC236}">
                    <a16:creationId xmlns:a16="http://schemas.microsoft.com/office/drawing/2014/main" id="{43864370-66A4-57ED-A0A6-E0EF96AA4565}"/>
                  </a:ext>
                </a:extLst>
              </p:cNvPr>
              <p:cNvGrpSpPr/>
              <p:nvPr/>
            </p:nvGrpSpPr>
            <p:grpSpPr>
              <a:xfrm rot="5400000" flipH="1">
                <a:off x="7027522" y="2395814"/>
                <a:ext cx="144000" cy="392277"/>
                <a:chOff x="2603776" y="4845450"/>
                <a:chExt cx="144000" cy="392277"/>
              </a:xfrm>
            </p:grpSpPr>
            <p:sp>
              <p:nvSpPr>
                <p:cNvPr id="908364" name="二等辺三角形 908363">
                  <a:extLst>
                    <a:ext uri="{FF2B5EF4-FFF2-40B4-BE49-F238E27FC236}">
                      <a16:creationId xmlns:a16="http://schemas.microsoft.com/office/drawing/2014/main" id="{BA41C732-3FD2-6F4C-235D-C23E15616141}"/>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08365" name="直線コネクタ 908364">
                  <a:extLst>
                    <a:ext uri="{FF2B5EF4-FFF2-40B4-BE49-F238E27FC236}">
                      <a16:creationId xmlns:a16="http://schemas.microsoft.com/office/drawing/2014/main" id="{52A7D225-DC01-A655-F20B-652EDB09FF8A}"/>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908363" name="正方形/長方形 908362">
                <a:extLst>
                  <a:ext uri="{FF2B5EF4-FFF2-40B4-BE49-F238E27FC236}">
                    <a16:creationId xmlns:a16="http://schemas.microsoft.com/office/drawing/2014/main" id="{E7829B5B-7DCD-CFBD-355C-D39ECEBECD10}"/>
                  </a:ext>
                </a:extLst>
              </p:cNvPr>
              <p:cNvSpPr>
                <a:spLocks noChangeAspect="1"/>
              </p:cNvSpPr>
              <p:nvPr/>
            </p:nvSpPr>
            <p:spPr bwMode="auto">
              <a:xfrm>
                <a:off x="6851014" y="246595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908326" name="円/楕円 65">
              <a:extLst>
                <a:ext uri="{FF2B5EF4-FFF2-40B4-BE49-F238E27FC236}">
                  <a16:creationId xmlns:a16="http://schemas.microsoft.com/office/drawing/2014/main" id="{FD8CB132-6434-004C-FFCE-DFF161C0387C}"/>
                </a:ext>
              </a:extLst>
            </p:cNvPr>
            <p:cNvSpPr>
              <a:spLocks noChangeAspect="1"/>
            </p:cNvSpPr>
            <p:nvPr/>
          </p:nvSpPr>
          <p:spPr bwMode="auto">
            <a:xfrm>
              <a:off x="5370562" y="1626752"/>
              <a:ext cx="540000" cy="540000"/>
            </a:xfrm>
            <a:prstGeom prst="ellipse">
              <a:avLst/>
            </a:prstGeom>
            <a:noFill/>
            <a:ln w="222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08327" name="直線コネクタ 908326">
              <a:extLst>
                <a:ext uri="{FF2B5EF4-FFF2-40B4-BE49-F238E27FC236}">
                  <a16:creationId xmlns:a16="http://schemas.microsoft.com/office/drawing/2014/main" id="{187FCA86-CFEB-09D1-2154-7DA3B02547D4}"/>
                </a:ext>
              </a:extLst>
            </p:cNvPr>
            <p:cNvCxnSpPr>
              <a:cxnSpLocks/>
            </p:cNvCxnSpPr>
            <p:nvPr/>
          </p:nvCxnSpPr>
          <p:spPr bwMode="auto">
            <a:xfrm flipV="1">
              <a:off x="4594997" y="1889778"/>
              <a:ext cx="0" cy="720000"/>
            </a:xfrm>
            <a:prstGeom prst="line">
              <a:avLst/>
            </a:prstGeom>
            <a:noFill/>
            <a:ln w="12700" cap="flat" cmpd="sng" algn="ctr">
              <a:solidFill>
                <a:schemeClr val="tx1"/>
              </a:solidFill>
              <a:prstDash val="solid"/>
              <a:round/>
              <a:headEnd type="arrow" w="sm" len="lg"/>
              <a:tailEnd type="arrow" w="sm" len="lg"/>
            </a:ln>
            <a:effectLst/>
          </p:spPr>
        </p:cxnSp>
        <p:cxnSp>
          <p:nvCxnSpPr>
            <p:cNvPr id="908328" name="直線コネクタ 908327">
              <a:extLst>
                <a:ext uri="{FF2B5EF4-FFF2-40B4-BE49-F238E27FC236}">
                  <a16:creationId xmlns:a16="http://schemas.microsoft.com/office/drawing/2014/main" id="{6C5EB08D-8787-1C9B-523A-B941B2CD71B5}"/>
                </a:ext>
              </a:extLst>
            </p:cNvPr>
            <p:cNvCxnSpPr>
              <a:cxnSpLocks/>
            </p:cNvCxnSpPr>
            <p:nvPr/>
          </p:nvCxnSpPr>
          <p:spPr bwMode="auto">
            <a:xfrm flipH="1">
              <a:off x="4516957" y="1897641"/>
              <a:ext cx="1505646" cy="0"/>
            </a:xfrm>
            <a:prstGeom prst="line">
              <a:avLst/>
            </a:prstGeom>
            <a:noFill/>
            <a:ln w="12700" cap="flat" cmpd="sng" algn="ctr">
              <a:solidFill>
                <a:schemeClr val="tx1"/>
              </a:solidFill>
              <a:prstDash val="lgDashDot"/>
              <a:round/>
              <a:headEnd type="none" w="sm" len="lg"/>
              <a:tailEnd type="none" w="sm" len="lg"/>
            </a:ln>
            <a:effectLst/>
          </p:spPr>
        </p:cxnSp>
        <p:cxnSp>
          <p:nvCxnSpPr>
            <p:cNvPr id="908329" name="直線コネクタ 908328">
              <a:extLst>
                <a:ext uri="{FF2B5EF4-FFF2-40B4-BE49-F238E27FC236}">
                  <a16:creationId xmlns:a16="http://schemas.microsoft.com/office/drawing/2014/main" id="{336F36C9-674C-1AE9-BCF4-4BDE31CDA821}"/>
                </a:ext>
              </a:extLst>
            </p:cNvPr>
            <p:cNvCxnSpPr>
              <a:cxnSpLocks/>
            </p:cNvCxnSpPr>
            <p:nvPr/>
          </p:nvCxnSpPr>
          <p:spPr bwMode="auto">
            <a:xfrm flipH="1">
              <a:off x="4511514" y="2609778"/>
              <a:ext cx="238803" cy="0"/>
            </a:xfrm>
            <a:prstGeom prst="line">
              <a:avLst/>
            </a:prstGeom>
            <a:noFill/>
            <a:ln w="12700" cap="flat" cmpd="sng" algn="ctr">
              <a:solidFill>
                <a:schemeClr val="tx1"/>
              </a:solidFill>
              <a:prstDash val="solid"/>
              <a:round/>
              <a:headEnd type="none" w="sm" len="lg"/>
              <a:tailEnd type="none" w="sm" len="lg"/>
            </a:ln>
            <a:effectLst/>
          </p:spPr>
        </p:cxnSp>
        <p:cxnSp>
          <p:nvCxnSpPr>
            <p:cNvPr id="908330" name="直線コネクタ 908329">
              <a:extLst>
                <a:ext uri="{FF2B5EF4-FFF2-40B4-BE49-F238E27FC236}">
                  <a16:creationId xmlns:a16="http://schemas.microsoft.com/office/drawing/2014/main" id="{8E2B016C-FBCB-3B58-B889-893F20C174FB}"/>
                </a:ext>
              </a:extLst>
            </p:cNvPr>
            <p:cNvCxnSpPr>
              <a:cxnSpLocks/>
            </p:cNvCxnSpPr>
            <p:nvPr/>
          </p:nvCxnSpPr>
          <p:spPr bwMode="auto">
            <a:xfrm>
              <a:off x="5641451" y="1499281"/>
              <a:ext cx="0" cy="1558016"/>
            </a:xfrm>
            <a:prstGeom prst="line">
              <a:avLst/>
            </a:prstGeom>
            <a:noFill/>
            <a:ln w="12700" cap="flat" cmpd="sng" algn="ctr">
              <a:solidFill>
                <a:schemeClr val="tx1"/>
              </a:solidFill>
              <a:prstDash val="lgDashDot"/>
              <a:round/>
              <a:headEnd type="none" w="sm" len="lg"/>
              <a:tailEnd type="none" w="sm" len="lg"/>
            </a:ln>
            <a:effectLst/>
          </p:spPr>
        </p:cxnSp>
        <p:cxnSp>
          <p:nvCxnSpPr>
            <p:cNvPr id="908331" name="直線コネクタ 908330">
              <a:extLst>
                <a:ext uri="{FF2B5EF4-FFF2-40B4-BE49-F238E27FC236}">
                  <a16:creationId xmlns:a16="http://schemas.microsoft.com/office/drawing/2014/main" id="{7931C2CB-4D3E-F69C-6D0A-3EF0C4590FD9}"/>
                </a:ext>
              </a:extLst>
            </p:cNvPr>
            <p:cNvCxnSpPr/>
            <p:nvPr/>
          </p:nvCxnSpPr>
          <p:spPr bwMode="auto">
            <a:xfrm>
              <a:off x="4750317" y="2983520"/>
              <a:ext cx="900000" cy="0"/>
            </a:xfrm>
            <a:prstGeom prst="line">
              <a:avLst/>
            </a:prstGeom>
            <a:noFill/>
            <a:ln w="12700" cap="flat" cmpd="sng" algn="ctr">
              <a:solidFill>
                <a:schemeClr val="tx1"/>
              </a:solidFill>
              <a:prstDash val="solid"/>
              <a:round/>
              <a:headEnd type="arrow" w="sm" len="lg"/>
              <a:tailEnd type="arrow" w="sm" len="lg"/>
            </a:ln>
            <a:effectLst/>
          </p:spPr>
        </p:cxnSp>
        <p:cxnSp>
          <p:nvCxnSpPr>
            <p:cNvPr id="908332" name="直線コネクタ 908331">
              <a:extLst>
                <a:ext uri="{FF2B5EF4-FFF2-40B4-BE49-F238E27FC236}">
                  <a16:creationId xmlns:a16="http://schemas.microsoft.com/office/drawing/2014/main" id="{61CB7095-8BB7-FE86-9672-47FEB1BCD06B}"/>
                </a:ext>
              </a:extLst>
            </p:cNvPr>
            <p:cNvCxnSpPr>
              <a:cxnSpLocks/>
            </p:cNvCxnSpPr>
            <p:nvPr/>
          </p:nvCxnSpPr>
          <p:spPr bwMode="auto">
            <a:xfrm>
              <a:off x="4756215" y="2609778"/>
              <a:ext cx="0" cy="504000"/>
            </a:xfrm>
            <a:prstGeom prst="line">
              <a:avLst/>
            </a:prstGeom>
            <a:noFill/>
            <a:ln w="12700" cap="flat" cmpd="sng" algn="ctr">
              <a:solidFill>
                <a:schemeClr val="tx1"/>
              </a:solidFill>
              <a:prstDash val="solid"/>
              <a:round/>
              <a:headEnd type="none" w="sm" len="lg"/>
              <a:tailEnd type="none" w="sm" len="lg"/>
            </a:ln>
            <a:effectLst/>
          </p:spPr>
        </p:cxnSp>
        <p:sp>
          <p:nvSpPr>
            <p:cNvPr id="908333" name="正方形/長方形 908332">
              <a:extLst>
                <a:ext uri="{FF2B5EF4-FFF2-40B4-BE49-F238E27FC236}">
                  <a16:creationId xmlns:a16="http://schemas.microsoft.com/office/drawing/2014/main" id="{4FE4D7C3-E45F-563A-2AD0-D1AA463649D3}"/>
                </a:ext>
              </a:extLst>
            </p:cNvPr>
            <p:cNvSpPr>
              <a:spLocks/>
            </p:cNvSpPr>
            <p:nvPr/>
          </p:nvSpPr>
          <p:spPr bwMode="auto">
            <a:xfrm>
              <a:off x="4965401" y="2689766"/>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50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08334" name="正方形/長方形 908333">
              <a:extLst>
                <a:ext uri="{FF2B5EF4-FFF2-40B4-BE49-F238E27FC236}">
                  <a16:creationId xmlns:a16="http://schemas.microsoft.com/office/drawing/2014/main" id="{BC4D577F-48E6-0018-524A-8F77D9EA0207}"/>
                </a:ext>
              </a:extLst>
            </p:cNvPr>
            <p:cNvSpPr>
              <a:spLocks/>
            </p:cNvSpPr>
            <p:nvPr/>
          </p:nvSpPr>
          <p:spPr bwMode="auto">
            <a:xfrm rot="16200000">
              <a:off x="4215212" y="2150258"/>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40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908335" name="直線コネクタ 908334">
              <a:extLst>
                <a:ext uri="{FF2B5EF4-FFF2-40B4-BE49-F238E27FC236}">
                  <a16:creationId xmlns:a16="http://schemas.microsoft.com/office/drawing/2014/main" id="{7F31880B-F64B-227D-839F-D045B2C7A2D0}"/>
                </a:ext>
              </a:extLst>
            </p:cNvPr>
            <p:cNvCxnSpPr>
              <a:cxnSpLocks/>
            </p:cNvCxnSpPr>
            <p:nvPr/>
          </p:nvCxnSpPr>
          <p:spPr bwMode="auto">
            <a:xfrm flipH="1">
              <a:off x="7836335" y="1897641"/>
              <a:ext cx="923842" cy="0"/>
            </a:xfrm>
            <a:prstGeom prst="line">
              <a:avLst/>
            </a:prstGeom>
            <a:noFill/>
            <a:ln w="12700" cap="flat" cmpd="sng" algn="ctr">
              <a:solidFill>
                <a:schemeClr val="tx1"/>
              </a:solidFill>
              <a:prstDash val="lgDashDot"/>
              <a:round/>
              <a:headEnd type="none" w="sm" len="lg"/>
              <a:tailEnd type="none" w="sm" len="lg"/>
            </a:ln>
            <a:effectLst/>
          </p:spPr>
        </p:cxnSp>
        <p:cxnSp>
          <p:nvCxnSpPr>
            <p:cNvPr id="908336" name="直線コネクタ 908335">
              <a:extLst>
                <a:ext uri="{FF2B5EF4-FFF2-40B4-BE49-F238E27FC236}">
                  <a16:creationId xmlns:a16="http://schemas.microsoft.com/office/drawing/2014/main" id="{BB6E6D78-6466-AC14-243A-F66CA9C9BC0A}"/>
                </a:ext>
              </a:extLst>
            </p:cNvPr>
            <p:cNvCxnSpPr>
              <a:cxnSpLocks/>
            </p:cNvCxnSpPr>
            <p:nvPr/>
          </p:nvCxnSpPr>
          <p:spPr bwMode="auto">
            <a:xfrm>
              <a:off x="7944438" y="1626752"/>
              <a:ext cx="720000" cy="0"/>
            </a:xfrm>
            <a:prstGeom prst="line">
              <a:avLst/>
            </a:prstGeom>
            <a:noFill/>
            <a:ln w="28575" cap="flat" cmpd="sng" algn="ctr">
              <a:solidFill>
                <a:schemeClr val="tx1"/>
              </a:solidFill>
              <a:prstDash val="sysDash"/>
              <a:round/>
              <a:headEnd type="none" w="lg" len="lg"/>
              <a:tailEnd type="none" w="lg" len="lg"/>
            </a:ln>
            <a:effectLst/>
          </p:spPr>
        </p:cxnSp>
        <p:cxnSp>
          <p:nvCxnSpPr>
            <p:cNvPr id="908337" name="直線コネクタ 908336">
              <a:extLst>
                <a:ext uri="{FF2B5EF4-FFF2-40B4-BE49-F238E27FC236}">
                  <a16:creationId xmlns:a16="http://schemas.microsoft.com/office/drawing/2014/main" id="{90C4C273-CA23-5826-0290-E7CFA58CB81D}"/>
                </a:ext>
              </a:extLst>
            </p:cNvPr>
            <p:cNvCxnSpPr>
              <a:cxnSpLocks/>
            </p:cNvCxnSpPr>
            <p:nvPr/>
          </p:nvCxnSpPr>
          <p:spPr bwMode="auto">
            <a:xfrm>
              <a:off x="7944438" y="2166752"/>
              <a:ext cx="720000" cy="0"/>
            </a:xfrm>
            <a:prstGeom prst="line">
              <a:avLst/>
            </a:prstGeom>
            <a:noFill/>
            <a:ln w="28575" cap="flat" cmpd="sng" algn="ctr">
              <a:solidFill>
                <a:schemeClr val="tx1"/>
              </a:solidFill>
              <a:prstDash val="sysDash"/>
              <a:round/>
              <a:headEnd type="none" w="lg" len="lg"/>
              <a:tailEnd type="none" w="lg" len="lg"/>
            </a:ln>
            <a:effectLst/>
          </p:spPr>
        </p:cxnSp>
        <p:cxnSp>
          <p:nvCxnSpPr>
            <p:cNvPr id="908338" name="直線コネクタ 908337">
              <a:extLst>
                <a:ext uri="{FF2B5EF4-FFF2-40B4-BE49-F238E27FC236}">
                  <a16:creationId xmlns:a16="http://schemas.microsoft.com/office/drawing/2014/main" id="{B37B31BB-17EC-538C-6A6B-45FA76B25CF0}"/>
                </a:ext>
              </a:extLst>
            </p:cNvPr>
            <p:cNvCxnSpPr>
              <a:cxnSpLocks noChangeAspect="1"/>
            </p:cNvCxnSpPr>
            <p:nvPr/>
          </p:nvCxnSpPr>
          <p:spPr bwMode="auto">
            <a:xfrm flipV="1">
              <a:off x="5762486" y="1351659"/>
              <a:ext cx="193074" cy="324000"/>
            </a:xfrm>
            <a:prstGeom prst="line">
              <a:avLst/>
            </a:prstGeom>
            <a:noFill/>
            <a:ln w="12700" cap="flat" cmpd="sng" algn="ctr">
              <a:solidFill>
                <a:schemeClr val="tx1"/>
              </a:solidFill>
              <a:prstDash val="solid"/>
              <a:round/>
              <a:headEnd type="arrow" w="sm" len="lg"/>
              <a:tailEnd type="none" w="sm" len="lg"/>
            </a:ln>
            <a:effectLst/>
          </p:spPr>
        </p:cxnSp>
        <p:cxnSp>
          <p:nvCxnSpPr>
            <p:cNvPr id="908339" name="直線コネクタ 908338">
              <a:extLst>
                <a:ext uri="{FF2B5EF4-FFF2-40B4-BE49-F238E27FC236}">
                  <a16:creationId xmlns:a16="http://schemas.microsoft.com/office/drawing/2014/main" id="{3289C853-8B91-5C56-B168-06BC74B42197}"/>
                </a:ext>
              </a:extLst>
            </p:cNvPr>
            <p:cNvCxnSpPr>
              <a:cxnSpLocks/>
            </p:cNvCxnSpPr>
            <p:nvPr/>
          </p:nvCxnSpPr>
          <p:spPr bwMode="auto">
            <a:xfrm rot="18000000">
              <a:off x="5369870" y="1896752"/>
              <a:ext cx="540000" cy="0"/>
            </a:xfrm>
            <a:prstGeom prst="line">
              <a:avLst/>
            </a:prstGeom>
            <a:noFill/>
            <a:ln w="12700" cap="flat" cmpd="sng" algn="ctr">
              <a:solidFill>
                <a:schemeClr val="tx1"/>
              </a:solidFill>
              <a:prstDash val="solid"/>
              <a:round/>
              <a:headEnd type="arrow" w="sm" len="lg"/>
              <a:tailEnd type="arrow" w="sm" len="lg"/>
            </a:ln>
            <a:effectLst/>
          </p:spPr>
        </p:cxnSp>
        <p:grpSp>
          <p:nvGrpSpPr>
            <p:cNvPr id="908340" name="グループ化 908339">
              <a:extLst>
                <a:ext uri="{FF2B5EF4-FFF2-40B4-BE49-F238E27FC236}">
                  <a16:creationId xmlns:a16="http://schemas.microsoft.com/office/drawing/2014/main" id="{08320E62-7FF6-95E6-B242-84EB2EC85D22}"/>
                </a:ext>
              </a:extLst>
            </p:cNvPr>
            <p:cNvGrpSpPr/>
            <p:nvPr/>
          </p:nvGrpSpPr>
          <p:grpSpPr>
            <a:xfrm>
              <a:off x="5945343" y="1230105"/>
              <a:ext cx="1644045" cy="252000"/>
              <a:chOff x="5856245" y="1258440"/>
              <a:chExt cx="1644045" cy="252000"/>
            </a:xfrm>
          </p:grpSpPr>
          <p:grpSp>
            <p:nvGrpSpPr>
              <p:cNvPr id="908352" name="グループ化 908351">
                <a:extLst>
                  <a:ext uri="{FF2B5EF4-FFF2-40B4-BE49-F238E27FC236}">
                    <a16:creationId xmlns:a16="http://schemas.microsoft.com/office/drawing/2014/main" id="{65B11104-C647-736A-05F1-83B8DDB7ECA9}"/>
                  </a:ext>
                </a:extLst>
              </p:cNvPr>
              <p:cNvGrpSpPr/>
              <p:nvPr/>
            </p:nvGrpSpPr>
            <p:grpSpPr>
              <a:xfrm>
                <a:off x="5960658" y="1258440"/>
                <a:ext cx="1539632" cy="252000"/>
                <a:chOff x="3992387" y="3413073"/>
                <a:chExt cx="1539632" cy="252000"/>
              </a:xfrm>
            </p:grpSpPr>
            <p:sp>
              <p:nvSpPr>
                <p:cNvPr id="908354" name="正方形/長方形 908353">
                  <a:extLst>
                    <a:ext uri="{FF2B5EF4-FFF2-40B4-BE49-F238E27FC236}">
                      <a16:creationId xmlns:a16="http://schemas.microsoft.com/office/drawing/2014/main" id="{366116D2-5414-F67A-D08C-5AD371E1F616}"/>
                    </a:ext>
                  </a:extLst>
                </p:cNvPr>
                <p:cNvSpPr>
                  <a:spLocks noChangeAspect="1"/>
                </p:cNvSpPr>
                <p:nvPr/>
              </p:nvSpPr>
              <p:spPr bwMode="auto">
                <a:xfrm>
                  <a:off x="3992387"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08355" name="正方形/長方形 908354">
                  <a:extLst>
                    <a:ext uri="{FF2B5EF4-FFF2-40B4-BE49-F238E27FC236}">
                      <a16:creationId xmlns:a16="http://schemas.microsoft.com/office/drawing/2014/main" id="{6F7B534D-A066-02EB-1146-30B899332604}"/>
                    </a:ext>
                  </a:extLst>
                </p:cNvPr>
                <p:cNvSpPr>
                  <a:spLocks/>
                </p:cNvSpPr>
                <p:nvPr/>
              </p:nvSpPr>
              <p:spPr bwMode="auto">
                <a:xfrm>
                  <a:off x="4244387" y="3413073"/>
                  <a:ext cx="540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08356" name="正方形/長方形 908355">
                  <a:extLst>
                    <a:ext uri="{FF2B5EF4-FFF2-40B4-BE49-F238E27FC236}">
                      <a16:creationId xmlns:a16="http://schemas.microsoft.com/office/drawing/2014/main" id="{6B01FDEA-4713-0AC5-52C2-CCDC9DDF2B22}"/>
                    </a:ext>
                  </a:extLst>
                </p:cNvPr>
                <p:cNvSpPr>
                  <a:spLocks noChangeAspect="1"/>
                </p:cNvSpPr>
                <p:nvPr/>
              </p:nvSpPr>
              <p:spPr bwMode="auto">
                <a:xfrm>
                  <a:off x="4779363"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08357" name="円/楕円 87">
                  <a:extLst>
                    <a:ext uri="{FF2B5EF4-FFF2-40B4-BE49-F238E27FC236}">
                      <a16:creationId xmlns:a16="http://schemas.microsoft.com/office/drawing/2014/main" id="{AAA037C1-AE64-BBF8-1D37-7604BC2575F4}"/>
                    </a:ext>
                  </a:extLst>
                </p:cNvPr>
                <p:cNvSpPr>
                  <a:spLocks noChangeAspect="1"/>
                </p:cNvSpPr>
                <p:nvPr/>
              </p:nvSpPr>
              <p:spPr bwMode="auto">
                <a:xfrm>
                  <a:off x="4063670" y="3485073"/>
                  <a:ext cx="108000" cy="108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08358" name="直線コネクタ 908357">
                  <a:extLst>
                    <a:ext uri="{FF2B5EF4-FFF2-40B4-BE49-F238E27FC236}">
                      <a16:creationId xmlns:a16="http://schemas.microsoft.com/office/drawing/2014/main" id="{48F925CC-7F14-D22F-1028-E0FDA84A8996}"/>
                    </a:ext>
                  </a:extLst>
                </p:cNvPr>
                <p:cNvCxnSpPr/>
                <p:nvPr/>
              </p:nvCxnSpPr>
              <p:spPr bwMode="auto">
                <a:xfrm>
                  <a:off x="4016881" y="3539073"/>
                  <a:ext cx="201578" cy="0"/>
                </a:xfrm>
                <a:prstGeom prst="line">
                  <a:avLst/>
                </a:prstGeom>
                <a:noFill/>
                <a:ln w="12700" cap="flat" cmpd="sng" algn="ctr">
                  <a:solidFill>
                    <a:schemeClr val="tx1"/>
                  </a:solidFill>
                  <a:prstDash val="solid"/>
                  <a:round/>
                  <a:headEnd type="none" w="lg" len="lg"/>
                  <a:tailEnd type="none" w="lg" len="lg"/>
                </a:ln>
                <a:effectLst/>
              </p:spPr>
            </p:cxnSp>
            <p:cxnSp>
              <p:nvCxnSpPr>
                <p:cNvPr id="908359" name="直線コネクタ 908358">
                  <a:extLst>
                    <a:ext uri="{FF2B5EF4-FFF2-40B4-BE49-F238E27FC236}">
                      <a16:creationId xmlns:a16="http://schemas.microsoft.com/office/drawing/2014/main" id="{48196D0C-36B0-289B-5B01-BC50407C2DFD}"/>
                    </a:ext>
                  </a:extLst>
                </p:cNvPr>
                <p:cNvCxnSpPr/>
                <p:nvPr/>
              </p:nvCxnSpPr>
              <p:spPr bwMode="auto">
                <a:xfrm rot="5400000">
                  <a:off x="4016881" y="3539073"/>
                  <a:ext cx="201578" cy="0"/>
                </a:xfrm>
                <a:prstGeom prst="line">
                  <a:avLst/>
                </a:prstGeom>
                <a:noFill/>
                <a:ln w="12700" cap="flat" cmpd="sng" algn="ctr">
                  <a:solidFill>
                    <a:schemeClr val="tx1"/>
                  </a:solidFill>
                  <a:prstDash val="solid"/>
                  <a:round/>
                  <a:headEnd type="none" w="lg" len="lg"/>
                  <a:tailEnd type="none" w="lg" len="lg"/>
                </a:ln>
                <a:effectLst/>
              </p:spPr>
            </p:cxnSp>
            <p:sp>
              <p:nvSpPr>
                <p:cNvPr id="908360" name="正方形/長方形 908359">
                  <a:extLst>
                    <a:ext uri="{FF2B5EF4-FFF2-40B4-BE49-F238E27FC236}">
                      <a16:creationId xmlns:a16="http://schemas.microsoft.com/office/drawing/2014/main" id="{8B8A0D03-5037-F54C-0EA8-C642B6469190}"/>
                    </a:ext>
                  </a:extLst>
                </p:cNvPr>
                <p:cNvSpPr>
                  <a:spLocks noChangeAspect="1"/>
                </p:cNvSpPr>
                <p:nvPr/>
              </p:nvSpPr>
              <p:spPr bwMode="auto">
                <a:xfrm>
                  <a:off x="5028019"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08361" name="正方形/長方形 908360">
                  <a:extLst>
                    <a:ext uri="{FF2B5EF4-FFF2-40B4-BE49-F238E27FC236}">
                      <a16:creationId xmlns:a16="http://schemas.microsoft.com/office/drawing/2014/main" id="{2093FBD5-8560-46CB-3493-AD5936693560}"/>
                    </a:ext>
                  </a:extLst>
                </p:cNvPr>
                <p:cNvSpPr>
                  <a:spLocks noChangeAspect="1"/>
                </p:cNvSpPr>
                <p:nvPr/>
              </p:nvSpPr>
              <p:spPr bwMode="auto">
                <a:xfrm>
                  <a:off x="5280019"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cxnSp>
            <p:nvCxnSpPr>
              <p:cNvPr id="908353" name="直線コネクタ 908352">
                <a:extLst>
                  <a:ext uri="{FF2B5EF4-FFF2-40B4-BE49-F238E27FC236}">
                    <a16:creationId xmlns:a16="http://schemas.microsoft.com/office/drawing/2014/main" id="{0E8BE78B-7476-27CC-9B40-2E00D741E9B9}"/>
                  </a:ext>
                </a:extLst>
              </p:cNvPr>
              <p:cNvCxnSpPr>
                <a:cxnSpLocks/>
              </p:cNvCxnSpPr>
              <p:nvPr/>
            </p:nvCxnSpPr>
            <p:spPr bwMode="auto">
              <a:xfrm flipH="1">
                <a:off x="5856245" y="1384440"/>
                <a:ext cx="108000" cy="0"/>
              </a:xfrm>
              <a:prstGeom prst="line">
                <a:avLst/>
              </a:prstGeom>
              <a:noFill/>
              <a:ln w="12700" cap="flat" cmpd="sng" algn="ctr">
                <a:solidFill>
                  <a:schemeClr val="tx1"/>
                </a:solidFill>
                <a:prstDash val="solid"/>
                <a:round/>
                <a:headEnd type="none" w="sm" len="lg"/>
                <a:tailEnd type="none" w="sm" len="lg"/>
              </a:ln>
              <a:effectLst/>
            </p:spPr>
          </p:cxnSp>
        </p:grpSp>
        <p:cxnSp>
          <p:nvCxnSpPr>
            <p:cNvPr id="908341" name="直線コネクタ 908340">
              <a:extLst>
                <a:ext uri="{FF2B5EF4-FFF2-40B4-BE49-F238E27FC236}">
                  <a16:creationId xmlns:a16="http://schemas.microsoft.com/office/drawing/2014/main" id="{F348B873-A6FD-63F0-C989-02FE8EE76408}"/>
                </a:ext>
              </a:extLst>
            </p:cNvPr>
            <p:cNvCxnSpPr>
              <a:cxnSpLocks/>
            </p:cNvCxnSpPr>
            <p:nvPr/>
          </p:nvCxnSpPr>
          <p:spPr bwMode="auto">
            <a:xfrm>
              <a:off x="8664438" y="2609778"/>
              <a:ext cx="0" cy="504000"/>
            </a:xfrm>
            <a:prstGeom prst="line">
              <a:avLst/>
            </a:prstGeom>
            <a:noFill/>
            <a:ln w="12700" cap="flat" cmpd="sng" algn="ctr">
              <a:solidFill>
                <a:schemeClr val="tx1"/>
              </a:solidFill>
              <a:prstDash val="solid"/>
              <a:round/>
              <a:headEnd type="none" w="sm" len="lg"/>
              <a:tailEnd type="none" w="sm" len="lg"/>
            </a:ln>
            <a:effectLst/>
          </p:spPr>
        </p:cxnSp>
        <p:grpSp>
          <p:nvGrpSpPr>
            <p:cNvPr id="908342" name="グループ化 908341">
              <a:extLst>
                <a:ext uri="{FF2B5EF4-FFF2-40B4-BE49-F238E27FC236}">
                  <a16:creationId xmlns:a16="http://schemas.microsoft.com/office/drawing/2014/main" id="{84109BCC-1248-A93D-59BA-B8C7F4C3171C}"/>
                </a:ext>
              </a:extLst>
            </p:cNvPr>
            <p:cNvGrpSpPr/>
            <p:nvPr/>
          </p:nvGrpSpPr>
          <p:grpSpPr>
            <a:xfrm>
              <a:off x="6634669" y="2631151"/>
              <a:ext cx="252000" cy="432289"/>
              <a:chOff x="6137893" y="2699342"/>
              <a:chExt cx="252000" cy="432289"/>
            </a:xfrm>
          </p:grpSpPr>
          <p:grpSp>
            <p:nvGrpSpPr>
              <p:cNvPr id="908348" name="グループ化 908347">
                <a:extLst>
                  <a:ext uri="{FF2B5EF4-FFF2-40B4-BE49-F238E27FC236}">
                    <a16:creationId xmlns:a16="http://schemas.microsoft.com/office/drawing/2014/main" id="{43F86685-C21C-E031-BF8C-31DCD20F2CE4}"/>
                  </a:ext>
                </a:extLst>
              </p:cNvPr>
              <p:cNvGrpSpPr/>
              <p:nvPr/>
            </p:nvGrpSpPr>
            <p:grpSpPr>
              <a:xfrm flipH="1">
                <a:off x="6177903" y="2699342"/>
                <a:ext cx="144000" cy="392277"/>
                <a:chOff x="2603776" y="4845450"/>
                <a:chExt cx="144000" cy="392277"/>
              </a:xfrm>
            </p:grpSpPr>
            <p:sp>
              <p:nvSpPr>
                <p:cNvPr id="908350" name="二等辺三角形 908349">
                  <a:extLst>
                    <a:ext uri="{FF2B5EF4-FFF2-40B4-BE49-F238E27FC236}">
                      <a16:creationId xmlns:a16="http://schemas.microsoft.com/office/drawing/2014/main" id="{F56BEFCD-0D15-A906-68B3-EB97AAEB88CE}"/>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08351" name="直線コネクタ 908350">
                  <a:extLst>
                    <a:ext uri="{FF2B5EF4-FFF2-40B4-BE49-F238E27FC236}">
                      <a16:creationId xmlns:a16="http://schemas.microsoft.com/office/drawing/2014/main" id="{AD729A73-7F46-48CA-7463-5F8917E9AB61}"/>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908349" name="正方形/長方形 908348">
                <a:extLst>
                  <a:ext uri="{FF2B5EF4-FFF2-40B4-BE49-F238E27FC236}">
                    <a16:creationId xmlns:a16="http://schemas.microsoft.com/office/drawing/2014/main" id="{A6A506BD-93A7-1A4C-385C-6F84723B1EAE}"/>
                  </a:ext>
                </a:extLst>
              </p:cNvPr>
              <p:cNvSpPr>
                <a:spLocks noChangeAspect="1"/>
              </p:cNvSpPr>
              <p:nvPr/>
            </p:nvSpPr>
            <p:spPr bwMode="auto">
              <a:xfrm>
                <a:off x="6137893" y="2879631"/>
                <a:ext cx="252000" cy="252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908343" name="グループ化 908342">
              <a:extLst>
                <a:ext uri="{FF2B5EF4-FFF2-40B4-BE49-F238E27FC236}">
                  <a16:creationId xmlns:a16="http://schemas.microsoft.com/office/drawing/2014/main" id="{2D4CB6B0-8E54-AC0D-4934-F221699F14CC}"/>
                </a:ext>
              </a:extLst>
            </p:cNvPr>
            <p:cNvGrpSpPr/>
            <p:nvPr/>
          </p:nvGrpSpPr>
          <p:grpSpPr>
            <a:xfrm>
              <a:off x="4255831" y="1120458"/>
              <a:ext cx="484137" cy="252000"/>
              <a:chOff x="4151705" y="1043466"/>
              <a:chExt cx="484137" cy="252000"/>
            </a:xfrm>
          </p:grpSpPr>
          <p:grpSp>
            <p:nvGrpSpPr>
              <p:cNvPr id="908344" name="グループ化 908343">
                <a:extLst>
                  <a:ext uri="{FF2B5EF4-FFF2-40B4-BE49-F238E27FC236}">
                    <a16:creationId xmlns:a16="http://schemas.microsoft.com/office/drawing/2014/main" id="{E15ABDCE-25A0-ED6C-4FA5-E446BE793B5A}"/>
                  </a:ext>
                </a:extLst>
              </p:cNvPr>
              <p:cNvGrpSpPr/>
              <p:nvPr/>
            </p:nvGrpSpPr>
            <p:grpSpPr>
              <a:xfrm rot="5400000" flipH="1">
                <a:off x="4367704" y="973327"/>
                <a:ext cx="144000" cy="392277"/>
                <a:chOff x="2603776" y="4845450"/>
                <a:chExt cx="144000" cy="392277"/>
              </a:xfrm>
            </p:grpSpPr>
            <p:sp>
              <p:nvSpPr>
                <p:cNvPr id="908346" name="二等辺三角形 908345">
                  <a:extLst>
                    <a:ext uri="{FF2B5EF4-FFF2-40B4-BE49-F238E27FC236}">
                      <a16:creationId xmlns:a16="http://schemas.microsoft.com/office/drawing/2014/main" id="{BF38B713-E810-33FD-A2CE-C93FEDA163DF}"/>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08347" name="直線コネクタ 908346">
                  <a:extLst>
                    <a:ext uri="{FF2B5EF4-FFF2-40B4-BE49-F238E27FC236}">
                      <a16:creationId xmlns:a16="http://schemas.microsoft.com/office/drawing/2014/main" id="{3F8F2537-C717-660D-6AAF-3ED00360A3E2}"/>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908345" name="正方形/長方形 908344">
                <a:extLst>
                  <a:ext uri="{FF2B5EF4-FFF2-40B4-BE49-F238E27FC236}">
                    <a16:creationId xmlns:a16="http://schemas.microsoft.com/office/drawing/2014/main" id="{FE9F423E-C865-BA12-B769-D3D698F79AC8}"/>
                  </a:ext>
                </a:extLst>
              </p:cNvPr>
              <p:cNvSpPr>
                <a:spLocks noChangeAspect="1"/>
              </p:cNvSpPr>
              <p:nvPr/>
            </p:nvSpPr>
            <p:spPr bwMode="auto">
              <a:xfrm>
                <a:off x="4151705" y="104346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grpSp>
        <p:nvGrpSpPr>
          <p:cNvPr id="908374" name="グループ化 908373">
            <a:extLst>
              <a:ext uri="{FF2B5EF4-FFF2-40B4-BE49-F238E27FC236}">
                <a16:creationId xmlns:a16="http://schemas.microsoft.com/office/drawing/2014/main" id="{1CE13D12-ED69-E40C-84C9-6286B18DD538}"/>
              </a:ext>
            </a:extLst>
          </p:cNvPr>
          <p:cNvGrpSpPr/>
          <p:nvPr/>
        </p:nvGrpSpPr>
        <p:grpSpPr>
          <a:xfrm>
            <a:off x="5895392" y="3000425"/>
            <a:ext cx="2446095" cy="2313704"/>
            <a:chOff x="5688914" y="3157741"/>
            <a:chExt cx="2446095" cy="2313704"/>
          </a:xfrm>
        </p:grpSpPr>
        <p:sp>
          <p:nvSpPr>
            <p:cNvPr id="38923" name="平行四辺形 38922">
              <a:extLst>
                <a:ext uri="{FF2B5EF4-FFF2-40B4-BE49-F238E27FC236}">
                  <a16:creationId xmlns:a16="http://schemas.microsoft.com/office/drawing/2014/main" id="{2B9A0C2A-CC8B-C35B-BBEA-376DB3B0FE0F}"/>
                </a:ext>
              </a:extLst>
            </p:cNvPr>
            <p:cNvSpPr/>
            <p:nvPr/>
          </p:nvSpPr>
          <p:spPr bwMode="auto">
            <a:xfrm rot="1782098">
              <a:off x="6367558" y="3922180"/>
              <a:ext cx="1656000" cy="1296000"/>
            </a:xfrm>
            <a:prstGeom prst="parallelogram">
              <a:avLst>
                <a:gd name="adj" fmla="val 58782"/>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8924" name="正方形/長方形 38923">
              <a:extLst>
                <a:ext uri="{FF2B5EF4-FFF2-40B4-BE49-F238E27FC236}">
                  <a16:creationId xmlns:a16="http://schemas.microsoft.com/office/drawing/2014/main" id="{4B18C77F-CF45-75A4-82E5-7AFFE5294DB3}"/>
                </a:ext>
              </a:extLst>
            </p:cNvPr>
            <p:cNvSpPr/>
            <p:nvPr/>
          </p:nvSpPr>
          <p:spPr bwMode="auto">
            <a:xfrm>
              <a:off x="6728869" y="3416089"/>
              <a:ext cx="360000" cy="1337062"/>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8925" name="円/楕円 22">
              <a:extLst>
                <a:ext uri="{FF2B5EF4-FFF2-40B4-BE49-F238E27FC236}">
                  <a16:creationId xmlns:a16="http://schemas.microsoft.com/office/drawing/2014/main" id="{4A2B9139-B249-AE49-7425-3ED2C8A93496}"/>
                </a:ext>
              </a:extLst>
            </p:cNvPr>
            <p:cNvSpPr/>
            <p:nvPr/>
          </p:nvSpPr>
          <p:spPr bwMode="auto">
            <a:xfrm>
              <a:off x="6728869" y="3309793"/>
              <a:ext cx="360000" cy="180000"/>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8926" name="円/楕円 28">
              <a:extLst>
                <a:ext uri="{FF2B5EF4-FFF2-40B4-BE49-F238E27FC236}">
                  <a16:creationId xmlns:a16="http://schemas.microsoft.com/office/drawing/2014/main" id="{3606DD86-47BC-2D63-8696-03888A819452}"/>
                </a:ext>
              </a:extLst>
            </p:cNvPr>
            <p:cNvSpPr/>
            <p:nvPr/>
          </p:nvSpPr>
          <p:spPr bwMode="auto">
            <a:xfrm>
              <a:off x="6728869" y="4689368"/>
              <a:ext cx="360000" cy="180000"/>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8927" name="円/楕円 29">
              <a:extLst>
                <a:ext uri="{FF2B5EF4-FFF2-40B4-BE49-F238E27FC236}">
                  <a16:creationId xmlns:a16="http://schemas.microsoft.com/office/drawing/2014/main" id="{C49C634B-EA64-2ABF-5875-A131D4766118}"/>
                </a:ext>
              </a:extLst>
            </p:cNvPr>
            <p:cNvSpPr/>
            <p:nvPr/>
          </p:nvSpPr>
          <p:spPr bwMode="auto">
            <a:xfrm>
              <a:off x="6734269" y="4663224"/>
              <a:ext cx="349200" cy="180000"/>
            </a:xfrm>
            <a:prstGeom prst="ellipse">
              <a:avLst/>
            </a:prstGeom>
            <a:solidFill>
              <a:schemeClr val="accent5">
                <a:lumMod val="20000"/>
                <a:lumOff val="8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8928" name="フリーフォーム 30">
              <a:extLst>
                <a:ext uri="{FF2B5EF4-FFF2-40B4-BE49-F238E27FC236}">
                  <a16:creationId xmlns:a16="http://schemas.microsoft.com/office/drawing/2014/main" id="{33717B4B-5AE0-D3AC-2D90-2D3978C7CE02}"/>
                </a:ext>
              </a:extLst>
            </p:cNvPr>
            <p:cNvSpPr/>
            <p:nvPr/>
          </p:nvSpPr>
          <p:spPr bwMode="auto">
            <a:xfrm flipV="1">
              <a:off x="6808655" y="3416089"/>
              <a:ext cx="200428" cy="1388549"/>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428" h="1574499">
                  <a:moveTo>
                    <a:pt x="0" y="0"/>
                  </a:moveTo>
                  <a:cubicBezTo>
                    <a:pt x="96490" y="153752"/>
                    <a:pt x="192980" y="307505"/>
                    <a:pt x="200194" y="449084"/>
                  </a:cubicBezTo>
                  <a:cubicBezTo>
                    <a:pt x="207408" y="590663"/>
                    <a:pt x="45990" y="728634"/>
                    <a:pt x="43285" y="849472"/>
                  </a:cubicBezTo>
                  <a:cubicBezTo>
                    <a:pt x="40580" y="970310"/>
                    <a:pt x="183060" y="1079425"/>
                    <a:pt x="183962" y="1174111"/>
                  </a:cubicBezTo>
                  <a:cubicBezTo>
                    <a:pt x="184864" y="1268797"/>
                    <a:pt x="52303" y="1350859"/>
                    <a:pt x="48696" y="1417590"/>
                  </a:cubicBezTo>
                  <a:cubicBezTo>
                    <a:pt x="45089" y="1484321"/>
                    <a:pt x="103704" y="1529410"/>
                    <a:pt x="162319" y="1574499"/>
                  </a:cubicBezTo>
                </a:path>
              </a:pathLst>
            </a:custGeom>
            <a:noFill/>
            <a:ln w="28575" cap="flat" cmpd="sng" algn="ctr">
              <a:solidFill>
                <a:schemeClr val="tx2">
                  <a:lumMod val="75000"/>
                  <a:lumOff val="25000"/>
                </a:schemeClr>
              </a:solidFill>
              <a:prstDash val="sysDash"/>
              <a:round/>
              <a:headEnd type="none" w="med" len="med"/>
              <a:tailEnd type="none" w="med" len="med"/>
            </a:ln>
            <a:effectLst/>
          </p:spPr>
          <p:txBody>
            <a:bodyPr rtlCol="0" anchor="ctr"/>
            <a:lstStyle/>
            <a:p>
              <a:pPr algn="ctr"/>
              <a:endParaRPr kumimoji="1" lang="ja-JP" altLang="en-US"/>
            </a:p>
          </p:txBody>
        </p:sp>
        <p:cxnSp>
          <p:nvCxnSpPr>
            <p:cNvPr id="38929" name="直線コネクタ 38928">
              <a:extLst>
                <a:ext uri="{FF2B5EF4-FFF2-40B4-BE49-F238E27FC236}">
                  <a16:creationId xmlns:a16="http://schemas.microsoft.com/office/drawing/2014/main" id="{99C671E6-F93A-034C-C38C-BE670B9EB430}"/>
                </a:ext>
              </a:extLst>
            </p:cNvPr>
            <p:cNvCxnSpPr/>
            <p:nvPr/>
          </p:nvCxnSpPr>
          <p:spPr bwMode="auto">
            <a:xfrm flipH="1">
              <a:off x="6904894" y="3157741"/>
              <a:ext cx="7951" cy="1893125"/>
            </a:xfrm>
            <a:prstGeom prst="line">
              <a:avLst/>
            </a:prstGeom>
            <a:noFill/>
            <a:ln w="12700" cap="flat" cmpd="sng" algn="ctr">
              <a:solidFill>
                <a:schemeClr val="tx1"/>
              </a:solidFill>
              <a:prstDash val="lgDashDot"/>
              <a:round/>
              <a:headEnd type="none" w="lg" len="lg"/>
              <a:tailEnd type="none" w="lg" len="lg"/>
            </a:ln>
            <a:effectLst/>
          </p:spPr>
        </p:cxnSp>
        <p:cxnSp>
          <p:nvCxnSpPr>
            <p:cNvPr id="38931" name="直線コネクタ 38930">
              <a:extLst>
                <a:ext uri="{FF2B5EF4-FFF2-40B4-BE49-F238E27FC236}">
                  <a16:creationId xmlns:a16="http://schemas.microsoft.com/office/drawing/2014/main" id="{60685A02-6073-397F-10B9-2856D30CD6EA}"/>
                </a:ext>
              </a:extLst>
            </p:cNvPr>
            <p:cNvCxnSpPr/>
            <p:nvPr/>
          </p:nvCxnSpPr>
          <p:spPr bwMode="auto">
            <a:xfrm>
              <a:off x="6724576" y="3872980"/>
              <a:ext cx="358893" cy="65954"/>
            </a:xfrm>
            <a:prstGeom prst="line">
              <a:avLst/>
            </a:prstGeom>
            <a:noFill/>
            <a:ln w="9525" cap="flat" cmpd="sng" algn="ctr">
              <a:solidFill>
                <a:schemeClr val="tx1"/>
              </a:solidFill>
              <a:prstDash val="solid"/>
              <a:round/>
              <a:headEnd type="arrow" w="sm" len="lg"/>
              <a:tailEnd type="arrow" w="sm" len="lg"/>
            </a:ln>
            <a:effectLst/>
          </p:spPr>
        </p:cxnSp>
        <p:sp>
          <p:nvSpPr>
            <p:cNvPr id="38932" name="正方形/長方形 38931">
              <a:extLst>
                <a:ext uri="{FF2B5EF4-FFF2-40B4-BE49-F238E27FC236}">
                  <a16:creationId xmlns:a16="http://schemas.microsoft.com/office/drawing/2014/main" id="{08CE9B68-86A9-0B61-0FA2-F01F75585882}"/>
                </a:ext>
              </a:extLst>
            </p:cNvPr>
            <p:cNvSpPr/>
            <p:nvPr/>
          </p:nvSpPr>
          <p:spPr>
            <a:xfrm>
              <a:off x="6228018" y="3703608"/>
              <a:ext cx="532518"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0.2</a:t>
              </a:r>
              <a:endParaRPr lang="ja-JP" altLang="en-US" sz="1400" i="1" dirty="0"/>
            </a:p>
          </p:txBody>
        </p:sp>
        <p:sp>
          <p:nvSpPr>
            <p:cNvPr id="908367" name="平行四辺形 908366">
              <a:extLst>
                <a:ext uri="{FF2B5EF4-FFF2-40B4-BE49-F238E27FC236}">
                  <a16:creationId xmlns:a16="http://schemas.microsoft.com/office/drawing/2014/main" id="{208EA944-1648-A650-E2C0-99A2615D3519}"/>
                </a:ext>
              </a:extLst>
            </p:cNvPr>
            <p:cNvSpPr/>
            <p:nvPr/>
          </p:nvSpPr>
          <p:spPr bwMode="auto">
            <a:xfrm rot="5400000">
              <a:off x="5540666" y="4315198"/>
              <a:ext cx="1304495" cy="1008000"/>
            </a:xfrm>
            <a:prstGeom prst="parallelogram">
              <a:avLst>
                <a:gd name="adj" fmla="val 58782"/>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08369" name="平行四辺形 908368">
              <a:extLst>
                <a:ext uri="{FF2B5EF4-FFF2-40B4-BE49-F238E27FC236}">
                  <a16:creationId xmlns:a16="http://schemas.microsoft.com/office/drawing/2014/main" id="{4DE47438-6305-76ED-8205-44C2AAE70898}"/>
                </a:ext>
              </a:extLst>
            </p:cNvPr>
            <p:cNvSpPr/>
            <p:nvPr/>
          </p:nvSpPr>
          <p:spPr bwMode="auto">
            <a:xfrm rot="16200000" flipH="1">
              <a:off x="6978761" y="4315198"/>
              <a:ext cx="1304495" cy="1008000"/>
            </a:xfrm>
            <a:prstGeom prst="parallelogram">
              <a:avLst>
                <a:gd name="adj" fmla="val 58782"/>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08371" name="正方形/長方形 908370">
              <a:extLst>
                <a:ext uri="{FF2B5EF4-FFF2-40B4-BE49-F238E27FC236}">
                  <a16:creationId xmlns:a16="http://schemas.microsoft.com/office/drawing/2014/main" id="{26204608-9D95-929D-A760-AB1BE351A7B1}"/>
                </a:ext>
              </a:extLst>
            </p:cNvPr>
            <p:cNvSpPr>
              <a:spLocks noChangeAspect="1"/>
            </p:cNvSpPr>
            <p:nvPr/>
          </p:nvSpPr>
          <p:spPr bwMode="auto">
            <a:xfrm>
              <a:off x="7313177" y="4161984"/>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08372" name="正方形/長方形 908371">
              <a:extLst>
                <a:ext uri="{FF2B5EF4-FFF2-40B4-BE49-F238E27FC236}">
                  <a16:creationId xmlns:a16="http://schemas.microsoft.com/office/drawing/2014/main" id="{E0743944-4FF3-0566-ADF7-1B0F73091AB3}"/>
                </a:ext>
              </a:extLst>
            </p:cNvPr>
            <p:cNvSpPr>
              <a:spLocks noChangeAspect="1"/>
            </p:cNvSpPr>
            <p:nvPr/>
          </p:nvSpPr>
          <p:spPr bwMode="auto">
            <a:xfrm>
              <a:off x="7505008" y="4693198"/>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08373" name="正方形/長方形 908372">
              <a:extLst>
                <a:ext uri="{FF2B5EF4-FFF2-40B4-BE49-F238E27FC236}">
                  <a16:creationId xmlns:a16="http://schemas.microsoft.com/office/drawing/2014/main" id="{1BF2FE8A-C2CC-7759-B802-5DDFA28AD944}"/>
                </a:ext>
              </a:extLst>
            </p:cNvPr>
            <p:cNvSpPr>
              <a:spLocks noChangeAspect="1"/>
            </p:cNvSpPr>
            <p:nvPr/>
          </p:nvSpPr>
          <p:spPr bwMode="auto">
            <a:xfrm>
              <a:off x="6066913" y="4693198"/>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2" name="テキスト ボックス 1">
            <a:extLst>
              <a:ext uri="{FF2B5EF4-FFF2-40B4-BE49-F238E27FC236}">
                <a16:creationId xmlns:a16="http://schemas.microsoft.com/office/drawing/2014/main" id="{D810D7B3-41A1-FC91-0D0A-FB1AE3875691}"/>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3" name="テキスト ボックス 2">
            <a:extLst>
              <a:ext uri="{FF2B5EF4-FFF2-40B4-BE49-F238E27FC236}">
                <a16:creationId xmlns:a16="http://schemas.microsoft.com/office/drawing/2014/main" id="{218AE026-78CA-EC24-0C76-07B015C5C6BB}"/>
              </a:ext>
            </a:extLst>
          </p:cNvPr>
          <p:cNvSpPr txBox="1"/>
          <p:nvPr/>
        </p:nvSpPr>
        <p:spPr>
          <a:xfrm>
            <a:off x="2873730" y="5523568"/>
            <a:ext cx="3560838" cy="318924"/>
          </a:xfrm>
          <a:prstGeom prst="rect">
            <a:avLst/>
          </a:prstGeom>
          <a:noFill/>
        </p:spPr>
        <p:txBody>
          <a:bodyPr wrap="none" lIns="36000" tIns="36000" rIns="36000" bIns="36000" rtlCol="0">
            <a:spAutoFit/>
          </a:bodyPr>
          <a:lstStyle/>
          <a:p>
            <a:r>
              <a:rPr lang="ja-JP" altLang="en-US" sz="1600" dirty="0">
                <a:latin typeface="+mj-lt"/>
                <a:ea typeface="+mj-ea"/>
              </a:rPr>
              <a:t>穴の軸線の位置度の図示例とその解釈</a:t>
            </a:r>
            <a:endParaRPr kumimoji="1" lang="ja-JP" altLang="en-US" sz="1600" dirty="0">
              <a:latin typeface="+mj-lt"/>
              <a:ea typeface="+mj-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0" name="Rectangle 3"/>
          <p:cNvSpPr>
            <a:spLocks noGrp="1" noChangeArrowheads="1"/>
          </p:cNvSpPr>
          <p:nvPr>
            <p:ph idx="1"/>
          </p:nvPr>
        </p:nvSpPr>
        <p:spPr>
          <a:xfrm>
            <a:off x="250825" y="908050"/>
            <a:ext cx="4095033" cy="5400675"/>
          </a:xfrm>
        </p:spPr>
        <p:txBody>
          <a:bodyPr/>
          <a:lstStyle/>
          <a:p>
            <a:r>
              <a:rPr lang="ja-JP" altLang="en-US" dirty="0"/>
              <a:t>真直度（上図）</a:t>
            </a:r>
            <a:endParaRPr lang="en-US" altLang="ja-JP" dirty="0"/>
          </a:p>
          <a:p>
            <a:pPr lvl="1"/>
            <a:r>
              <a:rPr lang="ja-JP" altLang="en-US" dirty="0"/>
              <a:t>位置も方向も自由</a:t>
            </a:r>
          </a:p>
          <a:p>
            <a:r>
              <a:rPr lang="ja-JP" altLang="en-US" dirty="0"/>
              <a:t>直角度（中図）</a:t>
            </a:r>
            <a:endParaRPr lang="en-US" altLang="ja-JP" dirty="0"/>
          </a:p>
          <a:p>
            <a:pPr lvl="1"/>
            <a:r>
              <a:rPr lang="ja-JP" altLang="en-US" dirty="0"/>
              <a:t>位置は自由，方向はデータムに直角</a:t>
            </a:r>
          </a:p>
          <a:p>
            <a:r>
              <a:rPr lang="ja-JP" altLang="en-US" dirty="0"/>
              <a:t>位置度（下図）</a:t>
            </a:r>
            <a:endParaRPr lang="en-US" altLang="ja-JP" dirty="0"/>
          </a:p>
          <a:p>
            <a:pPr lvl="1"/>
            <a:r>
              <a:rPr lang="ja-JP" altLang="en-US" dirty="0"/>
              <a:t>位置も方向もデータムと寸法で指定</a:t>
            </a:r>
          </a:p>
        </p:txBody>
      </p:sp>
      <p:sp>
        <p:nvSpPr>
          <p:cNvPr id="916482" name="Rectangle 2"/>
          <p:cNvSpPr>
            <a:spLocks noGrp="1" noChangeArrowheads="1"/>
          </p:cNvSpPr>
          <p:nvPr>
            <p:ph type="title"/>
          </p:nvPr>
        </p:nvSpPr>
        <p:spPr/>
        <p:txBody>
          <a:bodyPr/>
          <a:lstStyle/>
          <a:p>
            <a:pPr eaLnBrk="1" hangingPunct="1">
              <a:defRPr/>
            </a:pPr>
            <a:r>
              <a:rPr lang="ja-JP" altLang="en-US"/>
              <a:t>軸線：真直度，直角度，位置度の関係</a:t>
            </a:r>
          </a:p>
        </p:txBody>
      </p:sp>
      <p:sp>
        <p:nvSpPr>
          <p:cNvPr id="41986" name="日付プレースホルダ 3"/>
          <p:cNvSpPr>
            <a:spLocks noGrp="1"/>
          </p:cNvSpPr>
          <p:nvPr>
            <p:ph type="dt" sz="half" idx="10"/>
          </p:nvPr>
        </p:nvSpPr>
        <p:spPr/>
        <p:txBody>
          <a:bodyPr/>
          <a:lstStyle/>
          <a:p>
            <a:pPr>
              <a:defRPr/>
            </a:pPr>
            <a:r>
              <a:rPr lang="en-US" altLang="ja-JP"/>
              <a:t>2022-7-21</a:t>
            </a:r>
          </a:p>
        </p:txBody>
      </p:sp>
      <p:sp>
        <p:nvSpPr>
          <p:cNvPr id="41987"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41988" name="スライド番号プレースホルダ 5"/>
          <p:cNvSpPr>
            <a:spLocks noGrp="1"/>
          </p:cNvSpPr>
          <p:nvPr>
            <p:ph type="sldNum" sz="quarter" idx="12"/>
          </p:nvPr>
        </p:nvSpPr>
        <p:spPr/>
        <p:txBody>
          <a:bodyPr/>
          <a:lstStyle/>
          <a:p>
            <a:pPr>
              <a:defRPr/>
            </a:pPr>
            <a:fld id="{3E4FBD8E-0331-402C-8A27-E9FFE5925B96}" type="slidenum">
              <a:rPr lang="en-US" altLang="ja-JP" smtClean="0"/>
              <a:pPr>
                <a:defRPr/>
              </a:pPr>
              <a:t>24</a:t>
            </a:fld>
            <a:endParaRPr lang="en-US" altLang="ja-JP"/>
          </a:p>
        </p:txBody>
      </p:sp>
      <p:sp>
        <p:nvSpPr>
          <p:cNvPr id="2" name="テキスト ボックス 1">
            <a:extLst>
              <a:ext uri="{FF2B5EF4-FFF2-40B4-BE49-F238E27FC236}">
                <a16:creationId xmlns:a16="http://schemas.microsoft.com/office/drawing/2014/main" id="{F00F3601-22C2-CC4C-688B-950BB1EECF85}"/>
              </a:ext>
            </a:extLst>
          </p:cNvPr>
          <p:cNvSpPr txBox="1"/>
          <p:nvPr/>
        </p:nvSpPr>
        <p:spPr>
          <a:xfrm>
            <a:off x="2338942"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3" name="テキスト ボックス 2">
            <a:extLst>
              <a:ext uri="{FF2B5EF4-FFF2-40B4-BE49-F238E27FC236}">
                <a16:creationId xmlns:a16="http://schemas.microsoft.com/office/drawing/2014/main" id="{3A1BA8D0-89AD-6241-7D18-B704F5DFA938}"/>
              </a:ext>
            </a:extLst>
          </p:cNvPr>
          <p:cNvSpPr txBox="1"/>
          <p:nvPr/>
        </p:nvSpPr>
        <p:spPr>
          <a:xfrm>
            <a:off x="5002698" y="6015181"/>
            <a:ext cx="2945284" cy="318924"/>
          </a:xfrm>
          <a:prstGeom prst="rect">
            <a:avLst/>
          </a:prstGeom>
          <a:noFill/>
        </p:spPr>
        <p:txBody>
          <a:bodyPr wrap="none" lIns="36000" tIns="36000" rIns="36000" bIns="36000" rtlCol="0">
            <a:spAutoFit/>
          </a:bodyPr>
          <a:lstStyle/>
          <a:p>
            <a:r>
              <a:rPr lang="ja-JP" altLang="en-US" sz="1600" dirty="0">
                <a:latin typeface="+mj-lt"/>
                <a:ea typeface="+mj-ea"/>
              </a:rPr>
              <a:t>真直度，直角度，位置度の関係</a:t>
            </a:r>
            <a:endParaRPr kumimoji="1" lang="ja-JP" altLang="en-US" sz="1600" dirty="0">
              <a:latin typeface="+mj-lt"/>
              <a:ea typeface="+mj-ea"/>
            </a:endParaRPr>
          </a:p>
        </p:txBody>
      </p:sp>
      <p:pic>
        <p:nvPicPr>
          <p:cNvPr id="4" name="図 3">
            <a:extLst>
              <a:ext uri="{FF2B5EF4-FFF2-40B4-BE49-F238E27FC236}">
                <a16:creationId xmlns:a16="http://schemas.microsoft.com/office/drawing/2014/main" id="{B8A66AAD-01CE-6986-4E4E-18494FC76550}"/>
              </a:ext>
            </a:extLst>
          </p:cNvPr>
          <p:cNvPicPr>
            <a:picLocks noChangeAspect="1"/>
          </p:cNvPicPr>
          <p:nvPr/>
        </p:nvPicPr>
        <p:blipFill>
          <a:blip r:embed="rId3"/>
          <a:stretch>
            <a:fillRect/>
          </a:stretch>
        </p:blipFill>
        <p:spPr>
          <a:xfrm>
            <a:off x="5015624" y="2113901"/>
            <a:ext cx="3760013" cy="1809293"/>
          </a:xfrm>
          <a:prstGeom prst="rect">
            <a:avLst/>
          </a:prstGeom>
        </p:spPr>
      </p:pic>
      <p:pic>
        <p:nvPicPr>
          <p:cNvPr id="5" name="図 4">
            <a:extLst>
              <a:ext uri="{FF2B5EF4-FFF2-40B4-BE49-F238E27FC236}">
                <a16:creationId xmlns:a16="http://schemas.microsoft.com/office/drawing/2014/main" id="{7C513CBE-1734-B032-A0F4-6FDA3CD511C6}"/>
              </a:ext>
            </a:extLst>
          </p:cNvPr>
          <p:cNvPicPr>
            <a:picLocks noChangeAspect="1"/>
          </p:cNvPicPr>
          <p:nvPr/>
        </p:nvPicPr>
        <p:blipFill>
          <a:blip r:embed="rId4"/>
          <a:stretch>
            <a:fillRect/>
          </a:stretch>
        </p:blipFill>
        <p:spPr>
          <a:xfrm>
            <a:off x="2563813" y="4118100"/>
            <a:ext cx="6211824" cy="1887322"/>
          </a:xfrm>
          <a:prstGeom prst="rect">
            <a:avLst/>
          </a:prstGeom>
        </p:spPr>
      </p:pic>
      <p:pic>
        <p:nvPicPr>
          <p:cNvPr id="6" name="図 5">
            <a:extLst>
              <a:ext uri="{FF2B5EF4-FFF2-40B4-BE49-F238E27FC236}">
                <a16:creationId xmlns:a16="http://schemas.microsoft.com/office/drawing/2014/main" id="{A5C9EBC3-9ED3-63F5-8D7E-2CDFF805A861}"/>
              </a:ext>
            </a:extLst>
          </p:cNvPr>
          <p:cNvPicPr>
            <a:picLocks noChangeAspect="1"/>
          </p:cNvPicPr>
          <p:nvPr/>
        </p:nvPicPr>
        <p:blipFill>
          <a:blip r:embed="rId5"/>
          <a:stretch>
            <a:fillRect/>
          </a:stretch>
        </p:blipFill>
        <p:spPr>
          <a:xfrm>
            <a:off x="4221011" y="780338"/>
            <a:ext cx="4554626" cy="1138657"/>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68F7877-DA98-0F03-BE25-E194FE636582}"/>
              </a:ext>
            </a:extLst>
          </p:cNvPr>
          <p:cNvSpPr>
            <a:spLocks noGrp="1"/>
          </p:cNvSpPr>
          <p:nvPr>
            <p:ph idx="1"/>
          </p:nvPr>
        </p:nvSpPr>
        <p:spPr>
          <a:xfrm>
            <a:off x="250825" y="908050"/>
            <a:ext cx="5156917" cy="5400675"/>
          </a:xfrm>
        </p:spPr>
        <p:txBody>
          <a:bodyPr/>
          <a:lstStyle/>
          <a:p>
            <a:r>
              <a:rPr kumimoji="1" lang="ja-JP" altLang="en-US" dirty="0"/>
              <a:t>輪郭度は，データムが必要な場合と不要な場合がある</a:t>
            </a:r>
            <a:endParaRPr kumimoji="1" lang="en-US" altLang="ja-JP" dirty="0"/>
          </a:p>
          <a:p>
            <a:pPr lvl="1"/>
            <a:r>
              <a:rPr lang="ja-JP" altLang="en-US" dirty="0"/>
              <a:t>上図：データムなしの線の輪郭度</a:t>
            </a:r>
            <a:endParaRPr lang="en-US" altLang="ja-JP" dirty="0"/>
          </a:p>
          <a:p>
            <a:pPr lvl="2"/>
            <a:r>
              <a:rPr lang="ja-JP" altLang="en-US" dirty="0"/>
              <a:t>外形の各断面の輪郭度を規制している</a:t>
            </a:r>
            <a:endParaRPr lang="en-US" altLang="ja-JP" dirty="0"/>
          </a:p>
          <a:p>
            <a:pPr lvl="2"/>
            <a:r>
              <a:rPr lang="ja-JP" altLang="en-US" dirty="0"/>
              <a:t>理論的な寸法に対して，直径</a:t>
            </a:r>
            <a:r>
              <a:rPr lang="en-US" altLang="ja-JP" dirty="0"/>
              <a:t>0.2 mm</a:t>
            </a:r>
            <a:r>
              <a:rPr lang="ja-JP" altLang="en-US" dirty="0"/>
              <a:t>の円が通る公差域に各断面が入っていることが必要となる</a:t>
            </a:r>
            <a:endParaRPr lang="en-US" altLang="ja-JP" dirty="0"/>
          </a:p>
          <a:p>
            <a:pPr lvl="1"/>
            <a:r>
              <a:rPr kumimoji="1" lang="ja-JP" altLang="en-US" dirty="0"/>
              <a:t>下図</a:t>
            </a:r>
            <a:r>
              <a:rPr lang="ja-JP" altLang="en-US" dirty="0"/>
              <a:t>：データムありの面の輪郭度</a:t>
            </a:r>
            <a:endParaRPr lang="en-US" altLang="ja-JP" dirty="0"/>
          </a:p>
          <a:p>
            <a:pPr lvl="2"/>
            <a:r>
              <a:rPr lang="ja-JP" altLang="en-US" dirty="0"/>
              <a:t>球面全体の輪郭度を規制している</a:t>
            </a:r>
            <a:endParaRPr lang="en-US" altLang="ja-JP" dirty="0"/>
          </a:p>
          <a:p>
            <a:pPr lvl="2"/>
            <a:r>
              <a:rPr lang="ja-JP" altLang="en-US" dirty="0"/>
              <a:t>理論的な位置に対して，直径</a:t>
            </a:r>
            <a:r>
              <a:rPr lang="en-US" altLang="ja-JP" dirty="0"/>
              <a:t>0.2 mm</a:t>
            </a:r>
            <a:r>
              <a:rPr lang="ja-JP" altLang="en-US" dirty="0"/>
              <a:t>の球の通る公差域に球面全体が入っていることが必要となる</a:t>
            </a:r>
            <a:endParaRPr lang="en-US" altLang="ja-JP" dirty="0"/>
          </a:p>
          <a:p>
            <a:r>
              <a:rPr kumimoji="1" lang="ja-JP" altLang="en-US" dirty="0"/>
              <a:t>輪郭度による規定</a:t>
            </a:r>
            <a:endParaRPr kumimoji="1" lang="en-US" altLang="ja-JP" dirty="0"/>
          </a:p>
          <a:p>
            <a:pPr lvl="1"/>
            <a:r>
              <a:rPr lang="ja-JP" altLang="en-US" dirty="0"/>
              <a:t>サイズ以外の寸法を規定する</a:t>
            </a:r>
            <a:endParaRPr lang="en-US" altLang="ja-JP" dirty="0"/>
          </a:p>
          <a:p>
            <a:pPr lvl="1"/>
            <a:r>
              <a:rPr kumimoji="1" lang="ja-JP" altLang="en-US" dirty="0"/>
              <a:t>三次元的な形状全体を規定す</a:t>
            </a:r>
            <a:br>
              <a:rPr kumimoji="1" lang="en-US" altLang="ja-JP" dirty="0"/>
            </a:br>
            <a:r>
              <a:rPr kumimoji="1" lang="ja-JP" altLang="en-US" dirty="0"/>
              <a:t>るのに適している</a:t>
            </a:r>
            <a:endParaRPr kumimoji="1" lang="en-US" altLang="ja-JP" dirty="0"/>
          </a:p>
          <a:p>
            <a:pPr lvl="1"/>
            <a:endParaRPr kumimoji="1" lang="ja-JP" altLang="en-US" dirty="0"/>
          </a:p>
        </p:txBody>
      </p:sp>
      <p:sp>
        <p:nvSpPr>
          <p:cNvPr id="3" name="タイトル 2">
            <a:extLst>
              <a:ext uri="{FF2B5EF4-FFF2-40B4-BE49-F238E27FC236}">
                <a16:creationId xmlns:a16="http://schemas.microsoft.com/office/drawing/2014/main" id="{BA17746C-CE5B-9FCF-F53B-6D20A60ACD43}"/>
              </a:ext>
            </a:extLst>
          </p:cNvPr>
          <p:cNvSpPr>
            <a:spLocks noGrp="1"/>
          </p:cNvSpPr>
          <p:nvPr>
            <p:ph type="title"/>
          </p:nvPr>
        </p:nvSpPr>
        <p:spPr/>
        <p:txBody>
          <a:bodyPr/>
          <a:lstStyle/>
          <a:p>
            <a:r>
              <a:rPr kumimoji="1" lang="ja-JP" altLang="en-US" dirty="0"/>
              <a:t>線の輪郭度，面の輪郭度</a:t>
            </a:r>
          </a:p>
        </p:txBody>
      </p:sp>
      <p:sp>
        <p:nvSpPr>
          <p:cNvPr id="4" name="日付プレースホルダー 3">
            <a:extLst>
              <a:ext uri="{FF2B5EF4-FFF2-40B4-BE49-F238E27FC236}">
                <a16:creationId xmlns:a16="http://schemas.microsoft.com/office/drawing/2014/main" id="{4F0C9832-16B8-D92B-A325-314E54C379B7}"/>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994FDF95-EF83-FD8C-9487-E7D24B498E00}"/>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DD154753-AEE4-443D-450B-C93B88FA35A5}"/>
              </a:ext>
            </a:extLst>
          </p:cNvPr>
          <p:cNvSpPr>
            <a:spLocks noGrp="1"/>
          </p:cNvSpPr>
          <p:nvPr>
            <p:ph type="sldNum" sz="quarter" idx="12"/>
          </p:nvPr>
        </p:nvSpPr>
        <p:spPr/>
        <p:txBody>
          <a:bodyPr/>
          <a:lstStyle/>
          <a:p>
            <a:pPr>
              <a:defRPr/>
            </a:pPr>
            <a:fld id="{3B27AA76-F2AF-42F9-A7BC-8CF9816996DD}" type="slidenum">
              <a:rPr lang="en-US" altLang="ja-JP" smtClean="0"/>
              <a:pPr>
                <a:defRPr/>
              </a:pPr>
              <a:t>25</a:t>
            </a:fld>
            <a:endParaRPr lang="en-US" altLang="ja-JP"/>
          </a:p>
        </p:txBody>
      </p:sp>
      <p:grpSp>
        <p:nvGrpSpPr>
          <p:cNvPr id="7" name="グループ化 6">
            <a:extLst>
              <a:ext uri="{FF2B5EF4-FFF2-40B4-BE49-F238E27FC236}">
                <a16:creationId xmlns:a16="http://schemas.microsoft.com/office/drawing/2014/main" id="{5F6CA5C9-E19D-69C4-7688-BB88E2FF6624}"/>
              </a:ext>
            </a:extLst>
          </p:cNvPr>
          <p:cNvGrpSpPr/>
          <p:nvPr/>
        </p:nvGrpSpPr>
        <p:grpSpPr>
          <a:xfrm>
            <a:off x="6069926" y="755285"/>
            <a:ext cx="2131833" cy="2289559"/>
            <a:chOff x="497481" y="1156268"/>
            <a:chExt cx="2131833" cy="2289559"/>
          </a:xfrm>
        </p:grpSpPr>
        <p:sp>
          <p:nvSpPr>
            <p:cNvPr id="9" name="1 つの角を丸めた四角形 8">
              <a:extLst>
                <a:ext uri="{FF2B5EF4-FFF2-40B4-BE49-F238E27FC236}">
                  <a16:creationId xmlns:a16="http://schemas.microsoft.com/office/drawing/2014/main" id="{384B7C42-EB1A-81EC-7479-1A8AD953441E}"/>
                </a:ext>
              </a:extLst>
            </p:cNvPr>
            <p:cNvSpPr/>
            <p:nvPr/>
          </p:nvSpPr>
          <p:spPr bwMode="auto">
            <a:xfrm>
              <a:off x="627521" y="1609550"/>
              <a:ext cx="1627517" cy="1437736"/>
            </a:xfrm>
            <a:prstGeom prst="snipRoundRect">
              <a:avLst>
                <a:gd name="adj1" fmla="val 50000"/>
                <a:gd name="adj2" fmla="val 0"/>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0" name="直線コネクタ 9">
              <a:extLst>
                <a:ext uri="{FF2B5EF4-FFF2-40B4-BE49-F238E27FC236}">
                  <a16:creationId xmlns:a16="http://schemas.microsoft.com/office/drawing/2014/main" id="{15D7E8EB-8E96-B9E1-A5E3-AFB28D355CC9}"/>
                </a:ext>
              </a:extLst>
            </p:cNvPr>
            <p:cNvCxnSpPr/>
            <p:nvPr/>
          </p:nvCxnSpPr>
          <p:spPr bwMode="auto">
            <a:xfrm flipV="1">
              <a:off x="2583432" y="1608945"/>
              <a:ext cx="0" cy="1446472"/>
            </a:xfrm>
            <a:prstGeom prst="line">
              <a:avLst/>
            </a:prstGeom>
            <a:noFill/>
            <a:ln w="12700" cap="flat" cmpd="sng" algn="ctr">
              <a:solidFill>
                <a:schemeClr val="tx1"/>
              </a:solidFill>
              <a:prstDash val="solid"/>
              <a:round/>
              <a:headEnd type="arrow" w="sm" len="lg"/>
              <a:tailEnd type="arrow" w="sm" len="lg"/>
            </a:ln>
            <a:effectLst/>
          </p:spPr>
        </p:cxnSp>
        <p:cxnSp>
          <p:nvCxnSpPr>
            <p:cNvPr id="11" name="直線コネクタ 10">
              <a:extLst>
                <a:ext uri="{FF2B5EF4-FFF2-40B4-BE49-F238E27FC236}">
                  <a16:creationId xmlns:a16="http://schemas.microsoft.com/office/drawing/2014/main" id="{5AAA3741-D822-B180-C014-CFC8BBA871D9}"/>
                </a:ext>
              </a:extLst>
            </p:cNvPr>
            <p:cNvCxnSpPr/>
            <p:nvPr/>
          </p:nvCxnSpPr>
          <p:spPr bwMode="auto">
            <a:xfrm flipH="1">
              <a:off x="497482" y="2248777"/>
              <a:ext cx="1095892" cy="0"/>
            </a:xfrm>
            <a:prstGeom prst="line">
              <a:avLst/>
            </a:prstGeom>
            <a:noFill/>
            <a:ln w="12700" cap="flat" cmpd="sng" algn="ctr">
              <a:solidFill>
                <a:schemeClr val="tx1"/>
              </a:solidFill>
              <a:prstDash val="lgDashDot"/>
              <a:round/>
              <a:headEnd type="none" w="sm" len="lg"/>
              <a:tailEnd type="none" w="sm" len="lg"/>
            </a:ln>
            <a:effectLst/>
          </p:spPr>
        </p:cxnSp>
        <p:cxnSp>
          <p:nvCxnSpPr>
            <p:cNvPr id="12" name="直線コネクタ 11">
              <a:extLst>
                <a:ext uri="{FF2B5EF4-FFF2-40B4-BE49-F238E27FC236}">
                  <a16:creationId xmlns:a16="http://schemas.microsoft.com/office/drawing/2014/main" id="{0E4BCCCB-778C-3003-E60B-8848644B59B5}"/>
                </a:ext>
              </a:extLst>
            </p:cNvPr>
            <p:cNvCxnSpPr>
              <a:cxnSpLocks/>
            </p:cNvCxnSpPr>
            <p:nvPr/>
          </p:nvCxnSpPr>
          <p:spPr bwMode="auto">
            <a:xfrm flipH="1">
              <a:off x="2244185" y="3047286"/>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13" name="直線コネクタ 12">
              <a:extLst>
                <a:ext uri="{FF2B5EF4-FFF2-40B4-BE49-F238E27FC236}">
                  <a16:creationId xmlns:a16="http://schemas.microsoft.com/office/drawing/2014/main" id="{6AF2C5F1-6CC3-23FD-5D9B-6A27362C16D1}"/>
                </a:ext>
              </a:extLst>
            </p:cNvPr>
            <p:cNvCxnSpPr/>
            <p:nvPr/>
          </p:nvCxnSpPr>
          <p:spPr bwMode="auto">
            <a:xfrm>
              <a:off x="619049" y="3402548"/>
              <a:ext cx="1635926" cy="0"/>
            </a:xfrm>
            <a:prstGeom prst="line">
              <a:avLst/>
            </a:prstGeom>
            <a:noFill/>
            <a:ln w="12700" cap="flat" cmpd="sng" algn="ctr">
              <a:solidFill>
                <a:schemeClr val="tx1"/>
              </a:solidFill>
              <a:prstDash val="solid"/>
              <a:round/>
              <a:headEnd type="arrow" w="sm" len="lg"/>
              <a:tailEnd type="arrow" w="sm" len="lg"/>
            </a:ln>
            <a:effectLst/>
          </p:spPr>
        </p:cxnSp>
        <p:cxnSp>
          <p:nvCxnSpPr>
            <p:cNvPr id="14" name="直線コネクタ 13">
              <a:extLst>
                <a:ext uri="{FF2B5EF4-FFF2-40B4-BE49-F238E27FC236}">
                  <a16:creationId xmlns:a16="http://schemas.microsoft.com/office/drawing/2014/main" id="{B85A1557-CB4A-C465-A939-E8B6DD14A456}"/>
                </a:ext>
              </a:extLst>
            </p:cNvPr>
            <p:cNvCxnSpPr>
              <a:cxnSpLocks/>
            </p:cNvCxnSpPr>
            <p:nvPr/>
          </p:nvCxnSpPr>
          <p:spPr bwMode="auto">
            <a:xfrm>
              <a:off x="627521" y="3049827"/>
              <a:ext cx="0" cy="396000"/>
            </a:xfrm>
            <a:prstGeom prst="line">
              <a:avLst/>
            </a:prstGeom>
            <a:noFill/>
            <a:ln w="12700" cap="flat" cmpd="sng" algn="ctr">
              <a:solidFill>
                <a:schemeClr val="tx1"/>
              </a:solidFill>
              <a:prstDash val="solid"/>
              <a:round/>
              <a:headEnd type="none" w="sm" len="lg"/>
              <a:tailEnd type="none" w="sm" len="lg"/>
            </a:ln>
            <a:effectLst/>
          </p:spPr>
        </p:cxnSp>
        <p:sp>
          <p:nvSpPr>
            <p:cNvPr id="15" name="正方形/長方形 14">
              <a:extLst>
                <a:ext uri="{FF2B5EF4-FFF2-40B4-BE49-F238E27FC236}">
                  <a16:creationId xmlns:a16="http://schemas.microsoft.com/office/drawing/2014/main" id="{FE0D530D-CB62-D2DD-8A9C-1380F68A5AF1}"/>
                </a:ext>
              </a:extLst>
            </p:cNvPr>
            <p:cNvSpPr>
              <a:spLocks/>
            </p:cNvSpPr>
            <p:nvPr/>
          </p:nvSpPr>
          <p:spPr bwMode="auto">
            <a:xfrm>
              <a:off x="1211421" y="3111775"/>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50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6" name="正方形/長方形 15">
              <a:extLst>
                <a:ext uri="{FF2B5EF4-FFF2-40B4-BE49-F238E27FC236}">
                  <a16:creationId xmlns:a16="http://schemas.microsoft.com/office/drawing/2014/main" id="{2444AFD2-E6BD-04AE-874B-22BB0D23D166}"/>
                </a:ext>
              </a:extLst>
            </p:cNvPr>
            <p:cNvSpPr>
              <a:spLocks/>
            </p:cNvSpPr>
            <p:nvPr/>
          </p:nvSpPr>
          <p:spPr bwMode="auto">
            <a:xfrm rot="16200000">
              <a:off x="2234027" y="2192639"/>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5</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17" name="直線コネクタ 16">
              <a:extLst>
                <a:ext uri="{FF2B5EF4-FFF2-40B4-BE49-F238E27FC236}">
                  <a16:creationId xmlns:a16="http://schemas.microsoft.com/office/drawing/2014/main" id="{24D1C203-6E03-DB38-7817-3A8E948E8C4F}"/>
                </a:ext>
              </a:extLst>
            </p:cNvPr>
            <p:cNvCxnSpPr/>
            <p:nvPr/>
          </p:nvCxnSpPr>
          <p:spPr bwMode="auto">
            <a:xfrm>
              <a:off x="1255352" y="1482961"/>
              <a:ext cx="0" cy="1109184"/>
            </a:xfrm>
            <a:prstGeom prst="line">
              <a:avLst/>
            </a:prstGeom>
            <a:noFill/>
            <a:ln w="12700" cap="flat" cmpd="sng" algn="ctr">
              <a:solidFill>
                <a:schemeClr val="tx1"/>
              </a:solidFill>
              <a:prstDash val="lgDashDot"/>
              <a:round/>
              <a:headEnd type="none" w="sm" len="lg"/>
              <a:tailEnd type="none" w="sm" len="lg"/>
            </a:ln>
            <a:effectLst/>
          </p:spPr>
        </p:cxnSp>
        <p:cxnSp>
          <p:nvCxnSpPr>
            <p:cNvPr id="18" name="直線コネクタ 17">
              <a:extLst>
                <a:ext uri="{FF2B5EF4-FFF2-40B4-BE49-F238E27FC236}">
                  <a16:creationId xmlns:a16="http://schemas.microsoft.com/office/drawing/2014/main" id="{D5284267-E9E7-3396-7AEB-14BC69FD5E91}"/>
                </a:ext>
              </a:extLst>
            </p:cNvPr>
            <p:cNvCxnSpPr/>
            <p:nvPr/>
          </p:nvCxnSpPr>
          <p:spPr bwMode="auto">
            <a:xfrm flipH="1" flipV="1">
              <a:off x="877845" y="1772795"/>
              <a:ext cx="396367" cy="475982"/>
            </a:xfrm>
            <a:prstGeom prst="line">
              <a:avLst/>
            </a:prstGeom>
            <a:noFill/>
            <a:ln w="12700" cap="flat" cmpd="sng" algn="ctr">
              <a:solidFill>
                <a:schemeClr val="tx1"/>
              </a:solidFill>
              <a:prstDash val="solid"/>
              <a:round/>
              <a:headEnd type="none" w="sm" len="lg"/>
              <a:tailEnd type="arrow" w="sm" len="lg"/>
            </a:ln>
            <a:effectLst/>
          </p:spPr>
        </p:cxnSp>
        <p:sp>
          <p:nvSpPr>
            <p:cNvPr id="19" name="正方形/長方形 18">
              <a:extLst>
                <a:ext uri="{FF2B5EF4-FFF2-40B4-BE49-F238E27FC236}">
                  <a16:creationId xmlns:a16="http://schemas.microsoft.com/office/drawing/2014/main" id="{E8B559AD-C4AC-3CC3-3701-2A7B5AC9C269}"/>
                </a:ext>
              </a:extLst>
            </p:cNvPr>
            <p:cNvSpPr>
              <a:spLocks/>
            </p:cNvSpPr>
            <p:nvPr/>
          </p:nvSpPr>
          <p:spPr bwMode="auto">
            <a:xfrm rot="3060000">
              <a:off x="550476" y="1282268"/>
              <a:ext cx="504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R</a:t>
              </a:r>
              <a:r>
                <a:rPr lang="ja-JP" altLang="en-US" sz="1400" i="1" dirty="0"/>
                <a:t> </a:t>
              </a:r>
              <a:r>
                <a:rPr lang="en-US" altLang="ja-JP" sz="1400" i="1" dirty="0"/>
                <a:t>25</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20" name="直線コネクタ 19">
              <a:extLst>
                <a:ext uri="{FF2B5EF4-FFF2-40B4-BE49-F238E27FC236}">
                  <a16:creationId xmlns:a16="http://schemas.microsoft.com/office/drawing/2014/main" id="{BC7D4FAD-DF85-E46D-EC98-2EAC3A86698C}"/>
                </a:ext>
              </a:extLst>
            </p:cNvPr>
            <p:cNvCxnSpPr/>
            <p:nvPr/>
          </p:nvCxnSpPr>
          <p:spPr bwMode="auto">
            <a:xfrm flipH="1" flipV="1">
              <a:off x="497481" y="1307802"/>
              <a:ext cx="396367" cy="475982"/>
            </a:xfrm>
            <a:prstGeom prst="line">
              <a:avLst/>
            </a:prstGeom>
            <a:noFill/>
            <a:ln w="12700" cap="flat" cmpd="sng" algn="ctr">
              <a:solidFill>
                <a:schemeClr val="tx1"/>
              </a:solidFill>
              <a:prstDash val="solid"/>
              <a:round/>
              <a:headEnd type="none" w="sm" len="lg"/>
              <a:tailEnd type="none" w="sm" len="lg"/>
            </a:ln>
            <a:effectLst/>
          </p:spPr>
        </p:cxnSp>
        <p:cxnSp>
          <p:nvCxnSpPr>
            <p:cNvPr id="21" name="直線コネクタ 20">
              <a:extLst>
                <a:ext uri="{FF2B5EF4-FFF2-40B4-BE49-F238E27FC236}">
                  <a16:creationId xmlns:a16="http://schemas.microsoft.com/office/drawing/2014/main" id="{360CE4B5-6FD0-8E94-73EA-3E16699A09D7}"/>
                </a:ext>
              </a:extLst>
            </p:cNvPr>
            <p:cNvCxnSpPr/>
            <p:nvPr/>
          </p:nvCxnSpPr>
          <p:spPr bwMode="auto">
            <a:xfrm>
              <a:off x="1390071" y="1295989"/>
              <a:ext cx="324000" cy="0"/>
            </a:xfrm>
            <a:prstGeom prst="line">
              <a:avLst/>
            </a:prstGeom>
            <a:noFill/>
            <a:ln w="12700" cap="flat" cmpd="sng" algn="ctr">
              <a:solidFill>
                <a:schemeClr val="tx1"/>
              </a:solidFill>
              <a:prstDash val="solid"/>
              <a:round/>
              <a:headEnd type="none" w="sm" len="lg"/>
              <a:tailEnd type="none" w="sm" len="lg"/>
            </a:ln>
            <a:effectLst/>
          </p:spPr>
        </p:cxnSp>
        <p:grpSp>
          <p:nvGrpSpPr>
            <p:cNvPr id="22" name="グループ化 21">
              <a:extLst>
                <a:ext uri="{FF2B5EF4-FFF2-40B4-BE49-F238E27FC236}">
                  <a16:creationId xmlns:a16="http://schemas.microsoft.com/office/drawing/2014/main" id="{8E20BEE4-14F7-4BD0-0C99-55F0466E0C15}"/>
                </a:ext>
              </a:extLst>
            </p:cNvPr>
            <p:cNvGrpSpPr/>
            <p:nvPr/>
          </p:nvGrpSpPr>
          <p:grpSpPr>
            <a:xfrm>
              <a:off x="1714045" y="1176231"/>
              <a:ext cx="720000" cy="265813"/>
              <a:chOff x="3794510" y="2598788"/>
              <a:chExt cx="720000" cy="265813"/>
            </a:xfrm>
          </p:grpSpPr>
          <p:sp>
            <p:nvSpPr>
              <p:cNvPr id="28" name="正方形/長方形 27">
                <a:extLst>
                  <a:ext uri="{FF2B5EF4-FFF2-40B4-BE49-F238E27FC236}">
                    <a16:creationId xmlns:a16="http://schemas.microsoft.com/office/drawing/2014/main" id="{AC752728-40E5-FBAF-F263-C1553782D595}"/>
                  </a:ext>
                </a:extLst>
              </p:cNvPr>
              <p:cNvSpPr>
                <a:spLocks noChangeAspect="1"/>
              </p:cNvSpPr>
              <p:nvPr/>
            </p:nvSpPr>
            <p:spPr bwMode="auto">
              <a:xfrm>
                <a:off x="3794510" y="2598788"/>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9" name="正方形/長方形 28">
                <a:extLst>
                  <a:ext uri="{FF2B5EF4-FFF2-40B4-BE49-F238E27FC236}">
                    <a16:creationId xmlns:a16="http://schemas.microsoft.com/office/drawing/2014/main" id="{376EDBB9-0334-5637-C56C-ECB5F633C805}"/>
                  </a:ext>
                </a:extLst>
              </p:cNvPr>
              <p:cNvSpPr>
                <a:spLocks/>
              </p:cNvSpPr>
              <p:nvPr/>
            </p:nvSpPr>
            <p:spPr bwMode="auto">
              <a:xfrm>
                <a:off x="4046510" y="2598788"/>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0" name="円弧 29">
                <a:extLst>
                  <a:ext uri="{FF2B5EF4-FFF2-40B4-BE49-F238E27FC236}">
                    <a16:creationId xmlns:a16="http://schemas.microsoft.com/office/drawing/2014/main" id="{5B44332A-E5E1-4A43-3000-7CE0DE72250B}"/>
                  </a:ext>
                </a:extLst>
              </p:cNvPr>
              <p:cNvSpPr/>
              <p:nvPr/>
            </p:nvSpPr>
            <p:spPr bwMode="auto">
              <a:xfrm rot="16200000">
                <a:off x="3828908" y="2684601"/>
                <a:ext cx="180000" cy="180000"/>
              </a:xfrm>
              <a:prstGeom prst="arc">
                <a:avLst>
                  <a:gd name="adj1" fmla="val 16200000"/>
                  <a:gd name="adj2" fmla="val 5219157"/>
                </a:avLst>
              </a:prstGeom>
              <a:noFill/>
              <a:ln w="1270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cxnSp>
          <p:nvCxnSpPr>
            <p:cNvPr id="23" name="直線コネクタ 22">
              <a:extLst>
                <a:ext uri="{FF2B5EF4-FFF2-40B4-BE49-F238E27FC236}">
                  <a16:creationId xmlns:a16="http://schemas.microsoft.com/office/drawing/2014/main" id="{37D408B8-FA6C-DBDF-9A96-A513C854C70B}"/>
                </a:ext>
              </a:extLst>
            </p:cNvPr>
            <p:cNvCxnSpPr/>
            <p:nvPr/>
          </p:nvCxnSpPr>
          <p:spPr bwMode="auto">
            <a:xfrm rot="16200000">
              <a:off x="1233118" y="1460262"/>
              <a:ext cx="324000" cy="0"/>
            </a:xfrm>
            <a:prstGeom prst="line">
              <a:avLst/>
            </a:prstGeom>
            <a:noFill/>
            <a:ln w="12700" cap="flat" cmpd="sng" algn="ctr">
              <a:solidFill>
                <a:schemeClr val="tx1"/>
              </a:solidFill>
              <a:prstDash val="solid"/>
              <a:round/>
              <a:headEnd type="arrow" w="sm" len="lg"/>
              <a:tailEnd type="none" w="sm" len="lg"/>
            </a:ln>
            <a:effectLst/>
          </p:spPr>
        </p:cxnSp>
        <p:sp>
          <p:nvSpPr>
            <p:cNvPr id="24" name="円/楕円 1">
              <a:extLst>
                <a:ext uri="{FF2B5EF4-FFF2-40B4-BE49-F238E27FC236}">
                  <a16:creationId xmlns:a16="http://schemas.microsoft.com/office/drawing/2014/main" id="{3EC1DEA0-3E67-745A-2054-3361CCAB8083}"/>
                </a:ext>
              </a:extLst>
            </p:cNvPr>
            <p:cNvSpPr/>
            <p:nvPr/>
          </p:nvSpPr>
          <p:spPr bwMode="auto">
            <a:xfrm>
              <a:off x="1031210" y="2028048"/>
              <a:ext cx="438665" cy="438665"/>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5" name="直線コネクタ 24">
              <a:extLst>
                <a:ext uri="{FF2B5EF4-FFF2-40B4-BE49-F238E27FC236}">
                  <a16:creationId xmlns:a16="http://schemas.microsoft.com/office/drawing/2014/main" id="{7AADF68C-9557-5B9C-3754-D6F86CD6A5E9}"/>
                </a:ext>
              </a:extLst>
            </p:cNvPr>
            <p:cNvCxnSpPr>
              <a:cxnSpLocks/>
            </p:cNvCxnSpPr>
            <p:nvPr/>
          </p:nvCxnSpPr>
          <p:spPr bwMode="auto">
            <a:xfrm flipH="1">
              <a:off x="2239296" y="1609550"/>
              <a:ext cx="385129" cy="0"/>
            </a:xfrm>
            <a:prstGeom prst="line">
              <a:avLst/>
            </a:prstGeom>
            <a:noFill/>
            <a:ln w="12700" cap="flat" cmpd="sng" algn="ctr">
              <a:solidFill>
                <a:schemeClr val="tx1"/>
              </a:solidFill>
              <a:prstDash val="solid"/>
              <a:round/>
              <a:headEnd type="none" w="sm" len="lg"/>
              <a:tailEnd type="none" w="sm" len="lg"/>
            </a:ln>
            <a:effectLst/>
          </p:spPr>
        </p:cxnSp>
        <p:cxnSp>
          <p:nvCxnSpPr>
            <p:cNvPr id="26" name="直線コネクタ 25">
              <a:extLst>
                <a:ext uri="{FF2B5EF4-FFF2-40B4-BE49-F238E27FC236}">
                  <a16:creationId xmlns:a16="http://schemas.microsoft.com/office/drawing/2014/main" id="{FDAB5D2A-60AB-22D3-62EC-D398646FE6E1}"/>
                </a:ext>
              </a:extLst>
            </p:cNvPr>
            <p:cNvCxnSpPr>
              <a:cxnSpLocks/>
            </p:cNvCxnSpPr>
            <p:nvPr/>
          </p:nvCxnSpPr>
          <p:spPr bwMode="auto">
            <a:xfrm>
              <a:off x="2255038" y="3049827"/>
              <a:ext cx="0" cy="396000"/>
            </a:xfrm>
            <a:prstGeom prst="line">
              <a:avLst/>
            </a:prstGeom>
            <a:noFill/>
            <a:ln w="12700" cap="flat" cmpd="sng" algn="ctr">
              <a:solidFill>
                <a:schemeClr val="tx1"/>
              </a:solidFill>
              <a:prstDash val="solid"/>
              <a:round/>
              <a:headEnd type="none" w="sm" len="lg"/>
              <a:tailEnd type="none" w="sm" len="lg"/>
            </a:ln>
            <a:effectLst/>
          </p:spPr>
        </p:cxnSp>
        <p:sp>
          <p:nvSpPr>
            <p:cNvPr id="27" name="楕円 26">
              <a:extLst>
                <a:ext uri="{FF2B5EF4-FFF2-40B4-BE49-F238E27FC236}">
                  <a16:creationId xmlns:a16="http://schemas.microsoft.com/office/drawing/2014/main" id="{8DBF7072-1ACE-F3A0-5127-CF5AE4E4426E}"/>
                </a:ext>
              </a:extLst>
            </p:cNvPr>
            <p:cNvSpPr>
              <a:spLocks noChangeAspect="1"/>
            </p:cNvSpPr>
            <p:nvPr/>
          </p:nvSpPr>
          <p:spPr bwMode="auto">
            <a:xfrm>
              <a:off x="1317523" y="1209368"/>
              <a:ext cx="180000" cy="180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8" name="グループ化 7">
            <a:extLst>
              <a:ext uri="{FF2B5EF4-FFF2-40B4-BE49-F238E27FC236}">
                <a16:creationId xmlns:a16="http://schemas.microsoft.com/office/drawing/2014/main" id="{B5E39859-7D7F-E8AD-A2EA-1B272746D719}"/>
              </a:ext>
            </a:extLst>
          </p:cNvPr>
          <p:cNvGrpSpPr/>
          <p:nvPr/>
        </p:nvGrpSpPr>
        <p:grpSpPr>
          <a:xfrm>
            <a:off x="5230304" y="3824477"/>
            <a:ext cx="3870068" cy="3141678"/>
            <a:chOff x="5053324" y="3716322"/>
            <a:chExt cx="3870068" cy="3141678"/>
          </a:xfrm>
        </p:grpSpPr>
        <p:sp>
          <p:nvSpPr>
            <p:cNvPr id="31" name="部分円 30">
              <a:extLst>
                <a:ext uri="{FF2B5EF4-FFF2-40B4-BE49-F238E27FC236}">
                  <a16:creationId xmlns:a16="http://schemas.microsoft.com/office/drawing/2014/main" id="{19ADD161-D44E-66CD-ADDE-AC0FBF688392}"/>
                </a:ext>
              </a:extLst>
            </p:cNvPr>
            <p:cNvSpPr/>
            <p:nvPr/>
          </p:nvSpPr>
          <p:spPr bwMode="auto">
            <a:xfrm flipV="1">
              <a:off x="5358580" y="3978000"/>
              <a:ext cx="2880000" cy="2880000"/>
            </a:xfrm>
            <a:prstGeom prst="pie">
              <a:avLst>
                <a:gd name="adj1" fmla="val 1818881"/>
                <a:gd name="adj2" fmla="val 8981175"/>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61" name="グループ化 60">
              <a:extLst>
                <a:ext uri="{FF2B5EF4-FFF2-40B4-BE49-F238E27FC236}">
                  <a16:creationId xmlns:a16="http://schemas.microsoft.com/office/drawing/2014/main" id="{F1CD1DE5-FDE3-50A7-946D-8097F3702628}"/>
                </a:ext>
              </a:extLst>
            </p:cNvPr>
            <p:cNvGrpSpPr/>
            <p:nvPr/>
          </p:nvGrpSpPr>
          <p:grpSpPr>
            <a:xfrm>
              <a:off x="5053324" y="3716322"/>
              <a:ext cx="3870068" cy="2227278"/>
              <a:chOff x="5053324" y="3716322"/>
              <a:chExt cx="3870068" cy="2227278"/>
            </a:xfrm>
          </p:grpSpPr>
          <p:sp>
            <p:nvSpPr>
              <p:cNvPr id="32" name="正方形/長方形 31">
                <a:extLst>
                  <a:ext uri="{FF2B5EF4-FFF2-40B4-BE49-F238E27FC236}">
                    <a16:creationId xmlns:a16="http://schemas.microsoft.com/office/drawing/2014/main" id="{6DBE1A5D-0CD5-F27B-F6CA-57EEDC7941D0}"/>
                  </a:ext>
                </a:extLst>
              </p:cNvPr>
              <p:cNvSpPr/>
              <p:nvPr/>
            </p:nvSpPr>
            <p:spPr bwMode="auto">
              <a:xfrm>
                <a:off x="5556580" y="4699819"/>
                <a:ext cx="2484000" cy="72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4" name="直線コネクタ 33">
                <a:extLst>
                  <a:ext uri="{FF2B5EF4-FFF2-40B4-BE49-F238E27FC236}">
                    <a16:creationId xmlns:a16="http://schemas.microsoft.com/office/drawing/2014/main" id="{FE126279-C382-AAAD-752C-33525BB07385}"/>
                  </a:ext>
                </a:extLst>
              </p:cNvPr>
              <p:cNvCxnSpPr>
                <a:cxnSpLocks/>
              </p:cNvCxnSpPr>
              <p:nvPr/>
            </p:nvCxnSpPr>
            <p:spPr bwMode="auto">
              <a:xfrm>
                <a:off x="6798580" y="3803650"/>
                <a:ext cx="0" cy="1872000"/>
              </a:xfrm>
              <a:prstGeom prst="line">
                <a:avLst/>
              </a:prstGeom>
              <a:noFill/>
              <a:ln w="12700" cap="flat" cmpd="sng" algn="ctr">
                <a:solidFill>
                  <a:schemeClr val="tx1"/>
                </a:solidFill>
                <a:prstDash val="lgDashDot"/>
                <a:round/>
                <a:headEnd type="none" w="lg" len="lg"/>
                <a:tailEnd type="none" w="lg" len="lg"/>
              </a:ln>
              <a:effectLst/>
            </p:spPr>
          </p:cxnSp>
          <p:cxnSp>
            <p:nvCxnSpPr>
              <p:cNvPr id="35" name="直線コネクタ 34">
                <a:extLst>
                  <a:ext uri="{FF2B5EF4-FFF2-40B4-BE49-F238E27FC236}">
                    <a16:creationId xmlns:a16="http://schemas.microsoft.com/office/drawing/2014/main" id="{155E870D-999A-56C6-7A1B-9B68ACDC0C9C}"/>
                  </a:ext>
                </a:extLst>
              </p:cNvPr>
              <p:cNvCxnSpPr>
                <a:cxnSpLocks/>
              </p:cNvCxnSpPr>
              <p:nvPr/>
            </p:nvCxnSpPr>
            <p:spPr bwMode="auto">
              <a:xfrm>
                <a:off x="5957146" y="4278939"/>
                <a:ext cx="754804" cy="1664661"/>
              </a:xfrm>
              <a:prstGeom prst="line">
                <a:avLst/>
              </a:prstGeom>
              <a:noFill/>
              <a:ln w="12700" cap="flat" cmpd="sng" algn="ctr">
                <a:solidFill>
                  <a:schemeClr val="tx1"/>
                </a:solidFill>
                <a:prstDash val="solid"/>
                <a:round/>
                <a:headEnd type="arrow" w="sm" len="lg"/>
                <a:tailEnd type="none" w="sm" len="lg"/>
              </a:ln>
              <a:effectLst/>
            </p:spPr>
          </p:cxnSp>
          <p:cxnSp>
            <p:nvCxnSpPr>
              <p:cNvPr id="37" name="直線コネクタ 36">
                <a:extLst>
                  <a:ext uri="{FF2B5EF4-FFF2-40B4-BE49-F238E27FC236}">
                    <a16:creationId xmlns:a16="http://schemas.microsoft.com/office/drawing/2014/main" id="{20358178-62EC-4EED-243A-9AC6C6D2CC92}"/>
                  </a:ext>
                </a:extLst>
              </p:cNvPr>
              <p:cNvCxnSpPr>
                <a:cxnSpLocks/>
              </p:cNvCxnSpPr>
              <p:nvPr/>
            </p:nvCxnSpPr>
            <p:spPr bwMode="auto">
              <a:xfrm flipV="1">
                <a:off x="5330729" y="3971236"/>
                <a:ext cx="0" cy="1446472"/>
              </a:xfrm>
              <a:prstGeom prst="line">
                <a:avLst/>
              </a:prstGeom>
              <a:noFill/>
              <a:ln w="12700" cap="flat" cmpd="sng" algn="ctr">
                <a:solidFill>
                  <a:schemeClr val="tx1"/>
                </a:solidFill>
                <a:prstDash val="solid"/>
                <a:round/>
                <a:headEnd type="arrow" w="sm" len="lg"/>
                <a:tailEnd type="arrow" w="sm" len="lg"/>
              </a:ln>
              <a:effectLst/>
            </p:spPr>
          </p:cxnSp>
          <p:cxnSp>
            <p:nvCxnSpPr>
              <p:cNvPr id="38" name="直線コネクタ 37">
                <a:extLst>
                  <a:ext uri="{FF2B5EF4-FFF2-40B4-BE49-F238E27FC236}">
                    <a16:creationId xmlns:a16="http://schemas.microsoft.com/office/drawing/2014/main" id="{8EC33287-BEF8-1FB7-4C15-D87526279281}"/>
                  </a:ext>
                </a:extLst>
              </p:cNvPr>
              <p:cNvCxnSpPr>
                <a:cxnSpLocks/>
              </p:cNvCxnSpPr>
              <p:nvPr/>
            </p:nvCxnSpPr>
            <p:spPr bwMode="auto">
              <a:xfrm flipH="1">
                <a:off x="5251450" y="5419819"/>
                <a:ext cx="296611" cy="0"/>
              </a:xfrm>
              <a:prstGeom prst="line">
                <a:avLst/>
              </a:prstGeom>
              <a:noFill/>
              <a:ln w="12700" cap="flat" cmpd="sng" algn="ctr">
                <a:solidFill>
                  <a:schemeClr val="tx1"/>
                </a:solidFill>
                <a:prstDash val="solid"/>
                <a:round/>
                <a:headEnd type="none" w="sm" len="lg"/>
                <a:tailEnd type="none" w="sm" len="lg"/>
              </a:ln>
              <a:effectLst/>
            </p:spPr>
          </p:cxnSp>
          <p:sp>
            <p:nvSpPr>
              <p:cNvPr id="39" name="正方形/長方形 38">
                <a:extLst>
                  <a:ext uri="{FF2B5EF4-FFF2-40B4-BE49-F238E27FC236}">
                    <a16:creationId xmlns:a16="http://schemas.microsoft.com/office/drawing/2014/main" id="{3C69D508-260D-5BFC-F56F-CB5A4DED40AD}"/>
                  </a:ext>
                </a:extLst>
              </p:cNvPr>
              <p:cNvSpPr>
                <a:spLocks/>
              </p:cNvSpPr>
              <p:nvPr/>
            </p:nvSpPr>
            <p:spPr bwMode="auto">
              <a:xfrm rot="16200000">
                <a:off x="4981324" y="4568473"/>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4</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40" name="直線コネクタ 39">
                <a:extLst>
                  <a:ext uri="{FF2B5EF4-FFF2-40B4-BE49-F238E27FC236}">
                    <a16:creationId xmlns:a16="http://schemas.microsoft.com/office/drawing/2014/main" id="{395E7AF1-3C71-B302-7628-150CBD8262AE}"/>
                  </a:ext>
                </a:extLst>
              </p:cNvPr>
              <p:cNvCxnSpPr>
                <a:cxnSpLocks/>
              </p:cNvCxnSpPr>
              <p:nvPr/>
            </p:nvCxnSpPr>
            <p:spPr bwMode="auto">
              <a:xfrm flipH="1">
                <a:off x="5251450" y="3978000"/>
                <a:ext cx="1521730" cy="0"/>
              </a:xfrm>
              <a:prstGeom prst="line">
                <a:avLst/>
              </a:prstGeom>
              <a:noFill/>
              <a:ln w="12700" cap="flat" cmpd="sng" algn="ctr">
                <a:solidFill>
                  <a:schemeClr val="tx1"/>
                </a:solidFill>
                <a:prstDash val="solid"/>
                <a:round/>
                <a:headEnd type="none" w="sm" len="lg"/>
                <a:tailEnd type="none" w="sm" len="lg"/>
              </a:ln>
              <a:effectLst/>
            </p:spPr>
          </p:cxnSp>
          <p:sp>
            <p:nvSpPr>
              <p:cNvPr id="41" name="正方形/長方形 40">
                <a:extLst>
                  <a:ext uri="{FF2B5EF4-FFF2-40B4-BE49-F238E27FC236}">
                    <a16:creationId xmlns:a16="http://schemas.microsoft.com/office/drawing/2014/main" id="{FDF0319D-AA7A-8834-E2B9-1644A497D05C}"/>
                  </a:ext>
                </a:extLst>
              </p:cNvPr>
              <p:cNvSpPr>
                <a:spLocks/>
              </p:cNvSpPr>
              <p:nvPr/>
            </p:nvSpPr>
            <p:spPr bwMode="auto">
              <a:xfrm rot="3895721">
                <a:off x="6199724" y="4933611"/>
                <a:ext cx="57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SR</a:t>
                </a:r>
                <a:r>
                  <a:rPr lang="ja-JP" altLang="en-US" sz="1400" i="1" dirty="0"/>
                  <a:t> </a:t>
                </a:r>
                <a:r>
                  <a:rPr lang="en-US" altLang="ja-JP" sz="1400" i="1" dirty="0"/>
                  <a:t>80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47" name="直線コネクタ 46">
                <a:extLst>
                  <a:ext uri="{FF2B5EF4-FFF2-40B4-BE49-F238E27FC236}">
                    <a16:creationId xmlns:a16="http://schemas.microsoft.com/office/drawing/2014/main" id="{1B86E6E7-FEF0-56E0-D7E2-4D9CF85CF4D1}"/>
                  </a:ext>
                </a:extLst>
              </p:cNvPr>
              <p:cNvCxnSpPr/>
              <p:nvPr/>
            </p:nvCxnSpPr>
            <p:spPr bwMode="auto">
              <a:xfrm>
                <a:off x="7629868" y="3836080"/>
                <a:ext cx="324000" cy="0"/>
              </a:xfrm>
              <a:prstGeom prst="line">
                <a:avLst/>
              </a:prstGeom>
              <a:noFill/>
              <a:ln w="12700" cap="flat" cmpd="sng" algn="ctr">
                <a:solidFill>
                  <a:schemeClr val="tx1"/>
                </a:solidFill>
                <a:prstDash val="solid"/>
                <a:round/>
                <a:headEnd type="none" w="sm" len="lg"/>
                <a:tailEnd type="none" w="sm" len="lg"/>
              </a:ln>
              <a:effectLst/>
            </p:spPr>
          </p:cxnSp>
          <p:sp>
            <p:nvSpPr>
              <p:cNvPr id="48" name="正方形/長方形 47">
                <a:extLst>
                  <a:ext uri="{FF2B5EF4-FFF2-40B4-BE49-F238E27FC236}">
                    <a16:creationId xmlns:a16="http://schemas.microsoft.com/office/drawing/2014/main" id="{8F3842D5-5C90-DEE4-6F10-C9B61B961DDF}"/>
                  </a:ext>
                </a:extLst>
              </p:cNvPr>
              <p:cNvSpPr>
                <a:spLocks noChangeAspect="1"/>
              </p:cNvSpPr>
              <p:nvPr/>
            </p:nvSpPr>
            <p:spPr bwMode="auto">
              <a:xfrm>
                <a:off x="7953842" y="3716322"/>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9" name="正方形/長方形 48">
                <a:extLst>
                  <a:ext uri="{FF2B5EF4-FFF2-40B4-BE49-F238E27FC236}">
                    <a16:creationId xmlns:a16="http://schemas.microsoft.com/office/drawing/2014/main" id="{29951CB9-4F1F-B854-52F6-BF4F0FE7DE2F}"/>
                  </a:ext>
                </a:extLst>
              </p:cNvPr>
              <p:cNvSpPr>
                <a:spLocks/>
              </p:cNvSpPr>
              <p:nvPr/>
            </p:nvSpPr>
            <p:spPr bwMode="auto">
              <a:xfrm>
                <a:off x="8205842" y="3716322"/>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50" name="直線コネクタ 49">
                <a:extLst>
                  <a:ext uri="{FF2B5EF4-FFF2-40B4-BE49-F238E27FC236}">
                    <a16:creationId xmlns:a16="http://schemas.microsoft.com/office/drawing/2014/main" id="{5A9B27D8-1935-012A-76AF-3EFE61C470B0}"/>
                  </a:ext>
                </a:extLst>
              </p:cNvPr>
              <p:cNvCxnSpPr>
                <a:cxnSpLocks/>
              </p:cNvCxnSpPr>
              <p:nvPr/>
            </p:nvCxnSpPr>
            <p:spPr bwMode="auto">
              <a:xfrm flipV="1">
                <a:off x="7493000" y="3838353"/>
                <a:ext cx="141915" cy="339947"/>
              </a:xfrm>
              <a:prstGeom prst="line">
                <a:avLst/>
              </a:prstGeom>
              <a:noFill/>
              <a:ln w="12700" cap="flat" cmpd="sng" algn="ctr">
                <a:solidFill>
                  <a:schemeClr val="tx1"/>
                </a:solidFill>
                <a:prstDash val="solid"/>
                <a:round/>
                <a:headEnd type="arrow" w="sm" len="lg"/>
                <a:tailEnd type="none" w="sm" len="lg"/>
              </a:ln>
              <a:effectLst/>
            </p:spPr>
          </p:cxnSp>
          <p:sp>
            <p:nvSpPr>
              <p:cNvPr id="53" name="正方形/長方形 52">
                <a:extLst>
                  <a:ext uri="{FF2B5EF4-FFF2-40B4-BE49-F238E27FC236}">
                    <a16:creationId xmlns:a16="http://schemas.microsoft.com/office/drawing/2014/main" id="{B760B85A-7E28-8E18-B547-FB815AD5DF44}"/>
                  </a:ext>
                </a:extLst>
              </p:cNvPr>
              <p:cNvSpPr>
                <a:spLocks noChangeAspect="1"/>
              </p:cNvSpPr>
              <p:nvPr/>
            </p:nvSpPr>
            <p:spPr bwMode="auto">
              <a:xfrm>
                <a:off x="8671392" y="3716322"/>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4" name="二等辺三角形 53">
                <a:extLst>
                  <a:ext uri="{FF2B5EF4-FFF2-40B4-BE49-F238E27FC236}">
                    <a16:creationId xmlns:a16="http://schemas.microsoft.com/office/drawing/2014/main" id="{5113D31E-93A1-69A3-2230-8BEDD8FEBCFC}"/>
                  </a:ext>
                </a:extLst>
              </p:cNvPr>
              <p:cNvSpPr/>
              <p:nvPr/>
            </p:nvSpPr>
            <p:spPr bwMode="auto">
              <a:xfrm flipH="1" flipV="1">
                <a:off x="7181212" y="5425511"/>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5" name="直線コネクタ 54">
                <a:extLst>
                  <a:ext uri="{FF2B5EF4-FFF2-40B4-BE49-F238E27FC236}">
                    <a16:creationId xmlns:a16="http://schemas.microsoft.com/office/drawing/2014/main" id="{5096E44C-6A1E-EF08-DC70-E443CF5A31A6}"/>
                  </a:ext>
                </a:extLst>
              </p:cNvPr>
              <p:cNvCxnSpPr/>
              <p:nvPr/>
            </p:nvCxnSpPr>
            <p:spPr bwMode="auto">
              <a:xfrm flipH="1" flipV="1">
                <a:off x="7253212" y="5449364"/>
                <a:ext cx="0" cy="368424"/>
              </a:xfrm>
              <a:prstGeom prst="line">
                <a:avLst/>
              </a:prstGeom>
              <a:noFill/>
              <a:ln w="12700" cap="flat" cmpd="sng" algn="ctr">
                <a:solidFill>
                  <a:schemeClr val="tx1"/>
                </a:solidFill>
                <a:prstDash val="solid"/>
                <a:round/>
                <a:headEnd type="none" w="sm" len="lg"/>
                <a:tailEnd type="none" w="sm" len="lg"/>
              </a:ln>
              <a:effectLst/>
            </p:spPr>
          </p:cxnSp>
          <p:sp>
            <p:nvSpPr>
              <p:cNvPr id="56" name="正方形/長方形 55">
                <a:extLst>
                  <a:ext uri="{FF2B5EF4-FFF2-40B4-BE49-F238E27FC236}">
                    <a16:creationId xmlns:a16="http://schemas.microsoft.com/office/drawing/2014/main" id="{B911C57A-6E27-9FB5-9560-E09318247F1C}"/>
                  </a:ext>
                </a:extLst>
              </p:cNvPr>
              <p:cNvSpPr>
                <a:spLocks noChangeAspect="1"/>
              </p:cNvSpPr>
              <p:nvPr/>
            </p:nvSpPr>
            <p:spPr bwMode="auto">
              <a:xfrm>
                <a:off x="7141202" y="5605800"/>
                <a:ext cx="252000" cy="252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58" name="グループ化 57">
                <a:extLst>
                  <a:ext uri="{FF2B5EF4-FFF2-40B4-BE49-F238E27FC236}">
                    <a16:creationId xmlns:a16="http://schemas.microsoft.com/office/drawing/2014/main" id="{52982BFE-7DF5-0436-B4DF-43A3F0804DD7}"/>
                  </a:ext>
                </a:extLst>
              </p:cNvPr>
              <p:cNvGrpSpPr>
                <a:grpSpLocks noChangeAspect="1"/>
              </p:cNvGrpSpPr>
              <p:nvPr/>
            </p:nvGrpSpPr>
            <p:grpSpPr>
              <a:xfrm>
                <a:off x="7991685" y="3793957"/>
                <a:ext cx="180000" cy="180000"/>
                <a:chOff x="2416317" y="4653729"/>
                <a:chExt cx="612000" cy="612000"/>
              </a:xfrm>
            </p:grpSpPr>
            <p:cxnSp>
              <p:nvCxnSpPr>
                <p:cNvPr id="59" name="直線コネクタ 58">
                  <a:extLst>
                    <a:ext uri="{FF2B5EF4-FFF2-40B4-BE49-F238E27FC236}">
                      <a16:creationId xmlns:a16="http://schemas.microsoft.com/office/drawing/2014/main" id="{5D5E23B4-ECDB-AEC7-B8E5-602D80F5C78D}"/>
                    </a:ext>
                  </a:extLst>
                </p:cNvPr>
                <p:cNvCxnSpPr>
                  <a:cxnSpLocks/>
                </p:cNvCxnSpPr>
                <p:nvPr/>
              </p:nvCxnSpPr>
              <p:spPr bwMode="auto">
                <a:xfrm flipH="1">
                  <a:off x="2416317" y="4942635"/>
                  <a:ext cx="612000" cy="0"/>
                </a:xfrm>
                <a:prstGeom prst="line">
                  <a:avLst/>
                </a:prstGeom>
                <a:noFill/>
                <a:ln w="12700" cap="flat" cmpd="sng" algn="ctr">
                  <a:solidFill>
                    <a:schemeClr val="tx1"/>
                  </a:solidFill>
                  <a:prstDash val="solid"/>
                  <a:round/>
                  <a:headEnd type="none" w="lg" len="lg"/>
                  <a:tailEnd type="none" w="lg" len="lg"/>
                </a:ln>
                <a:effectLst/>
              </p:spPr>
            </p:cxnSp>
            <p:sp>
              <p:nvSpPr>
                <p:cNvPr id="60" name="円弧 59">
                  <a:extLst>
                    <a:ext uri="{FF2B5EF4-FFF2-40B4-BE49-F238E27FC236}">
                      <a16:creationId xmlns:a16="http://schemas.microsoft.com/office/drawing/2014/main" id="{E4D5BB4F-5E85-BFE8-0C25-6B08A6D5ACFB}"/>
                    </a:ext>
                  </a:extLst>
                </p:cNvPr>
                <p:cNvSpPr/>
                <p:nvPr/>
              </p:nvSpPr>
              <p:spPr bwMode="auto">
                <a:xfrm>
                  <a:off x="2416317" y="4653729"/>
                  <a:ext cx="612000" cy="612000"/>
                </a:xfrm>
                <a:prstGeom prst="arc">
                  <a:avLst>
                    <a:gd name="adj1" fmla="val 10974088"/>
                    <a:gd name="adj2" fmla="val 0"/>
                  </a:avLst>
                </a:prstGeom>
                <a:noFill/>
                <a:ln w="1270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grpSp>
      </p:grpSp>
      <p:sp>
        <p:nvSpPr>
          <p:cNvPr id="33" name="テキスト ボックス 32">
            <a:extLst>
              <a:ext uri="{FF2B5EF4-FFF2-40B4-BE49-F238E27FC236}">
                <a16:creationId xmlns:a16="http://schemas.microsoft.com/office/drawing/2014/main" id="{76048917-AD80-E8D0-0C61-B1FFB0781AB2}"/>
              </a:ext>
            </a:extLst>
          </p:cNvPr>
          <p:cNvSpPr txBox="1"/>
          <p:nvPr/>
        </p:nvSpPr>
        <p:spPr>
          <a:xfrm>
            <a:off x="7697523" y="6115661"/>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36" name="テキスト ボックス 35">
            <a:extLst>
              <a:ext uri="{FF2B5EF4-FFF2-40B4-BE49-F238E27FC236}">
                <a16:creationId xmlns:a16="http://schemas.microsoft.com/office/drawing/2014/main" id="{DEC0427D-3F59-FFC1-1982-3FE9296B8B53}"/>
              </a:ext>
            </a:extLst>
          </p:cNvPr>
          <p:cNvSpPr txBox="1"/>
          <p:nvPr/>
        </p:nvSpPr>
        <p:spPr>
          <a:xfrm>
            <a:off x="6330053" y="6074172"/>
            <a:ext cx="1098625" cy="318924"/>
          </a:xfrm>
          <a:prstGeom prst="rect">
            <a:avLst/>
          </a:prstGeom>
          <a:noFill/>
        </p:spPr>
        <p:txBody>
          <a:bodyPr wrap="none" lIns="36000" tIns="36000" rIns="36000" bIns="36000" rtlCol="0">
            <a:spAutoFit/>
          </a:bodyPr>
          <a:lstStyle/>
          <a:p>
            <a:r>
              <a:rPr lang="ja-JP" altLang="en-US" sz="1600" dirty="0">
                <a:latin typeface="+mj-lt"/>
                <a:ea typeface="+mj-ea"/>
              </a:rPr>
              <a:t>輪郭度の例</a:t>
            </a:r>
            <a:endParaRPr kumimoji="1" lang="ja-JP" altLang="en-US" sz="1600" dirty="0">
              <a:latin typeface="+mj-lt"/>
              <a:ea typeface="+mj-ea"/>
            </a:endParaRPr>
          </a:p>
        </p:txBody>
      </p:sp>
    </p:spTree>
    <p:extLst>
      <p:ext uri="{BB962C8B-B14F-4D97-AF65-F5344CB8AC3E}">
        <p14:creationId xmlns:p14="http://schemas.microsoft.com/office/powerpoint/2010/main" val="1337068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6EB17EE-FF2E-E4E3-5332-C51744DE4DD1}"/>
              </a:ext>
            </a:extLst>
          </p:cNvPr>
          <p:cNvSpPr>
            <a:spLocks noGrp="1"/>
          </p:cNvSpPr>
          <p:nvPr>
            <p:ph idx="1"/>
          </p:nvPr>
        </p:nvSpPr>
        <p:spPr>
          <a:xfrm>
            <a:off x="250825" y="908050"/>
            <a:ext cx="5609201" cy="5400675"/>
          </a:xfrm>
        </p:spPr>
        <p:txBody>
          <a:bodyPr/>
          <a:lstStyle/>
          <a:p>
            <a:pPr eaLnBrk="1" hangingPunct="1">
              <a:defRPr/>
            </a:pPr>
            <a:r>
              <a:rPr lang="ja-JP" altLang="en-US" dirty="0"/>
              <a:t>半径方向の円周振れ公差：上図</a:t>
            </a:r>
          </a:p>
          <a:p>
            <a:pPr lvl="1" eaLnBrk="1" hangingPunct="1">
              <a:defRPr/>
            </a:pPr>
            <a:r>
              <a:rPr lang="ja-JP" altLang="en-US" dirty="0"/>
              <a:t>データム</a:t>
            </a:r>
            <a:r>
              <a:rPr lang="en-US" altLang="ja-JP" dirty="0"/>
              <a:t>A</a:t>
            </a:r>
            <a:r>
              <a:rPr lang="ja-JP" altLang="en-US" dirty="0"/>
              <a:t>の軸線に対して</a:t>
            </a:r>
            <a:r>
              <a:rPr lang="en-US" altLang="ja-JP" dirty="0"/>
              <a:t>1</a:t>
            </a:r>
            <a:r>
              <a:rPr lang="ja-JP" altLang="en-US" dirty="0"/>
              <a:t>回転したとき，右側の円筒の半径方向の変化が </a:t>
            </a:r>
            <a:r>
              <a:rPr lang="en-US" altLang="ja-JP" dirty="0"/>
              <a:t>0.2 mm</a:t>
            </a:r>
            <a:r>
              <a:rPr lang="ja-JP" altLang="en-US" dirty="0"/>
              <a:t>以内となる必要がある </a:t>
            </a:r>
          </a:p>
          <a:p>
            <a:pPr eaLnBrk="1" hangingPunct="1">
              <a:defRPr/>
            </a:pPr>
            <a:r>
              <a:rPr lang="ja-JP" altLang="en-US" dirty="0"/>
              <a:t>面の全振れ：下図</a:t>
            </a:r>
          </a:p>
          <a:p>
            <a:pPr lvl="1" eaLnBrk="1" hangingPunct="1">
              <a:defRPr/>
            </a:pPr>
            <a:r>
              <a:rPr lang="ja-JP" altLang="en-US" dirty="0"/>
              <a:t>データム</a:t>
            </a:r>
            <a:r>
              <a:rPr lang="en-US" altLang="ja-JP" dirty="0"/>
              <a:t>A</a:t>
            </a:r>
            <a:r>
              <a:rPr lang="ja-JP" altLang="en-US" dirty="0"/>
              <a:t>の軸線に対して</a:t>
            </a:r>
            <a:r>
              <a:rPr lang="en-US" altLang="ja-JP" dirty="0"/>
              <a:t>1</a:t>
            </a:r>
            <a:r>
              <a:rPr lang="ja-JP" altLang="en-US" dirty="0"/>
              <a:t>回転したとき，指定された面の全体が </a:t>
            </a:r>
            <a:r>
              <a:rPr lang="en-US" altLang="ja-JP" dirty="0"/>
              <a:t>0.2 mm</a:t>
            </a:r>
            <a:r>
              <a:rPr lang="ja-JP" altLang="en-US" dirty="0"/>
              <a:t>以内の変位となる必要がある</a:t>
            </a:r>
          </a:p>
          <a:p>
            <a:pPr lvl="1" eaLnBrk="1" hangingPunct="1">
              <a:defRPr/>
            </a:pPr>
            <a:r>
              <a:rPr lang="ja-JP" altLang="en-US" dirty="0"/>
              <a:t>指定された部分の平面度，直角度なども規制される </a:t>
            </a:r>
          </a:p>
          <a:p>
            <a:r>
              <a:rPr lang="ja-JP" altLang="en-US" dirty="0"/>
              <a:t>振れによる規制</a:t>
            </a:r>
            <a:endParaRPr lang="en-US" altLang="ja-JP" dirty="0"/>
          </a:p>
          <a:p>
            <a:pPr lvl="1"/>
            <a:r>
              <a:rPr kumimoji="1" lang="ja-JP" altLang="en-US" dirty="0"/>
              <a:t>この公差だけが，動的（回転する）な変化に関する公差となっている</a:t>
            </a:r>
            <a:endParaRPr kumimoji="1" lang="en-US" altLang="ja-JP" dirty="0"/>
          </a:p>
          <a:p>
            <a:pPr lvl="1"/>
            <a:r>
              <a:rPr lang="ja-JP" altLang="en-US" dirty="0"/>
              <a:t>特別な公差だが，回転体の精度を規定するのに適している</a:t>
            </a:r>
            <a:endParaRPr kumimoji="1" lang="ja-JP" altLang="en-US" dirty="0"/>
          </a:p>
        </p:txBody>
      </p:sp>
      <p:sp>
        <p:nvSpPr>
          <p:cNvPr id="3" name="タイトル 2">
            <a:extLst>
              <a:ext uri="{FF2B5EF4-FFF2-40B4-BE49-F238E27FC236}">
                <a16:creationId xmlns:a16="http://schemas.microsoft.com/office/drawing/2014/main" id="{A9E97142-2FDF-B73C-DB92-AE3842305979}"/>
              </a:ext>
            </a:extLst>
          </p:cNvPr>
          <p:cNvSpPr>
            <a:spLocks noGrp="1"/>
          </p:cNvSpPr>
          <p:nvPr>
            <p:ph type="title"/>
          </p:nvPr>
        </p:nvSpPr>
        <p:spPr/>
        <p:txBody>
          <a:bodyPr/>
          <a:lstStyle/>
          <a:p>
            <a:r>
              <a:rPr kumimoji="1" lang="ja-JP" altLang="en-US" dirty="0"/>
              <a:t>振れ</a:t>
            </a:r>
          </a:p>
        </p:txBody>
      </p:sp>
      <p:sp>
        <p:nvSpPr>
          <p:cNvPr id="4" name="日付プレースホルダー 3">
            <a:extLst>
              <a:ext uri="{FF2B5EF4-FFF2-40B4-BE49-F238E27FC236}">
                <a16:creationId xmlns:a16="http://schemas.microsoft.com/office/drawing/2014/main" id="{612E21F2-AAC6-B3AA-C083-FCAE8F93B062}"/>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49731E9F-4C1D-676C-0849-5E57433BF21B}"/>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8A7621FC-53D8-2A55-831D-F44FF746A683}"/>
              </a:ext>
            </a:extLst>
          </p:cNvPr>
          <p:cNvSpPr>
            <a:spLocks noGrp="1"/>
          </p:cNvSpPr>
          <p:nvPr>
            <p:ph type="sldNum" sz="quarter" idx="12"/>
          </p:nvPr>
        </p:nvSpPr>
        <p:spPr/>
        <p:txBody>
          <a:bodyPr/>
          <a:lstStyle/>
          <a:p>
            <a:pPr>
              <a:defRPr/>
            </a:pPr>
            <a:fld id="{3B27AA76-F2AF-42F9-A7BC-8CF9816996DD}" type="slidenum">
              <a:rPr lang="en-US" altLang="ja-JP" smtClean="0"/>
              <a:pPr>
                <a:defRPr/>
              </a:pPr>
              <a:t>26</a:t>
            </a:fld>
            <a:endParaRPr lang="en-US" altLang="ja-JP"/>
          </a:p>
        </p:txBody>
      </p:sp>
      <p:grpSp>
        <p:nvGrpSpPr>
          <p:cNvPr id="36" name="グループ化 35">
            <a:extLst>
              <a:ext uri="{FF2B5EF4-FFF2-40B4-BE49-F238E27FC236}">
                <a16:creationId xmlns:a16="http://schemas.microsoft.com/office/drawing/2014/main" id="{A418AB2C-A731-6910-5E54-8FEDF342122C}"/>
              </a:ext>
            </a:extLst>
          </p:cNvPr>
          <p:cNvGrpSpPr/>
          <p:nvPr/>
        </p:nvGrpSpPr>
        <p:grpSpPr>
          <a:xfrm>
            <a:off x="5962191" y="3172392"/>
            <a:ext cx="3061604" cy="2138901"/>
            <a:chOff x="4586608" y="2749607"/>
            <a:chExt cx="3061604" cy="2138901"/>
          </a:xfrm>
        </p:grpSpPr>
        <p:sp>
          <p:nvSpPr>
            <p:cNvPr id="10" name="正方形/長方形 9">
              <a:extLst>
                <a:ext uri="{FF2B5EF4-FFF2-40B4-BE49-F238E27FC236}">
                  <a16:creationId xmlns:a16="http://schemas.microsoft.com/office/drawing/2014/main" id="{3DB42296-CBB2-FA82-99A1-2CABFE5E4AE8}"/>
                </a:ext>
              </a:extLst>
            </p:cNvPr>
            <p:cNvSpPr/>
            <p:nvPr/>
          </p:nvSpPr>
          <p:spPr bwMode="auto">
            <a:xfrm rot="5400000">
              <a:off x="5056862" y="3128274"/>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1" name="正方形/長方形 10">
              <a:extLst>
                <a:ext uri="{FF2B5EF4-FFF2-40B4-BE49-F238E27FC236}">
                  <a16:creationId xmlns:a16="http://schemas.microsoft.com/office/drawing/2014/main" id="{10745493-7C73-1430-F9E8-796A9CB9BBE3}"/>
                </a:ext>
              </a:extLst>
            </p:cNvPr>
            <p:cNvSpPr/>
            <p:nvPr/>
          </p:nvSpPr>
          <p:spPr bwMode="auto">
            <a:xfrm rot="16200000">
              <a:off x="5182822" y="3675934"/>
              <a:ext cx="2138901"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2" name="直線コネクタ 11">
              <a:extLst>
                <a:ext uri="{FF2B5EF4-FFF2-40B4-BE49-F238E27FC236}">
                  <a16:creationId xmlns:a16="http://schemas.microsoft.com/office/drawing/2014/main" id="{B4A6BD48-CBF8-7C73-8D49-C507371E7FDF}"/>
                </a:ext>
              </a:extLst>
            </p:cNvPr>
            <p:cNvCxnSpPr/>
            <p:nvPr/>
          </p:nvCxnSpPr>
          <p:spPr bwMode="auto">
            <a:xfrm flipH="1">
              <a:off x="4586608" y="3819057"/>
              <a:ext cx="2030911" cy="1"/>
            </a:xfrm>
            <a:prstGeom prst="line">
              <a:avLst/>
            </a:prstGeom>
            <a:noFill/>
            <a:ln w="12700" cap="flat" cmpd="sng" algn="ctr">
              <a:solidFill>
                <a:schemeClr val="tx1"/>
              </a:solidFill>
              <a:prstDash val="lgDashDot"/>
              <a:round/>
              <a:headEnd type="none" w="lg" len="lg"/>
              <a:tailEnd type="none" w="lg" len="lg"/>
            </a:ln>
            <a:effectLst/>
          </p:spPr>
        </p:cxnSp>
        <p:grpSp>
          <p:nvGrpSpPr>
            <p:cNvPr id="15" name="グループ化 14">
              <a:extLst>
                <a:ext uri="{FF2B5EF4-FFF2-40B4-BE49-F238E27FC236}">
                  <a16:creationId xmlns:a16="http://schemas.microsoft.com/office/drawing/2014/main" id="{594B4F19-32D9-0F36-A483-6858A50DAE4B}"/>
                </a:ext>
              </a:extLst>
            </p:cNvPr>
            <p:cNvGrpSpPr/>
            <p:nvPr/>
          </p:nvGrpSpPr>
          <p:grpSpPr>
            <a:xfrm>
              <a:off x="5107153" y="4191798"/>
              <a:ext cx="144000" cy="203853"/>
              <a:chOff x="2603776" y="4845450"/>
              <a:chExt cx="144000" cy="203853"/>
            </a:xfrm>
          </p:grpSpPr>
          <p:sp>
            <p:nvSpPr>
              <p:cNvPr id="28" name="二等辺三角形 27">
                <a:extLst>
                  <a:ext uri="{FF2B5EF4-FFF2-40B4-BE49-F238E27FC236}">
                    <a16:creationId xmlns:a16="http://schemas.microsoft.com/office/drawing/2014/main" id="{A3CB9FD1-FBF1-7ADB-9C1B-13CFE7074706}"/>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9" name="直線コネクタ 28">
                <a:extLst>
                  <a:ext uri="{FF2B5EF4-FFF2-40B4-BE49-F238E27FC236}">
                    <a16:creationId xmlns:a16="http://schemas.microsoft.com/office/drawing/2014/main" id="{DFF52E6F-15BE-1B2C-34AA-B048DE61A9E0}"/>
                  </a:ext>
                </a:extLst>
              </p:cNvPr>
              <p:cNvCxnSpPr/>
              <p:nvPr/>
            </p:nvCxnSpPr>
            <p:spPr bwMode="auto">
              <a:xfrm flipV="1">
                <a:off x="2675776" y="4869303"/>
                <a:ext cx="0" cy="180000"/>
              </a:xfrm>
              <a:prstGeom prst="line">
                <a:avLst/>
              </a:prstGeom>
              <a:noFill/>
              <a:ln w="12700" cap="flat" cmpd="sng" algn="ctr">
                <a:solidFill>
                  <a:schemeClr val="tx1"/>
                </a:solidFill>
                <a:prstDash val="solid"/>
                <a:round/>
                <a:headEnd type="none" w="sm" len="lg"/>
                <a:tailEnd type="none" w="sm" len="lg"/>
              </a:ln>
              <a:effectLst/>
            </p:spPr>
          </p:cxnSp>
        </p:grpSp>
        <p:sp>
          <p:nvSpPr>
            <p:cNvPr id="16" name="正方形/長方形 15">
              <a:extLst>
                <a:ext uri="{FF2B5EF4-FFF2-40B4-BE49-F238E27FC236}">
                  <a16:creationId xmlns:a16="http://schemas.microsoft.com/office/drawing/2014/main" id="{E3EB82CD-0332-7839-9367-6614F295C730}"/>
                </a:ext>
              </a:extLst>
            </p:cNvPr>
            <p:cNvSpPr>
              <a:spLocks noChangeAspect="1"/>
            </p:cNvSpPr>
            <p:nvPr/>
          </p:nvSpPr>
          <p:spPr bwMode="auto">
            <a:xfrm>
              <a:off x="5053153" y="439803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17" name="グループ化 16">
              <a:extLst>
                <a:ext uri="{FF2B5EF4-FFF2-40B4-BE49-F238E27FC236}">
                  <a16:creationId xmlns:a16="http://schemas.microsoft.com/office/drawing/2014/main" id="{A6E26D12-9A14-ABE6-6799-DABEDA78B4D9}"/>
                </a:ext>
              </a:extLst>
            </p:cNvPr>
            <p:cNvGrpSpPr/>
            <p:nvPr/>
          </p:nvGrpSpPr>
          <p:grpSpPr>
            <a:xfrm>
              <a:off x="6677270" y="3008918"/>
              <a:ext cx="970942" cy="252000"/>
              <a:chOff x="1594158" y="2939465"/>
              <a:chExt cx="970942" cy="252000"/>
            </a:xfrm>
          </p:grpSpPr>
          <p:sp>
            <p:nvSpPr>
              <p:cNvPr id="24" name="正方形/長方形 23">
                <a:extLst>
                  <a:ext uri="{FF2B5EF4-FFF2-40B4-BE49-F238E27FC236}">
                    <a16:creationId xmlns:a16="http://schemas.microsoft.com/office/drawing/2014/main" id="{F91A48FB-6CC5-28BE-2296-FF49EED5B554}"/>
                  </a:ext>
                </a:extLst>
              </p:cNvPr>
              <p:cNvSpPr>
                <a:spLocks noChangeAspect="1"/>
              </p:cNvSpPr>
              <p:nvPr/>
            </p:nvSpPr>
            <p:spPr bwMode="auto">
              <a:xfrm>
                <a:off x="1594158"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5" name="正方形/長方形 24">
                <a:extLst>
                  <a:ext uri="{FF2B5EF4-FFF2-40B4-BE49-F238E27FC236}">
                    <a16:creationId xmlns:a16="http://schemas.microsoft.com/office/drawing/2014/main" id="{85B72487-E6FC-D140-6524-74FBAABC8168}"/>
                  </a:ext>
                </a:extLst>
              </p:cNvPr>
              <p:cNvSpPr>
                <a:spLocks/>
              </p:cNvSpPr>
              <p:nvPr/>
            </p:nvSpPr>
            <p:spPr bwMode="auto">
              <a:xfrm>
                <a:off x="1846158" y="2939465"/>
                <a:ext cx="467816"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 </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6" name="正方形/長方形 25">
                <a:extLst>
                  <a:ext uri="{FF2B5EF4-FFF2-40B4-BE49-F238E27FC236}">
                    <a16:creationId xmlns:a16="http://schemas.microsoft.com/office/drawing/2014/main" id="{4F3F85F7-A93F-DC05-4CB2-3ACB28A8ACFA}"/>
                  </a:ext>
                </a:extLst>
              </p:cNvPr>
              <p:cNvSpPr>
                <a:spLocks noChangeAspect="1"/>
              </p:cNvSpPr>
              <p:nvPr/>
            </p:nvSpPr>
            <p:spPr bwMode="auto">
              <a:xfrm>
                <a:off x="2313100"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cxnSp>
          <p:nvCxnSpPr>
            <p:cNvPr id="18" name="直線コネクタ 17">
              <a:extLst>
                <a:ext uri="{FF2B5EF4-FFF2-40B4-BE49-F238E27FC236}">
                  <a16:creationId xmlns:a16="http://schemas.microsoft.com/office/drawing/2014/main" id="{36A57DDD-9770-D0FE-05A3-891C9F6CFAAE}"/>
                </a:ext>
              </a:extLst>
            </p:cNvPr>
            <p:cNvCxnSpPr>
              <a:cxnSpLocks/>
            </p:cNvCxnSpPr>
            <p:nvPr/>
          </p:nvCxnSpPr>
          <p:spPr bwMode="auto">
            <a:xfrm rot="10800000" flipH="1">
              <a:off x="6392883" y="3134918"/>
              <a:ext cx="288000" cy="0"/>
            </a:xfrm>
            <a:prstGeom prst="line">
              <a:avLst/>
            </a:prstGeom>
            <a:noFill/>
            <a:ln w="12700" cap="flat" cmpd="sng" algn="ctr">
              <a:solidFill>
                <a:schemeClr val="tx1"/>
              </a:solidFill>
              <a:prstDash val="solid"/>
              <a:round/>
              <a:headEnd type="arrow" w="sm" len="lg"/>
              <a:tailEnd type="none" w="sm" len="lg"/>
            </a:ln>
            <a:effectLst/>
          </p:spPr>
        </p:cxnSp>
        <p:cxnSp>
          <p:nvCxnSpPr>
            <p:cNvPr id="30" name="直線コネクタ 29">
              <a:extLst>
                <a:ext uri="{FF2B5EF4-FFF2-40B4-BE49-F238E27FC236}">
                  <a16:creationId xmlns:a16="http://schemas.microsoft.com/office/drawing/2014/main" id="{BB0603FF-23B3-D7C7-6733-EBFF8C2BC1E0}"/>
                </a:ext>
              </a:extLst>
            </p:cNvPr>
            <p:cNvCxnSpPr>
              <a:cxnSpLocks/>
            </p:cNvCxnSpPr>
            <p:nvPr/>
          </p:nvCxnSpPr>
          <p:spPr bwMode="auto">
            <a:xfrm rot="5400000" flipH="1">
              <a:off x="5053153" y="3337067"/>
              <a:ext cx="252000" cy="0"/>
            </a:xfrm>
            <a:prstGeom prst="line">
              <a:avLst/>
            </a:prstGeom>
            <a:noFill/>
            <a:ln w="12700" cap="flat" cmpd="sng" algn="ctr">
              <a:solidFill>
                <a:schemeClr val="tx1"/>
              </a:solidFill>
              <a:prstDash val="solid"/>
              <a:round/>
              <a:headEnd type="arrow" w="sm" len="lg"/>
              <a:tailEnd type="none" w="sm" len="lg"/>
            </a:ln>
            <a:effectLst/>
          </p:spPr>
        </p:cxnSp>
        <p:cxnSp>
          <p:nvCxnSpPr>
            <p:cNvPr id="31" name="直線コネクタ 30">
              <a:extLst>
                <a:ext uri="{FF2B5EF4-FFF2-40B4-BE49-F238E27FC236}">
                  <a16:creationId xmlns:a16="http://schemas.microsoft.com/office/drawing/2014/main" id="{82FD462C-5942-BED0-D05C-EF216D75C1A4}"/>
                </a:ext>
              </a:extLst>
            </p:cNvPr>
            <p:cNvCxnSpPr>
              <a:cxnSpLocks/>
            </p:cNvCxnSpPr>
            <p:nvPr/>
          </p:nvCxnSpPr>
          <p:spPr bwMode="auto">
            <a:xfrm rot="10800000">
              <a:off x="5179154" y="3460164"/>
              <a:ext cx="0" cy="716400"/>
            </a:xfrm>
            <a:prstGeom prst="line">
              <a:avLst/>
            </a:prstGeom>
            <a:noFill/>
            <a:ln w="12700" cap="flat" cmpd="sng" algn="ctr">
              <a:solidFill>
                <a:schemeClr val="tx1"/>
              </a:solidFill>
              <a:prstDash val="solid"/>
              <a:round/>
              <a:headEnd type="arrow" w="sm" len="lg"/>
              <a:tailEnd type="arrow" w="sm" len="lg"/>
            </a:ln>
            <a:effectLst/>
          </p:spPr>
        </p:cxnSp>
        <p:grpSp>
          <p:nvGrpSpPr>
            <p:cNvPr id="32" name="グループ化 31">
              <a:extLst>
                <a:ext uri="{FF2B5EF4-FFF2-40B4-BE49-F238E27FC236}">
                  <a16:creationId xmlns:a16="http://schemas.microsoft.com/office/drawing/2014/main" id="{DA727976-E457-5042-CC3F-06E892DD5015}"/>
                </a:ext>
              </a:extLst>
            </p:cNvPr>
            <p:cNvGrpSpPr>
              <a:grpSpLocks/>
            </p:cNvGrpSpPr>
            <p:nvPr/>
          </p:nvGrpSpPr>
          <p:grpSpPr>
            <a:xfrm>
              <a:off x="6713891" y="3061599"/>
              <a:ext cx="180000" cy="144000"/>
              <a:chOff x="7000193" y="5656287"/>
              <a:chExt cx="953448" cy="500370"/>
            </a:xfrm>
          </p:grpSpPr>
          <p:cxnSp>
            <p:nvCxnSpPr>
              <p:cNvPr id="33" name="直線コネクタ 32">
                <a:extLst>
                  <a:ext uri="{FF2B5EF4-FFF2-40B4-BE49-F238E27FC236}">
                    <a16:creationId xmlns:a16="http://schemas.microsoft.com/office/drawing/2014/main" id="{6EC9D037-41F3-17A5-84AC-EE1C91AA64A1}"/>
                  </a:ext>
                </a:extLst>
              </p:cNvPr>
              <p:cNvCxnSpPr>
                <a:cxnSpLocks/>
              </p:cNvCxnSpPr>
              <p:nvPr/>
            </p:nvCxnSpPr>
            <p:spPr bwMode="auto">
              <a:xfrm flipV="1">
                <a:off x="7000193" y="5656287"/>
                <a:ext cx="404527" cy="500370"/>
              </a:xfrm>
              <a:prstGeom prst="line">
                <a:avLst/>
              </a:prstGeom>
              <a:noFill/>
              <a:ln w="12700" cap="flat" cmpd="sng" algn="ctr">
                <a:solidFill>
                  <a:schemeClr val="tx1"/>
                </a:solidFill>
                <a:prstDash val="solid"/>
                <a:round/>
                <a:headEnd type="none" w="med" len="med"/>
                <a:tailEnd type="arrow" w="sm" len="med"/>
              </a:ln>
              <a:effectLst/>
            </p:spPr>
          </p:cxnSp>
          <p:cxnSp>
            <p:nvCxnSpPr>
              <p:cNvPr id="34" name="直線コネクタ 33">
                <a:extLst>
                  <a:ext uri="{FF2B5EF4-FFF2-40B4-BE49-F238E27FC236}">
                    <a16:creationId xmlns:a16="http://schemas.microsoft.com/office/drawing/2014/main" id="{1459C097-8732-8C4E-89A0-C1D861A14ECA}"/>
                  </a:ext>
                </a:extLst>
              </p:cNvPr>
              <p:cNvCxnSpPr>
                <a:cxnSpLocks/>
              </p:cNvCxnSpPr>
              <p:nvPr/>
            </p:nvCxnSpPr>
            <p:spPr bwMode="auto">
              <a:xfrm flipV="1">
                <a:off x="7549114" y="5656287"/>
                <a:ext cx="404527" cy="500370"/>
              </a:xfrm>
              <a:prstGeom prst="line">
                <a:avLst/>
              </a:prstGeom>
              <a:noFill/>
              <a:ln w="12700" cap="flat" cmpd="sng" algn="ctr">
                <a:solidFill>
                  <a:schemeClr val="tx1"/>
                </a:solidFill>
                <a:prstDash val="solid"/>
                <a:round/>
                <a:headEnd type="none" w="med" len="med"/>
                <a:tailEnd type="arrow" w="sm" len="med"/>
              </a:ln>
              <a:effectLst/>
            </p:spPr>
          </p:cxnSp>
          <p:cxnSp>
            <p:nvCxnSpPr>
              <p:cNvPr id="35" name="直線コネクタ 34">
                <a:extLst>
                  <a:ext uri="{FF2B5EF4-FFF2-40B4-BE49-F238E27FC236}">
                    <a16:creationId xmlns:a16="http://schemas.microsoft.com/office/drawing/2014/main" id="{3346F430-0242-83DD-3123-AA87A4836942}"/>
                  </a:ext>
                </a:extLst>
              </p:cNvPr>
              <p:cNvCxnSpPr>
                <a:cxnSpLocks/>
              </p:cNvCxnSpPr>
              <p:nvPr/>
            </p:nvCxnSpPr>
            <p:spPr bwMode="auto">
              <a:xfrm>
                <a:off x="7000193" y="6156657"/>
                <a:ext cx="540000" cy="0"/>
              </a:xfrm>
              <a:prstGeom prst="line">
                <a:avLst/>
              </a:prstGeom>
              <a:noFill/>
              <a:ln w="12700" cap="flat" cmpd="sng" algn="ctr">
                <a:solidFill>
                  <a:schemeClr val="tx1"/>
                </a:solidFill>
                <a:prstDash val="solid"/>
                <a:round/>
                <a:headEnd type="none" w="lg" len="lg"/>
                <a:tailEnd type="none" w="lg" len="lg"/>
              </a:ln>
              <a:effectLst/>
            </p:spPr>
          </p:cxnSp>
        </p:grpSp>
      </p:grpSp>
      <p:grpSp>
        <p:nvGrpSpPr>
          <p:cNvPr id="59" name="グループ化 58">
            <a:extLst>
              <a:ext uri="{FF2B5EF4-FFF2-40B4-BE49-F238E27FC236}">
                <a16:creationId xmlns:a16="http://schemas.microsoft.com/office/drawing/2014/main" id="{7DA6081A-D53F-AF50-F762-4ED70CE4A25A}"/>
              </a:ext>
            </a:extLst>
          </p:cNvPr>
          <p:cNvGrpSpPr/>
          <p:nvPr/>
        </p:nvGrpSpPr>
        <p:grpSpPr>
          <a:xfrm>
            <a:off x="5928709" y="817195"/>
            <a:ext cx="3128568" cy="2048285"/>
            <a:chOff x="3657460" y="954847"/>
            <a:chExt cx="3128568" cy="2048285"/>
          </a:xfrm>
        </p:grpSpPr>
        <p:sp>
          <p:nvSpPr>
            <p:cNvPr id="38" name="正方形/長方形 37">
              <a:extLst>
                <a:ext uri="{FF2B5EF4-FFF2-40B4-BE49-F238E27FC236}">
                  <a16:creationId xmlns:a16="http://schemas.microsoft.com/office/drawing/2014/main" id="{8A2CC2BE-014F-4B5C-BFDC-BE96E6FA2587}"/>
                </a:ext>
              </a:extLst>
            </p:cNvPr>
            <p:cNvSpPr/>
            <p:nvPr/>
          </p:nvSpPr>
          <p:spPr bwMode="auto">
            <a:xfrm rot="5400000">
              <a:off x="4127714" y="1481371"/>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9" name="正方形/長方形 38">
              <a:extLst>
                <a:ext uri="{FF2B5EF4-FFF2-40B4-BE49-F238E27FC236}">
                  <a16:creationId xmlns:a16="http://schemas.microsoft.com/office/drawing/2014/main" id="{947B1B0E-0AA2-83D7-A8E9-B12DC547D5D6}"/>
                </a:ext>
              </a:extLst>
            </p:cNvPr>
            <p:cNvSpPr/>
            <p:nvPr/>
          </p:nvSpPr>
          <p:spPr bwMode="auto">
            <a:xfrm rot="16200000">
              <a:off x="4703937" y="1862415"/>
              <a:ext cx="1573162" cy="621031"/>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0" name="直線コネクタ 39">
              <a:extLst>
                <a:ext uri="{FF2B5EF4-FFF2-40B4-BE49-F238E27FC236}">
                  <a16:creationId xmlns:a16="http://schemas.microsoft.com/office/drawing/2014/main" id="{34A545C8-0147-6E9F-9A2D-036AFFF2E110}"/>
                </a:ext>
              </a:extLst>
            </p:cNvPr>
            <p:cNvCxnSpPr>
              <a:cxnSpLocks/>
            </p:cNvCxnSpPr>
            <p:nvPr/>
          </p:nvCxnSpPr>
          <p:spPr bwMode="auto">
            <a:xfrm flipH="1">
              <a:off x="3657460" y="2172155"/>
              <a:ext cx="2239841" cy="0"/>
            </a:xfrm>
            <a:prstGeom prst="line">
              <a:avLst/>
            </a:prstGeom>
            <a:noFill/>
            <a:ln w="12700" cap="flat" cmpd="sng" algn="ctr">
              <a:solidFill>
                <a:schemeClr val="tx1"/>
              </a:solidFill>
              <a:prstDash val="lgDashDot"/>
              <a:round/>
              <a:headEnd type="none" w="lg" len="lg"/>
              <a:tailEnd type="none" w="lg" len="lg"/>
            </a:ln>
            <a:effectLst/>
          </p:spPr>
        </p:cxnSp>
        <p:grpSp>
          <p:nvGrpSpPr>
            <p:cNvPr id="41" name="グループ化 40">
              <a:extLst>
                <a:ext uri="{FF2B5EF4-FFF2-40B4-BE49-F238E27FC236}">
                  <a16:creationId xmlns:a16="http://schemas.microsoft.com/office/drawing/2014/main" id="{6F2AB38A-BBE7-3792-297E-E9994597B1E5}"/>
                </a:ext>
              </a:extLst>
            </p:cNvPr>
            <p:cNvGrpSpPr/>
            <p:nvPr/>
          </p:nvGrpSpPr>
          <p:grpSpPr>
            <a:xfrm>
              <a:off x="4178005" y="2544895"/>
              <a:ext cx="144000" cy="203853"/>
              <a:chOff x="2603776" y="4845450"/>
              <a:chExt cx="144000" cy="203853"/>
            </a:xfrm>
          </p:grpSpPr>
          <p:sp>
            <p:nvSpPr>
              <p:cNvPr id="54" name="二等辺三角形 53">
                <a:extLst>
                  <a:ext uri="{FF2B5EF4-FFF2-40B4-BE49-F238E27FC236}">
                    <a16:creationId xmlns:a16="http://schemas.microsoft.com/office/drawing/2014/main" id="{B8926CB8-D264-5A67-8309-02AF399AAA7F}"/>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5" name="直線コネクタ 54">
                <a:extLst>
                  <a:ext uri="{FF2B5EF4-FFF2-40B4-BE49-F238E27FC236}">
                    <a16:creationId xmlns:a16="http://schemas.microsoft.com/office/drawing/2014/main" id="{F3F90AA0-1C00-E80F-CB53-054D7EEA17B8}"/>
                  </a:ext>
                </a:extLst>
              </p:cNvPr>
              <p:cNvCxnSpPr/>
              <p:nvPr/>
            </p:nvCxnSpPr>
            <p:spPr bwMode="auto">
              <a:xfrm flipV="1">
                <a:off x="2675776" y="4869303"/>
                <a:ext cx="0" cy="180000"/>
              </a:xfrm>
              <a:prstGeom prst="line">
                <a:avLst/>
              </a:prstGeom>
              <a:noFill/>
              <a:ln w="12700" cap="flat" cmpd="sng" algn="ctr">
                <a:solidFill>
                  <a:schemeClr val="tx1"/>
                </a:solidFill>
                <a:prstDash val="solid"/>
                <a:round/>
                <a:headEnd type="none" w="sm" len="lg"/>
                <a:tailEnd type="none" w="sm" len="lg"/>
              </a:ln>
              <a:effectLst/>
            </p:spPr>
          </p:cxnSp>
        </p:grpSp>
        <p:sp>
          <p:nvSpPr>
            <p:cNvPr id="42" name="正方形/長方形 41">
              <a:extLst>
                <a:ext uri="{FF2B5EF4-FFF2-40B4-BE49-F238E27FC236}">
                  <a16:creationId xmlns:a16="http://schemas.microsoft.com/office/drawing/2014/main" id="{51BBE036-ED6C-E53D-040F-45E126CBF18C}"/>
                </a:ext>
              </a:extLst>
            </p:cNvPr>
            <p:cNvSpPr>
              <a:spLocks noChangeAspect="1"/>
            </p:cNvSpPr>
            <p:nvPr/>
          </p:nvSpPr>
          <p:spPr bwMode="auto">
            <a:xfrm>
              <a:off x="4124005" y="2751132"/>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43" name="グループ化 42">
              <a:extLst>
                <a:ext uri="{FF2B5EF4-FFF2-40B4-BE49-F238E27FC236}">
                  <a16:creationId xmlns:a16="http://schemas.microsoft.com/office/drawing/2014/main" id="{2A66B9FA-A2BE-2910-D355-051BFFE8AEB2}"/>
                </a:ext>
              </a:extLst>
            </p:cNvPr>
            <p:cNvGrpSpPr/>
            <p:nvPr/>
          </p:nvGrpSpPr>
          <p:grpSpPr>
            <a:xfrm>
              <a:off x="5815086" y="954847"/>
              <a:ext cx="970942" cy="252000"/>
              <a:chOff x="1594158" y="2939465"/>
              <a:chExt cx="970942" cy="252000"/>
            </a:xfrm>
          </p:grpSpPr>
          <p:sp>
            <p:nvSpPr>
              <p:cNvPr id="51" name="正方形/長方形 50">
                <a:extLst>
                  <a:ext uri="{FF2B5EF4-FFF2-40B4-BE49-F238E27FC236}">
                    <a16:creationId xmlns:a16="http://schemas.microsoft.com/office/drawing/2014/main" id="{DE8BBD21-E62A-51D1-A2C2-88E02F88D05D}"/>
                  </a:ext>
                </a:extLst>
              </p:cNvPr>
              <p:cNvSpPr>
                <a:spLocks noChangeAspect="1"/>
              </p:cNvSpPr>
              <p:nvPr/>
            </p:nvSpPr>
            <p:spPr bwMode="auto">
              <a:xfrm>
                <a:off x="1594158"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2" name="正方形/長方形 51">
                <a:extLst>
                  <a:ext uri="{FF2B5EF4-FFF2-40B4-BE49-F238E27FC236}">
                    <a16:creationId xmlns:a16="http://schemas.microsoft.com/office/drawing/2014/main" id="{C8842DCB-D6A4-1C93-D130-A37C92BFFFC3}"/>
                  </a:ext>
                </a:extLst>
              </p:cNvPr>
              <p:cNvSpPr>
                <a:spLocks/>
              </p:cNvSpPr>
              <p:nvPr/>
            </p:nvSpPr>
            <p:spPr bwMode="auto">
              <a:xfrm>
                <a:off x="1846158" y="2939465"/>
                <a:ext cx="467816"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 </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3" name="正方形/長方形 52">
                <a:extLst>
                  <a:ext uri="{FF2B5EF4-FFF2-40B4-BE49-F238E27FC236}">
                    <a16:creationId xmlns:a16="http://schemas.microsoft.com/office/drawing/2014/main" id="{C57D2ED9-C7DF-E534-4760-898F57345290}"/>
                  </a:ext>
                </a:extLst>
              </p:cNvPr>
              <p:cNvSpPr>
                <a:spLocks noChangeAspect="1"/>
              </p:cNvSpPr>
              <p:nvPr/>
            </p:nvSpPr>
            <p:spPr bwMode="auto">
              <a:xfrm>
                <a:off x="2313100"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cxnSp>
          <p:nvCxnSpPr>
            <p:cNvPr id="45" name="直線コネクタ 44">
              <a:extLst>
                <a:ext uri="{FF2B5EF4-FFF2-40B4-BE49-F238E27FC236}">
                  <a16:creationId xmlns:a16="http://schemas.microsoft.com/office/drawing/2014/main" id="{67391026-682F-131B-6B6E-EA366B88F069}"/>
                </a:ext>
              </a:extLst>
            </p:cNvPr>
            <p:cNvCxnSpPr>
              <a:cxnSpLocks/>
            </p:cNvCxnSpPr>
            <p:nvPr/>
          </p:nvCxnSpPr>
          <p:spPr bwMode="auto">
            <a:xfrm rot="5400000" flipH="1">
              <a:off x="4124005" y="1690164"/>
              <a:ext cx="252000" cy="0"/>
            </a:xfrm>
            <a:prstGeom prst="line">
              <a:avLst/>
            </a:prstGeom>
            <a:noFill/>
            <a:ln w="12700" cap="flat" cmpd="sng" algn="ctr">
              <a:solidFill>
                <a:schemeClr val="tx1"/>
              </a:solidFill>
              <a:prstDash val="solid"/>
              <a:round/>
              <a:headEnd type="arrow" w="sm" len="lg"/>
              <a:tailEnd type="none" w="sm" len="lg"/>
            </a:ln>
            <a:effectLst/>
          </p:spPr>
        </p:cxnSp>
        <p:cxnSp>
          <p:nvCxnSpPr>
            <p:cNvPr id="46" name="直線コネクタ 45">
              <a:extLst>
                <a:ext uri="{FF2B5EF4-FFF2-40B4-BE49-F238E27FC236}">
                  <a16:creationId xmlns:a16="http://schemas.microsoft.com/office/drawing/2014/main" id="{1BAD6E03-893C-9672-A98B-4F7DAB853542}"/>
                </a:ext>
              </a:extLst>
            </p:cNvPr>
            <p:cNvCxnSpPr>
              <a:cxnSpLocks/>
            </p:cNvCxnSpPr>
            <p:nvPr/>
          </p:nvCxnSpPr>
          <p:spPr bwMode="auto">
            <a:xfrm rot="10800000">
              <a:off x="4250006" y="1813261"/>
              <a:ext cx="0" cy="716400"/>
            </a:xfrm>
            <a:prstGeom prst="line">
              <a:avLst/>
            </a:prstGeom>
            <a:noFill/>
            <a:ln w="12700" cap="flat" cmpd="sng" algn="ctr">
              <a:solidFill>
                <a:schemeClr val="tx1"/>
              </a:solidFill>
              <a:prstDash val="solid"/>
              <a:round/>
              <a:headEnd type="arrow" w="sm" len="lg"/>
              <a:tailEnd type="arrow" w="sm" len="lg"/>
            </a:ln>
            <a:effectLst/>
          </p:spPr>
        </p:cxnSp>
        <p:cxnSp>
          <p:nvCxnSpPr>
            <p:cNvPr id="49" name="直線コネクタ 48">
              <a:extLst>
                <a:ext uri="{FF2B5EF4-FFF2-40B4-BE49-F238E27FC236}">
                  <a16:creationId xmlns:a16="http://schemas.microsoft.com/office/drawing/2014/main" id="{A57568BE-87F3-5A36-FA9F-638CE49CC0B9}"/>
                </a:ext>
              </a:extLst>
            </p:cNvPr>
            <p:cNvCxnSpPr>
              <a:cxnSpLocks/>
            </p:cNvCxnSpPr>
            <p:nvPr/>
          </p:nvCxnSpPr>
          <p:spPr bwMode="auto">
            <a:xfrm flipV="1">
              <a:off x="5881162" y="988550"/>
              <a:ext cx="108000" cy="180000"/>
            </a:xfrm>
            <a:prstGeom prst="line">
              <a:avLst/>
            </a:prstGeom>
            <a:noFill/>
            <a:ln w="12700" cap="flat" cmpd="sng" algn="ctr">
              <a:solidFill>
                <a:schemeClr val="tx1"/>
              </a:solidFill>
              <a:prstDash val="solid"/>
              <a:round/>
              <a:headEnd type="none" w="med" len="med"/>
              <a:tailEnd type="arrow" w="sm" len="med"/>
            </a:ln>
            <a:effectLst/>
          </p:spPr>
        </p:cxnSp>
        <p:cxnSp>
          <p:nvCxnSpPr>
            <p:cNvPr id="56" name="直線コネクタ 55">
              <a:extLst>
                <a:ext uri="{FF2B5EF4-FFF2-40B4-BE49-F238E27FC236}">
                  <a16:creationId xmlns:a16="http://schemas.microsoft.com/office/drawing/2014/main" id="{EA425FC6-9059-0AB4-DDC6-3DDF4CE2796E}"/>
                </a:ext>
              </a:extLst>
            </p:cNvPr>
            <p:cNvCxnSpPr/>
            <p:nvPr/>
          </p:nvCxnSpPr>
          <p:spPr bwMode="auto">
            <a:xfrm>
              <a:off x="5486140" y="1078894"/>
              <a:ext cx="324000" cy="0"/>
            </a:xfrm>
            <a:prstGeom prst="line">
              <a:avLst/>
            </a:prstGeom>
            <a:noFill/>
            <a:ln w="12700" cap="flat" cmpd="sng" algn="ctr">
              <a:solidFill>
                <a:schemeClr val="tx1"/>
              </a:solidFill>
              <a:prstDash val="solid"/>
              <a:round/>
              <a:headEnd type="none" w="sm" len="lg"/>
              <a:tailEnd type="none" w="sm" len="lg"/>
            </a:ln>
            <a:effectLst/>
          </p:spPr>
        </p:cxnSp>
        <p:cxnSp>
          <p:nvCxnSpPr>
            <p:cNvPr id="57" name="直線コネクタ 56">
              <a:extLst>
                <a:ext uri="{FF2B5EF4-FFF2-40B4-BE49-F238E27FC236}">
                  <a16:creationId xmlns:a16="http://schemas.microsoft.com/office/drawing/2014/main" id="{BB7BE396-F48F-4047-A818-FFF544A94B0E}"/>
                </a:ext>
              </a:extLst>
            </p:cNvPr>
            <p:cNvCxnSpPr/>
            <p:nvPr/>
          </p:nvCxnSpPr>
          <p:spPr bwMode="auto">
            <a:xfrm rot="16200000">
              <a:off x="5329187" y="1243167"/>
              <a:ext cx="324000" cy="0"/>
            </a:xfrm>
            <a:prstGeom prst="line">
              <a:avLst/>
            </a:prstGeom>
            <a:noFill/>
            <a:ln w="12700" cap="flat" cmpd="sng" algn="ctr">
              <a:solidFill>
                <a:schemeClr val="tx1"/>
              </a:solidFill>
              <a:prstDash val="solid"/>
              <a:round/>
              <a:headEnd type="arrow" w="sm" len="lg"/>
              <a:tailEnd type="none" w="sm" len="lg"/>
            </a:ln>
            <a:effectLst/>
          </p:spPr>
        </p:cxnSp>
      </p:grpSp>
      <p:sp>
        <p:nvSpPr>
          <p:cNvPr id="7" name="テキスト ボックス 6">
            <a:extLst>
              <a:ext uri="{FF2B5EF4-FFF2-40B4-BE49-F238E27FC236}">
                <a16:creationId xmlns:a16="http://schemas.microsoft.com/office/drawing/2014/main" id="{3BE14B9F-3110-CDF6-2208-0E315C37AB98}"/>
              </a:ext>
            </a:extLst>
          </p:cNvPr>
          <p:cNvSpPr txBox="1"/>
          <p:nvPr/>
        </p:nvSpPr>
        <p:spPr>
          <a:xfrm>
            <a:off x="7697523" y="6115661"/>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8" name="テキスト ボックス 7">
            <a:extLst>
              <a:ext uri="{FF2B5EF4-FFF2-40B4-BE49-F238E27FC236}">
                <a16:creationId xmlns:a16="http://schemas.microsoft.com/office/drawing/2014/main" id="{338028D1-1846-C3EF-9237-068CE73E6A8F}"/>
              </a:ext>
            </a:extLst>
          </p:cNvPr>
          <p:cNvSpPr txBox="1"/>
          <p:nvPr/>
        </p:nvSpPr>
        <p:spPr>
          <a:xfrm>
            <a:off x="7046273" y="5690714"/>
            <a:ext cx="893441" cy="318924"/>
          </a:xfrm>
          <a:prstGeom prst="rect">
            <a:avLst/>
          </a:prstGeom>
          <a:noFill/>
        </p:spPr>
        <p:txBody>
          <a:bodyPr wrap="none" lIns="36000" tIns="36000" rIns="36000" bIns="36000" rtlCol="0">
            <a:spAutoFit/>
          </a:bodyPr>
          <a:lstStyle/>
          <a:p>
            <a:r>
              <a:rPr lang="ja-JP" altLang="en-US" sz="1600" dirty="0">
                <a:latin typeface="+mj-lt"/>
                <a:ea typeface="+mj-ea"/>
              </a:rPr>
              <a:t>振れの例</a:t>
            </a:r>
            <a:endParaRPr kumimoji="1" lang="ja-JP" altLang="en-US" sz="1600" dirty="0">
              <a:latin typeface="+mj-lt"/>
              <a:ea typeface="+mj-ea"/>
            </a:endParaRPr>
          </a:p>
        </p:txBody>
      </p:sp>
    </p:spTree>
    <p:extLst>
      <p:ext uri="{BB962C8B-B14F-4D97-AF65-F5344CB8AC3E}">
        <p14:creationId xmlns:p14="http://schemas.microsoft.com/office/powerpoint/2010/main" val="1524324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92C6816C-5997-F9BE-EAA3-4C378C3978C1}"/>
              </a:ext>
            </a:extLst>
          </p:cNvPr>
          <p:cNvSpPr>
            <a:spLocks noGrp="1"/>
          </p:cNvSpPr>
          <p:nvPr>
            <p:ph type="ctrTitle"/>
          </p:nvPr>
        </p:nvSpPr>
        <p:spPr/>
        <p:txBody>
          <a:bodyPr/>
          <a:lstStyle/>
          <a:p>
            <a:r>
              <a:rPr lang="ja-JP" altLang="en-US" dirty="0"/>
              <a:t>最大実体公差方式</a:t>
            </a:r>
          </a:p>
        </p:txBody>
      </p:sp>
      <p:sp>
        <p:nvSpPr>
          <p:cNvPr id="10" name="字幕 9">
            <a:extLst>
              <a:ext uri="{FF2B5EF4-FFF2-40B4-BE49-F238E27FC236}">
                <a16:creationId xmlns:a16="http://schemas.microsoft.com/office/drawing/2014/main" id="{1C315A13-2CFD-DE22-3EDC-4589BEEEFFFF}"/>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268379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4" name="Rectangle 3"/>
          <p:cNvSpPr>
            <a:spLocks noGrp="1" noChangeArrowheads="1"/>
          </p:cNvSpPr>
          <p:nvPr>
            <p:ph idx="1"/>
          </p:nvPr>
        </p:nvSpPr>
        <p:spPr>
          <a:xfrm>
            <a:off x="250825" y="908050"/>
            <a:ext cx="4026208" cy="5400675"/>
          </a:xfrm>
        </p:spPr>
        <p:txBody>
          <a:bodyPr/>
          <a:lstStyle/>
          <a:p>
            <a:pPr eaLnBrk="1" hangingPunct="1"/>
            <a:r>
              <a:rPr lang="ja-JP" altLang="en-US" dirty="0"/>
              <a:t>はめあいに対する最悪</a:t>
            </a:r>
            <a:br>
              <a:rPr lang="ja-JP" altLang="en-US" dirty="0"/>
            </a:br>
            <a:r>
              <a:rPr lang="ja-JP" altLang="en-US" dirty="0"/>
              <a:t>の条件</a:t>
            </a:r>
          </a:p>
          <a:p>
            <a:pPr lvl="1" eaLnBrk="1" hangingPunct="1"/>
            <a:r>
              <a:rPr lang="ja-JP" altLang="en-US" dirty="0"/>
              <a:t>穴が小さい条件</a:t>
            </a:r>
            <a:endParaRPr lang="en-US" altLang="ja-JP" dirty="0"/>
          </a:p>
          <a:p>
            <a:pPr lvl="2"/>
            <a:r>
              <a:rPr lang="ja-JP" altLang="en-US" dirty="0"/>
              <a:t>径が最小：</a:t>
            </a:r>
            <a:r>
              <a:rPr lang="en-US" altLang="ja-JP" dirty="0"/>
              <a:t>20.1 mm</a:t>
            </a:r>
          </a:p>
          <a:p>
            <a:pPr lvl="2"/>
            <a:r>
              <a:rPr lang="ja-JP" altLang="en-US" dirty="0"/>
              <a:t>真直度が最大：</a:t>
            </a:r>
            <a:r>
              <a:rPr lang="en-US" altLang="ja-JP" dirty="0"/>
              <a:t>0.1 mm</a:t>
            </a:r>
          </a:p>
          <a:p>
            <a:pPr lvl="1" eaLnBrk="1" hangingPunct="1"/>
            <a:r>
              <a:rPr lang="ja-JP" altLang="en-US" dirty="0"/>
              <a:t>軸が大きい条件</a:t>
            </a:r>
            <a:endParaRPr lang="en-US" altLang="ja-JP" dirty="0"/>
          </a:p>
          <a:p>
            <a:pPr lvl="2"/>
            <a:r>
              <a:rPr lang="ja-JP" altLang="en-US" dirty="0"/>
              <a:t>径が最大：</a:t>
            </a:r>
            <a:r>
              <a:rPr lang="en-US" altLang="ja-JP" dirty="0"/>
              <a:t>19.9 mm</a:t>
            </a:r>
          </a:p>
          <a:p>
            <a:pPr lvl="2"/>
            <a:r>
              <a:rPr lang="ja-JP" altLang="en-US" dirty="0"/>
              <a:t>真直度が最大：</a:t>
            </a:r>
            <a:r>
              <a:rPr lang="en-US" altLang="ja-JP" dirty="0"/>
              <a:t>0.1 mm</a:t>
            </a:r>
          </a:p>
          <a:p>
            <a:pPr lvl="1"/>
            <a:r>
              <a:rPr lang="ja-JP" altLang="en-US" dirty="0"/>
              <a:t>この条件でぎりぎりはめあう</a:t>
            </a:r>
            <a:endParaRPr lang="en-US" altLang="ja-JP" dirty="0"/>
          </a:p>
          <a:p>
            <a:r>
              <a:rPr lang="ja-JP" altLang="en-US" dirty="0"/>
              <a:t>黄色い領域：径</a:t>
            </a:r>
            <a:r>
              <a:rPr lang="en-US" altLang="ja-JP" dirty="0"/>
              <a:t>20.0 mm</a:t>
            </a:r>
          </a:p>
          <a:p>
            <a:pPr lvl="1"/>
            <a:r>
              <a:rPr lang="ja-JP" altLang="en-US" dirty="0"/>
              <a:t>穴にこの領域が入り，かつ，軸はこの領域に入る</a:t>
            </a:r>
            <a:endParaRPr lang="en-US" altLang="ja-JP" dirty="0"/>
          </a:p>
          <a:p>
            <a:pPr lvl="1" eaLnBrk="1" hangingPunct="1"/>
            <a:r>
              <a:rPr lang="ja-JP" altLang="en-US" dirty="0"/>
              <a:t>テーラーの原理の通り側に相当する→「精密測定</a:t>
            </a:r>
            <a:r>
              <a:rPr lang="en-US" altLang="ja-JP" dirty="0"/>
              <a:t>01d</a:t>
            </a:r>
            <a:r>
              <a:rPr lang="ja-JP" altLang="en-US" dirty="0"/>
              <a:t>」参照</a:t>
            </a:r>
          </a:p>
        </p:txBody>
      </p:sp>
      <p:sp>
        <p:nvSpPr>
          <p:cNvPr id="955394" name="Rectangle 2"/>
          <p:cNvSpPr>
            <a:spLocks noGrp="1" noChangeArrowheads="1"/>
          </p:cNvSpPr>
          <p:nvPr>
            <p:ph type="title"/>
          </p:nvPr>
        </p:nvSpPr>
        <p:spPr/>
        <p:txBody>
          <a:bodyPr/>
          <a:lstStyle/>
          <a:p>
            <a:pPr eaLnBrk="1" hangingPunct="1">
              <a:defRPr/>
            </a:pPr>
            <a:r>
              <a:rPr lang="ja-JP" altLang="en-US" dirty="0"/>
              <a:t>はめあいにおける寸法公差と幾何公差（</a:t>
            </a:r>
            <a:r>
              <a:rPr lang="en-US" altLang="ja-JP" dirty="0"/>
              <a:t>1</a:t>
            </a:r>
            <a:r>
              <a:rPr lang="ja-JP" altLang="en-US" dirty="0"/>
              <a:t>）</a:t>
            </a:r>
          </a:p>
        </p:txBody>
      </p:sp>
      <p:sp>
        <p:nvSpPr>
          <p:cNvPr id="43010" name="日付プレースホルダ 3"/>
          <p:cNvSpPr>
            <a:spLocks noGrp="1"/>
          </p:cNvSpPr>
          <p:nvPr>
            <p:ph type="dt" sz="half" idx="10"/>
          </p:nvPr>
        </p:nvSpPr>
        <p:spPr/>
        <p:txBody>
          <a:bodyPr/>
          <a:lstStyle/>
          <a:p>
            <a:pPr>
              <a:defRPr/>
            </a:pPr>
            <a:r>
              <a:rPr lang="en-US" altLang="ja-JP"/>
              <a:t>2022-7-21</a:t>
            </a:r>
          </a:p>
        </p:txBody>
      </p:sp>
      <p:sp>
        <p:nvSpPr>
          <p:cNvPr id="43011"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43012" name="スライド番号プレースホルダ 5"/>
          <p:cNvSpPr>
            <a:spLocks noGrp="1"/>
          </p:cNvSpPr>
          <p:nvPr>
            <p:ph type="sldNum" sz="quarter" idx="12"/>
          </p:nvPr>
        </p:nvSpPr>
        <p:spPr/>
        <p:txBody>
          <a:bodyPr/>
          <a:lstStyle/>
          <a:p>
            <a:pPr>
              <a:defRPr/>
            </a:pPr>
            <a:fld id="{726B1773-65E8-4704-828D-748BF8BE76C0}" type="slidenum">
              <a:rPr lang="en-US" altLang="ja-JP" smtClean="0"/>
              <a:pPr>
                <a:defRPr/>
              </a:pPr>
              <a:t>28</a:t>
            </a:fld>
            <a:endParaRPr lang="en-US" altLang="ja-JP"/>
          </a:p>
        </p:txBody>
      </p:sp>
      <p:grpSp>
        <p:nvGrpSpPr>
          <p:cNvPr id="2" name="グループ化 1">
            <a:extLst>
              <a:ext uri="{FF2B5EF4-FFF2-40B4-BE49-F238E27FC236}">
                <a16:creationId xmlns:a16="http://schemas.microsoft.com/office/drawing/2014/main" id="{463330A6-6ADA-3C97-7064-A2EAA234D145}"/>
              </a:ext>
            </a:extLst>
          </p:cNvPr>
          <p:cNvGrpSpPr/>
          <p:nvPr/>
        </p:nvGrpSpPr>
        <p:grpSpPr>
          <a:xfrm>
            <a:off x="4274427" y="831460"/>
            <a:ext cx="2795596" cy="2109173"/>
            <a:chOff x="3055228" y="522768"/>
            <a:chExt cx="2795596" cy="2109173"/>
          </a:xfrm>
        </p:grpSpPr>
        <p:sp>
          <p:nvSpPr>
            <p:cNvPr id="3" name="テキスト ボックス 2">
              <a:extLst>
                <a:ext uri="{FF2B5EF4-FFF2-40B4-BE49-F238E27FC236}">
                  <a16:creationId xmlns:a16="http://schemas.microsoft.com/office/drawing/2014/main" id="{3263C7C9-A1D9-435B-FC43-BAF7085419E0}"/>
                </a:ext>
              </a:extLst>
            </p:cNvPr>
            <p:cNvSpPr txBox="1"/>
            <p:nvPr/>
          </p:nvSpPr>
          <p:spPr>
            <a:xfrm>
              <a:off x="3600977" y="522768"/>
              <a:ext cx="973393" cy="445882"/>
            </a:xfrm>
            <a:prstGeom prst="rect">
              <a:avLst/>
            </a:prstGeom>
            <a:noFill/>
          </p:spPr>
          <p:txBody>
            <a:bodyPr wrap="square" lIns="36000" tIns="36000" rIns="36000" bIns="36000" rtlCol="0">
              <a:spAutoFit/>
            </a:bodyPr>
            <a:lstStyle/>
            <a:p>
              <a:pPr algn="r">
                <a:lnSpc>
                  <a:spcPts val="1600"/>
                </a:lnSpc>
              </a:pPr>
              <a:r>
                <a:rPr lang="en-US" altLang="ja-JP" sz="1200" dirty="0">
                  <a:latin typeface="+mj-lt"/>
                  <a:ea typeface="+mj-ea"/>
                </a:rPr>
                <a:t> +</a:t>
              </a:r>
              <a:r>
                <a:rPr lang="en-US" altLang="ja-JP" sz="1200" i="1" dirty="0">
                  <a:latin typeface="+mj-lt"/>
                  <a:ea typeface="+mj-ea"/>
                </a:rPr>
                <a:t>0.2</a:t>
              </a:r>
            </a:p>
            <a:p>
              <a:pPr algn="r">
                <a:lnSpc>
                  <a:spcPts val="1200"/>
                </a:lnSpc>
              </a:pPr>
              <a:r>
                <a:rPr lang="el-GR" altLang="ja-JP" i="1" dirty="0">
                  <a:latin typeface="+mj-lt"/>
                  <a:ea typeface="+mj-ea"/>
                </a:rPr>
                <a:t>ϕ</a:t>
              </a:r>
              <a:r>
                <a:rPr lang="en-US" altLang="ja-JP" i="1" dirty="0">
                  <a:latin typeface="+mj-lt"/>
                  <a:ea typeface="+mj-ea"/>
                </a:rPr>
                <a:t>20 </a:t>
              </a:r>
              <a:r>
                <a:rPr lang="en-US" altLang="ja-JP" sz="1200" dirty="0">
                  <a:latin typeface="+mj-lt"/>
                  <a:ea typeface="+mj-ea"/>
                </a:rPr>
                <a:t>+</a:t>
              </a:r>
              <a:r>
                <a:rPr lang="en-US" altLang="ja-JP" sz="1200" i="1" dirty="0">
                  <a:latin typeface="+mj-lt"/>
                  <a:ea typeface="+mj-ea"/>
                </a:rPr>
                <a:t>0.1</a:t>
              </a:r>
              <a:endParaRPr kumimoji="1" lang="ja-JP" altLang="en-US" sz="1200" i="1" dirty="0">
                <a:latin typeface="+mj-lt"/>
                <a:ea typeface="+mj-ea"/>
              </a:endParaRPr>
            </a:p>
          </p:txBody>
        </p:sp>
        <p:sp>
          <p:nvSpPr>
            <p:cNvPr id="4" name="正方形/長方形 3">
              <a:extLst>
                <a:ext uri="{FF2B5EF4-FFF2-40B4-BE49-F238E27FC236}">
                  <a16:creationId xmlns:a16="http://schemas.microsoft.com/office/drawing/2014/main" id="{8D7FB309-8C16-AC4C-DC79-FDCBE5B6A9E8}"/>
                </a:ext>
              </a:extLst>
            </p:cNvPr>
            <p:cNvSpPr/>
            <p:nvPr/>
          </p:nvSpPr>
          <p:spPr bwMode="auto">
            <a:xfrm rot="5400000">
              <a:off x="3505228" y="764152"/>
              <a:ext cx="1260000" cy="2160000"/>
            </a:xfrm>
            <a:prstGeom prst="rect">
              <a:avLst/>
            </a:prstGeom>
            <a:blipFill dpi="0" rotWithShape="1">
              <a:blip r:embed="rId3">
                <a:extLst>
                  <a:ext uri="{96DAC541-7B7A-43D3-8B79-37D633B846F1}">
                    <asvg:svgBlip xmlns:asvg="http://schemas.microsoft.com/office/drawing/2016/SVG/main" r:embed="rId4"/>
                  </a:ext>
                </a:extLst>
              </a:blip>
              <a:srcRect/>
              <a:stretch>
                <a:fillRect l="-102000" t="-50000" r="-208000" b="-86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 name="正方形/長方形 4">
              <a:extLst>
                <a:ext uri="{FF2B5EF4-FFF2-40B4-BE49-F238E27FC236}">
                  <a16:creationId xmlns:a16="http://schemas.microsoft.com/office/drawing/2014/main" id="{152CE1D4-5955-9556-68C2-1770A3DAA74F}"/>
                </a:ext>
              </a:extLst>
            </p:cNvPr>
            <p:cNvSpPr/>
            <p:nvPr/>
          </p:nvSpPr>
          <p:spPr bwMode="auto">
            <a:xfrm rot="10800000">
              <a:off x="3505228" y="1214152"/>
              <a:ext cx="1260000" cy="1260000"/>
            </a:xfrm>
            <a:prstGeom prst="rect">
              <a:avLst/>
            </a:prstGeom>
            <a:solidFill>
              <a:schemeClr val="bg2"/>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 name="直線コネクタ 5">
              <a:extLst>
                <a:ext uri="{FF2B5EF4-FFF2-40B4-BE49-F238E27FC236}">
                  <a16:creationId xmlns:a16="http://schemas.microsoft.com/office/drawing/2014/main" id="{C86D4D9F-644F-37A3-707D-B9B9533D5829}"/>
                </a:ext>
              </a:extLst>
            </p:cNvPr>
            <p:cNvCxnSpPr>
              <a:cxnSpLocks/>
            </p:cNvCxnSpPr>
            <p:nvPr/>
          </p:nvCxnSpPr>
          <p:spPr bwMode="auto">
            <a:xfrm rot="5400000" flipH="1">
              <a:off x="3341218" y="1837932"/>
              <a:ext cx="1588019" cy="0"/>
            </a:xfrm>
            <a:prstGeom prst="line">
              <a:avLst/>
            </a:prstGeom>
            <a:noFill/>
            <a:ln w="12700" cap="flat" cmpd="sng" algn="ctr">
              <a:solidFill>
                <a:schemeClr val="tx1"/>
              </a:solidFill>
              <a:prstDash val="lgDashDot"/>
              <a:round/>
              <a:headEnd type="none" w="lg" len="lg"/>
              <a:tailEnd type="none" w="lg" len="lg"/>
            </a:ln>
            <a:effectLst/>
          </p:spPr>
        </p:cxnSp>
        <p:cxnSp>
          <p:nvCxnSpPr>
            <p:cNvPr id="7" name="直線コネクタ 6">
              <a:extLst>
                <a:ext uri="{FF2B5EF4-FFF2-40B4-BE49-F238E27FC236}">
                  <a16:creationId xmlns:a16="http://schemas.microsoft.com/office/drawing/2014/main" id="{8D182577-FFD3-5312-8D0A-76D02B26B7ED}"/>
                </a:ext>
              </a:extLst>
            </p:cNvPr>
            <p:cNvCxnSpPr>
              <a:cxnSpLocks/>
            </p:cNvCxnSpPr>
            <p:nvPr/>
          </p:nvCxnSpPr>
          <p:spPr bwMode="auto">
            <a:xfrm rot="5400000" flipH="1">
              <a:off x="4608905" y="1032479"/>
              <a:ext cx="324000" cy="0"/>
            </a:xfrm>
            <a:prstGeom prst="line">
              <a:avLst/>
            </a:prstGeom>
            <a:noFill/>
            <a:ln w="12700" cap="flat" cmpd="sng" algn="ctr">
              <a:solidFill>
                <a:schemeClr val="tx1"/>
              </a:solidFill>
              <a:prstDash val="solid"/>
              <a:round/>
              <a:headEnd type="none" w="lg" len="lg"/>
              <a:tailEnd type="none" w="lg" len="lg"/>
            </a:ln>
            <a:effectLst/>
          </p:spPr>
        </p:cxnSp>
        <p:cxnSp>
          <p:nvCxnSpPr>
            <p:cNvPr id="8" name="直線コネクタ 7">
              <a:extLst>
                <a:ext uri="{FF2B5EF4-FFF2-40B4-BE49-F238E27FC236}">
                  <a16:creationId xmlns:a16="http://schemas.microsoft.com/office/drawing/2014/main" id="{4A7F4FC8-85E7-AE67-199B-9028D53A6160}"/>
                </a:ext>
              </a:extLst>
            </p:cNvPr>
            <p:cNvCxnSpPr>
              <a:cxnSpLocks/>
            </p:cNvCxnSpPr>
            <p:nvPr/>
          </p:nvCxnSpPr>
          <p:spPr bwMode="auto">
            <a:xfrm rot="5400000" flipH="1">
              <a:off x="3348905" y="1032479"/>
              <a:ext cx="324000" cy="0"/>
            </a:xfrm>
            <a:prstGeom prst="line">
              <a:avLst/>
            </a:prstGeom>
            <a:noFill/>
            <a:ln w="12700" cap="flat" cmpd="sng" algn="ctr">
              <a:solidFill>
                <a:schemeClr val="tx1"/>
              </a:solidFill>
              <a:prstDash val="solid"/>
              <a:round/>
              <a:headEnd type="none" w="lg" len="lg"/>
              <a:tailEnd type="none" w="lg" len="lg"/>
            </a:ln>
            <a:effectLst/>
          </p:spPr>
        </p:cxnSp>
        <p:cxnSp>
          <p:nvCxnSpPr>
            <p:cNvPr id="9" name="直線コネクタ 8">
              <a:extLst>
                <a:ext uri="{FF2B5EF4-FFF2-40B4-BE49-F238E27FC236}">
                  <a16:creationId xmlns:a16="http://schemas.microsoft.com/office/drawing/2014/main" id="{AB0FFE1F-57D9-1AD1-15DF-FE1AEC6DD137}"/>
                </a:ext>
              </a:extLst>
            </p:cNvPr>
            <p:cNvCxnSpPr>
              <a:cxnSpLocks/>
            </p:cNvCxnSpPr>
            <p:nvPr/>
          </p:nvCxnSpPr>
          <p:spPr bwMode="auto">
            <a:xfrm rot="10800000">
              <a:off x="3505228" y="948628"/>
              <a:ext cx="1260000" cy="0"/>
            </a:xfrm>
            <a:prstGeom prst="line">
              <a:avLst/>
            </a:prstGeom>
            <a:noFill/>
            <a:ln w="12700" cap="flat" cmpd="sng" algn="ctr">
              <a:solidFill>
                <a:schemeClr val="tx1"/>
              </a:solidFill>
              <a:prstDash val="solid"/>
              <a:round/>
              <a:headEnd type="arrow" w="sm" len="lg"/>
              <a:tailEnd type="arrow" w="sm" len="lg"/>
            </a:ln>
            <a:effectLst/>
          </p:spPr>
        </p:cxnSp>
        <p:grpSp>
          <p:nvGrpSpPr>
            <p:cNvPr id="10" name="グループ化 9">
              <a:extLst>
                <a:ext uri="{FF2B5EF4-FFF2-40B4-BE49-F238E27FC236}">
                  <a16:creationId xmlns:a16="http://schemas.microsoft.com/office/drawing/2014/main" id="{358F5A7B-0617-EE35-06DE-F472DA561EE3}"/>
                </a:ext>
              </a:extLst>
            </p:cNvPr>
            <p:cNvGrpSpPr/>
            <p:nvPr/>
          </p:nvGrpSpPr>
          <p:grpSpPr>
            <a:xfrm>
              <a:off x="4770905" y="820047"/>
              <a:ext cx="1079919" cy="252000"/>
              <a:chOff x="4770905" y="800997"/>
              <a:chExt cx="1079919" cy="252000"/>
            </a:xfrm>
          </p:grpSpPr>
          <p:cxnSp>
            <p:nvCxnSpPr>
              <p:cNvPr id="11" name="直線コネクタ 10">
                <a:extLst>
                  <a:ext uri="{FF2B5EF4-FFF2-40B4-BE49-F238E27FC236}">
                    <a16:creationId xmlns:a16="http://schemas.microsoft.com/office/drawing/2014/main" id="{21826C4E-950E-1053-2702-EAE27738A0A5}"/>
                  </a:ext>
                </a:extLst>
              </p:cNvPr>
              <p:cNvCxnSpPr>
                <a:cxnSpLocks/>
              </p:cNvCxnSpPr>
              <p:nvPr/>
            </p:nvCxnSpPr>
            <p:spPr bwMode="auto">
              <a:xfrm flipH="1">
                <a:off x="4770905" y="926997"/>
                <a:ext cx="351701" cy="0"/>
              </a:xfrm>
              <a:prstGeom prst="line">
                <a:avLst/>
              </a:prstGeom>
              <a:noFill/>
              <a:ln w="12700" cap="flat" cmpd="sng" algn="ctr">
                <a:solidFill>
                  <a:schemeClr val="tx1"/>
                </a:solidFill>
                <a:prstDash val="solid"/>
                <a:round/>
                <a:headEnd type="none" w="sm" len="lg"/>
                <a:tailEnd type="arrow" w="sm" len="lg"/>
              </a:ln>
              <a:effectLst/>
            </p:spPr>
          </p:cxnSp>
          <p:sp>
            <p:nvSpPr>
              <p:cNvPr id="12" name="正方形/長方形 11">
                <a:extLst>
                  <a:ext uri="{FF2B5EF4-FFF2-40B4-BE49-F238E27FC236}">
                    <a16:creationId xmlns:a16="http://schemas.microsoft.com/office/drawing/2014/main" id="{F0D611F5-683B-16BA-9CBC-D5B53AEDF601}"/>
                  </a:ext>
                </a:extLst>
              </p:cNvPr>
              <p:cNvSpPr>
                <a:spLocks noChangeAspect="1"/>
              </p:cNvSpPr>
              <p:nvPr/>
            </p:nvSpPr>
            <p:spPr bwMode="auto">
              <a:xfrm>
                <a:off x="5130824" y="80099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0" rIns="36000" bIns="36000" numCol="1" rtlCol="0" anchor="t" anchorCtr="0" compatLnSpc="1">
                <a:prstTxWarp prst="textNoShape">
                  <a:avLst/>
                </a:prstTxWarp>
                <a:noAutofit/>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ja-JP" sz="1400" b="1" u="none" strike="noStrike" cap="none" normalizeH="0" baseline="0" dirty="0">
                    <a:ln>
                      <a:noFill/>
                    </a:ln>
                    <a:solidFill>
                      <a:schemeClr val="tx1"/>
                    </a:solidFill>
                    <a:effectLst/>
                    <a:latin typeface="Arial" charset="0"/>
                    <a:ea typeface="ＭＳ ゴシック" pitchFamily="49" charset="-128"/>
                    <a:cs typeface="Arial" charset="0"/>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3" name="正方形/長方形 12">
                <a:extLst>
                  <a:ext uri="{FF2B5EF4-FFF2-40B4-BE49-F238E27FC236}">
                    <a16:creationId xmlns:a16="http://schemas.microsoft.com/office/drawing/2014/main" id="{A15309AC-C050-0A38-BFB4-01717D80A90D}"/>
                  </a:ext>
                </a:extLst>
              </p:cNvPr>
              <p:cNvSpPr>
                <a:spLocks/>
              </p:cNvSpPr>
              <p:nvPr/>
            </p:nvSpPr>
            <p:spPr bwMode="auto">
              <a:xfrm>
                <a:off x="5382824" y="800997"/>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grpSp>
        <p:nvGrpSpPr>
          <p:cNvPr id="14" name="グループ化 13">
            <a:extLst>
              <a:ext uri="{FF2B5EF4-FFF2-40B4-BE49-F238E27FC236}">
                <a16:creationId xmlns:a16="http://schemas.microsoft.com/office/drawing/2014/main" id="{23EBDA32-DAFA-04CB-00DE-FFF1780DF2AB}"/>
              </a:ext>
            </a:extLst>
          </p:cNvPr>
          <p:cNvGrpSpPr/>
          <p:nvPr/>
        </p:nvGrpSpPr>
        <p:grpSpPr>
          <a:xfrm>
            <a:off x="4713795" y="3166827"/>
            <a:ext cx="2339919" cy="2061809"/>
            <a:chOff x="3494596" y="2808519"/>
            <a:chExt cx="2339919" cy="2061809"/>
          </a:xfrm>
        </p:grpSpPr>
        <p:sp>
          <p:nvSpPr>
            <p:cNvPr id="15" name="正方形/長方形 14">
              <a:extLst>
                <a:ext uri="{FF2B5EF4-FFF2-40B4-BE49-F238E27FC236}">
                  <a16:creationId xmlns:a16="http://schemas.microsoft.com/office/drawing/2014/main" id="{60F89EFB-8EEB-0463-1762-439BDDD1499C}"/>
                </a:ext>
              </a:extLst>
            </p:cNvPr>
            <p:cNvSpPr/>
            <p:nvPr/>
          </p:nvSpPr>
          <p:spPr bwMode="auto">
            <a:xfrm rot="10800000">
              <a:off x="3494596" y="3452162"/>
              <a:ext cx="1260000" cy="126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6" name="直線コネクタ 15">
              <a:extLst>
                <a:ext uri="{FF2B5EF4-FFF2-40B4-BE49-F238E27FC236}">
                  <a16:creationId xmlns:a16="http://schemas.microsoft.com/office/drawing/2014/main" id="{81F74629-2F04-1391-9F35-0093323A0C85}"/>
                </a:ext>
              </a:extLst>
            </p:cNvPr>
            <p:cNvCxnSpPr>
              <a:cxnSpLocks/>
            </p:cNvCxnSpPr>
            <p:nvPr/>
          </p:nvCxnSpPr>
          <p:spPr bwMode="auto">
            <a:xfrm flipV="1">
              <a:off x="4124596" y="3253664"/>
              <a:ext cx="0" cy="1616664"/>
            </a:xfrm>
            <a:prstGeom prst="line">
              <a:avLst/>
            </a:prstGeom>
            <a:noFill/>
            <a:ln w="12700" cap="flat" cmpd="sng" algn="ctr">
              <a:solidFill>
                <a:schemeClr val="tx1"/>
              </a:solidFill>
              <a:prstDash val="lgDashDot"/>
              <a:round/>
              <a:headEnd type="none" w="lg" len="lg"/>
              <a:tailEnd type="none" w="lg" len="lg"/>
            </a:ln>
            <a:effectLst/>
          </p:spPr>
        </p:cxnSp>
        <p:cxnSp>
          <p:nvCxnSpPr>
            <p:cNvPr id="17" name="直線コネクタ 16">
              <a:extLst>
                <a:ext uri="{FF2B5EF4-FFF2-40B4-BE49-F238E27FC236}">
                  <a16:creationId xmlns:a16="http://schemas.microsoft.com/office/drawing/2014/main" id="{C89AEC3F-71B8-D8A5-240E-C31CF8390A23}"/>
                </a:ext>
              </a:extLst>
            </p:cNvPr>
            <p:cNvCxnSpPr>
              <a:cxnSpLocks/>
            </p:cNvCxnSpPr>
            <p:nvPr/>
          </p:nvCxnSpPr>
          <p:spPr bwMode="auto">
            <a:xfrm rot="5400000" flipH="1">
              <a:off x="4592596" y="3256027"/>
              <a:ext cx="324000" cy="0"/>
            </a:xfrm>
            <a:prstGeom prst="line">
              <a:avLst/>
            </a:prstGeom>
            <a:noFill/>
            <a:ln w="12700" cap="flat" cmpd="sng" algn="ctr">
              <a:solidFill>
                <a:schemeClr val="tx1"/>
              </a:solidFill>
              <a:prstDash val="solid"/>
              <a:round/>
              <a:headEnd type="none" w="lg" len="lg"/>
              <a:tailEnd type="none" w="lg" len="lg"/>
            </a:ln>
            <a:effectLst/>
          </p:spPr>
        </p:cxnSp>
        <p:cxnSp>
          <p:nvCxnSpPr>
            <p:cNvPr id="18" name="直線コネクタ 17">
              <a:extLst>
                <a:ext uri="{FF2B5EF4-FFF2-40B4-BE49-F238E27FC236}">
                  <a16:creationId xmlns:a16="http://schemas.microsoft.com/office/drawing/2014/main" id="{D743E1D8-D7E7-9BBC-CDD3-5206641956CA}"/>
                </a:ext>
              </a:extLst>
            </p:cNvPr>
            <p:cNvCxnSpPr>
              <a:cxnSpLocks/>
            </p:cNvCxnSpPr>
            <p:nvPr/>
          </p:nvCxnSpPr>
          <p:spPr bwMode="auto">
            <a:xfrm rot="5400000" flipH="1">
              <a:off x="3332596" y="3249677"/>
              <a:ext cx="324000" cy="0"/>
            </a:xfrm>
            <a:prstGeom prst="line">
              <a:avLst/>
            </a:prstGeom>
            <a:noFill/>
            <a:ln w="12700" cap="flat" cmpd="sng" algn="ctr">
              <a:solidFill>
                <a:schemeClr val="tx1"/>
              </a:solidFill>
              <a:prstDash val="solid"/>
              <a:round/>
              <a:headEnd type="none" w="lg" len="lg"/>
              <a:tailEnd type="none" w="lg" len="lg"/>
            </a:ln>
            <a:effectLst/>
          </p:spPr>
        </p:cxnSp>
        <p:cxnSp>
          <p:nvCxnSpPr>
            <p:cNvPr id="19" name="直線コネクタ 18">
              <a:extLst>
                <a:ext uri="{FF2B5EF4-FFF2-40B4-BE49-F238E27FC236}">
                  <a16:creationId xmlns:a16="http://schemas.microsoft.com/office/drawing/2014/main" id="{30231EEA-2677-4362-57F5-B5CE7B98411E}"/>
                </a:ext>
              </a:extLst>
            </p:cNvPr>
            <p:cNvCxnSpPr>
              <a:cxnSpLocks/>
            </p:cNvCxnSpPr>
            <p:nvPr/>
          </p:nvCxnSpPr>
          <p:spPr bwMode="auto">
            <a:xfrm rot="10800000">
              <a:off x="3504428" y="3202674"/>
              <a:ext cx="1260000" cy="0"/>
            </a:xfrm>
            <a:prstGeom prst="line">
              <a:avLst/>
            </a:prstGeom>
            <a:noFill/>
            <a:ln w="12700" cap="flat" cmpd="sng" algn="ctr">
              <a:solidFill>
                <a:schemeClr val="tx1"/>
              </a:solidFill>
              <a:prstDash val="solid"/>
              <a:round/>
              <a:headEnd type="arrow" w="sm" len="lg"/>
              <a:tailEnd type="arrow" w="sm" len="lg"/>
            </a:ln>
            <a:effectLst/>
          </p:spPr>
        </p:cxnSp>
        <p:sp>
          <p:nvSpPr>
            <p:cNvPr id="20" name="テキスト ボックス 19">
              <a:extLst>
                <a:ext uri="{FF2B5EF4-FFF2-40B4-BE49-F238E27FC236}">
                  <a16:creationId xmlns:a16="http://schemas.microsoft.com/office/drawing/2014/main" id="{0C7B64AD-29DB-AE61-B423-AA8563B85BF7}"/>
                </a:ext>
              </a:extLst>
            </p:cNvPr>
            <p:cNvSpPr txBox="1"/>
            <p:nvPr/>
          </p:nvSpPr>
          <p:spPr>
            <a:xfrm>
              <a:off x="3599417" y="2808519"/>
              <a:ext cx="968477" cy="445882"/>
            </a:xfrm>
            <a:prstGeom prst="rect">
              <a:avLst/>
            </a:prstGeom>
            <a:noFill/>
          </p:spPr>
          <p:txBody>
            <a:bodyPr wrap="square" lIns="36000" tIns="36000" rIns="36000" bIns="36000" rtlCol="0">
              <a:spAutoFit/>
            </a:bodyPr>
            <a:lstStyle/>
            <a:p>
              <a:pPr algn="r">
                <a:lnSpc>
                  <a:spcPts val="1600"/>
                </a:lnSpc>
              </a:pPr>
              <a:r>
                <a:rPr lang="en-US" altLang="ja-JP" sz="1200" i="1" dirty="0">
                  <a:latin typeface="+mj-lt"/>
                  <a:ea typeface="+mj-ea"/>
                </a:rPr>
                <a:t> </a:t>
              </a:r>
              <a:r>
                <a:rPr lang="en-US" altLang="ja-JP" sz="1200" dirty="0">
                  <a:latin typeface="+mj-lt"/>
                  <a:ea typeface="+mj-ea"/>
                </a:rPr>
                <a:t>−</a:t>
              </a:r>
              <a:r>
                <a:rPr lang="en-US" altLang="ja-JP" sz="1200" i="1" dirty="0">
                  <a:latin typeface="+mj-lt"/>
                  <a:ea typeface="+mj-ea"/>
                </a:rPr>
                <a:t>0.1 </a:t>
              </a:r>
            </a:p>
            <a:p>
              <a:pPr algn="r">
                <a:lnSpc>
                  <a:spcPts val="1200"/>
                </a:lnSpc>
              </a:pPr>
              <a:r>
                <a:rPr lang="el-GR" altLang="ja-JP" i="1" dirty="0">
                  <a:latin typeface="+mj-lt"/>
                  <a:ea typeface="+mj-ea"/>
                </a:rPr>
                <a:t>ϕ</a:t>
              </a:r>
              <a:r>
                <a:rPr lang="en-US" altLang="ja-JP" i="1" dirty="0">
                  <a:latin typeface="+mj-lt"/>
                  <a:ea typeface="+mj-ea"/>
                </a:rPr>
                <a:t>20 </a:t>
              </a:r>
              <a:r>
                <a:rPr lang="en-US" altLang="ja-JP" sz="1200" dirty="0">
                  <a:latin typeface="+mj-lt"/>
                  <a:ea typeface="+mj-ea"/>
                </a:rPr>
                <a:t>−</a:t>
              </a:r>
              <a:r>
                <a:rPr lang="en-US" altLang="ja-JP" sz="1200" i="1" dirty="0">
                  <a:latin typeface="+mj-lt"/>
                  <a:ea typeface="+mj-ea"/>
                </a:rPr>
                <a:t>0.2</a:t>
              </a:r>
              <a:endParaRPr kumimoji="1" lang="ja-JP" altLang="en-US" sz="1200" i="1" dirty="0">
                <a:latin typeface="+mj-lt"/>
                <a:ea typeface="+mj-ea"/>
              </a:endParaRPr>
            </a:p>
          </p:txBody>
        </p:sp>
        <p:grpSp>
          <p:nvGrpSpPr>
            <p:cNvPr id="21" name="グループ化 20">
              <a:extLst>
                <a:ext uri="{FF2B5EF4-FFF2-40B4-BE49-F238E27FC236}">
                  <a16:creationId xmlns:a16="http://schemas.microsoft.com/office/drawing/2014/main" id="{08F8705B-E317-6E52-9572-2328DCD1DC57}"/>
                </a:ext>
              </a:extLst>
            </p:cNvPr>
            <p:cNvGrpSpPr/>
            <p:nvPr/>
          </p:nvGrpSpPr>
          <p:grpSpPr>
            <a:xfrm>
              <a:off x="4754596" y="3074297"/>
              <a:ext cx="1079919" cy="252000"/>
              <a:chOff x="4770905" y="800997"/>
              <a:chExt cx="1079919" cy="252000"/>
            </a:xfrm>
          </p:grpSpPr>
          <p:cxnSp>
            <p:nvCxnSpPr>
              <p:cNvPr id="22" name="直線コネクタ 21">
                <a:extLst>
                  <a:ext uri="{FF2B5EF4-FFF2-40B4-BE49-F238E27FC236}">
                    <a16:creationId xmlns:a16="http://schemas.microsoft.com/office/drawing/2014/main" id="{A2AB6A64-3427-E9DD-32BE-5553A4864EDE}"/>
                  </a:ext>
                </a:extLst>
              </p:cNvPr>
              <p:cNvCxnSpPr>
                <a:cxnSpLocks/>
              </p:cNvCxnSpPr>
              <p:nvPr/>
            </p:nvCxnSpPr>
            <p:spPr bwMode="auto">
              <a:xfrm flipH="1">
                <a:off x="4770905" y="926997"/>
                <a:ext cx="351701" cy="0"/>
              </a:xfrm>
              <a:prstGeom prst="line">
                <a:avLst/>
              </a:prstGeom>
              <a:noFill/>
              <a:ln w="12700" cap="flat" cmpd="sng" algn="ctr">
                <a:solidFill>
                  <a:schemeClr val="tx1"/>
                </a:solidFill>
                <a:prstDash val="solid"/>
                <a:round/>
                <a:headEnd type="none" w="sm" len="lg"/>
                <a:tailEnd type="arrow" w="sm" len="lg"/>
              </a:ln>
              <a:effectLst/>
            </p:spPr>
          </p:cxnSp>
          <p:sp>
            <p:nvSpPr>
              <p:cNvPr id="23" name="正方形/長方形 22">
                <a:extLst>
                  <a:ext uri="{FF2B5EF4-FFF2-40B4-BE49-F238E27FC236}">
                    <a16:creationId xmlns:a16="http://schemas.microsoft.com/office/drawing/2014/main" id="{BFD1910B-5190-9972-E312-E74CF4412D0C}"/>
                  </a:ext>
                </a:extLst>
              </p:cNvPr>
              <p:cNvSpPr>
                <a:spLocks noChangeAspect="1"/>
              </p:cNvSpPr>
              <p:nvPr/>
            </p:nvSpPr>
            <p:spPr bwMode="auto">
              <a:xfrm>
                <a:off x="5130824" y="80099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0" rIns="36000" bIns="36000" numCol="1" rtlCol="0" anchor="t" anchorCtr="0" compatLnSpc="1">
                <a:prstTxWarp prst="textNoShape">
                  <a:avLst/>
                </a:prstTxWarp>
                <a:noAutofit/>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ja-JP" sz="1400" b="1" u="none" strike="noStrike" cap="none" normalizeH="0" baseline="0" dirty="0">
                    <a:ln>
                      <a:noFill/>
                    </a:ln>
                    <a:solidFill>
                      <a:schemeClr val="tx1"/>
                    </a:solidFill>
                    <a:effectLst/>
                    <a:latin typeface="Arial" charset="0"/>
                    <a:ea typeface="ＭＳ ゴシック" pitchFamily="49" charset="-128"/>
                    <a:cs typeface="Arial" charset="0"/>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4" name="正方形/長方形 23">
                <a:extLst>
                  <a:ext uri="{FF2B5EF4-FFF2-40B4-BE49-F238E27FC236}">
                    <a16:creationId xmlns:a16="http://schemas.microsoft.com/office/drawing/2014/main" id="{738F5EB3-C5E8-E716-22C9-405A2E6529BF}"/>
                  </a:ext>
                </a:extLst>
              </p:cNvPr>
              <p:cNvSpPr>
                <a:spLocks/>
              </p:cNvSpPr>
              <p:nvPr/>
            </p:nvSpPr>
            <p:spPr bwMode="auto">
              <a:xfrm>
                <a:off x="5382824" y="800997"/>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grpSp>
        <p:nvGrpSpPr>
          <p:cNvPr id="25" name="グループ化 24">
            <a:extLst>
              <a:ext uri="{FF2B5EF4-FFF2-40B4-BE49-F238E27FC236}">
                <a16:creationId xmlns:a16="http://schemas.microsoft.com/office/drawing/2014/main" id="{A2060A0F-78FF-25CA-B3BE-F00D639C2DAD}"/>
              </a:ext>
            </a:extLst>
          </p:cNvPr>
          <p:cNvGrpSpPr/>
          <p:nvPr/>
        </p:nvGrpSpPr>
        <p:grpSpPr>
          <a:xfrm>
            <a:off x="6861793" y="635327"/>
            <a:ext cx="2160000" cy="5387753"/>
            <a:chOff x="6471938" y="733647"/>
            <a:chExt cx="2160000" cy="5387753"/>
          </a:xfrm>
        </p:grpSpPr>
        <p:sp>
          <p:nvSpPr>
            <p:cNvPr id="26" name="正方形/長方形 25">
              <a:extLst>
                <a:ext uri="{FF2B5EF4-FFF2-40B4-BE49-F238E27FC236}">
                  <a16:creationId xmlns:a16="http://schemas.microsoft.com/office/drawing/2014/main" id="{78833037-0A09-2FBB-52D4-F552B3FD32F7}"/>
                </a:ext>
              </a:extLst>
            </p:cNvPr>
            <p:cNvSpPr/>
            <p:nvPr/>
          </p:nvSpPr>
          <p:spPr bwMode="auto">
            <a:xfrm rot="5400000">
              <a:off x="6921938" y="1172742"/>
              <a:ext cx="1260000" cy="2160000"/>
            </a:xfrm>
            <a:prstGeom prst="rect">
              <a:avLst/>
            </a:prstGeom>
            <a:blipFill dpi="0" rotWithShape="1">
              <a:blip r:embed="rId3">
                <a:extLst>
                  <a:ext uri="{96DAC541-7B7A-43D3-8B79-37D633B846F1}">
                    <asvg:svgBlip xmlns:asvg="http://schemas.microsoft.com/office/drawing/2016/SVG/main" r:embed="rId4"/>
                  </a:ext>
                </a:extLst>
              </a:blip>
              <a:srcRect/>
              <a:stretch>
                <a:fillRect l="-102000" t="-50000" r="-208000" b="-86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7" name="正方形/長方形 11">
              <a:extLst>
                <a:ext uri="{FF2B5EF4-FFF2-40B4-BE49-F238E27FC236}">
                  <a16:creationId xmlns:a16="http://schemas.microsoft.com/office/drawing/2014/main" id="{C7AF4E68-BCC6-528F-0F88-6FA277D66E8C}"/>
                </a:ext>
              </a:extLst>
            </p:cNvPr>
            <p:cNvSpPr/>
            <p:nvPr/>
          </p:nvSpPr>
          <p:spPr bwMode="auto">
            <a:xfrm rot="10800000">
              <a:off x="6921938" y="1622742"/>
              <a:ext cx="1246894" cy="1260000"/>
            </a:xfrm>
            <a:custGeom>
              <a:avLst/>
              <a:gdLst>
                <a:gd name="connsiteX0" fmla="*/ 0 w 1260000"/>
                <a:gd name="connsiteY0" fmla="*/ 0 h 1260000"/>
                <a:gd name="connsiteX1" fmla="*/ 1260000 w 1260000"/>
                <a:gd name="connsiteY1" fmla="*/ 0 h 1260000"/>
                <a:gd name="connsiteX2" fmla="*/ 1260000 w 1260000"/>
                <a:gd name="connsiteY2" fmla="*/ 1260000 h 1260000"/>
                <a:gd name="connsiteX3" fmla="*/ 0 w 1260000"/>
                <a:gd name="connsiteY3" fmla="*/ 1260000 h 1260000"/>
                <a:gd name="connsiteX4" fmla="*/ 0 w 1260000"/>
                <a:gd name="connsiteY4" fmla="*/ 0 h 1260000"/>
                <a:gd name="connsiteX0" fmla="*/ 0 w 1260028"/>
                <a:gd name="connsiteY0" fmla="*/ 0 h 1260000"/>
                <a:gd name="connsiteX1" fmla="*/ 1260000 w 1260028"/>
                <a:gd name="connsiteY1" fmla="*/ 0 h 1260000"/>
                <a:gd name="connsiteX2" fmla="*/ 1260028 w 1260028"/>
                <a:gd name="connsiteY2" fmla="*/ 630604 h 1260000"/>
                <a:gd name="connsiteX3" fmla="*/ 1260000 w 1260028"/>
                <a:gd name="connsiteY3" fmla="*/ 1260000 h 1260000"/>
                <a:gd name="connsiteX4" fmla="*/ 0 w 1260028"/>
                <a:gd name="connsiteY4" fmla="*/ 1260000 h 1260000"/>
                <a:gd name="connsiteX5" fmla="*/ 0 w 1260028"/>
                <a:gd name="connsiteY5" fmla="*/ 0 h 1260000"/>
                <a:gd name="connsiteX0" fmla="*/ 0 w 1260028"/>
                <a:gd name="connsiteY0" fmla="*/ 0 h 1260000"/>
                <a:gd name="connsiteX1" fmla="*/ 1260000 w 1260028"/>
                <a:gd name="connsiteY1" fmla="*/ 0 h 1260000"/>
                <a:gd name="connsiteX2" fmla="*/ 1260028 w 1260028"/>
                <a:gd name="connsiteY2" fmla="*/ 630604 h 1260000"/>
                <a:gd name="connsiteX3" fmla="*/ 1260000 w 1260028"/>
                <a:gd name="connsiteY3" fmla="*/ 1260000 h 1260000"/>
                <a:gd name="connsiteX4" fmla="*/ 0 w 1260028"/>
                <a:gd name="connsiteY4" fmla="*/ 1260000 h 1260000"/>
                <a:gd name="connsiteX5" fmla="*/ 11332 w 1260028"/>
                <a:gd name="connsiteY5" fmla="*/ 630604 h 1260000"/>
                <a:gd name="connsiteX6" fmla="*/ 0 w 1260028"/>
                <a:gd name="connsiteY6" fmla="*/ 0 h 1260000"/>
                <a:gd name="connsiteX0" fmla="*/ 0 w 1260000"/>
                <a:gd name="connsiteY0" fmla="*/ 0 h 1260000"/>
                <a:gd name="connsiteX1" fmla="*/ 1260000 w 1260000"/>
                <a:gd name="connsiteY1" fmla="*/ 0 h 1260000"/>
                <a:gd name="connsiteX2" fmla="*/ 1181369 w 1260000"/>
                <a:gd name="connsiteY2" fmla="*/ 640436 h 1260000"/>
                <a:gd name="connsiteX3" fmla="*/ 1260000 w 1260000"/>
                <a:gd name="connsiteY3" fmla="*/ 1260000 h 1260000"/>
                <a:gd name="connsiteX4" fmla="*/ 0 w 1260000"/>
                <a:gd name="connsiteY4" fmla="*/ 1260000 h 1260000"/>
                <a:gd name="connsiteX5" fmla="*/ 11332 w 1260000"/>
                <a:gd name="connsiteY5" fmla="*/ 630604 h 1260000"/>
                <a:gd name="connsiteX6" fmla="*/ 0 w 1260000"/>
                <a:gd name="connsiteY6" fmla="*/ 0 h 1260000"/>
                <a:gd name="connsiteX0" fmla="*/ 67326 w 1327326"/>
                <a:gd name="connsiteY0" fmla="*/ 0 h 1260000"/>
                <a:gd name="connsiteX1" fmla="*/ 1327326 w 1327326"/>
                <a:gd name="connsiteY1" fmla="*/ 0 h 1260000"/>
                <a:gd name="connsiteX2" fmla="*/ 1248695 w 1327326"/>
                <a:gd name="connsiteY2" fmla="*/ 640436 h 1260000"/>
                <a:gd name="connsiteX3" fmla="*/ 1327326 w 1327326"/>
                <a:gd name="connsiteY3" fmla="*/ 1260000 h 1260000"/>
                <a:gd name="connsiteX4" fmla="*/ 67326 w 1327326"/>
                <a:gd name="connsiteY4" fmla="*/ 1260000 h 1260000"/>
                <a:gd name="connsiteX5" fmla="*/ 0 w 1327326"/>
                <a:gd name="connsiteY5" fmla="*/ 640437 h 1260000"/>
                <a:gd name="connsiteX6" fmla="*/ 67326 w 1327326"/>
                <a:gd name="connsiteY6" fmla="*/ 0 h 1260000"/>
                <a:gd name="connsiteX0" fmla="*/ 119421 w 1379421"/>
                <a:gd name="connsiteY0" fmla="*/ 0 h 1260000"/>
                <a:gd name="connsiteX1" fmla="*/ 1379421 w 1379421"/>
                <a:gd name="connsiteY1" fmla="*/ 0 h 1260000"/>
                <a:gd name="connsiteX2" fmla="*/ 1300790 w 1379421"/>
                <a:gd name="connsiteY2" fmla="*/ 640436 h 1260000"/>
                <a:gd name="connsiteX3" fmla="*/ 1379421 w 1379421"/>
                <a:gd name="connsiteY3" fmla="*/ 1260000 h 1260000"/>
                <a:gd name="connsiteX4" fmla="*/ 119421 w 1379421"/>
                <a:gd name="connsiteY4" fmla="*/ 1260000 h 1260000"/>
                <a:gd name="connsiteX5" fmla="*/ 52095 w 1379421"/>
                <a:gd name="connsiteY5" fmla="*/ 640437 h 1260000"/>
                <a:gd name="connsiteX6" fmla="*/ 119421 w 1379421"/>
                <a:gd name="connsiteY6" fmla="*/ 0 h 1260000"/>
                <a:gd name="connsiteX0" fmla="*/ 119421 w 1379421"/>
                <a:gd name="connsiteY0" fmla="*/ 0 h 1260000"/>
                <a:gd name="connsiteX1" fmla="*/ 1379421 w 1379421"/>
                <a:gd name="connsiteY1" fmla="*/ 0 h 1260000"/>
                <a:gd name="connsiteX2" fmla="*/ 1300790 w 1379421"/>
                <a:gd name="connsiteY2" fmla="*/ 640436 h 1260000"/>
                <a:gd name="connsiteX3" fmla="*/ 1379421 w 1379421"/>
                <a:gd name="connsiteY3" fmla="*/ 1260000 h 1260000"/>
                <a:gd name="connsiteX4" fmla="*/ 119421 w 1379421"/>
                <a:gd name="connsiteY4" fmla="*/ 1260000 h 1260000"/>
                <a:gd name="connsiteX5" fmla="*/ 52095 w 1379421"/>
                <a:gd name="connsiteY5" fmla="*/ 640437 h 1260000"/>
                <a:gd name="connsiteX6" fmla="*/ 119421 w 1379421"/>
                <a:gd name="connsiteY6" fmla="*/ 0 h 1260000"/>
                <a:gd name="connsiteX0" fmla="*/ 119421 w 1379421"/>
                <a:gd name="connsiteY0" fmla="*/ 0 h 1260000"/>
                <a:gd name="connsiteX1" fmla="*/ 1379421 w 1379421"/>
                <a:gd name="connsiteY1" fmla="*/ 0 h 1260000"/>
                <a:gd name="connsiteX2" fmla="*/ 1300790 w 1379421"/>
                <a:gd name="connsiteY2" fmla="*/ 640436 h 1260000"/>
                <a:gd name="connsiteX3" fmla="*/ 1379421 w 1379421"/>
                <a:gd name="connsiteY3" fmla="*/ 1260000 h 1260000"/>
                <a:gd name="connsiteX4" fmla="*/ 119421 w 1379421"/>
                <a:gd name="connsiteY4" fmla="*/ 1260000 h 1260000"/>
                <a:gd name="connsiteX5" fmla="*/ 52095 w 1379421"/>
                <a:gd name="connsiteY5" fmla="*/ 640437 h 1260000"/>
                <a:gd name="connsiteX6" fmla="*/ 119421 w 1379421"/>
                <a:gd name="connsiteY6" fmla="*/ 0 h 1260000"/>
                <a:gd name="connsiteX0" fmla="*/ 119421 w 1379421"/>
                <a:gd name="connsiteY0" fmla="*/ 0 h 1260000"/>
                <a:gd name="connsiteX1" fmla="*/ 1379421 w 1379421"/>
                <a:gd name="connsiteY1" fmla="*/ 0 h 1260000"/>
                <a:gd name="connsiteX2" fmla="*/ 1300790 w 1379421"/>
                <a:gd name="connsiteY2" fmla="*/ 640436 h 1260000"/>
                <a:gd name="connsiteX3" fmla="*/ 1379421 w 1379421"/>
                <a:gd name="connsiteY3" fmla="*/ 1260000 h 1260000"/>
                <a:gd name="connsiteX4" fmla="*/ 119421 w 1379421"/>
                <a:gd name="connsiteY4" fmla="*/ 1260000 h 1260000"/>
                <a:gd name="connsiteX5" fmla="*/ 52095 w 1379421"/>
                <a:gd name="connsiteY5" fmla="*/ 640437 h 1260000"/>
                <a:gd name="connsiteX6" fmla="*/ 119421 w 1379421"/>
                <a:gd name="connsiteY6" fmla="*/ 0 h 1260000"/>
                <a:gd name="connsiteX0" fmla="*/ 75882 w 1335882"/>
                <a:gd name="connsiteY0" fmla="*/ 0 h 1260000"/>
                <a:gd name="connsiteX1" fmla="*/ 1335882 w 1335882"/>
                <a:gd name="connsiteY1" fmla="*/ 0 h 1260000"/>
                <a:gd name="connsiteX2" fmla="*/ 1257251 w 1335882"/>
                <a:gd name="connsiteY2" fmla="*/ 640436 h 1260000"/>
                <a:gd name="connsiteX3" fmla="*/ 1335882 w 1335882"/>
                <a:gd name="connsiteY3" fmla="*/ 1260000 h 1260000"/>
                <a:gd name="connsiteX4" fmla="*/ 75882 w 1335882"/>
                <a:gd name="connsiteY4" fmla="*/ 1260000 h 1260000"/>
                <a:gd name="connsiteX5" fmla="*/ 8556 w 1335882"/>
                <a:gd name="connsiteY5" fmla="*/ 640437 h 1260000"/>
                <a:gd name="connsiteX6" fmla="*/ 75882 w 1335882"/>
                <a:gd name="connsiteY6" fmla="*/ 0 h 1260000"/>
                <a:gd name="connsiteX0" fmla="*/ 69463 w 1329463"/>
                <a:gd name="connsiteY0" fmla="*/ 0 h 1260000"/>
                <a:gd name="connsiteX1" fmla="*/ 1329463 w 1329463"/>
                <a:gd name="connsiteY1" fmla="*/ 0 h 1260000"/>
                <a:gd name="connsiteX2" fmla="*/ 1250832 w 1329463"/>
                <a:gd name="connsiteY2" fmla="*/ 640436 h 1260000"/>
                <a:gd name="connsiteX3" fmla="*/ 1329463 w 1329463"/>
                <a:gd name="connsiteY3" fmla="*/ 1260000 h 1260000"/>
                <a:gd name="connsiteX4" fmla="*/ 69463 w 1329463"/>
                <a:gd name="connsiteY4" fmla="*/ 1260000 h 1260000"/>
                <a:gd name="connsiteX5" fmla="*/ 2137 w 1329463"/>
                <a:gd name="connsiteY5" fmla="*/ 640437 h 1260000"/>
                <a:gd name="connsiteX6" fmla="*/ 69463 w 1329463"/>
                <a:gd name="connsiteY6" fmla="*/ 0 h 1260000"/>
                <a:gd name="connsiteX0" fmla="*/ 157500 w 1417500"/>
                <a:gd name="connsiteY0" fmla="*/ 0 h 1260000"/>
                <a:gd name="connsiteX1" fmla="*/ 1417500 w 1417500"/>
                <a:gd name="connsiteY1" fmla="*/ 0 h 1260000"/>
                <a:gd name="connsiteX2" fmla="*/ 1338869 w 1417500"/>
                <a:gd name="connsiteY2" fmla="*/ 640436 h 1260000"/>
                <a:gd name="connsiteX3" fmla="*/ 1417500 w 1417500"/>
                <a:gd name="connsiteY3" fmla="*/ 1260000 h 1260000"/>
                <a:gd name="connsiteX4" fmla="*/ 157500 w 1417500"/>
                <a:gd name="connsiteY4" fmla="*/ 1260000 h 1260000"/>
                <a:gd name="connsiteX5" fmla="*/ 157500 w 1417500"/>
                <a:gd name="connsiteY5" fmla="*/ 0 h 1260000"/>
                <a:gd name="connsiteX0" fmla="*/ 157500 w 1575000"/>
                <a:gd name="connsiteY0" fmla="*/ 0 h 1260000"/>
                <a:gd name="connsiteX1" fmla="*/ 1417500 w 1575000"/>
                <a:gd name="connsiteY1" fmla="*/ 0 h 1260000"/>
                <a:gd name="connsiteX2" fmla="*/ 1417500 w 1575000"/>
                <a:gd name="connsiteY2" fmla="*/ 1260000 h 1260000"/>
                <a:gd name="connsiteX3" fmla="*/ 157500 w 1575000"/>
                <a:gd name="connsiteY3" fmla="*/ 1260000 h 1260000"/>
                <a:gd name="connsiteX4" fmla="*/ 157500 w 1575000"/>
                <a:gd name="connsiteY4" fmla="*/ 0 h 1260000"/>
                <a:gd name="connsiteX0" fmla="*/ 157500 w 1496485"/>
                <a:gd name="connsiteY0" fmla="*/ 0 h 1260000"/>
                <a:gd name="connsiteX1" fmla="*/ 1417500 w 1496485"/>
                <a:gd name="connsiteY1" fmla="*/ 0 h 1260000"/>
                <a:gd name="connsiteX2" fmla="*/ 1417500 w 1496485"/>
                <a:gd name="connsiteY2" fmla="*/ 1260000 h 1260000"/>
                <a:gd name="connsiteX3" fmla="*/ 157500 w 1496485"/>
                <a:gd name="connsiteY3" fmla="*/ 1260000 h 1260000"/>
                <a:gd name="connsiteX4" fmla="*/ 157500 w 1496485"/>
                <a:gd name="connsiteY4" fmla="*/ 0 h 1260000"/>
                <a:gd name="connsiteX0" fmla="*/ 157500 w 1417500"/>
                <a:gd name="connsiteY0" fmla="*/ 0 h 1260000"/>
                <a:gd name="connsiteX1" fmla="*/ 1417500 w 1417500"/>
                <a:gd name="connsiteY1" fmla="*/ 0 h 1260000"/>
                <a:gd name="connsiteX2" fmla="*/ 1417500 w 1417500"/>
                <a:gd name="connsiteY2" fmla="*/ 1260000 h 1260000"/>
                <a:gd name="connsiteX3" fmla="*/ 157500 w 1417500"/>
                <a:gd name="connsiteY3" fmla="*/ 1260000 h 1260000"/>
                <a:gd name="connsiteX4" fmla="*/ 157500 w 1417500"/>
                <a:gd name="connsiteY4" fmla="*/ 0 h 1260000"/>
                <a:gd name="connsiteX0" fmla="*/ 157500 w 1417500"/>
                <a:gd name="connsiteY0" fmla="*/ 0 h 1260000"/>
                <a:gd name="connsiteX1" fmla="*/ 1417500 w 1417500"/>
                <a:gd name="connsiteY1" fmla="*/ 0 h 1260000"/>
                <a:gd name="connsiteX2" fmla="*/ 1417500 w 1417500"/>
                <a:gd name="connsiteY2" fmla="*/ 1260000 h 1260000"/>
                <a:gd name="connsiteX3" fmla="*/ 157500 w 1417500"/>
                <a:gd name="connsiteY3" fmla="*/ 1260000 h 1260000"/>
                <a:gd name="connsiteX4" fmla="*/ 157500 w 1417500"/>
                <a:gd name="connsiteY4" fmla="*/ 0 h 1260000"/>
                <a:gd name="connsiteX0" fmla="*/ 157500 w 1417500"/>
                <a:gd name="connsiteY0" fmla="*/ 0 h 1260000"/>
                <a:gd name="connsiteX1" fmla="*/ 1417500 w 1417500"/>
                <a:gd name="connsiteY1" fmla="*/ 0 h 1260000"/>
                <a:gd name="connsiteX2" fmla="*/ 1417500 w 1417500"/>
                <a:gd name="connsiteY2" fmla="*/ 1260000 h 1260000"/>
                <a:gd name="connsiteX3" fmla="*/ 157500 w 1417500"/>
                <a:gd name="connsiteY3" fmla="*/ 1260000 h 1260000"/>
                <a:gd name="connsiteX4" fmla="*/ 157500 w 1417500"/>
                <a:gd name="connsiteY4" fmla="*/ 0 h 1260000"/>
                <a:gd name="connsiteX0" fmla="*/ 157500 w 1417500"/>
                <a:gd name="connsiteY0" fmla="*/ 0 h 1260000"/>
                <a:gd name="connsiteX1" fmla="*/ 1417500 w 1417500"/>
                <a:gd name="connsiteY1" fmla="*/ 0 h 1260000"/>
                <a:gd name="connsiteX2" fmla="*/ 1417500 w 1417500"/>
                <a:gd name="connsiteY2" fmla="*/ 1260000 h 1260000"/>
                <a:gd name="connsiteX3" fmla="*/ 157500 w 1417500"/>
                <a:gd name="connsiteY3" fmla="*/ 1260000 h 1260000"/>
                <a:gd name="connsiteX4" fmla="*/ 157500 w 1417500"/>
                <a:gd name="connsiteY4" fmla="*/ 0 h 1260000"/>
                <a:gd name="connsiteX0" fmla="*/ 143366 w 1403366"/>
                <a:gd name="connsiteY0" fmla="*/ 0 h 1260000"/>
                <a:gd name="connsiteX1" fmla="*/ 1403366 w 1403366"/>
                <a:gd name="connsiteY1" fmla="*/ 0 h 1260000"/>
                <a:gd name="connsiteX2" fmla="*/ 1403366 w 1403366"/>
                <a:gd name="connsiteY2" fmla="*/ 1260000 h 1260000"/>
                <a:gd name="connsiteX3" fmla="*/ 143366 w 1403366"/>
                <a:gd name="connsiteY3" fmla="*/ 1260000 h 1260000"/>
                <a:gd name="connsiteX4" fmla="*/ 143366 w 1403366"/>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8500" h="1260000">
                  <a:moveTo>
                    <a:pt x="128500" y="0"/>
                  </a:moveTo>
                  <a:lnTo>
                    <a:pt x="1388500" y="0"/>
                  </a:lnTo>
                  <a:cubicBezTo>
                    <a:pt x="1230081" y="296810"/>
                    <a:pt x="1249946" y="980552"/>
                    <a:pt x="1388500" y="1260000"/>
                  </a:cubicBezTo>
                  <a:lnTo>
                    <a:pt x="128500" y="1260000"/>
                  </a:lnTo>
                  <a:cubicBezTo>
                    <a:pt x="-42833" y="992126"/>
                    <a:pt x="-42832" y="244724"/>
                    <a:pt x="128500" y="0"/>
                  </a:cubicBezTo>
                  <a:close/>
                </a:path>
              </a:pathLst>
            </a:custGeom>
            <a:solidFill>
              <a:schemeClr val="bg2"/>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8" name="正方形/長方形 31">
              <a:extLst>
                <a:ext uri="{FF2B5EF4-FFF2-40B4-BE49-F238E27FC236}">
                  <a16:creationId xmlns:a16="http://schemas.microsoft.com/office/drawing/2014/main" id="{026C8FFA-D2A3-E42D-EC19-DF66275B301C}"/>
                </a:ext>
              </a:extLst>
            </p:cNvPr>
            <p:cNvSpPr/>
            <p:nvPr/>
          </p:nvSpPr>
          <p:spPr bwMode="auto">
            <a:xfrm rot="10800000">
              <a:off x="7034515" y="3896730"/>
              <a:ext cx="960697" cy="126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0 w 1417500"/>
                <a:gd name="connsiteY0" fmla="*/ 0 h 1800000"/>
                <a:gd name="connsiteX1" fmla="*/ 1260000 w 1417500"/>
                <a:gd name="connsiteY1" fmla="*/ 0 h 1800000"/>
                <a:gd name="connsiteX2" fmla="*/ 1260000 w 1417500"/>
                <a:gd name="connsiteY2" fmla="*/ 1800000 h 1800000"/>
                <a:gd name="connsiteX3" fmla="*/ 0 w 1417500"/>
                <a:gd name="connsiteY3" fmla="*/ 1800000 h 1800000"/>
                <a:gd name="connsiteX4" fmla="*/ 0 w 1417500"/>
                <a:gd name="connsiteY4" fmla="*/ 0 h 1800000"/>
                <a:gd name="connsiteX0" fmla="*/ 157500 w 1575000"/>
                <a:gd name="connsiteY0" fmla="*/ 0 h 1800000"/>
                <a:gd name="connsiteX1" fmla="*/ 1417500 w 1575000"/>
                <a:gd name="connsiteY1" fmla="*/ 0 h 1800000"/>
                <a:gd name="connsiteX2" fmla="*/ 1417500 w 1575000"/>
                <a:gd name="connsiteY2" fmla="*/ 1800000 h 1800000"/>
                <a:gd name="connsiteX3" fmla="*/ 157500 w 1575000"/>
                <a:gd name="connsiteY3" fmla="*/ 1800000 h 1800000"/>
                <a:gd name="connsiteX4" fmla="*/ 157500 w 1575000"/>
                <a:gd name="connsiteY4" fmla="*/ 0 h 1800000"/>
                <a:gd name="connsiteX0" fmla="*/ 157500 w 1495512"/>
                <a:gd name="connsiteY0" fmla="*/ 0 h 1800000"/>
                <a:gd name="connsiteX1" fmla="*/ 1417500 w 1495512"/>
                <a:gd name="connsiteY1" fmla="*/ 0 h 1800000"/>
                <a:gd name="connsiteX2" fmla="*/ 1417500 w 1495512"/>
                <a:gd name="connsiteY2" fmla="*/ 1800000 h 1800000"/>
                <a:gd name="connsiteX3" fmla="*/ 157500 w 1495512"/>
                <a:gd name="connsiteY3" fmla="*/ 1800000 h 1800000"/>
                <a:gd name="connsiteX4" fmla="*/ 157500 w 1495512"/>
                <a:gd name="connsiteY4" fmla="*/ 0 h 1800000"/>
                <a:gd name="connsiteX0" fmla="*/ 157500 w 1417500"/>
                <a:gd name="connsiteY0" fmla="*/ 0 h 1800000"/>
                <a:gd name="connsiteX1" fmla="*/ 1417500 w 1417500"/>
                <a:gd name="connsiteY1" fmla="*/ 0 h 1800000"/>
                <a:gd name="connsiteX2" fmla="*/ 1417500 w 1417500"/>
                <a:gd name="connsiteY2" fmla="*/ 1800000 h 1800000"/>
                <a:gd name="connsiteX3" fmla="*/ 157500 w 1417500"/>
                <a:gd name="connsiteY3" fmla="*/ 1800000 h 1800000"/>
                <a:gd name="connsiteX4" fmla="*/ 157500 w 1417500"/>
                <a:gd name="connsiteY4" fmla="*/ 0 h 1800000"/>
                <a:gd name="connsiteX0" fmla="*/ 142712 w 1402712"/>
                <a:gd name="connsiteY0" fmla="*/ 0 h 1800000"/>
                <a:gd name="connsiteX1" fmla="*/ 1402712 w 1402712"/>
                <a:gd name="connsiteY1" fmla="*/ 0 h 1800000"/>
                <a:gd name="connsiteX2" fmla="*/ 1402712 w 1402712"/>
                <a:gd name="connsiteY2" fmla="*/ 1800000 h 1800000"/>
                <a:gd name="connsiteX3" fmla="*/ 142712 w 1402712"/>
                <a:gd name="connsiteY3" fmla="*/ 1800000 h 1800000"/>
                <a:gd name="connsiteX4" fmla="*/ 142712 w 1402712"/>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7" h="1800000">
                  <a:moveTo>
                    <a:pt x="133707" y="0"/>
                  </a:moveTo>
                  <a:lnTo>
                    <a:pt x="1393707" y="0"/>
                  </a:lnTo>
                  <a:cubicBezTo>
                    <a:pt x="1212449" y="357874"/>
                    <a:pt x="1203482" y="1482638"/>
                    <a:pt x="1393707" y="1800000"/>
                  </a:cubicBezTo>
                  <a:lnTo>
                    <a:pt x="133707" y="1800000"/>
                  </a:lnTo>
                  <a:cubicBezTo>
                    <a:pt x="-53144" y="1476850"/>
                    <a:pt x="-35781" y="357873"/>
                    <a:pt x="133707"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9" name="正方形/長方形 28">
              <a:extLst>
                <a:ext uri="{FF2B5EF4-FFF2-40B4-BE49-F238E27FC236}">
                  <a16:creationId xmlns:a16="http://schemas.microsoft.com/office/drawing/2014/main" id="{16B3E0F6-4AD8-8C46-3334-2383DE5AF5F3}"/>
                </a:ext>
              </a:extLst>
            </p:cNvPr>
            <p:cNvSpPr/>
            <p:nvPr/>
          </p:nvSpPr>
          <p:spPr bwMode="auto">
            <a:xfrm>
              <a:off x="7021974" y="1352742"/>
              <a:ext cx="1001211" cy="1800000"/>
            </a:xfrm>
            <a:prstGeom prst="rect">
              <a:avLst/>
            </a:prstGeom>
            <a:solidFill>
              <a:srgbClr val="FFFF66">
                <a:alpha val="50196"/>
              </a:srgbClr>
            </a:solidFill>
            <a:ln w="19050" cap="flat" cmpd="sng" algn="ctr">
              <a:solidFill>
                <a:schemeClr val="tx1"/>
              </a:solidFill>
              <a:prstDash val="lgDashDot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0" name="フリーフォーム: 図形 29">
              <a:extLst>
                <a:ext uri="{FF2B5EF4-FFF2-40B4-BE49-F238E27FC236}">
                  <a16:creationId xmlns:a16="http://schemas.microsoft.com/office/drawing/2014/main" id="{D02F1D8D-3F47-3B84-0C16-6C14385D5E60}"/>
                </a:ext>
              </a:extLst>
            </p:cNvPr>
            <p:cNvSpPr>
              <a:spLocks/>
            </p:cNvSpPr>
            <p:nvPr/>
          </p:nvSpPr>
          <p:spPr bwMode="auto">
            <a:xfrm>
              <a:off x="7471478" y="1622742"/>
              <a:ext cx="144092" cy="1260000"/>
            </a:xfrm>
            <a:custGeom>
              <a:avLst/>
              <a:gdLst>
                <a:gd name="connsiteX0" fmla="*/ 144684 w 376621"/>
                <a:gd name="connsiteY0" fmla="*/ 0 h 1909305"/>
                <a:gd name="connsiteX1" fmla="*/ 376178 w 376621"/>
                <a:gd name="connsiteY1" fmla="*/ 908612 h 1909305"/>
                <a:gd name="connsiteX2" fmla="*/ 92598 w 376621"/>
                <a:gd name="connsiteY2" fmla="*/ 1788288 h 1909305"/>
                <a:gd name="connsiteX3" fmla="*/ 92598 w 376621"/>
                <a:gd name="connsiteY3" fmla="*/ 1782501 h 1909305"/>
                <a:gd name="connsiteX4" fmla="*/ 0 w 376621"/>
                <a:gd name="connsiteY4" fmla="*/ 682906 h 1909305"/>
                <a:gd name="connsiteX0" fmla="*/ 70056 w 301993"/>
                <a:gd name="connsiteY0" fmla="*/ 0 h 1909305"/>
                <a:gd name="connsiteX1" fmla="*/ 301550 w 301993"/>
                <a:gd name="connsiteY1" fmla="*/ 908612 h 1909305"/>
                <a:gd name="connsiteX2" fmla="*/ 17970 w 301993"/>
                <a:gd name="connsiteY2" fmla="*/ 1788288 h 1909305"/>
                <a:gd name="connsiteX3" fmla="*/ 17970 w 301993"/>
                <a:gd name="connsiteY3" fmla="*/ 1782501 h 1909305"/>
                <a:gd name="connsiteX0" fmla="*/ 52086 w 284023"/>
                <a:gd name="connsiteY0" fmla="*/ 0 h 1788288"/>
                <a:gd name="connsiteX1" fmla="*/ 283580 w 284023"/>
                <a:gd name="connsiteY1" fmla="*/ 908612 h 1788288"/>
                <a:gd name="connsiteX2" fmla="*/ 0 w 284023"/>
                <a:gd name="connsiteY2" fmla="*/ 1788288 h 1788288"/>
                <a:gd name="connsiteX0" fmla="*/ 0 w 231576"/>
                <a:gd name="connsiteY0" fmla="*/ 0 h 1794076"/>
                <a:gd name="connsiteX1" fmla="*/ 231494 w 231576"/>
                <a:gd name="connsiteY1" fmla="*/ 908612 h 1794076"/>
                <a:gd name="connsiteX2" fmla="*/ 28937 w 231576"/>
                <a:gd name="connsiteY2" fmla="*/ 1794076 h 1794076"/>
                <a:gd name="connsiteX0" fmla="*/ 0 w 231576"/>
                <a:gd name="connsiteY0" fmla="*/ 0 h 1794076"/>
                <a:gd name="connsiteX1" fmla="*/ 231494 w 231576"/>
                <a:gd name="connsiteY1" fmla="*/ 908612 h 1794076"/>
                <a:gd name="connsiteX2" fmla="*/ 28937 w 231576"/>
                <a:gd name="connsiteY2" fmla="*/ 1794076 h 1794076"/>
                <a:gd name="connsiteX0" fmla="*/ 0 w 250544"/>
                <a:gd name="connsiteY0" fmla="*/ 0 h 1794076"/>
                <a:gd name="connsiteX1" fmla="*/ 231494 w 250544"/>
                <a:gd name="connsiteY1" fmla="*/ 908612 h 1794076"/>
                <a:gd name="connsiteX2" fmla="*/ 214029 w 250544"/>
                <a:gd name="connsiteY2" fmla="*/ 903252 h 1794076"/>
                <a:gd name="connsiteX3" fmla="*/ 28937 w 250544"/>
                <a:gd name="connsiteY3" fmla="*/ 1794076 h 1794076"/>
                <a:gd name="connsiteX0" fmla="*/ 0 w 231597"/>
                <a:gd name="connsiteY0" fmla="*/ 0 h 1794076"/>
                <a:gd name="connsiteX1" fmla="*/ 231494 w 231597"/>
                <a:gd name="connsiteY1" fmla="*/ 908612 h 1794076"/>
                <a:gd name="connsiteX2" fmla="*/ 28937 w 231597"/>
                <a:gd name="connsiteY2" fmla="*/ 1794076 h 1794076"/>
                <a:gd name="connsiteX0" fmla="*/ 0 w 232305"/>
                <a:gd name="connsiteY0" fmla="*/ 0 h 1794076"/>
                <a:gd name="connsiteX1" fmla="*/ 231494 w 232305"/>
                <a:gd name="connsiteY1" fmla="*/ 908612 h 1794076"/>
                <a:gd name="connsiteX2" fmla="*/ 28937 w 232305"/>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725"/>
                <a:gd name="connsiteY0" fmla="*/ 0 h 1794076"/>
                <a:gd name="connsiteX1" fmla="*/ 231494 w 231725"/>
                <a:gd name="connsiteY1" fmla="*/ 908612 h 1794076"/>
                <a:gd name="connsiteX2" fmla="*/ 28937 w 231725"/>
                <a:gd name="connsiteY2" fmla="*/ 1794076 h 1794076"/>
              </a:gdLst>
              <a:ahLst/>
              <a:cxnLst>
                <a:cxn ang="0">
                  <a:pos x="connsiteX0" y="connsiteY0"/>
                </a:cxn>
                <a:cxn ang="0">
                  <a:pos x="connsiteX1" y="connsiteY1"/>
                </a:cxn>
                <a:cxn ang="0">
                  <a:pos x="connsiteX2" y="connsiteY2"/>
                </a:cxn>
              </a:cxnLst>
              <a:rect l="l" t="t" r="r" b="b"/>
              <a:pathLst>
                <a:path w="231725" h="1794076">
                  <a:moveTo>
                    <a:pt x="0" y="0"/>
                  </a:moveTo>
                  <a:cubicBezTo>
                    <a:pt x="175929" y="472964"/>
                    <a:pt x="235979" y="723622"/>
                    <a:pt x="231494" y="908612"/>
                  </a:cubicBezTo>
                  <a:cubicBezTo>
                    <a:pt x="227009" y="1093602"/>
                    <a:pt x="192130" y="1421799"/>
                    <a:pt x="28937" y="1794076"/>
                  </a:cubicBezTo>
                </a:path>
              </a:pathLst>
            </a:custGeom>
            <a:noFill/>
            <a:ln w="19050" cap="flat" cmpd="sng" algn="ctr">
              <a:solidFill>
                <a:schemeClr val="tx1"/>
              </a:solidFill>
              <a:prstDash val="dashDot"/>
              <a:round/>
              <a:headEnd type="none" w="med" len="med"/>
              <a:tailEnd type="none" w="med" len="med"/>
            </a:ln>
            <a:effectLst/>
          </p:spPr>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C3E1C1E0-8120-6BD2-E916-87C06F864297}"/>
                </a:ext>
              </a:extLst>
            </p:cNvPr>
            <p:cNvSpPr/>
            <p:nvPr/>
          </p:nvSpPr>
          <p:spPr bwMode="auto">
            <a:xfrm>
              <a:off x="7018115" y="3626730"/>
              <a:ext cx="1001211" cy="1800000"/>
            </a:xfrm>
            <a:prstGeom prst="rect">
              <a:avLst/>
            </a:prstGeom>
            <a:solidFill>
              <a:srgbClr val="FFFF66">
                <a:alpha val="50196"/>
              </a:srgbClr>
            </a:solidFill>
            <a:ln w="19050" cap="flat" cmpd="sng" algn="ctr">
              <a:solidFill>
                <a:schemeClr val="tx1"/>
              </a:solidFill>
              <a:prstDash val="lgDashDot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2" name="フリーフォーム: 図形 31">
              <a:extLst>
                <a:ext uri="{FF2B5EF4-FFF2-40B4-BE49-F238E27FC236}">
                  <a16:creationId xmlns:a16="http://schemas.microsoft.com/office/drawing/2014/main" id="{3CEAD063-07C9-C159-80B7-73CF4864BC67}"/>
                </a:ext>
              </a:extLst>
            </p:cNvPr>
            <p:cNvSpPr>
              <a:spLocks/>
            </p:cNvSpPr>
            <p:nvPr/>
          </p:nvSpPr>
          <p:spPr bwMode="auto">
            <a:xfrm>
              <a:off x="7467619" y="3896730"/>
              <a:ext cx="144092" cy="1260000"/>
            </a:xfrm>
            <a:custGeom>
              <a:avLst/>
              <a:gdLst>
                <a:gd name="connsiteX0" fmla="*/ 144684 w 376621"/>
                <a:gd name="connsiteY0" fmla="*/ 0 h 1909305"/>
                <a:gd name="connsiteX1" fmla="*/ 376178 w 376621"/>
                <a:gd name="connsiteY1" fmla="*/ 908612 h 1909305"/>
                <a:gd name="connsiteX2" fmla="*/ 92598 w 376621"/>
                <a:gd name="connsiteY2" fmla="*/ 1788288 h 1909305"/>
                <a:gd name="connsiteX3" fmla="*/ 92598 w 376621"/>
                <a:gd name="connsiteY3" fmla="*/ 1782501 h 1909305"/>
                <a:gd name="connsiteX4" fmla="*/ 0 w 376621"/>
                <a:gd name="connsiteY4" fmla="*/ 682906 h 1909305"/>
                <a:gd name="connsiteX0" fmla="*/ 70056 w 301993"/>
                <a:gd name="connsiteY0" fmla="*/ 0 h 1909305"/>
                <a:gd name="connsiteX1" fmla="*/ 301550 w 301993"/>
                <a:gd name="connsiteY1" fmla="*/ 908612 h 1909305"/>
                <a:gd name="connsiteX2" fmla="*/ 17970 w 301993"/>
                <a:gd name="connsiteY2" fmla="*/ 1788288 h 1909305"/>
                <a:gd name="connsiteX3" fmla="*/ 17970 w 301993"/>
                <a:gd name="connsiteY3" fmla="*/ 1782501 h 1909305"/>
                <a:gd name="connsiteX0" fmla="*/ 52086 w 284023"/>
                <a:gd name="connsiteY0" fmla="*/ 0 h 1788288"/>
                <a:gd name="connsiteX1" fmla="*/ 283580 w 284023"/>
                <a:gd name="connsiteY1" fmla="*/ 908612 h 1788288"/>
                <a:gd name="connsiteX2" fmla="*/ 0 w 284023"/>
                <a:gd name="connsiteY2" fmla="*/ 1788288 h 1788288"/>
                <a:gd name="connsiteX0" fmla="*/ 0 w 231576"/>
                <a:gd name="connsiteY0" fmla="*/ 0 h 1794076"/>
                <a:gd name="connsiteX1" fmla="*/ 231494 w 231576"/>
                <a:gd name="connsiteY1" fmla="*/ 908612 h 1794076"/>
                <a:gd name="connsiteX2" fmla="*/ 28937 w 231576"/>
                <a:gd name="connsiteY2" fmla="*/ 1794076 h 1794076"/>
                <a:gd name="connsiteX0" fmla="*/ 0 w 231576"/>
                <a:gd name="connsiteY0" fmla="*/ 0 h 1794076"/>
                <a:gd name="connsiteX1" fmla="*/ 231494 w 231576"/>
                <a:gd name="connsiteY1" fmla="*/ 908612 h 1794076"/>
                <a:gd name="connsiteX2" fmla="*/ 28937 w 231576"/>
                <a:gd name="connsiteY2" fmla="*/ 1794076 h 1794076"/>
                <a:gd name="connsiteX0" fmla="*/ 0 w 250544"/>
                <a:gd name="connsiteY0" fmla="*/ 0 h 1794076"/>
                <a:gd name="connsiteX1" fmla="*/ 231494 w 250544"/>
                <a:gd name="connsiteY1" fmla="*/ 908612 h 1794076"/>
                <a:gd name="connsiteX2" fmla="*/ 214029 w 250544"/>
                <a:gd name="connsiteY2" fmla="*/ 903252 h 1794076"/>
                <a:gd name="connsiteX3" fmla="*/ 28937 w 250544"/>
                <a:gd name="connsiteY3" fmla="*/ 1794076 h 1794076"/>
                <a:gd name="connsiteX0" fmla="*/ 0 w 231597"/>
                <a:gd name="connsiteY0" fmla="*/ 0 h 1794076"/>
                <a:gd name="connsiteX1" fmla="*/ 231494 w 231597"/>
                <a:gd name="connsiteY1" fmla="*/ 908612 h 1794076"/>
                <a:gd name="connsiteX2" fmla="*/ 28937 w 231597"/>
                <a:gd name="connsiteY2" fmla="*/ 1794076 h 1794076"/>
                <a:gd name="connsiteX0" fmla="*/ 0 w 232305"/>
                <a:gd name="connsiteY0" fmla="*/ 0 h 1794076"/>
                <a:gd name="connsiteX1" fmla="*/ 231494 w 232305"/>
                <a:gd name="connsiteY1" fmla="*/ 908612 h 1794076"/>
                <a:gd name="connsiteX2" fmla="*/ 28937 w 232305"/>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725"/>
                <a:gd name="connsiteY0" fmla="*/ 0 h 1794076"/>
                <a:gd name="connsiteX1" fmla="*/ 231494 w 231725"/>
                <a:gd name="connsiteY1" fmla="*/ 908612 h 1794076"/>
                <a:gd name="connsiteX2" fmla="*/ 28937 w 231725"/>
                <a:gd name="connsiteY2" fmla="*/ 1794076 h 1794076"/>
              </a:gdLst>
              <a:ahLst/>
              <a:cxnLst>
                <a:cxn ang="0">
                  <a:pos x="connsiteX0" y="connsiteY0"/>
                </a:cxn>
                <a:cxn ang="0">
                  <a:pos x="connsiteX1" y="connsiteY1"/>
                </a:cxn>
                <a:cxn ang="0">
                  <a:pos x="connsiteX2" y="connsiteY2"/>
                </a:cxn>
              </a:cxnLst>
              <a:rect l="l" t="t" r="r" b="b"/>
              <a:pathLst>
                <a:path w="231725" h="1794076">
                  <a:moveTo>
                    <a:pt x="0" y="0"/>
                  </a:moveTo>
                  <a:cubicBezTo>
                    <a:pt x="175929" y="472964"/>
                    <a:pt x="235979" y="723622"/>
                    <a:pt x="231494" y="908612"/>
                  </a:cubicBezTo>
                  <a:cubicBezTo>
                    <a:pt x="227009" y="1093602"/>
                    <a:pt x="192130" y="1421799"/>
                    <a:pt x="28937" y="1794076"/>
                  </a:cubicBezTo>
                </a:path>
              </a:pathLst>
            </a:custGeom>
            <a:noFill/>
            <a:ln w="19050" cap="flat" cmpd="sng" algn="ctr">
              <a:solidFill>
                <a:schemeClr val="tx1"/>
              </a:solidFill>
              <a:prstDash val="dashDot"/>
              <a:round/>
              <a:headEnd type="none" w="med" len="med"/>
              <a:tailEnd type="none" w="med" len="med"/>
            </a:ln>
            <a:effectLst/>
          </p:spPr>
          <p:txBody>
            <a:bodyPr rtlCol="0" anchor="ctr"/>
            <a:lstStyle/>
            <a:p>
              <a:pPr algn="ctr"/>
              <a:endParaRPr kumimoji="1" lang="ja-JP" altLang="en-US"/>
            </a:p>
          </p:txBody>
        </p:sp>
        <p:cxnSp>
          <p:nvCxnSpPr>
            <p:cNvPr id="33" name="直線コネクタ 32">
              <a:extLst>
                <a:ext uri="{FF2B5EF4-FFF2-40B4-BE49-F238E27FC236}">
                  <a16:creationId xmlns:a16="http://schemas.microsoft.com/office/drawing/2014/main" id="{94DAB140-B279-9964-A5C7-B2E80FC301FD}"/>
                </a:ext>
              </a:extLst>
            </p:cNvPr>
            <p:cNvCxnSpPr>
              <a:cxnSpLocks/>
            </p:cNvCxnSpPr>
            <p:nvPr/>
          </p:nvCxnSpPr>
          <p:spPr bwMode="auto">
            <a:xfrm>
              <a:off x="7478232" y="1154742"/>
              <a:ext cx="0" cy="1728000"/>
            </a:xfrm>
            <a:prstGeom prst="line">
              <a:avLst/>
            </a:prstGeom>
            <a:noFill/>
            <a:ln w="12700" cap="flat" cmpd="sng" algn="ctr">
              <a:solidFill>
                <a:schemeClr val="tx1"/>
              </a:solidFill>
              <a:prstDash val="solid"/>
              <a:round/>
              <a:headEnd type="none" w="lg" len="lg"/>
              <a:tailEnd type="none" w="lg" len="lg"/>
            </a:ln>
            <a:effectLst/>
          </p:spPr>
        </p:cxnSp>
        <p:cxnSp>
          <p:nvCxnSpPr>
            <p:cNvPr id="34" name="直線コネクタ 33">
              <a:extLst>
                <a:ext uri="{FF2B5EF4-FFF2-40B4-BE49-F238E27FC236}">
                  <a16:creationId xmlns:a16="http://schemas.microsoft.com/office/drawing/2014/main" id="{334B6EC4-D841-7105-7F96-7CEBFB585827}"/>
                </a:ext>
              </a:extLst>
            </p:cNvPr>
            <p:cNvCxnSpPr>
              <a:cxnSpLocks/>
            </p:cNvCxnSpPr>
            <p:nvPr/>
          </p:nvCxnSpPr>
          <p:spPr bwMode="auto">
            <a:xfrm>
              <a:off x="7630632" y="1154742"/>
              <a:ext cx="0" cy="1728000"/>
            </a:xfrm>
            <a:prstGeom prst="line">
              <a:avLst/>
            </a:prstGeom>
            <a:noFill/>
            <a:ln w="12700" cap="flat" cmpd="sng" algn="ctr">
              <a:solidFill>
                <a:schemeClr val="tx1"/>
              </a:solidFill>
              <a:prstDash val="solid"/>
              <a:round/>
              <a:headEnd type="none" w="lg" len="lg"/>
              <a:tailEnd type="none" w="lg" len="lg"/>
            </a:ln>
            <a:effectLst/>
          </p:spPr>
        </p:cxnSp>
        <p:cxnSp>
          <p:nvCxnSpPr>
            <p:cNvPr id="35" name="直線コネクタ 34">
              <a:extLst>
                <a:ext uri="{FF2B5EF4-FFF2-40B4-BE49-F238E27FC236}">
                  <a16:creationId xmlns:a16="http://schemas.microsoft.com/office/drawing/2014/main" id="{3B7F236E-486E-546D-9FA1-A1FC9019C761}"/>
                </a:ext>
              </a:extLst>
            </p:cNvPr>
            <p:cNvCxnSpPr>
              <a:cxnSpLocks/>
            </p:cNvCxnSpPr>
            <p:nvPr/>
          </p:nvCxnSpPr>
          <p:spPr bwMode="auto">
            <a:xfrm flipH="1">
              <a:off x="7630632" y="1232554"/>
              <a:ext cx="421759" cy="0"/>
            </a:xfrm>
            <a:prstGeom prst="line">
              <a:avLst/>
            </a:prstGeom>
            <a:noFill/>
            <a:ln w="12700" cap="flat" cmpd="sng" algn="ctr">
              <a:solidFill>
                <a:schemeClr val="tx1"/>
              </a:solidFill>
              <a:prstDash val="solid"/>
              <a:round/>
              <a:headEnd type="none" w="sm" len="lg"/>
              <a:tailEnd type="arrow" w="sm" len="lg"/>
            </a:ln>
            <a:effectLst/>
          </p:spPr>
        </p:cxnSp>
        <p:cxnSp>
          <p:nvCxnSpPr>
            <p:cNvPr id="36" name="直線コネクタ 35">
              <a:extLst>
                <a:ext uri="{FF2B5EF4-FFF2-40B4-BE49-F238E27FC236}">
                  <a16:creationId xmlns:a16="http://schemas.microsoft.com/office/drawing/2014/main" id="{25BFC08B-36F5-E7A0-77A0-91C774187507}"/>
                </a:ext>
              </a:extLst>
            </p:cNvPr>
            <p:cNvCxnSpPr>
              <a:cxnSpLocks/>
            </p:cNvCxnSpPr>
            <p:nvPr/>
          </p:nvCxnSpPr>
          <p:spPr bwMode="auto">
            <a:xfrm>
              <a:off x="7262232" y="1232554"/>
              <a:ext cx="216000" cy="0"/>
            </a:xfrm>
            <a:prstGeom prst="line">
              <a:avLst/>
            </a:prstGeom>
            <a:noFill/>
            <a:ln w="12700" cap="flat" cmpd="sng" algn="ctr">
              <a:solidFill>
                <a:schemeClr val="tx1"/>
              </a:solidFill>
              <a:prstDash val="solid"/>
              <a:round/>
              <a:headEnd type="none" w="sm" len="lg"/>
              <a:tailEnd type="arrow" w="sm" len="lg"/>
            </a:ln>
            <a:effectLst/>
          </p:spPr>
        </p:cxnSp>
        <p:cxnSp>
          <p:nvCxnSpPr>
            <p:cNvPr id="37" name="直線コネクタ 36">
              <a:extLst>
                <a:ext uri="{FF2B5EF4-FFF2-40B4-BE49-F238E27FC236}">
                  <a16:creationId xmlns:a16="http://schemas.microsoft.com/office/drawing/2014/main" id="{CFC2733C-E281-2938-8B9B-91F616AD54C7}"/>
                </a:ext>
              </a:extLst>
            </p:cNvPr>
            <p:cNvCxnSpPr>
              <a:cxnSpLocks/>
            </p:cNvCxnSpPr>
            <p:nvPr/>
          </p:nvCxnSpPr>
          <p:spPr bwMode="auto">
            <a:xfrm>
              <a:off x="7432592" y="1232554"/>
              <a:ext cx="216000" cy="0"/>
            </a:xfrm>
            <a:prstGeom prst="line">
              <a:avLst/>
            </a:prstGeom>
            <a:noFill/>
            <a:ln w="12700" cap="flat" cmpd="sng" algn="ctr">
              <a:solidFill>
                <a:schemeClr val="tx1"/>
              </a:solidFill>
              <a:prstDash val="solid"/>
              <a:round/>
              <a:headEnd type="none" w="med" len="med"/>
              <a:tailEnd type="none" w="med" len="med"/>
            </a:ln>
            <a:effectLst/>
          </p:spPr>
        </p:cxnSp>
        <p:sp>
          <p:nvSpPr>
            <p:cNvPr id="38" name="テキスト ボックス 37">
              <a:extLst>
                <a:ext uri="{FF2B5EF4-FFF2-40B4-BE49-F238E27FC236}">
                  <a16:creationId xmlns:a16="http://schemas.microsoft.com/office/drawing/2014/main" id="{514F65E2-7D75-04C1-305E-4B785EB2BAD5}"/>
                </a:ext>
              </a:extLst>
            </p:cNvPr>
            <p:cNvSpPr txBox="1"/>
            <p:nvPr/>
          </p:nvSpPr>
          <p:spPr>
            <a:xfrm>
              <a:off x="7754680" y="978196"/>
              <a:ext cx="321169" cy="288147"/>
            </a:xfrm>
            <a:prstGeom prst="rect">
              <a:avLst/>
            </a:prstGeom>
            <a:noFill/>
          </p:spPr>
          <p:txBody>
            <a:bodyPr wrap="none" lIns="36000" tIns="36000" rIns="36000" bIns="36000" rtlCol="0">
              <a:spAutoFit/>
            </a:bodyPr>
            <a:lstStyle/>
            <a:p>
              <a:r>
                <a:rPr lang="en-US" altLang="ja-JP" sz="1400" i="1" dirty="0">
                  <a:latin typeface="+mj-lt"/>
                  <a:ea typeface="+mj-ea"/>
                </a:rPr>
                <a:t>0.1</a:t>
              </a:r>
              <a:endParaRPr kumimoji="1" lang="ja-JP" altLang="en-US" sz="1400" i="1" dirty="0">
                <a:latin typeface="+mj-lt"/>
                <a:ea typeface="+mj-ea"/>
              </a:endParaRPr>
            </a:p>
          </p:txBody>
        </p:sp>
        <p:cxnSp>
          <p:nvCxnSpPr>
            <p:cNvPr id="39" name="直線コネクタ 38">
              <a:extLst>
                <a:ext uri="{FF2B5EF4-FFF2-40B4-BE49-F238E27FC236}">
                  <a16:creationId xmlns:a16="http://schemas.microsoft.com/office/drawing/2014/main" id="{CBD1E279-3EA9-2655-EF3B-3C971470E611}"/>
                </a:ext>
              </a:extLst>
            </p:cNvPr>
            <p:cNvCxnSpPr>
              <a:cxnSpLocks/>
            </p:cNvCxnSpPr>
            <p:nvPr/>
          </p:nvCxnSpPr>
          <p:spPr bwMode="auto">
            <a:xfrm>
              <a:off x="6928883" y="903108"/>
              <a:ext cx="0" cy="720000"/>
            </a:xfrm>
            <a:prstGeom prst="line">
              <a:avLst/>
            </a:prstGeom>
            <a:noFill/>
            <a:ln w="12700" cap="flat" cmpd="sng" algn="ctr">
              <a:solidFill>
                <a:schemeClr val="tx1"/>
              </a:solidFill>
              <a:prstDash val="solid"/>
              <a:round/>
              <a:headEnd type="none" w="lg" len="lg"/>
              <a:tailEnd type="none" w="lg" len="lg"/>
            </a:ln>
            <a:effectLst/>
          </p:spPr>
        </p:cxnSp>
        <p:cxnSp>
          <p:nvCxnSpPr>
            <p:cNvPr id="40" name="直線コネクタ 39">
              <a:extLst>
                <a:ext uri="{FF2B5EF4-FFF2-40B4-BE49-F238E27FC236}">
                  <a16:creationId xmlns:a16="http://schemas.microsoft.com/office/drawing/2014/main" id="{13918BFB-D91A-FA4F-9C0B-CC9D9B90E9D2}"/>
                </a:ext>
              </a:extLst>
            </p:cNvPr>
            <p:cNvCxnSpPr>
              <a:cxnSpLocks/>
            </p:cNvCxnSpPr>
            <p:nvPr/>
          </p:nvCxnSpPr>
          <p:spPr bwMode="auto">
            <a:xfrm>
              <a:off x="8066570" y="903108"/>
              <a:ext cx="0" cy="720000"/>
            </a:xfrm>
            <a:prstGeom prst="line">
              <a:avLst/>
            </a:prstGeom>
            <a:noFill/>
            <a:ln w="12700" cap="flat" cmpd="sng" algn="ctr">
              <a:solidFill>
                <a:schemeClr val="tx1"/>
              </a:solidFill>
              <a:prstDash val="solid"/>
              <a:round/>
              <a:headEnd type="none" w="lg" len="lg"/>
              <a:tailEnd type="none" w="lg" len="lg"/>
            </a:ln>
            <a:effectLst/>
          </p:spPr>
        </p:cxnSp>
        <p:cxnSp>
          <p:nvCxnSpPr>
            <p:cNvPr id="41" name="直線コネクタ 40">
              <a:extLst>
                <a:ext uri="{FF2B5EF4-FFF2-40B4-BE49-F238E27FC236}">
                  <a16:creationId xmlns:a16="http://schemas.microsoft.com/office/drawing/2014/main" id="{05BF0949-1398-AB68-7D2B-23868D9ADB2E}"/>
                </a:ext>
              </a:extLst>
            </p:cNvPr>
            <p:cNvCxnSpPr>
              <a:cxnSpLocks/>
            </p:cNvCxnSpPr>
            <p:nvPr/>
          </p:nvCxnSpPr>
          <p:spPr bwMode="auto">
            <a:xfrm flipH="1">
              <a:off x="6918279" y="976413"/>
              <a:ext cx="1152000" cy="0"/>
            </a:xfrm>
            <a:prstGeom prst="line">
              <a:avLst/>
            </a:prstGeom>
            <a:noFill/>
            <a:ln w="12700" cap="flat" cmpd="sng" algn="ctr">
              <a:solidFill>
                <a:schemeClr val="tx1"/>
              </a:solidFill>
              <a:prstDash val="solid"/>
              <a:round/>
              <a:headEnd type="arrow" w="sm" len="lg"/>
              <a:tailEnd type="arrow" w="sm" len="lg"/>
            </a:ln>
            <a:effectLst/>
          </p:spPr>
        </p:cxnSp>
        <p:sp>
          <p:nvSpPr>
            <p:cNvPr id="42" name="テキスト ボックス 41">
              <a:extLst>
                <a:ext uri="{FF2B5EF4-FFF2-40B4-BE49-F238E27FC236}">
                  <a16:creationId xmlns:a16="http://schemas.microsoft.com/office/drawing/2014/main" id="{1341684F-51A9-9353-39BB-12ED8485FA73}"/>
                </a:ext>
              </a:extLst>
            </p:cNvPr>
            <p:cNvSpPr txBox="1"/>
            <p:nvPr/>
          </p:nvSpPr>
          <p:spPr>
            <a:xfrm>
              <a:off x="7284002" y="733647"/>
              <a:ext cx="420555" cy="288147"/>
            </a:xfrm>
            <a:prstGeom prst="rect">
              <a:avLst/>
            </a:prstGeom>
            <a:noFill/>
          </p:spPr>
          <p:txBody>
            <a:bodyPr wrap="none" lIns="36000" tIns="36000" rIns="36000" bIns="36000" rtlCol="0">
              <a:spAutoFit/>
            </a:bodyPr>
            <a:lstStyle/>
            <a:p>
              <a:r>
                <a:rPr lang="en-US" altLang="ja-JP" sz="1400" i="1" dirty="0">
                  <a:latin typeface="+mj-lt"/>
                  <a:ea typeface="+mj-ea"/>
                </a:rPr>
                <a:t>20.1</a:t>
              </a:r>
              <a:endParaRPr kumimoji="1" lang="ja-JP" altLang="en-US" sz="1400" i="1" dirty="0">
                <a:latin typeface="+mj-lt"/>
                <a:ea typeface="+mj-ea"/>
              </a:endParaRPr>
            </a:p>
          </p:txBody>
        </p:sp>
        <p:cxnSp>
          <p:nvCxnSpPr>
            <p:cNvPr id="43" name="直線コネクタ 42">
              <a:extLst>
                <a:ext uri="{FF2B5EF4-FFF2-40B4-BE49-F238E27FC236}">
                  <a16:creationId xmlns:a16="http://schemas.microsoft.com/office/drawing/2014/main" id="{F16FD501-DB69-B762-44DB-368F23980C46}"/>
                </a:ext>
              </a:extLst>
            </p:cNvPr>
            <p:cNvCxnSpPr>
              <a:cxnSpLocks/>
            </p:cNvCxnSpPr>
            <p:nvPr/>
          </p:nvCxnSpPr>
          <p:spPr bwMode="auto">
            <a:xfrm>
              <a:off x="7024576" y="3153668"/>
              <a:ext cx="0" cy="468000"/>
            </a:xfrm>
            <a:prstGeom prst="line">
              <a:avLst/>
            </a:prstGeom>
            <a:noFill/>
            <a:ln w="12700" cap="flat" cmpd="sng" algn="ctr">
              <a:solidFill>
                <a:schemeClr val="tx1"/>
              </a:solidFill>
              <a:prstDash val="solid"/>
              <a:round/>
              <a:headEnd type="none" w="lg" len="lg"/>
              <a:tailEnd type="none" w="lg" len="lg"/>
            </a:ln>
            <a:effectLst/>
          </p:spPr>
        </p:cxnSp>
        <p:cxnSp>
          <p:nvCxnSpPr>
            <p:cNvPr id="44" name="直線コネクタ 43">
              <a:extLst>
                <a:ext uri="{FF2B5EF4-FFF2-40B4-BE49-F238E27FC236}">
                  <a16:creationId xmlns:a16="http://schemas.microsoft.com/office/drawing/2014/main" id="{68122E17-4B9C-55D9-D758-038A79E0229E}"/>
                </a:ext>
              </a:extLst>
            </p:cNvPr>
            <p:cNvCxnSpPr>
              <a:cxnSpLocks/>
            </p:cNvCxnSpPr>
            <p:nvPr/>
          </p:nvCxnSpPr>
          <p:spPr bwMode="auto">
            <a:xfrm flipH="1">
              <a:off x="7013972" y="3418354"/>
              <a:ext cx="1008000" cy="0"/>
            </a:xfrm>
            <a:prstGeom prst="line">
              <a:avLst/>
            </a:prstGeom>
            <a:noFill/>
            <a:ln w="12700" cap="flat" cmpd="sng" algn="ctr">
              <a:solidFill>
                <a:schemeClr val="tx1"/>
              </a:solidFill>
              <a:prstDash val="solid"/>
              <a:round/>
              <a:headEnd type="arrow" w="sm" len="lg"/>
              <a:tailEnd type="arrow" w="sm" len="lg"/>
            </a:ln>
            <a:effectLst/>
          </p:spPr>
        </p:cxnSp>
        <p:sp>
          <p:nvSpPr>
            <p:cNvPr id="45" name="テキスト ボックス 44">
              <a:extLst>
                <a:ext uri="{FF2B5EF4-FFF2-40B4-BE49-F238E27FC236}">
                  <a16:creationId xmlns:a16="http://schemas.microsoft.com/office/drawing/2014/main" id="{C23653A7-5C9B-C451-C413-810AC40160D4}"/>
                </a:ext>
              </a:extLst>
            </p:cNvPr>
            <p:cNvSpPr txBox="1"/>
            <p:nvPr/>
          </p:nvSpPr>
          <p:spPr>
            <a:xfrm>
              <a:off x="7307695" y="3147236"/>
              <a:ext cx="420555" cy="288147"/>
            </a:xfrm>
            <a:prstGeom prst="rect">
              <a:avLst/>
            </a:prstGeom>
            <a:noFill/>
          </p:spPr>
          <p:txBody>
            <a:bodyPr wrap="none" lIns="36000" tIns="36000" rIns="36000" bIns="36000" rtlCol="0">
              <a:spAutoFit/>
            </a:bodyPr>
            <a:lstStyle/>
            <a:p>
              <a:r>
                <a:rPr lang="en-US" altLang="ja-JP" sz="1400" i="1" dirty="0">
                  <a:latin typeface="+mj-lt"/>
                  <a:ea typeface="+mj-ea"/>
                </a:rPr>
                <a:t>20.0</a:t>
              </a:r>
              <a:endParaRPr kumimoji="1" lang="ja-JP" altLang="en-US" sz="1400" i="1" dirty="0">
                <a:latin typeface="+mj-lt"/>
                <a:ea typeface="+mj-ea"/>
              </a:endParaRPr>
            </a:p>
          </p:txBody>
        </p:sp>
        <p:cxnSp>
          <p:nvCxnSpPr>
            <p:cNvPr id="46" name="直線コネクタ 45">
              <a:extLst>
                <a:ext uri="{FF2B5EF4-FFF2-40B4-BE49-F238E27FC236}">
                  <a16:creationId xmlns:a16="http://schemas.microsoft.com/office/drawing/2014/main" id="{A5D25E84-B657-ABA3-A16E-17D58D743BCD}"/>
                </a:ext>
              </a:extLst>
            </p:cNvPr>
            <p:cNvCxnSpPr>
              <a:cxnSpLocks/>
            </p:cNvCxnSpPr>
            <p:nvPr/>
          </p:nvCxnSpPr>
          <p:spPr bwMode="auto">
            <a:xfrm>
              <a:off x="8023185" y="3153668"/>
              <a:ext cx="0" cy="468000"/>
            </a:xfrm>
            <a:prstGeom prst="line">
              <a:avLst/>
            </a:prstGeom>
            <a:noFill/>
            <a:ln w="12700" cap="flat" cmpd="sng" algn="ctr">
              <a:solidFill>
                <a:schemeClr val="tx1"/>
              </a:solidFill>
              <a:prstDash val="solid"/>
              <a:round/>
              <a:headEnd type="none" w="lg" len="lg"/>
              <a:tailEnd type="none" w="lg" len="lg"/>
            </a:ln>
            <a:effectLst/>
          </p:spPr>
        </p:cxnSp>
        <p:cxnSp>
          <p:nvCxnSpPr>
            <p:cNvPr id="47" name="直線コネクタ 46">
              <a:extLst>
                <a:ext uri="{FF2B5EF4-FFF2-40B4-BE49-F238E27FC236}">
                  <a16:creationId xmlns:a16="http://schemas.microsoft.com/office/drawing/2014/main" id="{3A7D3209-FAE4-D229-BD7D-540E0B2FA08A}"/>
                </a:ext>
              </a:extLst>
            </p:cNvPr>
            <p:cNvCxnSpPr>
              <a:cxnSpLocks/>
            </p:cNvCxnSpPr>
            <p:nvPr/>
          </p:nvCxnSpPr>
          <p:spPr bwMode="auto">
            <a:xfrm>
              <a:off x="7481775" y="3901489"/>
              <a:ext cx="0" cy="1836000"/>
            </a:xfrm>
            <a:prstGeom prst="line">
              <a:avLst/>
            </a:prstGeom>
            <a:noFill/>
            <a:ln w="12700" cap="flat" cmpd="sng" algn="ctr">
              <a:solidFill>
                <a:schemeClr val="tx1"/>
              </a:solidFill>
              <a:prstDash val="solid"/>
              <a:round/>
              <a:headEnd type="none" w="lg" len="lg"/>
              <a:tailEnd type="none" w="lg" len="lg"/>
            </a:ln>
            <a:effectLst/>
          </p:spPr>
        </p:cxnSp>
        <p:cxnSp>
          <p:nvCxnSpPr>
            <p:cNvPr id="48" name="直線コネクタ 47">
              <a:extLst>
                <a:ext uri="{FF2B5EF4-FFF2-40B4-BE49-F238E27FC236}">
                  <a16:creationId xmlns:a16="http://schemas.microsoft.com/office/drawing/2014/main" id="{DD6A5DF1-1986-6C70-6577-A00BCA3B06B6}"/>
                </a:ext>
              </a:extLst>
            </p:cNvPr>
            <p:cNvCxnSpPr>
              <a:cxnSpLocks/>
            </p:cNvCxnSpPr>
            <p:nvPr/>
          </p:nvCxnSpPr>
          <p:spPr bwMode="auto">
            <a:xfrm>
              <a:off x="7634175" y="3901489"/>
              <a:ext cx="0" cy="1836000"/>
            </a:xfrm>
            <a:prstGeom prst="line">
              <a:avLst/>
            </a:prstGeom>
            <a:noFill/>
            <a:ln w="12700" cap="flat" cmpd="sng" algn="ctr">
              <a:solidFill>
                <a:schemeClr val="tx1"/>
              </a:solidFill>
              <a:prstDash val="solid"/>
              <a:round/>
              <a:headEnd type="none" w="lg" len="lg"/>
              <a:tailEnd type="none" w="lg" len="lg"/>
            </a:ln>
            <a:effectLst/>
          </p:spPr>
        </p:cxnSp>
        <p:cxnSp>
          <p:nvCxnSpPr>
            <p:cNvPr id="49" name="直線コネクタ 48">
              <a:extLst>
                <a:ext uri="{FF2B5EF4-FFF2-40B4-BE49-F238E27FC236}">
                  <a16:creationId xmlns:a16="http://schemas.microsoft.com/office/drawing/2014/main" id="{710EDF66-258C-C92B-C770-C76D0D40482A}"/>
                </a:ext>
              </a:extLst>
            </p:cNvPr>
            <p:cNvCxnSpPr>
              <a:cxnSpLocks/>
            </p:cNvCxnSpPr>
            <p:nvPr/>
          </p:nvCxnSpPr>
          <p:spPr bwMode="auto">
            <a:xfrm flipH="1">
              <a:off x="7628563" y="5683903"/>
              <a:ext cx="188287" cy="0"/>
            </a:xfrm>
            <a:prstGeom prst="line">
              <a:avLst/>
            </a:prstGeom>
            <a:noFill/>
            <a:ln w="12700" cap="flat" cmpd="sng" algn="ctr">
              <a:solidFill>
                <a:schemeClr val="tx1"/>
              </a:solidFill>
              <a:prstDash val="solid"/>
              <a:round/>
              <a:headEnd type="none" w="sm" len="lg"/>
              <a:tailEnd type="arrow" w="sm" len="lg"/>
            </a:ln>
            <a:effectLst/>
          </p:spPr>
        </p:cxnSp>
        <p:cxnSp>
          <p:nvCxnSpPr>
            <p:cNvPr id="50" name="直線コネクタ 49">
              <a:extLst>
                <a:ext uri="{FF2B5EF4-FFF2-40B4-BE49-F238E27FC236}">
                  <a16:creationId xmlns:a16="http://schemas.microsoft.com/office/drawing/2014/main" id="{E85D6811-732B-9D23-5E92-2580D1D74A66}"/>
                </a:ext>
              </a:extLst>
            </p:cNvPr>
            <p:cNvCxnSpPr>
              <a:cxnSpLocks/>
            </p:cNvCxnSpPr>
            <p:nvPr/>
          </p:nvCxnSpPr>
          <p:spPr bwMode="auto">
            <a:xfrm>
              <a:off x="7061200" y="5683903"/>
              <a:ext cx="427663" cy="0"/>
            </a:xfrm>
            <a:prstGeom prst="line">
              <a:avLst/>
            </a:prstGeom>
            <a:noFill/>
            <a:ln w="12700" cap="flat" cmpd="sng" algn="ctr">
              <a:solidFill>
                <a:schemeClr val="tx1"/>
              </a:solidFill>
              <a:prstDash val="solid"/>
              <a:round/>
              <a:headEnd type="none" w="sm" len="lg"/>
              <a:tailEnd type="arrow" w="sm" len="lg"/>
            </a:ln>
            <a:effectLst/>
          </p:spPr>
        </p:cxnSp>
        <p:cxnSp>
          <p:nvCxnSpPr>
            <p:cNvPr id="51" name="直線コネクタ 50">
              <a:extLst>
                <a:ext uri="{FF2B5EF4-FFF2-40B4-BE49-F238E27FC236}">
                  <a16:creationId xmlns:a16="http://schemas.microsoft.com/office/drawing/2014/main" id="{D750A8C1-D4DD-BD0C-7C49-C78994EF1186}"/>
                </a:ext>
              </a:extLst>
            </p:cNvPr>
            <p:cNvCxnSpPr>
              <a:cxnSpLocks/>
            </p:cNvCxnSpPr>
            <p:nvPr/>
          </p:nvCxnSpPr>
          <p:spPr bwMode="auto">
            <a:xfrm>
              <a:off x="7443223" y="5683903"/>
              <a:ext cx="216000" cy="0"/>
            </a:xfrm>
            <a:prstGeom prst="line">
              <a:avLst/>
            </a:prstGeom>
            <a:noFill/>
            <a:ln w="12700" cap="flat" cmpd="sng" algn="ctr">
              <a:solidFill>
                <a:schemeClr val="tx1"/>
              </a:solidFill>
              <a:prstDash val="solid"/>
              <a:round/>
              <a:headEnd type="none" w="med" len="med"/>
              <a:tailEnd type="none" w="med" len="med"/>
            </a:ln>
            <a:effectLst/>
          </p:spPr>
        </p:cxnSp>
        <p:sp>
          <p:nvSpPr>
            <p:cNvPr id="52" name="テキスト ボックス 51">
              <a:extLst>
                <a:ext uri="{FF2B5EF4-FFF2-40B4-BE49-F238E27FC236}">
                  <a16:creationId xmlns:a16="http://schemas.microsoft.com/office/drawing/2014/main" id="{FC4F2F28-F801-AA96-E0C8-923018E65962}"/>
                </a:ext>
              </a:extLst>
            </p:cNvPr>
            <p:cNvSpPr txBox="1"/>
            <p:nvPr/>
          </p:nvSpPr>
          <p:spPr>
            <a:xfrm>
              <a:off x="7079511" y="5423195"/>
              <a:ext cx="321169" cy="288147"/>
            </a:xfrm>
            <a:prstGeom prst="rect">
              <a:avLst/>
            </a:prstGeom>
            <a:noFill/>
          </p:spPr>
          <p:txBody>
            <a:bodyPr wrap="none" lIns="36000" tIns="36000" rIns="36000" bIns="36000" rtlCol="0">
              <a:spAutoFit/>
            </a:bodyPr>
            <a:lstStyle/>
            <a:p>
              <a:r>
                <a:rPr lang="en-US" altLang="ja-JP" sz="1400" i="1" dirty="0">
                  <a:latin typeface="+mj-lt"/>
                  <a:ea typeface="+mj-ea"/>
                </a:rPr>
                <a:t>0.1</a:t>
              </a:r>
              <a:endParaRPr kumimoji="1" lang="ja-JP" altLang="en-US" sz="1400" i="1" dirty="0">
                <a:latin typeface="+mj-lt"/>
                <a:ea typeface="+mj-ea"/>
              </a:endParaRPr>
            </a:p>
          </p:txBody>
        </p:sp>
        <p:cxnSp>
          <p:nvCxnSpPr>
            <p:cNvPr id="53" name="直線コネクタ 52">
              <a:extLst>
                <a:ext uri="{FF2B5EF4-FFF2-40B4-BE49-F238E27FC236}">
                  <a16:creationId xmlns:a16="http://schemas.microsoft.com/office/drawing/2014/main" id="{18B197C8-0FC4-06BB-107F-9251D27BD353}"/>
                </a:ext>
              </a:extLst>
            </p:cNvPr>
            <p:cNvCxnSpPr>
              <a:cxnSpLocks/>
            </p:cNvCxnSpPr>
            <p:nvPr/>
          </p:nvCxnSpPr>
          <p:spPr bwMode="auto">
            <a:xfrm>
              <a:off x="7024133" y="5157608"/>
              <a:ext cx="0" cy="963792"/>
            </a:xfrm>
            <a:prstGeom prst="line">
              <a:avLst/>
            </a:prstGeom>
            <a:noFill/>
            <a:ln w="12700" cap="flat" cmpd="sng" algn="ctr">
              <a:solidFill>
                <a:schemeClr val="tx1"/>
              </a:solidFill>
              <a:prstDash val="solid"/>
              <a:round/>
              <a:headEnd type="none" w="lg" len="lg"/>
              <a:tailEnd type="none" w="lg" len="lg"/>
            </a:ln>
            <a:effectLst/>
          </p:spPr>
        </p:cxnSp>
        <p:cxnSp>
          <p:nvCxnSpPr>
            <p:cNvPr id="54" name="直線コネクタ 53">
              <a:extLst>
                <a:ext uri="{FF2B5EF4-FFF2-40B4-BE49-F238E27FC236}">
                  <a16:creationId xmlns:a16="http://schemas.microsoft.com/office/drawing/2014/main" id="{029D1AC6-3BD5-0091-9B08-86F25E32967A}"/>
                </a:ext>
              </a:extLst>
            </p:cNvPr>
            <p:cNvCxnSpPr>
              <a:cxnSpLocks/>
            </p:cNvCxnSpPr>
            <p:nvPr/>
          </p:nvCxnSpPr>
          <p:spPr bwMode="auto">
            <a:xfrm flipH="1">
              <a:off x="7024133" y="6031013"/>
              <a:ext cx="875267" cy="0"/>
            </a:xfrm>
            <a:prstGeom prst="line">
              <a:avLst/>
            </a:prstGeom>
            <a:noFill/>
            <a:ln w="12700" cap="flat" cmpd="sng" algn="ctr">
              <a:solidFill>
                <a:schemeClr val="tx1"/>
              </a:solidFill>
              <a:prstDash val="solid"/>
              <a:round/>
              <a:headEnd type="arrow" w="sm" len="lg"/>
              <a:tailEnd type="arrow" w="sm" len="lg"/>
            </a:ln>
            <a:effectLst/>
          </p:spPr>
        </p:cxnSp>
        <p:sp>
          <p:nvSpPr>
            <p:cNvPr id="55" name="テキスト ボックス 54">
              <a:extLst>
                <a:ext uri="{FF2B5EF4-FFF2-40B4-BE49-F238E27FC236}">
                  <a16:creationId xmlns:a16="http://schemas.microsoft.com/office/drawing/2014/main" id="{BF3F944C-CCC4-E1E4-80EA-BF26C0466FB0}"/>
                </a:ext>
              </a:extLst>
            </p:cNvPr>
            <p:cNvSpPr txBox="1"/>
            <p:nvPr/>
          </p:nvSpPr>
          <p:spPr>
            <a:xfrm>
              <a:off x="7251489" y="5788247"/>
              <a:ext cx="420555" cy="288147"/>
            </a:xfrm>
            <a:prstGeom prst="rect">
              <a:avLst/>
            </a:prstGeom>
            <a:noFill/>
          </p:spPr>
          <p:txBody>
            <a:bodyPr wrap="none" lIns="36000" tIns="36000" rIns="36000" bIns="36000" rtlCol="0">
              <a:spAutoFit/>
            </a:bodyPr>
            <a:lstStyle/>
            <a:p>
              <a:r>
                <a:rPr lang="en-US" altLang="ja-JP" sz="1400" i="1" dirty="0">
                  <a:latin typeface="+mj-lt"/>
                  <a:ea typeface="+mj-ea"/>
                </a:rPr>
                <a:t>19.9</a:t>
              </a:r>
              <a:endParaRPr kumimoji="1" lang="ja-JP" altLang="en-US" sz="1400" i="1" dirty="0">
                <a:latin typeface="+mj-lt"/>
                <a:ea typeface="+mj-ea"/>
              </a:endParaRPr>
            </a:p>
          </p:txBody>
        </p:sp>
        <p:cxnSp>
          <p:nvCxnSpPr>
            <p:cNvPr id="56" name="直線コネクタ 55">
              <a:extLst>
                <a:ext uri="{FF2B5EF4-FFF2-40B4-BE49-F238E27FC236}">
                  <a16:creationId xmlns:a16="http://schemas.microsoft.com/office/drawing/2014/main" id="{44387940-79A1-D4C3-E5BC-3687EC178F14}"/>
                </a:ext>
              </a:extLst>
            </p:cNvPr>
            <p:cNvCxnSpPr>
              <a:cxnSpLocks/>
            </p:cNvCxnSpPr>
            <p:nvPr/>
          </p:nvCxnSpPr>
          <p:spPr bwMode="auto">
            <a:xfrm>
              <a:off x="7887733" y="5157608"/>
              <a:ext cx="0" cy="963792"/>
            </a:xfrm>
            <a:prstGeom prst="line">
              <a:avLst/>
            </a:prstGeom>
            <a:noFill/>
            <a:ln w="12700" cap="flat" cmpd="sng" algn="ctr">
              <a:solidFill>
                <a:schemeClr val="tx1"/>
              </a:solidFill>
              <a:prstDash val="solid"/>
              <a:round/>
              <a:headEnd type="none" w="lg" len="lg"/>
              <a:tailEnd type="none" w="lg" len="lg"/>
            </a:ln>
            <a:effectLst/>
          </p:spPr>
        </p:cxnSp>
      </p:grpSp>
      <p:sp>
        <p:nvSpPr>
          <p:cNvPr id="57" name="テキスト ボックス 56">
            <a:extLst>
              <a:ext uri="{FF2B5EF4-FFF2-40B4-BE49-F238E27FC236}">
                <a16:creationId xmlns:a16="http://schemas.microsoft.com/office/drawing/2014/main" id="{A0FDDD3D-ACEB-5C93-A998-29D33824CD71}"/>
              </a:ext>
            </a:extLst>
          </p:cNvPr>
          <p:cNvSpPr txBox="1"/>
          <p:nvPr/>
        </p:nvSpPr>
        <p:spPr>
          <a:xfrm>
            <a:off x="3853111" y="611566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58" name="テキスト ボックス 57">
            <a:extLst>
              <a:ext uri="{FF2B5EF4-FFF2-40B4-BE49-F238E27FC236}">
                <a16:creationId xmlns:a16="http://schemas.microsoft.com/office/drawing/2014/main" id="{DE849FBB-CD38-4106-412E-2257E03B46E8}"/>
              </a:ext>
            </a:extLst>
          </p:cNvPr>
          <p:cNvSpPr txBox="1"/>
          <p:nvPr/>
        </p:nvSpPr>
        <p:spPr>
          <a:xfrm>
            <a:off x="5410453" y="6054510"/>
            <a:ext cx="2740100" cy="318924"/>
          </a:xfrm>
          <a:prstGeom prst="rect">
            <a:avLst/>
          </a:prstGeom>
          <a:noFill/>
        </p:spPr>
        <p:txBody>
          <a:bodyPr wrap="none" lIns="36000" tIns="36000" rIns="36000" bIns="36000" rtlCol="0">
            <a:spAutoFit/>
          </a:bodyPr>
          <a:lstStyle/>
          <a:p>
            <a:r>
              <a:rPr lang="ja-JP" altLang="en-US" sz="1600" dirty="0">
                <a:latin typeface="+mj-lt"/>
                <a:ea typeface="+mj-ea"/>
              </a:rPr>
              <a:t>はめあいにおける最悪の条件</a:t>
            </a:r>
            <a:endParaRPr kumimoji="1" lang="ja-JP" altLang="en-US" sz="1600" dirty="0">
              <a:latin typeface="+mj-lt"/>
              <a:ea typeface="+mj-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8" name="Rectangle 3"/>
          <p:cNvSpPr>
            <a:spLocks noGrp="1" noChangeArrowheads="1"/>
          </p:cNvSpPr>
          <p:nvPr>
            <p:ph idx="1"/>
          </p:nvPr>
        </p:nvSpPr>
        <p:spPr/>
        <p:txBody>
          <a:bodyPr/>
          <a:lstStyle/>
          <a:p>
            <a:r>
              <a:rPr lang="ja-JP" altLang="en-US" dirty="0"/>
              <a:t>前述の説明では，最悪の条件を考えたが，余裕のある条件を考えてみる</a:t>
            </a:r>
            <a:endParaRPr lang="en-US" altLang="ja-JP" dirty="0"/>
          </a:p>
          <a:p>
            <a:pPr lvl="1"/>
            <a:r>
              <a:rPr lang="ja-JP" altLang="en-US" dirty="0"/>
              <a:t>軸の直径が最大より少し小さくて直径 </a:t>
            </a:r>
            <a:r>
              <a:rPr lang="en-US" altLang="ja-JP" dirty="0"/>
              <a:t>19.8 mm </a:t>
            </a:r>
            <a:r>
              <a:rPr lang="ja-JP" altLang="en-US" dirty="0"/>
              <a:t>にできていたときのことを考えてみる</a:t>
            </a:r>
          </a:p>
          <a:p>
            <a:pPr lvl="2"/>
            <a:r>
              <a:rPr lang="ja-JP" altLang="en-US" dirty="0"/>
              <a:t>軸の直径が </a:t>
            </a:r>
            <a:r>
              <a:rPr lang="en-US" altLang="ja-JP" dirty="0"/>
              <a:t>0.1 mm </a:t>
            </a:r>
            <a:r>
              <a:rPr lang="ja-JP" altLang="en-US" dirty="0"/>
              <a:t>だけ小さくできていると，</a:t>
            </a:r>
          </a:p>
          <a:p>
            <a:pPr lvl="2"/>
            <a:r>
              <a:rPr lang="ja-JP" altLang="en-US" dirty="0"/>
              <a:t>組立てに余裕が生じて軸の真直度が </a:t>
            </a:r>
            <a:r>
              <a:rPr lang="en-US" altLang="ja-JP" dirty="0"/>
              <a:t>0.2 mm</a:t>
            </a:r>
            <a:r>
              <a:rPr lang="ja-JP" altLang="en-US" dirty="0"/>
              <a:t>でも組立てることができる：</a:t>
            </a:r>
            <a:r>
              <a:rPr lang="en-US" altLang="ja-JP" dirty="0"/>
              <a:t>0.1 mm</a:t>
            </a:r>
            <a:r>
              <a:rPr lang="ja-JP" altLang="en-US" dirty="0"/>
              <a:t>だけ真直度公差を増加できる</a:t>
            </a:r>
          </a:p>
          <a:p>
            <a:r>
              <a:rPr lang="ja-JP" altLang="en-US" dirty="0"/>
              <a:t>軸の直径が小さいときに，真直度公差が大きくなることを許す：最大実体公差方式</a:t>
            </a:r>
          </a:p>
          <a:p>
            <a:pPr lvl="1"/>
            <a:r>
              <a:rPr lang="ja-JP" altLang="en-US" dirty="0"/>
              <a:t>軸が一番大きいとき（直径</a:t>
            </a:r>
            <a:r>
              <a:rPr lang="en-US" altLang="ja-JP" dirty="0"/>
              <a:t>19.9 mm</a:t>
            </a:r>
            <a:r>
              <a:rPr lang="ja-JP" altLang="en-US" dirty="0"/>
              <a:t>），穴が一番小さいとき（直径を</a:t>
            </a:r>
            <a:r>
              <a:rPr lang="en-US" altLang="ja-JP" dirty="0"/>
              <a:t>20.1 mm</a:t>
            </a:r>
            <a:r>
              <a:rPr lang="ja-JP" altLang="en-US" dirty="0"/>
              <a:t>）最大実体と呼ぶ</a:t>
            </a:r>
          </a:p>
          <a:p>
            <a:pPr lvl="1"/>
            <a:r>
              <a:rPr lang="ja-JP" altLang="en-US" dirty="0"/>
              <a:t>最大実体から寸法が，穴なら大きく，軸なら小さくなったとき，幾何公差を広げることを許す</a:t>
            </a:r>
            <a:endParaRPr lang="en-US" altLang="ja-JP" dirty="0"/>
          </a:p>
          <a:p>
            <a:pPr lvl="2"/>
            <a:r>
              <a:rPr lang="ja-JP" altLang="en-US" dirty="0"/>
              <a:t>はめあいを確保して，公差が広がることで不良品が減少し，経済的な効果が期待できる→利益が大きくなる</a:t>
            </a:r>
          </a:p>
        </p:txBody>
      </p:sp>
      <p:sp>
        <p:nvSpPr>
          <p:cNvPr id="956418" name="Rectangle 2"/>
          <p:cNvSpPr>
            <a:spLocks noGrp="1" noChangeArrowheads="1"/>
          </p:cNvSpPr>
          <p:nvPr>
            <p:ph type="title"/>
          </p:nvPr>
        </p:nvSpPr>
        <p:spPr/>
        <p:txBody>
          <a:bodyPr/>
          <a:lstStyle/>
          <a:p>
            <a:r>
              <a:rPr lang="ja-JP" altLang="en-US" dirty="0"/>
              <a:t>はめあいにおける寸法公差と幾何公差（</a:t>
            </a:r>
            <a:r>
              <a:rPr lang="en-US" altLang="ja-JP" dirty="0"/>
              <a:t>2</a:t>
            </a:r>
            <a:r>
              <a:rPr lang="ja-JP" altLang="en-US" dirty="0"/>
              <a:t>）</a:t>
            </a:r>
          </a:p>
        </p:txBody>
      </p:sp>
      <p:sp>
        <p:nvSpPr>
          <p:cNvPr id="44034" name="日付プレースホルダ 3"/>
          <p:cNvSpPr>
            <a:spLocks noGrp="1"/>
          </p:cNvSpPr>
          <p:nvPr>
            <p:ph type="dt" sz="half" idx="10"/>
          </p:nvPr>
        </p:nvSpPr>
        <p:spPr/>
        <p:txBody>
          <a:bodyPr/>
          <a:lstStyle/>
          <a:p>
            <a:r>
              <a:rPr lang="en-US" altLang="ja-JP"/>
              <a:t>2022-7-21</a:t>
            </a:r>
          </a:p>
        </p:txBody>
      </p:sp>
      <p:sp>
        <p:nvSpPr>
          <p:cNvPr id="44035" name="フッター プレースホルダ 4"/>
          <p:cNvSpPr>
            <a:spLocks noGrp="1"/>
          </p:cNvSpPr>
          <p:nvPr>
            <p:ph type="ftr" sz="quarter" idx="11"/>
          </p:nvPr>
        </p:nvSpPr>
        <p:spPr/>
        <p:txBody>
          <a:bodyPr/>
          <a:lstStyle/>
          <a:p>
            <a:r>
              <a:rPr lang="zh-TW" altLang="en-US"/>
              <a:t>精密測定</a:t>
            </a:r>
            <a:r>
              <a:rPr lang="en-US" altLang="zh-TW"/>
              <a:t>03b</a:t>
            </a:r>
            <a:r>
              <a:rPr lang="zh-TW" altLang="en-US"/>
              <a:t>：幾何公差</a:t>
            </a:r>
            <a:endParaRPr lang="en-US" altLang="ja-JP"/>
          </a:p>
        </p:txBody>
      </p:sp>
      <p:sp>
        <p:nvSpPr>
          <p:cNvPr id="44036" name="スライド番号プレースホルダ 5"/>
          <p:cNvSpPr>
            <a:spLocks noGrp="1"/>
          </p:cNvSpPr>
          <p:nvPr>
            <p:ph type="sldNum" sz="quarter" idx="12"/>
          </p:nvPr>
        </p:nvSpPr>
        <p:spPr/>
        <p:txBody>
          <a:bodyPr/>
          <a:lstStyle/>
          <a:p>
            <a:fld id="{C8C16D5C-74D5-4FBB-BC40-866FEEBD16FD}" type="slidenum">
              <a:rPr lang="en-US" altLang="ja-JP" smtClean="0"/>
              <a:pPr/>
              <a:t>29</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182CF7E9-99BD-BEAB-5425-1E7A021CF267}"/>
              </a:ext>
            </a:extLst>
          </p:cNvPr>
          <p:cNvSpPr>
            <a:spLocks noGrp="1"/>
          </p:cNvSpPr>
          <p:nvPr>
            <p:ph type="title"/>
          </p:nvPr>
        </p:nvSpPr>
        <p:spPr/>
        <p:txBody>
          <a:bodyPr/>
          <a:lstStyle/>
          <a:p>
            <a:r>
              <a:rPr lang="ja-JP" altLang="en-US" dirty="0"/>
              <a:t>メモ：幾何公差</a:t>
            </a:r>
          </a:p>
        </p:txBody>
      </p:sp>
      <p:sp>
        <p:nvSpPr>
          <p:cNvPr id="4" name="日付プレースホルダー 3">
            <a:extLst>
              <a:ext uri="{FF2B5EF4-FFF2-40B4-BE49-F238E27FC236}">
                <a16:creationId xmlns:a16="http://schemas.microsoft.com/office/drawing/2014/main" id="{77EBCCCF-B120-E87C-7907-E1DD77986A3A}"/>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ED6DB879-BA57-52C6-7A53-A241CCF1CB3C}"/>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7EEEFDF7-761C-BD0D-2374-6311486CAC09}"/>
              </a:ext>
            </a:extLst>
          </p:cNvPr>
          <p:cNvSpPr>
            <a:spLocks noGrp="1"/>
          </p:cNvSpPr>
          <p:nvPr>
            <p:ph type="sldNum" sz="quarter" idx="12"/>
          </p:nvPr>
        </p:nvSpPr>
        <p:spPr/>
        <p:txBody>
          <a:bodyPr/>
          <a:lstStyle/>
          <a:p>
            <a:pPr>
              <a:defRPr/>
            </a:pPr>
            <a:fld id="{3B27AA76-F2AF-42F9-A7BC-8CF9816996DD}" type="slidenum">
              <a:rPr lang="en-US" altLang="ja-JP" smtClean="0"/>
              <a:pPr>
                <a:defRPr/>
              </a:pPr>
              <a:t>3</a:t>
            </a:fld>
            <a:endParaRPr lang="en-US" altLang="ja-JP"/>
          </a:p>
        </p:txBody>
      </p:sp>
      <p:sp>
        <p:nvSpPr>
          <p:cNvPr id="8" name="コンテンツ プレースホルダー 7">
            <a:extLst>
              <a:ext uri="{FF2B5EF4-FFF2-40B4-BE49-F238E27FC236}">
                <a16:creationId xmlns:a16="http://schemas.microsoft.com/office/drawing/2014/main" id="{C97C6115-94AF-FDCE-ADE0-246181E160ED}"/>
              </a:ext>
            </a:extLst>
          </p:cNvPr>
          <p:cNvSpPr>
            <a:spLocks noGrp="1"/>
          </p:cNvSpPr>
          <p:nvPr>
            <p:ph idx="1"/>
          </p:nvPr>
        </p:nvSpPr>
        <p:spPr/>
        <p:txBody>
          <a:bodyPr/>
          <a:lstStyle/>
          <a:p>
            <a:r>
              <a:rPr lang="ja-JP" altLang="en-US" dirty="0"/>
              <a:t>幾何公差の導入</a:t>
            </a:r>
            <a:endParaRPr lang="en-US" altLang="ja-JP" dirty="0"/>
          </a:p>
          <a:p>
            <a:pPr lvl="1"/>
            <a:r>
              <a:rPr lang="ja-JP" altLang="en-US" dirty="0"/>
              <a:t>日本における幾何公差の導入は，遅れている</a:t>
            </a:r>
            <a:endParaRPr lang="en-US" altLang="ja-JP" dirty="0"/>
          </a:p>
          <a:p>
            <a:pPr lvl="1"/>
            <a:r>
              <a:rPr lang="ja-JP" altLang="en-US" dirty="0"/>
              <a:t>図面の曖昧さをなくし，効率的に機能を実現するには幾何公差が大切な役割をもっている</a:t>
            </a:r>
            <a:endParaRPr lang="en-US" altLang="ja-JP" dirty="0"/>
          </a:p>
          <a:p>
            <a:pPr lvl="1"/>
            <a:r>
              <a:rPr lang="ja-JP" altLang="en-US" dirty="0"/>
              <a:t>ものづくり環境の変化にも対応する</a:t>
            </a:r>
            <a:endParaRPr lang="en-US" altLang="ja-JP" dirty="0"/>
          </a:p>
          <a:p>
            <a:pPr lvl="2"/>
            <a:r>
              <a:rPr lang="ja-JP" altLang="en-US" dirty="0"/>
              <a:t>複雑な形状が加工可能となる</a:t>
            </a:r>
            <a:endParaRPr lang="en-US" altLang="ja-JP" dirty="0"/>
          </a:p>
          <a:p>
            <a:pPr lvl="2"/>
            <a:r>
              <a:rPr lang="ja-JP" altLang="en-US" dirty="0"/>
              <a:t>三次元的な測定が可能となる</a:t>
            </a:r>
            <a:endParaRPr lang="en-US" altLang="ja-JP" dirty="0"/>
          </a:p>
          <a:p>
            <a:pPr lvl="2"/>
            <a:r>
              <a:rPr lang="ja-JP" altLang="en-US" dirty="0"/>
              <a:t>複雑で三次元的な高機能の部品が作られるようになり，検査が必要となる</a:t>
            </a:r>
            <a:endParaRPr lang="en-US" altLang="ja-JP" dirty="0"/>
          </a:p>
          <a:p>
            <a:r>
              <a:rPr lang="ja-JP" altLang="en-US" dirty="0"/>
              <a:t>幾何公差の難しさ</a:t>
            </a:r>
            <a:endParaRPr lang="en-US" altLang="ja-JP" dirty="0"/>
          </a:p>
          <a:p>
            <a:pPr lvl="1"/>
            <a:r>
              <a:rPr lang="ja-JP" altLang="en-US" dirty="0"/>
              <a:t>部品には必ず形状偏差があることを理解する必要がある</a:t>
            </a:r>
            <a:endParaRPr lang="en-US" altLang="ja-JP" dirty="0"/>
          </a:p>
          <a:p>
            <a:pPr lvl="2"/>
            <a:r>
              <a:rPr lang="ja-JP" altLang="en-US" dirty="0"/>
              <a:t>平らな面はない，直角な角はない，真円はない</a:t>
            </a:r>
            <a:endParaRPr lang="en-US" altLang="ja-JP" dirty="0"/>
          </a:p>
          <a:p>
            <a:pPr lvl="2"/>
            <a:r>
              <a:rPr lang="ja-JP" altLang="en-US" dirty="0"/>
              <a:t>形状偏差がある部品の寸法，位置，形状をどのようにして規制するか</a:t>
            </a:r>
            <a:endParaRPr lang="en-US" altLang="ja-JP" dirty="0"/>
          </a:p>
          <a:p>
            <a:pPr lvl="1"/>
            <a:r>
              <a:rPr lang="ja-JP" altLang="en-US" dirty="0"/>
              <a:t>機能との関係</a:t>
            </a:r>
            <a:endParaRPr lang="en-US" altLang="ja-JP" dirty="0"/>
          </a:p>
          <a:p>
            <a:pPr lvl="2"/>
            <a:r>
              <a:rPr lang="ja-JP" altLang="en-US" dirty="0"/>
              <a:t>データムの考え方，最大実体公差方式が重要</a:t>
            </a:r>
            <a:endParaRPr lang="en-US" altLang="ja-JP" dirty="0"/>
          </a:p>
          <a:p>
            <a:pPr lvl="2"/>
            <a:r>
              <a:rPr lang="ja-JP" altLang="en-US" dirty="0"/>
              <a:t>自動車産業では，最大実体公差と機能ゲージを利用することで大きな経済的な効果をあげている</a:t>
            </a:r>
            <a:endParaRPr lang="en-US" altLang="ja-JP" dirty="0"/>
          </a:p>
        </p:txBody>
      </p:sp>
    </p:spTree>
    <p:extLst>
      <p:ext uri="{BB962C8B-B14F-4D97-AF65-F5344CB8AC3E}">
        <p14:creationId xmlns:p14="http://schemas.microsoft.com/office/powerpoint/2010/main" val="2853911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3"/>
          <p:cNvSpPr>
            <a:spLocks noGrp="1" noChangeArrowheads="1"/>
          </p:cNvSpPr>
          <p:nvPr>
            <p:ph idx="1"/>
          </p:nvPr>
        </p:nvSpPr>
        <p:spPr/>
        <p:txBody>
          <a:bodyPr/>
          <a:lstStyle/>
          <a:p>
            <a:pPr eaLnBrk="1" hangingPunct="1"/>
            <a:r>
              <a:rPr lang="ja-JP" altLang="en-US" dirty="0"/>
              <a:t>直角度公差に最大実体公差方式を適用した例</a:t>
            </a:r>
          </a:p>
          <a:p>
            <a:pPr lvl="1" eaLnBrk="1" hangingPunct="1"/>
            <a:r>
              <a:rPr lang="ja-JP" altLang="en-US" dirty="0"/>
              <a:t>軸が最大実体（直径が</a:t>
            </a:r>
            <a:r>
              <a:rPr lang="en-US" altLang="ja-JP" dirty="0"/>
              <a:t>10 mm</a:t>
            </a:r>
            <a:r>
              <a:rPr lang="ja-JP" altLang="en-US" dirty="0"/>
              <a:t>）より小さくできた場合</a:t>
            </a:r>
          </a:p>
          <a:p>
            <a:pPr lvl="1" eaLnBrk="1" hangingPunct="1"/>
            <a:r>
              <a:rPr lang="ja-JP" altLang="en-US" dirty="0"/>
              <a:t>その分だけ直角度公差を</a:t>
            </a:r>
            <a:r>
              <a:rPr lang="en-US" altLang="ja-JP" dirty="0"/>
              <a:t>0.2 mm</a:t>
            </a:r>
            <a:r>
              <a:rPr lang="ja-JP" altLang="en-US" dirty="0"/>
              <a:t>から広げることが許される</a:t>
            </a:r>
          </a:p>
          <a:p>
            <a:pPr lvl="1" eaLnBrk="1" hangingPunct="1"/>
            <a:r>
              <a:rPr lang="ja-JP" altLang="en-US" dirty="0"/>
              <a:t>軸の寸法はサイズ公差によって，</a:t>
            </a:r>
            <a:r>
              <a:rPr lang="en-US" altLang="ja-JP" dirty="0"/>
              <a:t>9.8 mm</a:t>
            </a:r>
            <a:r>
              <a:rPr lang="ja-JP" altLang="en-US" dirty="0"/>
              <a:t>から</a:t>
            </a:r>
            <a:r>
              <a:rPr lang="en-US" altLang="ja-JP" dirty="0"/>
              <a:t>10 mm</a:t>
            </a:r>
            <a:r>
              <a:rPr lang="ja-JP" altLang="en-US" dirty="0"/>
              <a:t>と決まっているので：直角度公差は軸が</a:t>
            </a:r>
            <a:r>
              <a:rPr lang="en-US" altLang="ja-JP" dirty="0"/>
              <a:t>9.8 mm</a:t>
            </a:r>
            <a:r>
              <a:rPr lang="ja-JP" altLang="en-US" dirty="0"/>
              <a:t>のときに，</a:t>
            </a:r>
            <a:r>
              <a:rPr lang="en-US" altLang="ja-JP" dirty="0"/>
              <a:t>0.2 mm</a:t>
            </a:r>
            <a:r>
              <a:rPr lang="ja-JP" altLang="en-US" dirty="0"/>
              <a:t>増やすことができ最大の</a:t>
            </a:r>
            <a:r>
              <a:rPr lang="en-US" altLang="ja-JP" dirty="0"/>
              <a:t>0.4 mm</a:t>
            </a:r>
            <a:r>
              <a:rPr lang="ja-JP" altLang="en-US" dirty="0"/>
              <a:t>となる</a:t>
            </a:r>
            <a:endParaRPr lang="en-US" altLang="ja-JP" dirty="0"/>
          </a:p>
          <a:p>
            <a:pPr lvl="1" eaLnBrk="1" hangingPunct="1"/>
            <a:r>
              <a:rPr lang="ja-JP" altLang="en-US" dirty="0"/>
              <a:t>図示は，　を幾何公差の値の後ろにつける </a:t>
            </a:r>
          </a:p>
        </p:txBody>
      </p:sp>
      <p:sp>
        <p:nvSpPr>
          <p:cNvPr id="957442" name="Rectangle 2"/>
          <p:cNvSpPr>
            <a:spLocks noGrp="1" noChangeArrowheads="1"/>
          </p:cNvSpPr>
          <p:nvPr>
            <p:ph type="title"/>
          </p:nvPr>
        </p:nvSpPr>
        <p:spPr/>
        <p:txBody>
          <a:bodyPr/>
          <a:lstStyle/>
          <a:p>
            <a:pPr eaLnBrk="1" hangingPunct="1">
              <a:defRPr/>
            </a:pPr>
            <a:r>
              <a:rPr lang="ja-JP" altLang="en-US" dirty="0"/>
              <a:t>最大実体公差方式（</a:t>
            </a:r>
            <a:r>
              <a:rPr lang="en-US" altLang="ja-JP" dirty="0"/>
              <a:t>1</a:t>
            </a:r>
            <a:r>
              <a:rPr lang="ja-JP" altLang="en-US" dirty="0"/>
              <a:t>）</a:t>
            </a:r>
          </a:p>
        </p:txBody>
      </p:sp>
      <p:sp>
        <p:nvSpPr>
          <p:cNvPr id="45058" name="日付プレースホルダ 3"/>
          <p:cNvSpPr>
            <a:spLocks noGrp="1"/>
          </p:cNvSpPr>
          <p:nvPr>
            <p:ph type="dt" sz="half" idx="10"/>
          </p:nvPr>
        </p:nvSpPr>
        <p:spPr/>
        <p:txBody>
          <a:bodyPr/>
          <a:lstStyle/>
          <a:p>
            <a:pPr>
              <a:defRPr/>
            </a:pPr>
            <a:r>
              <a:rPr lang="en-US" altLang="ja-JP"/>
              <a:t>2022-7-21</a:t>
            </a:r>
          </a:p>
        </p:txBody>
      </p:sp>
      <p:sp>
        <p:nvSpPr>
          <p:cNvPr id="45059"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45060" name="スライド番号プレースホルダ 5"/>
          <p:cNvSpPr>
            <a:spLocks noGrp="1"/>
          </p:cNvSpPr>
          <p:nvPr>
            <p:ph type="sldNum" sz="quarter" idx="12"/>
          </p:nvPr>
        </p:nvSpPr>
        <p:spPr/>
        <p:txBody>
          <a:bodyPr/>
          <a:lstStyle/>
          <a:p>
            <a:pPr>
              <a:defRPr/>
            </a:pPr>
            <a:fld id="{DDF9B34A-F5A2-4898-B302-D4B42E2EBD6C}" type="slidenum">
              <a:rPr lang="en-US" altLang="ja-JP" smtClean="0"/>
              <a:pPr>
                <a:defRPr/>
              </a:pPr>
              <a:t>30</a:t>
            </a:fld>
            <a:endParaRPr lang="en-US" altLang="ja-JP"/>
          </a:p>
        </p:txBody>
      </p:sp>
      <p:grpSp>
        <p:nvGrpSpPr>
          <p:cNvPr id="23" name="グループ化 22">
            <a:extLst>
              <a:ext uri="{FF2B5EF4-FFF2-40B4-BE49-F238E27FC236}">
                <a16:creationId xmlns:a16="http://schemas.microsoft.com/office/drawing/2014/main" id="{43645AD1-65C8-D0FD-019C-EC817B6D52D6}"/>
              </a:ext>
            </a:extLst>
          </p:cNvPr>
          <p:cNvGrpSpPr/>
          <p:nvPr/>
        </p:nvGrpSpPr>
        <p:grpSpPr>
          <a:xfrm>
            <a:off x="4621635" y="3614845"/>
            <a:ext cx="2426302" cy="2138901"/>
            <a:chOff x="5329558" y="3310045"/>
            <a:chExt cx="2426302" cy="2138901"/>
          </a:xfrm>
        </p:grpSpPr>
        <p:sp>
          <p:nvSpPr>
            <p:cNvPr id="3" name="正方形/長方形 2">
              <a:extLst>
                <a:ext uri="{FF2B5EF4-FFF2-40B4-BE49-F238E27FC236}">
                  <a16:creationId xmlns:a16="http://schemas.microsoft.com/office/drawing/2014/main" id="{F94E186B-B41B-B275-C5C2-838FB1362D1E}"/>
                </a:ext>
              </a:extLst>
            </p:cNvPr>
            <p:cNvSpPr/>
            <p:nvPr/>
          </p:nvSpPr>
          <p:spPr bwMode="auto">
            <a:xfrm rot="5400000">
              <a:off x="6108918" y="3688712"/>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 name="正方形/長方形 3">
              <a:extLst>
                <a:ext uri="{FF2B5EF4-FFF2-40B4-BE49-F238E27FC236}">
                  <a16:creationId xmlns:a16="http://schemas.microsoft.com/office/drawing/2014/main" id="{F7DFE47A-4A73-E16F-9B72-8DD9755993A0}"/>
                </a:ext>
              </a:extLst>
            </p:cNvPr>
            <p:cNvSpPr/>
            <p:nvPr/>
          </p:nvSpPr>
          <p:spPr bwMode="auto">
            <a:xfrm rot="16200000">
              <a:off x="4573222" y="4236372"/>
              <a:ext cx="2138901"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 name="直線コネクタ 4">
              <a:extLst>
                <a:ext uri="{FF2B5EF4-FFF2-40B4-BE49-F238E27FC236}">
                  <a16:creationId xmlns:a16="http://schemas.microsoft.com/office/drawing/2014/main" id="{E39E5CD3-A032-B6C0-05B9-EF29AC741BA4}"/>
                </a:ext>
              </a:extLst>
            </p:cNvPr>
            <p:cNvCxnSpPr/>
            <p:nvPr/>
          </p:nvCxnSpPr>
          <p:spPr bwMode="auto">
            <a:xfrm flipH="1">
              <a:off x="5329558" y="4379495"/>
              <a:ext cx="2030911" cy="1"/>
            </a:xfrm>
            <a:prstGeom prst="line">
              <a:avLst/>
            </a:prstGeom>
            <a:noFill/>
            <a:ln w="12700" cap="flat" cmpd="sng" algn="ctr">
              <a:solidFill>
                <a:schemeClr val="tx1"/>
              </a:solidFill>
              <a:prstDash val="lgDashDot"/>
              <a:round/>
              <a:headEnd type="none" w="lg" len="lg"/>
              <a:tailEnd type="none" w="lg" len="lg"/>
            </a:ln>
            <a:effectLst/>
          </p:spPr>
        </p:cxnSp>
        <p:cxnSp>
          <p:nvCxnSpPr>
            <p:cNvPr id="6" name="直線コネクタ 5">
              <a:extLst>
                <a:ext uri="{FF2B5EF4-FFF2-40B4-BE49-F238E27FC236}">
                  <a16:creationId xmlns:a16="http://schemas.microsoft.com/office/drawing/2014/main" id="{23C9A363-E6E3-31BA-1788-4306B6B77543}"/>
                </a:ext>
              </a:extLst>
            </p:cNvPr>
            <p:cNvCxnSpPr/>
            <p:nvPr/>
          </p:nvCxnSpPr>
          <p:spPr bwMode="auto">
            <a:xfrm rot="16200000">
              <a:off x="7303554" y="4379495"/>
              <a:ext cx="717785" cy="0"/>
            </a:xfrm>
            <a:prstGeom prst="line">
              <a:avLst/>
            </a:prstGeom>
            <a:noFill/>
            <a:ln w="12700" cap="flat" cmpd="sng" algn="ctr">
              <a:solidFill>
                <a:schemeClr val="tx1"/>
              </a:solidFill>
              <a:prstDash val="solid"/>
              <a:round/>
              <a:headEnd type="arrow" w="sm" len="lg"/>
              <a:tailEnd type="arrow" w="sm" len="lg"/>
            </a:ln>
            <a:effectLst/>
          </p:spPr>
        </p:cxnSp>
        <p:cxnSp>
          <p:nvCxnSpPr>
            <p:cNvPr id="7" name="直線コネクタ 6">
              <a:extLst>
                <a:ext uri="{FF2B5EF4-FFF2-40B4-BE49-F238E27FC236}">
                  <a16:creationId xmlns:a16="http://schemas.microsoft.com/office/drawing/2014/main" id="{0F9AA932-FA7F-D1ED-348E-39EB48A32639}"/>
                </a:ext>
              </a:extLst>
            </p:cNvPr>
            <p:cNvCxnSpPr/>
            <p:nvPr/>
          </p:nvCxnSpPr>
          <p:spPr bwMode="auto">
            <a:xfrm flipH="1">
              <a:off x="7476971" y="3699494"/>
              <a:ext cx="180000" cy="0"/>
            </a:xfrm>
            <a:prstGeom prst="line">
              <a:avLst/>
            </a:prstGeom>
            <a:noFill/>
            <a:ln w="12700" cap="flat" cmpd="sng" algn="ctr">
              <a:solidFill>
                <a:schemeClr val="tx1"/>
              </a:solidFill>
              <a:prstDash val="solid"/>
              <a:round/>
              <a:headEnd type="none" w="sm" len="lg"/>
              <a:tailEnd type="none" w="sm" len="lg"/>
            </a:ln>
            <a:effectLst/>
          </p:spPr>
        </p:cxnSp>
        <p:grpSp>
          <p:nvGrpSpPr>
            <p:cNvPr id="8" name="グループ化 7">
              <a:extLst>
                <a:ext uri="{FF2B5EF4-FFF2-40B4-BE49-F238E27FC236}">
                  <a16:creationId xmlns:a16="http://schemas.microsoft.com/office/drawing/2014/main" id="{95E203F3-A150-516A-B173-3E0721C45405}"/>
                </a:ext>
              </a:extLst>
            </p:cNvPr>
            <p:cNvGrpSpPr/>
            <p:nvPr/>
          </p:nvGrpSpPr>
          <p:grpSpPr>
            <a:xfrm rot="16200000">
              <a:off x="5914408" y="4983584"/>
              <a:ext cx="144000" cy="392277"/>
              <a:chOff x="2603776" y="4845450"/>
              <a:chExt cx="144000" cy="392277"/>
            </a:xfrm>
          </p:grpSpPr>
          <p:sp>
            <p:nvSpPr>
              <p:cNvPr id="21" name="二等辺三角形 20">
                <a:extLst>
                  <a:ext uri="{FF2B5EF4-FFF2-40B4-BE49-F238E27FC236}">
                    <a16:creationId xmlns:a16="http://schemas.microsoft.com/office/drawing/2014/main" id="{145610BF-DD02-3070-63FA-619CA8655780}"/>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2" name="直線コネクタ 21">
                <a:extLst>
                  <a:ext uri="{FF2B5EF4-FFF2-40B4-BE49-F238E27FC236}">
                    <a16:creationId xmlns:a16="http://schemas.microsoft.com/office/drawing/2014/main" id="{61DC204A-88D2-0921-1EF1-43FC7F8B6CEB}"/>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9" name="正方形/長方形 8">
              <a:extLst>
                <a:ext uri="{FF2B5EF4-FFF2-40B4-BE49-F238E27FC236}">
                  <a16:creationId xmlns:a16="http://schemas.microsoft.com/office/drawing/2014/main" id="{9C7C490E-814A-BDCB-1EDA-4B7FA971C946}"/>
                </a:ext>
              </a:extLst>
            </p:cNvPr>
            <p:cNvSpPr>
              <a:spLocks noChangeAspect="1"/>
            </p:cNvSpPr>
            <p:nvPr/>
          </p:nvSpPr>
          <p:spPr bwMode="auto">
            <a:xfrm>
              <a:off x="6170753" y="505372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10" name="グループ化 9">
              <a:extLst>
                <a:ext uri="{FF2B5EF4-FFF2-40B4-BE49-F238E27FC236}">
                  <a16:creationId xmlns:a16="http://schemas.microsoft.com/office/drawing/2014/main" id="{D65D207C-6321-1F52-BF1F-60192ADFAD24}"/>
                </a:ext>
              </a:extLst>
            </p:cNvPr>
            <p:cNvGrpSpPr/>
            <p:nvPr/>
          </p:nvGrpSpPr>
          <p:grpSpPr>
            <a:xfrm>
              <a:off x="6063121" y="3564807"/>
              <a:ext cx="1407672" cy="252000"/>
              <a:chOff x="1594158" y="2939465"/>
              <a:chExt cx="1407672" cy="252000"/>
            </a:xfrm>
          </p:grpSpPr>
          <p:sp>
            <p:nvSpPr>
              <p:cNvPr id="17" name="正方形/長方形 16">
                <a:extLst>
                  <a:ext uri="{FF2B5EF4-FFF2-40B4-BE49-F238E27FC236}">
                    <a16:creationId xmlns:a16="http://schemas.microsoft.com/office/drawing/2014/main" id="{2BD0DB51-A97F-3394-E867-4D5BB08EB481}"/>
                  </a:ext>
                </a:extLst>
              </p:cNvPr>
              <p:cNvSpPr>
                <a:spLocks noChangeAspect="1"/>
              </p:cNvSpPr>
              <p:nvPr/>
            </p:nvSpPr>
            <p:spPr bwMode="auto">
              <a:xfrm>
                <a:off x="1594158"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sym typeface="Symbol" panose="05050102010706020507" pitchFamily="18" charset="2"/>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8" name="正方形/長方形 17">
                <a:extLst>
                  <a:ext uri="{FF2B5EF4-FFF2-40B4-BE49-F238E27FC236}">
                    <a16:creationId xmlns:a16="http://schemas.microsoft.com/office/drawing/2014/main" id="{56B7DD2B-E411-D03D-D29D-8BDB94ED4260}"/>
                  </a:ext>
                </a:extLst>
              </p:cNvPr>
              <p:cNvSpPr>
                <a:spLocks/>
              </p:cNvSpPr>
              <p:nvPr/>
            </p:nvSpPr>
            <p:spPr bwMode="auto">
              <a:xfrm>
                <a:off x="1846158" y="2939465"/>
                <a:ext cx="900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   M</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 name="正方形/長方形 18">
                <a:extLst>
                  <a:ext uri="{FF2B5EF4-FFF2-40B4-BE49-F238E27FC236}">
                    <a16:creationId xmlns:a16="http://schemas.microsoft.com/office/drawing/2014/main" id="{FCAA1B80-20E3-9A0C-6AC8-2FDB59B0AF24}"/>
                  </a:ext>
                </a:extLst>
              </p:cNvPr>
              <p:cNvSpPr>
                <a:spLocks noChangeAspect="1"/>
              </p:cNvSpPr>
              <p:nvPr/>
            </p:nvSpPr>
            <p:spPr bwMode="auto">
              <a:xfrm>
                <a:off x="2749830"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 name="円/楕円 20">
                <a:extLst>
                  <a:ext uri="{FF2B5EF4-FFF2-40B4-BE49-F238E27FC236}">
                    <a16:creationId xmlns:a16="http://schemas.microsoft.com/office/drawing/2014/main" id="{209958AE-1177-7B78-B869-6D488D1755EB}"/>
                  </a:ext>
                </a:extLst>
              </p:cNvPr>
              <p:cNvSpPr>
                <a:spLocks noChangeAspect="1"/>
              </p:cNvSpPr>
              <p:nvPr/>
            </p:nvSpPr>
            <p:spPr bwMode="auto">
              <a:xfrm>
                <a:off x="2443547" y="2966152"/>
                <a:ext cx="216000" cy="216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Arial" charset="0"/>
                  <a:ea typeface="ＭＳ ゴシック" pitchFamily="49" charset="-128"/>
                  <a:cs typeface="Arial" charset="0"/>
                </a:endParaRPr>
              </a:p>
            </p:txBody>
          </p:sp>
        </p:grpSp>
        <p:cxnSp>
          <p:nvCxnSpPr>
            <p:cNvPr id="11" name="直線コネクタ 10">
              <a:extLst>
                <a:ext uri="{FF2B5EF4-FFF2-40B4-BE49-F238E27FC236}">
                  <a16:creationId xmlns:a16="http://schemas.microsoft.com/office/drawing/2014/main" id="{B24E286C-5994-06BD-A4A0-4FF186577577}"/>
                </a:ext>
              </a:extLst>
            </p:cNvPr>
            <p:cNvCxnSpPr/>
            <p:nvPr/>
          </p:nvCxnSpPr>
          <p:spPr bwMode="auto">
            <a:xfrm rot="5400000" flipH="1">
              <a:off x="7498744" y="3857305"/>
              <a:ext cx="324000" cy="0"/>
            </a:xfrm>
            <a:prstGeom prst="line">
              <a:avLst/>
            </a:prstGeom>
            <a:noFill/>
            <a:ln w="12700" cap="flat" cmpd="sng" algn="ctr">
              <a:solidFill>
                <a:schemeClr val="tx1"/>
              </a:solidFill>
              <a:prstDash val="solid"/>
              <a:round/>
              <a:headEnd type="arrow" w="sm" len="lg"/>
              <a:tailEnd type="none" w="sm" len="lg"/>
            </a:ln>
            <a:effectLst/>
          </p:spPr>
        </p:cxnSp>
        <p:cxnSp>
          <p:nvCxnSpPr>
            <p:cNvPr id="12" name="直線コネクタ 11">
              <a:extLst>
                <a:ext uri="{FF2B5EF4-FFF2-40B4-BE49-F238E27FC236}">
                  <a16:creationId xmlns:a16="http://schemas.microsoft.com/office/drawing/2014/main" id="{01451BDD-413F-CA62-9283-722AE2CBE339}"/>
                </a:ext>
              </a:extLst>
            </p:cNvPr>
            <p:cNvCxnSpPr/>
            <p:nvPr/>
          </p:nvCxnSpPr>
          <p:spPr bwMode="auto">
            <a:xfrm flipH="1">
              <a:off x="7167906" y="4020602"/>
              <a:ext cx="587954" cy="0"/>
            </a:xfrm>
            <a:prstGeom prst="line">
              <a:avLst/>
            </a:prstGeom>
            <a:noFill/>
            <a:ln w="12700" cap="flat" cmpd="sng" algn="ctr">
              <a:solidFill>
                <a:schemeClr val="tx1"/>
              </a:solidFill>
              <a:prstDash val="solid"/>
              <a:round/>
              <a:headEnd type="none" w="sm" len="lg"/>
              <a:tailEnd type="none" w="sm" len="lg"/>
            </a:ln>
            <a:effectLst/>
          </p:spPr>
        </p:cxnSp>
        <p:cxnSp>
          <p:nvCxnSpPr>
            <p:cNvPr id="13" name="直線コネクタ 12">
              <a:extLst>
                <a:ext uri="{FF2B5EF4-FFF2-40B4-BE49-F238E27FC236}">
                  <a16:creationId xmlns:a16="http://schemas.microsoft.com/office/drawing/2014/main" id="{DAFF5349-CFB3-3C8E-DC57-4B62B6A1FD3D}"/>
                </a:ext>
              </a:extLst>
            </p:cNvPr>
            <p:cNvCxnSpPr/>
            <p:nvPr/>
          </p:nvCxnSpPr>
          <p:spPr bwMode="auto">
            <a:xfrm flipH="1">
              <a:off x="7167906" y="4738388"/>
              <a:ext cx="587954" cy="0"/>
            </a:xfrm>
            <a:prstGeom prst="line">
              <a:avLst/>
            </a:prstGeom>
            <a:noFill/>
            <a:ln w="12700" cap="flat" cmpd="sng" algn="ctr">
              <a:solidFill>
                <a:schemeClr val="tx1"/>
              </a:solidFill>
              <a:prstDash val="solid"/>
              <a:round/>
              <a:headEnd type="none" w="sm" len="lg"/>
              <a:tailEnd type="none" w="sm" len="lg"/>
            </a:ln>
            <a:effectLst/>
          </p:spPr>
        </p:cxnSp>
        <p:grpSp>
          <p:nvGrpSpPr>
            <p:cNvPr id="14" name="グループ化 13">
              <a:extLst>
                <a:ext uri="{FF2B5EF4-FFF2-40B4-BE49-F238E27FC236}">
                  <a16:creationId xmlns:a16="http://schemas.microsoft.com/office/drawing/2014/main" id="{C3800F69-8E77-E69E-0C5C-4A206799C63D}"/>
                </a:ext>
              </a:extLst>
            </p:cNvPr>
            <p:cNvGrpSpPr/>
            <p:nvPr/>
          </p:nvGrpSpPr>
          <p:grpSpPr>
            <a:xfrm rot="16200000">
              <a:off x="7055877" y="4203126"/>
              <a:ext cx="839517" cy="370424"/>
              <a:chOff x="4676859" y="3596723"/>
              <a:chExt cx="839517" cy="370424"/>
            </a:xfrm>
          </p:grpSpPr>
          <p:sp>
            <p:nvSpPr>
              <p:cNvPr id="15" name="正方形/長方形 14">
                <a:extLst>
                  <a:ext uri="{FF2B5EF4-FFF2-40B4-BE49-F238E27FC236}">
                    <a16:creationId xmlns:a16="http://schemas.microsoft.com/office/drawing/2014/main" id="{B02205E9-1356-0778-9FF1-11D5C59AFA58}"/>
                  </a:ext>
                </a:extLst>
              </p:cNvPr>
              <p:cNvSpPr/>
              <p:nvPr/>
            </p:nvSpPr>
            <p:spPr>
              <a:xfrm>
                <a:off x="4676859" y="3628593"/>
                <a:ext cx="526106" cy="338554"/>
              </a:xfrm>
              <a:prstGeom prst="rect">
                <a:avLst/>
              </a:prstGeom>
            </p:spPr>
            <p:txBody>
              <a:bodyPr wrap="none">
                <a:spAutoFit/>
              </a:bodyPr>
              <a:lstStyle/>
              <a:p>
                <a:pPr algn="ctr"/>
                <a:r>
                  <a:rPr lang="el-GR" altLang="ja-JP" sz="1600" i="1" dirty="0">
                    <a:latin typeface="Arial" charset="0"/>
                    <a:ea typeface="ＭＳ ゴシック" pitchFamily="49" charset="-128"/>
                  </a:rPr>
                  <a:t>ϕ</a:t>
                </a:r>
                <a:r>
                  <a:rPr lang="en-US" altLang="ja-JP" sz="1600" i="1" dirty="0"/>
                  <a:t>10</a:t>
                </a:r>
                <a:endParaRPr lang="ja-JP" altLang="en-US" sz="2000" i="1" dirty="0"/>
              </a:p>
            </p:txBody>
          </p:sp>
          <p:sp>
            <p:nvSpPr>
              <p:cNvPr id="16" name="正方形/長方形 15">
                <a:extLst>
                  <a:ext uri="{FF2B5EF4-FFF2-40B4-BE49-F238E27FC236}">
                    <a16:creationId xmlns:a16="http://schemas.microsoft.com/office/drawing/2014/main" id="{396EF687-C14D-D640-4273-2019BE1E00ED}"/>
                  </a:ext>
                </a:extLst>
              </p:cNvPr>
              <p:cNvSpPr/>
              <p:nvPr/>
            </p:nvSpPr>
            <p:spPr>
              <a:xfrm>
                <a:off x="4946988" y="3596723"/>
                <a:ext cx="569388" cy="351443"/>
              </a:xfrm>
              <a:prstGeom prst="rect">
                <a:avLst/>
              </a:prstGeom>
            </p:spPr>
            <p:txBody>
              <a:bodyPr wrap="none">
                <a:spAutoFit/>
              </a:bodyPr>
              <a:lstStyle/>
              <a:p>
                <a:pPr algn="ctr">
                  <a:lnSpc>
                    <a:spcPts val="1000"/>
                  </a:lnSpc>
                </a:pPr>
                <a:r>
                  <a:rPr lang="en-US" altLang="ja-JP" sz="1200" i="1" dirty="0">
                    <a:sym typeface="Symbol" panose="05050102010706020507" pitchFamily="18" charset="2"/>
                  </a:rPr>
                  <a:t> 0</a:t>
                </a:r>
              </a:p>
              <a:p>
                <a:pPr algn="ctr">
                  <a:lnSpc>
                    <a:spcPts val="1000"/>
                  </a:lnSpc>
                </a:pPr>
                <a:r>
                  <a:rPr lang="en-US" altLang="ja-JP" sz="1200" i="1" dirty="0">
                    <a:sym typeface="Symbol" panose="05050102010706020507" pitchFamily="18" charset="2"/>
                  </a:rPr>
                  <a:t>  </a:t>
                </a:r>
                <a:r>
                  <a:rPr lang="en-US" altLang="ja-JP" sz="1200" b="1" dirty="0">
                    <a:sym typeface="Symbol" panose="05050102010706020507" pitchFamily="18" charset="2"/>
                  </a:rPr>
                  <a:t></a:t>
                </a:r>
                <a:r>
                  <a:rPr lang="en-US" altLang="ja-JP" sz="1200" i="1" dirty="0">
                    <a:sym typeface="Symbol" panose="05050102010706020507" pitchFamily="18" charset="2"/>
                  </a:rPr>
                  <a:t>0.2</a:t>
                </a:r>
                <a:endParaRPr lang="ja-JP" altLang="en-US" sz="1200" i="1" dirty="0"/>
              </a:p>
            </p:txBody>
          </p:sp>
        </p:grpSp>
      </p:grpSp>
      <p:sp>
        <p:nvSpPr>
          <p:cNvPr id="2" name="テキスト ボックス 1">
            <a:extLst>
              <a:ext uri="{FF2B5EF4-FFF2-40B4-BE49-F238E27FC236}">
                <a16:creationId xmlns:a16="http://schemas.microsoft.com/office/drawing/2014/main" id="{EF35DB84-81B8-6498-B8BE-2FC63CA1EC3F}"/>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24" name="テキスト ボックス 23">
            <a:extLst>
              <a:ext uri="{FF2B5EF4-FFF2-40B4-BE49-F238E27FC236}">
                <a16:creationId xmlns:a16="http://schemas.microsoft.com/office/drawing/2014/main" id="{25E77F62-A32E-228D-E88A-64DE3F11D353}"/>
              </a:ext>
            </a:extLst>
          </p:cNvPr>
          <p:cNvSpPr txBox="1"/>
          <p:nvPr/>
        </p:nvSpPr>
        <p:spPr>
          <a:xfrm>
            <a:off x="4977697" y="5916858"/>
            <a:ext cx="1714178" cy="318924"/>
          </a:xfrm>
          <a:prstGeom prst="rect">
            <a:avLst/>
          </a:prstGeom>
          <a:noFill/>
        </p:spPr>
        <p:txBody>
          <a:bodyPr wrap="none" lIns="36000" tIns="36000" rIns="36000" bIns="36000" rtlCol="0">
            <a:spAutoFit/>
          </a:bodyPr>
          <a:lstStyle/>
          <a:p>
            <a:r>
              <a:rPr lang="ja-JP" altLang="en-US" sz="1600" dirty="0">
                <a:latin typeface="+mj-lt"/>
                <a:ea typeface="+mj-ea"/>
              </a:rPr>
              <a:t>最大公差方式の例</a:t>
            </a:r>
            <a:endParaRPr kumimoji="1" lang="ja-JP" altLang="en-US" sz="1600" dirty="0">
              <a:latin typeface="+mj-lt"/>
              <a:ea typeface="+mj-ea"/>
            </a:endParaRPr>
          </a:p>
        </p:txBody>
      </p:sp>
      <p:sp>
        <p:nvSpPr>
          <p:cNvPr id="25" name="楕円 24">
            <a:extLst>
              <a:ext uri="{FF2B5EF4-FFF2-40B4-BE49-F238E27FC236}">
                <a16:creationId xmlns:a16="http://schemas.microsoft.com/office/drawing/2014/main" id="{85CD5629-9634-2D26-34D5-03AD5ECC4106}"/>
              </a:ext>
            </a:extLst>
          </p:cNvPr>
          <p:cNvSpPr>
            <a:spLocks noChangeAspect="1"/>
          </p:cNvSpPr>
          <p:nvPr/>
        </p:nvSpPr>
        <p:spPr bwMode="auto">
          <a:xfrm>
            <a:off x="2123768" y="2792361"/>
            <a:ext cx="396000" cy="396000"/>
          </a:xfrm>
          <a:prstGeom prst="ellipse">
            <a:avLst/>
          </a:prstGeom>
          <a:noFill/>
          <a:ln w="1905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noAutofit/>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ja-JP" sz="1800" b="0" i="1" u="none" strike="noStrike" cap="none" normalizeH="0" baseline="0" dirty="0">
                <a:ln>
                  <a:noFill/>
                </a:ln>
                <a:solidFill>
                  <a:schemeClr val="tx1"/>
                </a:solidFill>
                <a:effectLst/>
                <a:latin typeface="Arial" charset="0"/>
                <a:ea typeface="ＭＳ ゴシック" pitchFamily="49" charset="-128"/>
                <a:cs typeface="Arial" charset="0"/>
              </a:rPr>
              <a:t>M</a:t>
            </a:r>
            <a:endParaRPr kumimoji="1" lang="ja-JP" altLang="en-US" sz="1800" b="0" i="1" u="none" strike="noStrike" cap="none" normalizeH="0" baseline="0" dirty="0">
              <a:ln>
                <a:noFill/>
              </a:ln>
              <a:solidFill>
                <a:schemeClr val="tx1"/>
              </a:solidFill>
              <a:effectLst/>
              <a:latin typeface="Arial" charset="0"/>
              <a:ea typeface="ＭＳ ゴシック" pitchFamily="49" charset="-128"/>
              <a:cs typeface="Arial"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3"/>
          <p:cNvSpPr>
            <a:spLocks noGrp="1" noChangeArrowheads="1"/>
          </p:cNvSpPr>
          <p:nvPr>
            <p:ph idx="1"/>
          </p:nvPr>
        </p:nvSpPr>
        <p:spPr/>
        <p:txBody>
          <a:bodyPr/>
          <a:lstStyle/>
          <a:p>
            <a:pPr eaLnBrk="1" hangingPunct="1"/>
            <a:r>
              <a:rPr lang="ja-JP" altLang="en-US" dirty="0"/>
              <a:t>動的公差線図：サイズ公差と幾何公差の関係を図に書く</a:t>
            </a:r>
          </a:p>
          <a:p>
            <a:pPr lvl="1" eaLnBrk="1" hangingPunct="1"/>
            <a:r>
              <a:rPr lang="ja-JP" altLang="en-US" dirty="0"/>
              <a:t>軸の直径はサイズ公差によって，</a:t>
            </a:r>
            <a:r>
              <a:rPr lang="en-US" altLang="ja-JP" dirty="0"/>
              <a:t>9.8 mm</a:t>
            </a:r>
            <a:r>
              <a:rPr lang="ja-JP" altLang="en-US" dirty="0"/>
              <a:t>～</a:t>
            </a:r>
            <a:r>
              <a:rPr lang="en-US" altLang="ja-JP" dirty="0"/>
              <a:t>10 mm</a:t>
            </a:r>
            <a:r>
              <a:rPr lang="ja-JP" altLang="en-US" dirty="0"/>
              <a:t>と決まっている</a:t>
            </a:r>
            <a:endParaRPr lang="en-US" altLang="ja-JP" dirty="0"/>
          </a:p>
          <a:p>
            <a:pPr lvl="1" eaLnBrk="1" hangingPunct="1"/>
            <a:r>
              <a:rPr lang="ja-JP" altLang="en-US" dirty="0"/>
              <a:t>直角度公差は軸が</a:t>
            </a:r>
            <a:r>
              <a:rPr lang="en-US" altLang="ja-JP" dirty="0"/>
              <a:t>9.8 mm</a:t>
            </a:r>
            <a:r>
              <a:rPr lang="ja-JP" altLang="en-US" dirty="0"/>
              <a:t>のときに，</a:t>
            </a:r>
            <a:r>
              <a:rPr lang="en-US" altLang="ja-JP" dirty="0"/>
              <a:t>0.2 mm</a:t>
            </a:r>
            <a:r>
              <a:rPr lang="ja-JP" altLang="en-US" dirty="0"/>
              <a:t>増やすことができ，赤い領域が追加されて合格となる→はめあいを保証し，合格範囲が増える</a:t>
            </a:r>
          </a:p>
        </p:txBody>
      </p:sp>
      <p:sp>
        <p:nvSpPr>
          <p:cNvPr id="959490" name="Rectangle 2"/>
          <p:cNvSpPr>
            <a:spLocks noGrp="1" noChangeArrowheads="1"/>
          </p:cNvSpPr>
          <p:nvPr>
            <p:ph type="title"/>
          </p:nvPr>
        </p:nvSpPr>
        <p:spPr/>
        <p:txBody>
          <a:bodyPr/>
          <a:lstStyle/>
          <a:p>
            <a:pPr eaLnBrk="1" hangingPunct="1">
              <a:defRPr/>
            </a:pPr>
            <a:r>
              <a:rPr lang="ja-JP" altLang="en-US" dirty="0"/>
              <a:t>最大実体公差方式（</a:t>
            </a:r>
            <a:r>
              <a:rPr lang="en-US" altLang="ja-JP" dirty="0"/>
              <a:t>2</a:t>
            </a:r>
            <a:r>
              <a:rPr lang="ja-JP" altLang="en-US" dirty="0"/>
              <a:t>）</a:t>
            </a:r>
          </a:p>
        </p:txBody>
      </p:sp>
      <p:sp>
        <p:nvSpPr>
          <p:cNvPr id="47106" name="日付プレースホルダ 3"/>
          <p:cNvSpPr>
            <a:spLocks noGrp="1"/>
          </p:cNvSpPr>
          <p:nvPr>
            <p:ph type="dt" sz="half" idx="10"/>
          </p:nvPr>
        </p:nvSpPr>
        <p:spPr/>
        <p:txBody>
          <a:bodyPr/>
          <a:lstStyle/>
          <a:p>
            <a:pPr>
              <a:defRPr/>
            </a:pPr>
            <a:r>
              <a:rPr lang="en-US" altLang="ja-JP"/>
              <a:t>2022-7-21</a:t>
            </a:r>
          </a:p>
        </p:txBody>
      </p:sp>
      <p:sp>
        <p:nvSpPr>
          <p:cNvPr id="47107"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47108" name="スライド番号プレースホルダ 5"/>
          <p:cNvSpPr>
            <a:spLocks noGrp="1"/>
          </p:cNvSpPr>
          <p:nvPr>
            <p:ph type="sldNum" sz="quarter" idx="12"/>
          </p:nvPr>
        </p:nvSpPr>
        <p:spPr/>
        <p:txBody>
          <a:bodyPr/>
          <a:lstStyle/>
          <a:p>
            <a:pPr>
              <a:defRPr/>
            </a:pPr>
            <a:fld id="{2AFA6073-A4E5-4BDD-BF0E-8797D215FE6C}" type="slidenum">
              <a:rPr lang="en-US" altLang="ja-JP" smtClean="0"/>
              <a:pPr>
                <a:defRPr/>
              </a:pPr>
              <a:t>31</a:t>
            </a:fld>
            <a:endParaRPr lang="en-US" altLang="ja-JP"/>
          </a:p>
        </p:txBody>
      </p:sp>
      <p:grpSp>
        <p:nvGrpSpPr>
          <p:cNvPr id="2" name="グループ化 1">
            <a:extLst>
              <a:ext uri="{FF2B5EF4-FFF2-40B4-BE49-F238E27FC236}">
                <a16:creationId xmlns:a16="http://schemas.microsoft.com/office/drawing/2014/main" id="{57988F0C-1900-BCAE-3DDF-2C4EE0EA8C22}"/>
              </a:ext>
            </a:extLst>
          </p:cNvPr>
          <p:cNvGrpSpPr/>
          <p:nvPr/>
        </p:nvGrpSpPr>
        <p:grpSpPr>
          <a:xfrm>
            <a:off x="6184964" y="3133065"/>
            <a:ext cx="2426302" cy="2138901"/>
            <a:chOff x="5329558" y="3310045"/>
            <a:chExt cx="2426302" cy="2138901"/>
          </a:xfrm>
        </p:grpSpPr>
        <p:sp>
          <p:nvSpPr>
            <p:cNvPr id="3" name="正方形/長方形 2">
              <a:extLst>
                <a:ext uri="{FF2B5EF4-FFF2-40B4-BE49-F238E27FC236}">
                  <a16:creationId xmlns:a16="http://schemas.microsoft.com/office/drawing/2014/main" id="{613CD0FC-AFA8-5C7E-3B8E-808A0B4D9126}"/>
                </a:ext>
              </a:extLst>
            </p:cNvPr>
            <p:cNvSpPr/>
            <p:nvPr/>
          </p:nvSpPr>
          <p:spPr bwMode="auto">
            <a:xfrm rot="5400000">
              <a:off x="6108918" y="3688712"/>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 name="正方形/長方形 3">
              <a:extLst>
                <a:ext uri="{FF2B5EF4-FFF2-40B4-BE49-F238E27FC236}">
                  <a16:creationId xmlns:a16="http://schemas.microsoft.com/office/drawing/2014/main" id="{7636CC51-E9FF-B9FE-CBA3-5B21F5A2F7EA}"/>
                </a:ext>
              </a:extLst>
            </p:cNvPr>
            <p:cNvSpPr/>
            <p:nvPr/>
          </p:nvSpPr>
          <p:spPr bwMode="auto">
            <a:xfrm rot="16200000">
              <a:off x="4573222" y="4236372"/>
              <a:ext cx="2138901"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 name="直線コネクタ 4">
              <a:extLst>
                <a:ext uri="{FF2B5EF4-FFF2-40B4-BE49-F238E27FC236}">
                  <a16:creationId xmlns:a16="http://schemas.microsoft.com/office/drawing/2014/main" id="{222DD44E-481D-A365-1E83-C769F03E0501}"/>
                </a:ext>
              </a:extLst>
            </p:cNvPr>
            <p:cNvCxnSpPr/>
            <p:nvPr/>
          </p:nvCxnSpPr>
          <p:spPr bwMode="auto">
            <a:xfrm flipH="1">
              <a:off x="5329558" y="4379495"/>
              <a:ext cx="2030911" cy="1"/>
            </a:xfrm>
            <a:prstGeom prst="line">
              <a:avLst/>
            </a:prstGeom>
            <a:noFill/>
            <a:ln w="12700" cap="flat" cmpd="sng" algn="ctr">
              <a:solidFill>
                <a:schemeClr val="tx1"/>
              </a:solidFill>
              <a:prstDash val="lgDashDot"/>
              <a:round/>
              <a:headEnd type="none" w="lg" len="lg"/>
              <a:tailEnd type="none" w="lg" len="lg"/>
            </a:ln>
            <a:effectLst/>
          </p:spPr>
        </p:cxnSp>
        <p:cxnSp>
          <p:nvCxnSpPr>
            <p:cNvPr id="6" name="直線コネクタ 5">
              <a:extLst>
                <a:ext uri="{FF2B5EF4-FFF2-40B4-BE49-F238E27FC236}">
                  <a16:creationId xmlns:a16="http://schemas.microsoft.com/office/drawing/2014/main" id="{A78CE7DC-1E8C-4383-CE1A-5F321F4E7BE1}"/>
                </a:ext>
              </a:extLst>
            </p:cNvPr>
            <p:cNvCxnSpPr/>
            <p:nvPr/>
          </p:nvCxnSpPr>
          <p:spPr bwMode="auto">
            <a:xfrm rot="16200000">
              <a:off x="7303554" y="4379495"/>
              <a:ext cx="717785" cy="0"/>
            </a:xfrm>
            <a:prstGeom prst="line">
              <a:avLst/>
            </a:prstGeom>
            <a:noFill/>
            <a:ln w="12700" cap="flat" cmpd="sng" algn="ctr">
              <a:solidFill>
                <a:schemeClr val="tx1"/>
              </a:solidFill>
              <a:prstDash val="solid"/>
              <a:round/>
              <a:headEnd type="arrow" w="sm" len="lg"/>
              <a:tailEnd type="arrow" w="sm" len="lg"/>
            </a:ln>
            <a:effectLst/>
          </p:spPr>
        </p:cxnSp>
        <p:cxnSp>
          <p:nvCxnSpPr>
            <p:cNvPr id="7" name="直線コネクタ 6">
              <a:extLst>
                <a:ext uri="{FF2B5EF4-FFF2-40B4-BE49-F238E27FC236}">
                  <a16:creationId xmlns:a16="http://schemas.microsoft.com/office/drawing/2014/main" id="{335A2B24-F38B-0FE2-96F3-821458AE9C8C}"/>
                </a:ext>
              </a:extLst>
            </p:cNvPr>
            <p:cNvCxnSpPr/>
            <p:nvPr/>
          </p:nvCxnSpPr>
          <p:spPr bwMode="auto">
            <a:xfrm flipH="1">
              <a:off x="7476971" y="3699494"/>
              <a:ext cx="180000" cy="0"/>
            </a:xfrm>
            <a:prstGeom prst="line">
              <a:avLst/>
            </a:prstGeom>
            <a:noFill/>
            <a:ln w="12700" cap="flat" cmpd="sng" algn="ctr">
              <a:solidFill>
                <a:schemeClr val="tx1"/>
              </a:solidFill>
              <a:prstDash val="solid"/>
              <a:round/>
              <a:headEnd type="none" w="sm" len="lg"/>
              <a:tailEnd type="none" w="sm" len="lg"/>
            </a:ln>
            <a:effectLst/>
          </p:spPr>
        </p:cxnSp>
        <p:grpSp>
          <p:nvGrpSpPr>
            <p:cNvPr id="8" name="グループ化 7">
              <a:extLst>
                <a:ext uri="{FF2B5EF4-FFF2-40B4-BE49-F238E27FC236}">
                  <a16:creationId xmlns:a16="http://schemas.microsoft.com/office/drawing/2014/main" id="{3CEA9E15-6484-111B-F641-5F17685E0EC1}"/>
                </a:ext>
              </a:extLst>
            </p:cNvPr>
            <p:cNvGrpSpPr/>
            <p:nvPr/>
          </p:nvGrpSpPr>
          <p:grpSpPr>
            <a:xfrm rot="16200000">
              <a:off x="5914408" y="4983584"/>
              <a:ext cx="144000" cy="392277"/>
              <a:chOff x="2603776" y="4845450"/>
              <a:chExt cx="144000" cy="392277"/>
            </a:xfrm>
          </p:grpSpPr>
          <p:sp>
            <p:nvSpPr>
              <p:cNvPr id="21" name="二等辺三角形 20">
                <a:extLst>
                  <a:ext uri="{FF2B5EF4-FFF2-40B4-BE49-F238E27FC236}">
                    <a16:creationId xmlns:a16="http://schemas.microsoft.com/office/drawing/2014/main" id="{B8089A0D-DDD4-AB89-C6CF-DCB4AD85A416}"/>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2" name="直線コネクタ 21">
                <a:extLst>
                  <a:ext uri="{FF2B5EF4-FFF2-40B4-BE49-F238E27FC236}">
                    <a16:creationId xmlns:a16="http://schemas.microsoft.com/office/drawing/2014/main" id="{3C21FB63-68D4-0985-A410-B833CFE9BE4A}"/>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9" name="正方形/長方形 8">
              <a:extLst>
                <a:ext uri="{FF2B5EF4-FFF2-40B4-BE49-F238E27FC236}">
                  <a16:creationId xmlns:a16="http://schemas.microsoft.com/office/drawing/2014/main" id="{980A34AA-5A93-B6EF-DAFF-DEC2D2671BA0}"/>
                </a:ext>
              </a:extLst>
            </p:cNvPr>
            <p:cNvSpPr>
              <a:spLocks noChangeAspect="1"/>
            </p:cNvSpPr>
            <p:nvPr/>
          </p:nvSpPr>
          <p:spPr bwMode="auto">
            <a:xfrm>
              <a:off x="6170753" y="505372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10" name="グループ化 9">
              <a:extLst>
                <a:ext uri="{FF2B5EF4-FFF2-40B4-BE49-F238E27FC236}">
                  <a16:creationId xmlns:a16="http://schemas.microsoft.com/office/drawing/2014/main" id="{54D9498D-B48D-6BD3-916A-D036C9229BA6}"/>
                </a:ext>
              </a:extLst>
            </p:cNvPr>
            <p:cNvGrpSpPr/>
            <p:nvPr/>
          </p:nvGrpSpPr>
          <p:grpSpPr>
            <a:xfrm>
              <a:off x="6063121" y="3564807"/>
              <a:ext cx="1407672" cy="252000"/>
              <a:chOff x="1594158" y="2939465"/>
              <a:chExt cx="1407672" cy="252000"/>
            </a:xfrm>
          </p:grpSpPr>
          <p:sp>
            <p:nvSpPr>
              <p:cNvPr id="17" name="正方形/長方形 16">
                <a:extLst>
                  <a:ext uri="{FF2B5EF4-FFF2-40B4-BE49-F238E27FC236}">
                    <a16:creationId xmlns:a16="http://schemas.microsoft.com/office/drawing/2014/main" id="{2D2C78C8-8BF4-08C2-9FBD-04C353CCB500}"/>
                  </a:ext>
                </a:extLst>
              </p:cNvPr>
              <p:cNvSpPr>
                <a:spLocks noChangeAspect="1"/>
              </p:cNvSpPr>
              <p:nvPr/>
            </p:nvSpPr>
            <p:spPr bwMode="auto">
              <a:xfrm>
                <a:off x="1594158"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sym typeface="Symbol" panose="05050102010706020507" pitchFamily="18" charset="2"/>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8" name="正方形/長方形 17">
                <a:extLst>
                  <a:ext uri="{FF2B5EF4-FFF2-40B4-BE49-F238E27FC236}">
                    <a16:creationId xmlns:a16="http://schemas.microsoft.com/office/drawing/2014/main" id="{C578FEC1-C508-A64D-ABB9-C66B32F9CA3C}"/>
                  </a:ext>
                </a:extLst>
              </p:cNvPr>
              <p:cNvSpPr>
                <a:spLocks/>
              </p:cNvSpPr>
              <p:nvPr/>
            </p:nvSpPr>
            <p:spPr bwMode="auto">
              <a:xfrm>
                <a:off x="1846158" y="2939465"/>
                <a:ext cx="900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   M</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 name="正方形/長方形 18">
                <a:extLst>
                  <a:ext uri="{FF2B5EF4-FFF2-40B4-BE49-F238E27FC236}">
                    <a16:creationId xmlns:a16="http://schemas.microsoft.com/office/drawing/2014/main" id="{DD3F0831-F7F8-5734-0E56-A52A33044C61}"/>
                  </a:ext>
                </a:extLst>
              </p:cNvPr>
              <p:cNvSpPr>
                <a:spLocks noChangeAspect="1"/>
              </p:cNvSpPr>
              <p:nvPr/>
            </p:nvSpPr>
            <p:spPr bwMode="auto">
              <a:xfrm>
                <a:off x="2749830"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 name="円/楕円 20">
                <a:extLst>
                  <a:ext uri="{FF2B5EF4-FFF2-40B4-BE49-F238E27FC236}">
                    <a16:creationId xmlns:a16="http://schemas.microsoft.com/office/drawing/2014/main" id="{8A29F2E7-2689-1950-E890-E1BCD806E4B6}"/>
                  </a:ext>
                </a:extLst>
              </p:cNvPr>
              <p:cNvSpPr>
                <a:spLocks noChangeAspect="1"/>
              </p:cNvSpPr>
              <p:nvPr/>
            </p:nvSpPr>
            <p:spPr bwMode="auto">
              <a:xfrm>
                <a:off x="2443547" y="2966152"/>
                <a:ext cx="216000" cy="216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Arial" charset="0"/>
                  <a:ea typeface="ＭＳ ゴシック" pitchFamily="49" charset="-128"/>
                  <a:cs typeface="Arial" charset="0"/>
                </a:endParaRPr>
              </a:p>
            </p:txBody>
          </p:sp>
        </p:grpSp>
        <p:cxnSp>
          <p:nvCxnSpPr>
            <p:cNvPr id="11" name="直線コネクタ 10">
              <a:extLst>
                <a:ext uri="{FF2B5EF4-FFF2-40B4-BE49-F238E27FC236}">
                  <a16:creationId xmlns:a16="http://schemas.microsoft.com/office/drawing/2014/main" id="{3A094F60-BD18-6E10-F123-8A3C849E63C8}"/>
                </a:ext>
              </a:extLst>
            </p:cNvPr>
            <p:cNvCxnSpPr/>
            <p:nvPr/>
          </p:nvCxnSpPr>
          <p:spPr bwMode="auto">
            <a:xfrm rot="5400000" flipH="1">
              <a:off x="7498744" y="3857305"/>
              <a:ext cx="324000" cy="0"/>
            </a:xfrm>
            <a:prstGeom prst="line">
              <a:avLst/>
            </a:prstGeom>
            <a:noFill/>
            <a:ln w="12700" cap="flat" cmpd="sng" algn="ctr">
              <a:solidFill>
                <a:schemeClr val="tx1"/>
              </a:solidFill>
              <a:prstDash val="solid"/>
              <a:round/>
              <a:headEnd type="arrow" w="sm" len="lg"/>
              <a:tailEnd type="none" w="sm" len="lg"/>
            </a:ln>
            <a:effectLst/>
          </p:spPr>
        </p:cxnSp>
        <p:cxnSp>
          <p:nvCxnSpPr>
            <p:cNvPr id="12" name="直線コネクタ 11">
              <a:extLst>
                <a:ext uri="{FF2B5EF4-FFF2-40B4-BE49-F238E27FC236}">
                  <a16:creationId xmlns:a16="http://schemas.microsoft.com/office/drawing/2014/main" id="{6CF3BD14-F23B-3826-806C-29DBFD42C2CB}"/>
                </a:ext>
              </a:extLst>
            </p:cNvPr>
            <p:cNvCxnSpPr/>
            <p:nvPr/>
          </p:nvCxnSpPr>
          <p:spPr bwMode="auto">
            <a:xfrm flipH="1">
              <a:off x="7167906" y="4020602"/>
              <a:ext cx="587954" cy="0"/>
            </a:xfrm>
            <a:prstGeom prst="line">
              <a:avLst/>
            </a:prstGeom>
            <a:noFill/>
            <a:ln w="12700" cap="flat" cmpd="sng" algn="ctr">
              <a:solidFill>
                <a:schemeClr val="tx1"/>
              </a:solidFill>
              <a:prstDash val="solid"/>
              <a:round/>
              <a:headEnd type="none" w="sm" len="lg"/>
              <a:tailEnd type="none" w="sm" len="lg"/>
            </a:ln>
            <a:effectLst/>
          </p:spPr>
        </p:cxnSp>
        <p:cxnSp>
          <p:nvCxnSpPr>
            <p:cNvPr id="13" name="直線コネクタ 12">
              <a:extLst>
                <a:ext uri="{FF2B5EF4-FFF2-40B4-BE49-F238E27FC236}">
                  <a16:creationId xmlns:a16="http://schemas.microsoft.com/office/drawing/2014/main" id="{C4669454-A5CA-4310-96DE-9496361A9CF3}"/>
                </a:ext>
              </a:extLst>
            </p:cNvPr>
            <p:cNvCxnSpPr/>
            <p:nvPr/>
          </p:nvCxnSpPr>
          <p:spPr bwMode="auto">
            <a:xfrm flipH="1">
              <a:off x="7167906" y="4738388"/>
              <a:ext cx="587954" cy="0"/>
            </a:xfrm>
            <a:prstGeom prst="line">
              <a:avLst/>
            </a:prstGeom>
            <a:noFill/>
            <a:ln w="12700" cap="flat" cmpd="sng" algn="ctr">
              <a:solidFill>
                <a:schemeClr val="tx1"/>
              </a:solidFill>
              <a:prstDash val="solid"/>
              <a:round/>
              <a:headEnd type="none" w="sm" len="lg"/>
              <a:tailEnd type="none" w="sm" len="lg"/>
            </a:ln>
            <a:effectLst/>
          </p:spPr>
        </p:cxnSp>
        <p:grpSp>
          <p:nvGrpSpPr>
            <p:cNvPr id="14" name="グループ化 13">
              <a:extLst>
                <a:ext uri="{FF2B5EF4-FFF2-40B4-BE49-F238E27FC236}">
                  <a16:creationId xmlns:a16="http://schemas.microsoft.com/office/drawing/2014/main" id="{B364CB8B-463E-D5C8-A1F8-86B98D8AE632}"/>
                </a:ext>
              </a:extLst>
            </p:cNvPr>
            <p:cNvGrpSpPr/>
            <p:nvPr/>
          </p:nvGrpSpPr>
          <p:grpSpPr>
            <a:xfrm rot="16200000">
              <a:off x="7055877" y="4203126"/>
              <a:ext cx="839517" cy="370424"/>
              <a:chOff x="4676859" y="3596723"/>
              <a:chExt cx="839517" cy="370424"/>
            </a:xfrm>
          </p:grpSpPr>
          <p:sp>
            <p:nvSpPr>
              <p:cNvPr id="15" name="正方形/長方形 14">
                <a:extLst>
                  <a:ext uri="{FF2B5EF4-FFF2-40B4-BE49-F238E27FC236}">
                    <a16:creationId xmlns:a16="http://schemas.microsoft.com/office/drawing/2014/main" id="{CCFCB16A-57B1-C668-51AB-4A1988959DD1}"/>
                  </a:ext>
                </a:extLst>
              </p:cNvPr>
              <p:cNvSpPr/>
              <p:nvPr/>
            </p:nvSpPr>
            <p:spPr>
              <a:xfrm>
                <a:off x="4676859" y="3628593"/>
                <a:ext cx="526106" cy="338554"/>
              </a:xfrm>
              <a:prstGeom prst="rect">
                <a:avLst/>
              </a:prstGeom>
            </p:spPr>
            <p:txBody>
              <a:bodyPr wrap="none">
                <a:spAutoFit/>
              </a:bodyPr>
              <a:lstStyle/>
              <a:p>
                <a:pPr algn="ctr"/>
                <a:r>
                  <a:rPr lang="el-GR" altLang="ja-JP" sz="1600" i="1" dirty="0">
                    <a:latin typeface="Arial" charset="0"/>
                    <a:ea typeface="ＭＳ ゴシック" pitchFamily="49" charset="-128"/>
                  </a:rPr>
                  <a:t>ϕ</a:t>
                </a:r>
                <a:r>
                  <a:rPr lang="en-US" altLang="ja-JP" sz="1600" i="1" dirty="0"/>
                  <a:t>10</a:t>
                </a:r>
                <a:endParaRPr lang="ja-JP" altLang="en-US" sz="2000" i="1" dirty="0"/>
              </a:p>
            </p:txBody>
          </p:sp>
          <p:sp>
            <p:nvSpPr>
              <p:cNvPr id="16" name="正方形/長方形 15">
                <a:extLst>
                  <a:ext uri="{FF2B5EF4-FFF2-40B4-BE49-F238E27FC236}">
                    <a16:creationId xmlns:a16="http://schemas.microsoft.com/office/drawing/2014/main" id="{E1DB53DE-1410-96DA-F7E0-550336F40CB8}"/>
                  </a:ext>
                </a:extLst>
              </p:cNvPr>
              <p:cNvSpPr/>
              <p:nvPr/>
            </p:nvSpPr>
            <p:spPr>
              <a:xfrm>
                <a:off x="4946988" y="3596723"/>
                <a:ext cx="569388" cy="351443"/>
              </a:xfrm>
              <a:prstGeom prst="rect">
                <a:avLst/>
              </a:prstGeom>
            </p:spPr>
            <p:txBody>
              <a:bodyPr wrap="none">
                <a:spAutoFit/>
              </a:bodyPr>
              <a:lstStyle/>
              <a:p>
                <a:pPr algn="ctr">
                  <a:lnSpc>
                    <a:spcPts val="1000"/>
                  </a:lnSpc>
                </a:pPr>
                <a:r>
                  <a:rPr lang="en-US" altLang="ja-JP" sz="1200" i="1" dirty="0">
                    <a:sym typeface="Symbol" panose="05050102010706020507" pitchFamily="18" charset="2"/>
                  </a:rPr>
                  <a:t> 0</a:t>
                </a:r>
              </a:p>
              <a:p>
                <a:pPr algn="ctr">
                  <a:lnSpc>
                    <a:spcPts val="1000"/>
                  </a:lnSpc>
                </a:pPr>
                <a:r>
                  <a:rPr lang="en-US" altLang="ja-JP" sz="1200" i="1" dirty="0">
                    <a:sym typeface="Symbol" panose="05050102010706020507" pitchFamily="18" charset="2"/>
                  </a:rPr>
                  <a:t>  </a:t>
                </a:r>
                <a:r>
                  <a:rPr lang="en-US" altLang="ja-JP" sz="1200" b="1" dirty="0">
                    <a:sym typeface="Symbol" panose="05050102010706020507" pitchFamily="18" charset="2"/>
                  </a:rPr>
                  <a:t></a:t>
                </a:r>
                <a:r>
                  <a:rPr lang="en-US" altLang="ja-JP" sz="1200" i="1" dirty="0">
                    <a:sym typeface="Symbol" panose="05050102010706020507" pitchFamily="18" charset="2"/>
                  </a:rPr>
                  <a:t>0.2</a:t>
                </a:r>
                <a:endParaRPr lang="ja-JP" altLang="en-US" sz="1200" i="1" dirty="0"/>
              </a:p>
            </p:txBody>
          </p:sp>
        </p:grpSp>
      </p:grpSp>
      <p:grpSp>
        <p:nvGrpSpPr>
          <p:cNvPr id="30" name="グループ化 29">
            <a:extLst>
              <a:ext uri="{FF2B5EF4-FFF2-40B4-BE49-F238E27FC236}">
                <a16:creationId xmlns:a16="http://schemas.microsoft.com/office/drawing/2014/main" id="{0C71DB04-356F-521C-58A8-C6C44FBB6A30}"/>
              </a:ext>
            </a:extLst>
          </p:cNvPr>
          <p:cNvGrpSpPr/>
          <p:nvPr/>
        </p:nvGrpSpPr>
        <p:grpSpPr>
          <a:xfrm>
            <a:off x="190809" y="2605542"/>
            <a:ext cx="5485292" cy="3780153"/>
            <a:chOff x="1085542" y="2349910"/>
            <a:chExt cx="5485292" cy="3780153"/>
          </a:xfrm>
        </p:grpSpPr>
        <p:sp>
          <p:nvSpPr>
            <p:cNvPr id="47129" name="Text Box 22"/>
            <p:cNvSpPr txBox="1">
              <a:spLocks noChangeArrowheads="1"/>
            </p:cNvSpPr>
            <p:nvPr/>
          </p:nvSpPr>
          <p:spPr bwMode="auto">
            <a:xfrm>
              <a:off x="4949877" y="2482134"/>
              <a:ext cx="1620957" cy="584775"/>
            </a:xfrm>
            <a:prstGeom prst="rect">
              <a:avLst/>
            </a:prstGeom>
            <a:noFill/>
            <a:ln w="9525">
              <a:noFill/>
              <a:miter lim="800000"/>
              <a:headEnd/>
              <a:tailEnd/>
            </a:ln>
          </p:spPr>
          <p:txBody>
            <a:bodyPr wrap="none">
              <a:spAutoFit/>
            </a:bodyPr>
            <a:lstStyle/>
            <a:p>
              <a:r>
                <a:rPr lang="ja-JP" altLang="en-US" sz="1600" dirty="0">
                  <a:latin typeface="Verdana" pitchFamily="34" charset="0"/>
                  <a:ea typeface="ＭＳ Ｐゴシック" charset="-128"/>
                </a:rPr>
                <a:t>最大実体公差方</a:t>
              </a:r>
              <a:br>
                <a:rPr lang="en-US" altLang="ja-JP" sz="1600" dirty="0">
                  <a:latin typeface="Verdana" pitchFamily="34" charset="0"/>
                  <a:ea typeface="ＭＳ Ｐゴシック" charset="-128"/>
                </a:rPr>
              </a:br>
              <a:r>
                <a:rPr lang="ja-JP" altLang="en-US" sz="1600" dirty="0">
                  <a:latin typeface="Verdana" pitchFamily="34" charset="0"/>
                  <a:ea typeface="ＭＳ Ｐゴシック" charset="-128"/>
                </a:rPr>
                <a:t>式で増えた領域</a:t>
              </a:r>
            </a:p>
          </p:txBody>
        </p:sp>
        <p:sp>
          <p:nvSpPr>
            <p:cNvPr id="47112" name="Line 5"/>
            <p:cNvSpPr>
              <a:spLocks noChangeShapeType="1"/>
            </p:cNvSpPr>
            <p:nvPr/>
          </p:nvSpPr>
          <p:spPr bwMode="auto">
            <a:xfrm rot="16200000">
              <a:off x="597490" y="4020959"/>
              <a:ext cx="3354644" cy="12546"/>
            </a:xfrm>
            <a:prstGeom prst="line">
              <a:avLst/>
            </a:prstGeom>
            <a:noFill/>
            <a:ln w="38100">
              <a:solidFill>
                <a:schemeClr val="tx1"/>
              </a:solidFill>
              <a:round/>
              <a:headEnd/>
              <a:tailEnd type="triangle" w="lg" len="lg"/>
            </a:ln>
          </p:spPr>
          <p:txBody>
            <a:bodyPr/>
            <a:lstStyle/>
            <a:p>
              <a:endParaRPr lang="ja-JP" altLang="en-US" sz="1600"/>
            </a:p>
          </p:txBody>
        </p:sp>
        <p:sp>
          <p:nvSpPr>
            <p:cNvPr id="47113" name="Line 6"/>
            <p:cNvSpPr>
              <a:spLocks noChangeShapeType="1"/>
            </p:cNvSpPr>
            <p:nvPr/>
          </p:nvSpPr>
          <p:spPr bwMode="auto">
            <a:xfrm flipH="1">
              <a:off x="3869540" y="2507228"/>
              <a:ext cx="7937" cy="3240000"/>
            </a:xfrm>
            <a:prstGeom prst="line">
              <a:avLst/>
            </a:prstGeom>
            <a:noFill/>
            <a:ln w="9525">
              <a:solidFill>
                <a:schemeClr val="tx1"/>
              </a:solidFill>
              <a:round/>
              <a:headEnd/>
              <a:tailEnd/>
            </a:ln>
          </p:spPr>
          <p:txBody>
            <a:bodyPr/>
            <a:lstStyle/>
            <a:p>
              <a:endParaRPr lang="ja-JP" altLang="en-US" sz="1600"/>
            </a:p>
          </p:txBody>
        </p:sp>
        <p:sp>
          <p:nvSpPr>
            <p:cNvPr id="47114" name="Line 7"/>
            <p:cNvSpPr>
              <a:spLocks noChangeShapeType="1"/>
            </p:cNvSpPr>
            <p:nvPr/>
          </p:nvSpPr>
          <p:spPr bwMode="auto">
            <a:xfrm>
              <a:off x="3137327" y="2507228"/>
              <a:ext cx="17462" cy="3240000"/>
            </a:xfrm>
            <a:prstGeom prst="line">
              <a:avLst/>
            </a:prstGeom>
            <a:noFill/>
            <a:ln w="9525">
              <a:solidFill>
                <a:schemeClr val="tx1"/>
              </a:solidFill>
              <a:round/>
              <a:headEnd/>
              <a:tailEnd/>
            </a:ln>
          </p:spPr>
          <p:txBody>
            <a:bodyPr/>
            <a:lstStyle/>
            <a:p>
              <a:endParaRPr lang="ja-JP" altLang="en-US" sz="1600"/>
            </a:p>
          </p:txBody>
        </p:sp>
        <p:sp>
          <p:nvSpPr>
            <p:cNvPr id="47115" name="Line 8"/>
            <p:cNvSpPr>
              <a:spLocks noChangeShapeType="1"/>
            </p:cNvSpPr>
            <p:nvPr/>
          </p:nvSpPr>
          <p:spPr bwMode="auto">
            <a:xfrm rot="16200000">
              <a:off x="3378338" y="2624530"/>
              <a:ext cx="0" cy="2880000"/>
            </a:xfrm>
            <a:prstGeom prst="line">
              <a:avLst/>
            </a:prstGeom>
            <a:noFill/>
            <a:ln w="9525">
              <a:solidFill>
                <a:schemeClr val="tx1"/>
              </a:solidFill>
              <a:round/>
              <a:headEnd/>
              <a:tailEnd/>
            </a:ln>
          </p:spPr>
          <p:txBody>
            <a:bodyPr/>
            <a:lstStyle/>
            <a:p>
              <a:endParaRPr lang="ja-JP" altLang="en-US" sz="1600"/>
            </a:p>
          </p:txBody>
        </p:sp>
        <p:sp>
          <p:nvSpPr>
            <p:cNvPr id="47116" name="Text Box 9"/>
            <p:cNvSpPr txBox="1">
              <a:spLocks noChangeArrowheads="1"/>
            </p:cNvSpPr>
            <p:nvPr/>
          </p:nvSpPr>
          <p:spPr bwMode="auto">
            <a:xfrm rot="16200000">
              <a:off x="651339" y="3906147"/>
              <a:ext cx="1206960" cy="338554"/>
            </a:xfrm>
            <a:prstGeom prst="rect">
              <a:avLst/>
            </a:prstGeom>
            <a:noFill/>
            <a:ln w="9525">
              <a:noFill/>
              <a:miter lim="800000"/>
              <a:headEnd/>
              <a:tailEnd/>
            </a:ln>
          </p:spPr>
          <p:txBody>
            <a:bodyPr wrap="square">
              <a:spAutoFit/>
            </a:bodyPr>
            <a:lstStyle/>
            <a:p>
              <a:pPr algn="ctr"/>
              <a:r>
                <a:rPr lang="ja-JP" altLang="en-US" sz="1600" dirty="0">
                  <a:latin typeface="Verdana" pitchFamily="34" charset="0"/>
                  <a:ea typeface="ＭＳ Ｐゴシック" charset="-128"/>
                </a:rPr>
                <a:t>直角度</a:t>
              </a:r>
            </a:p>
          </p:txBody>
        </p:sp>
        <p:sp>
          <p:nvSpPr>
            <p:cNvPr id="47117" name="Text Box 10"/>
            <p:cNvSpPr txBox="1">
              <a:spLocks noChangeArrowheads="1"/>
            </p:cNvSpPr>
            <p:nvPr/>
          </p:nvSpPr>
          <p:spPr bwMode="auto">
            <a:xfrm>
              <a:off x="2993155" y="5791509"/>
              <a:ext cx="1754187" cy="338554"/>
            </a:xfrm>
            <a:prstGeom prst="rect">
              <a:avLst/>
            </a:prstGeom>
            <a:noFill/>
            <a:ln w="9525">
              <a:noFill/>
              <a:miter lim="800000"/>
              <a:headEnd/>
              <a:tailEnd/>
            </a:ln>
          </p:spPr>
          <p:txBody>
            <a:bodyPr>
              <a:spAutoFit/>
            </a:bodyPr>
            <a:lstStyle/>
            <a:p>
              <a:pPr algn="ctr"/>
              <a:r>
                <a:rPr lang="ja-JP" altLang="en-US" sz="1600" dirty="0">
                  <a:latin typeface="Verdana" pitchFamily="34" charset="0"/>
                  <a:ea typeface="ＭＳ Ｐゴシック" charset="-128"/>
                </a:rPr>
                <a:t>直径</a:t>
              </a:r>
            </a:p>
          </p:txBody>
        </p:sp>
        <p:sp>
          <p:nvSpPr>
            <p:cNvPr id="47118" name="Text Box 11"/>
            <p:cNvSpPr txBox="1">
              <a:spLocks noChangeArrowheads="1"/>
            </p:cNvSpPr>
            <p:nvPr/>
          </p:nvSpPr>
          <p:spPr bwMode="auto">
            <a:xfrm>
              <a:off x="1333709" y="5304759"/>
              <a:ext cx="756000" cy="338554"/>
            </a:xfrm>
            <a:prstGeom prst="rect">
              <a:avLst/>
            </a:prstGeom>
            <a:noFill/>
            <a:ln w="9525">
              <a:noFill/>
              <a:miter lim="800000"/>
              <a:headEnd/>
              <a:tailEnd/>
            </a:ln>
          </p:spPr>
          <p:txBody>
            <a:bodyPr>
              <a:spAutoFit/>
            </a:bodyPr>
            <a:lstStyle/>
            <a:p>
              <a:pPr algn="ctr"/>
              <a:r>
                <a:rPr lang="en-US" altLang="ja-JP" sz="1600" dirty="0">
                  <a:latin typeface="Verdana" pitchFamily="34" charset="0"/>
                  <a:ea typeface="ＭＳ Ｐゴシック" charset="-128"/>
                </a:rPr>
                <a:t>0.0</a:t>
              </a:r>
            </a:p>
          </p:txBody>
        </p:sp>
        <p:sp>
          <p:nvSpPr>
            <p:cNvPr id="47119" name="Text Box 12"/>
            <p:cNvSpPr txBox="1">
              <a:spLocks noChangeArrowheads="1"/>
            </p:cNvSpPr>
            <p:nvPr/>
          </p:nvSpPr>
          <p:spPr bwMode="auto">
            <a:xfrm>
              <a:off x="1333709" y="3879826"/>
              <a:ext cx="756000" cy="338554"/>
            </a:xfrm>
            <a:prstGeom prst="rect">
              <a:avLst/>
            </a:prstGeom>
            <a:noFill/>
            <a:ln w="9525">
              <a:noFill/>
              <a:miter lim="800000"/>
              <a:headEnd/>
              <a:tailEnd/>
            </a:ln>
          </p:spPr>
          <p:txBody>
            <a:bodyPr>
              <a:spAutoFit/>
            </a:bodyPr>
            <a:lstStyle/>
            <a:p>
              <a:pPr algn="ctr"/>
              <a:r>
                <a:rPr lang="en-US" altLang="ja-JP" sz="1600">
                  <a:latin typeface="Verdana" pitchFamily="34" charset="0"/>
                  <a:ea typeface="ＭＳ Ｐゴシック" charset="-128"/>
                </a:rPr>
                <a:t>0.2</a:t>
              </a:r>
            </a:p>
          </p:txBody>
        </p:sp>
        <p:sp>
          <p:nvSpPr>
            <p:cNvPr id="47120" name="Text Box 13"/>
            <p:cNvSpPr txBox="1">
              <a:spLocks noChangeArrowheads="1"/>
            </p:cNvSpPr>
            <p:nvPr/>
          </p:nvSpPr>
          <p:spPr bwMode="auto">
            <a:xfrm>
              <a:off x="1333709" y="3167359"/>
              <a:ext cx="756000" cy="338554"/>
            </a:xfrm>
            <a:prstGeom prst="rect">
              <a:avLst/>
            </a:prstGeom>
            <a:noFill/>
            <a:ln w="9525">
              <a:noFill/>
              <a:miter lim="800000"/>
              <a:headEnd/>
              <a:tailEnd/>
            </a:ln>
          </p:spPr>
          <p:txBody>
            <a:bodyPr>
              <a:spAutoFit/>
            </a:bodyPr>
            <a:lstStyle/>
            <a:p>
              <a:pPr algn="ctr"/>
              <a:r>
                <a:rPr lang="en-US" altLang="ja-JP" sz="1600" dirty="0">
                  <a:latin typeface="Verdana" pitchFamily="34" charset="0"/>
                  <a:ea typeface="ＭＳ Ｐゴシック" charset="-128"/>
                </a:rPr>
                <a:t>0.3</a:t>
              </a:r>
            </a:p>
          </p:txBody>
        </p:sp>
        <p:sp>
          <p:nvSpPr>
            <p:cNvPr id="47121" name="Text Box 14"/>
            <p:cNvSpPr txBox="1">
              <a:spLocks noChangeArrowheads="1"/>
            </p:cNvSpPr>
            <p:nvPr/>
          </p:nvSpPr>
          <p:spPr bwMode="auto">
            <a:xfrm>
              <a:off x="1333709" y="4592293"/>
              <a:ext cx="756000" cy="338554"/>
            </a:xfrm>
            <a:prstGeom prst="rect">
              <a:avLst/>
            </a:prstGeom>
            <a:noFill/>
            <a:ln w="9525">
              <a:noFill/>
              <a:miter lim="800000"/>
              <a:headEnd/>
              <a:tailEnd/>
            </a:ln>
          </p:spPr>
          <p:txBody>
            <a:bodyPr>
              <a:spAutoFit/>
            </a:bodyPr>
            <a:lstStyle/>
            <a:p>
              <a:pPr algn="ctr"/>
              <a:r>
                <a:rPr lang="en-US" altLang="ja-JP" sz="1600">
                  <a:latin typeface="Verdana" pitchFamily="34" charset="0"/>
                  <a:ea typeface="ＭＳ Ｐゴシック" charset="-128"/>
                </a:rPr>
                <a:t>0.1</a:t>
              </a:r>
            </a:p>
          </p:txBody>
        </p:sp>
        <p:sp>
          <p:nvSpPr>
            <p:cNvPr id="47122" name="Line 15"/>
            <p:cNvSpPr>
              <a:spLocks noChangeShapeType="1"/>
            </p:cNvSpPr>
            <p:nvPr/>
          </p:nvSpPr>
          <p:spPr bwMode="auto">
            <a:xfrm rot="16200000">
              <a:off x="3378338" y="3344530"/>
              <a:ext cx="0" cy="2880000"/>
            </a:xfrm>
            <a:prstGeom prst="line">
              <a:avLst/>
            </a:prstGeom>
            <a:noFill/>
            <a:ln w="9525">
              <a:solidFill>
                <a:schemeClr val="tx1"/>
              </a:solidFill>
              <a:round/>
              <a:headEnd/>
              <a:tailEnd/>
            </a:ln>
          </p:spPr>
          <p:txBody>
            <a:bodyPr/>
            <a:lstStyle/>
            <a:p>
              <a:endParaRPr lang="ja-JP" altLang="en-US" sz="1600"/>
            </a:p>
          </p:txBody>
        </p:sp>
        <p:sp>
          <p:nvSpPr>
            <p:cNvPr id="47123" name="Rectangle 16" descr="横線"/>
            <p:cNvSpPr>
              <a:spLocks noChangeArrowheads="1"/>
            </p:cNvSpPr>
            <p:nvPr/>
          </p:nvSpPr>
          <p:spPr bwMode="auto">
            <a:xfrm>
              <a:off x="3142619" y="4064529"/>
              <a:ext cx="1440000" cy="1440000"/>
            </a:xfrm>
            <a:prstGeom prst="rect">
              <a:avLst/>
            </a:prstGeom>
            <a:solidFill>
              <a:schemeClr val="tx2">
                <a:lumMod val="10000"/>
                <a:lumOff val="90000"/>
              </a:schemeClr>
            </a:solidFill>
            <a:ln w="19050">
              <a:solidFill>
                <a:schemeClr val="tx1"/>
              </a:solidFill>
              <a:miter lim="800000"/>
              <a:headEnd/>
              <a:tailEnd/>
            </a:ln>
          </p:spPr>
          <p:txBody>
            <a:bodyPr wrap="none" anchor="ctr"/>
            <a:lstStyle/>
            <a:p>
              <a:endParaRPr lang="ja-JP" altLang="en-US" sz="1600"/>
            </a:p>
          </p:txBody>
        </p:sp>
        <p:sp>
          <p:nvSpPr>
            <p:cNvPr id="47124" name="Line 17"/>
            <p:cNvSpPr>
              <a:spLocks noChangeShapeType="1"/>
            </p:cNvSpPr>
            <p:nvPr/>
          </p:nvSpPr>
          <p:spPr bwMode="auto">
            <a:xfrm rot="16200000">
              <a:off x="3378338" y="1904530"/>
              <a:ext cx="0" cy="2880000"/>
            </a:xfrm>
            <a:prstGeom prst="line">
              <a:avLst/>
            </a:prstGeom>
            <a:noFill/>
            <a:ln w="9525">
              <a:solidFill>
                <a:schemeClr val="tx1"/>
              </a:solidFill>
              <a:round/>
              <a:headEnd/>
              <a:tailEnd/>
            </a:ln>
          </p:spPr>
          <p:txBody>
            <a:bodyPr/>
            <a:lstStyle/>
            <a:p>
              <a:endParaRPr lang="ja-JP" altLang="en-US" sz="1600"/>
            </a:p>
          </p:txBody>
        </p:sp>
        <p:sp>
          <p:nvSpPr>
            <p:cNvPr id="47125" name="Line 18"/>
            <p:cNvSpPr>
              <a:spLocks noChangeShapeType="1"/>
            </p:cNvSpPr>
            <p:nvPr/>
          </p:nvSpPr>
          <p:spPr bwMode="auto">
            <a:xfrm>
              <a:off x="1938338" y="5504529"/>
              <a:ext cx="3400578" cy="0"/>
            </a:xfrm>
            <a:prstGeom prst="line">
              <a:avLst/>
            </a:prstGeom>
            <a:noFill/>
            <a:ln w="38100">
              <a:solidFill>
                <a:schemeClr val="tx1"/>
              </a:solidFill>
              <a:round/>
              <a:headEnd/>
              <a:tailEnd type="triangle" w="lg" len="lg"/>
            </a:ln>
          </p:spPr>
          <p:txBody>
            <a:bodyPr/>
            <a:lstStyle/>
            <a:p>
              <a:endParaRPr lang="ja-JP" altLang="en-US" sz="1600"/>
            </a:p>
          </p:txBody>
        </p:sp>
        <p:sp>
          <p:nvSpPr>
            <p:cNvPr id="47126" name="Text Box 19"/>
            <p:cNvSpPr txBox="1">
              <a:spLocks noChangeArrowheads="1"/>
            </p:cNvSpPr>
            <p:nvPr/>
          </p:nvSpPr>
          <p:spPr bwMode="auto">
            <a:xfrm>
              <a:off x="2258706" y="5608843"/>
              <a:ext cx="1754187" cy="338554"/>
            </a:xfrm>
            <a:prstGeom prst="rect">
              <a:avLst/>
            </a:prstGeom>
            <a:noFill/>
            <a:ln w="9525">
              <a:noFill/>
              <a:miter lim="800000"/>
              <a:headEnd/>
              <a:tailEnd/>
            </a:ln>
          </p:spPr>
          <p:txBody>
            <a:bodyPr>
              <a:spAutoFit/>
            </a:bodyPr>
            <a:lstStyle/>
            <a:p>
              <a:pPr algn="ctr"/>
              <a:r>
                <a:rPr lang="en-US" altLang="ja-JP" sz="1600" dirty="0">
                  <a:latin typeface="Verdana" pitchFamily="34" charset="0"/>
                  <a:ea typeface="ＭＳ Ｐゴシック" charset="-128"/>
                </a:rPr>
                <a:t>9.8</a:t>
              </a:r>
            </a:p>
          </p:txBody>
        </p:sp>
        <p:sp>
          <p:nvSpPr>
            <p:cNvPr id="47127" name="Text Box 20"/>
            <p:cNvSpPr txBox="1">
              <a:spLocks noChangeArrowheads="1"/>
            </p:cNvSpPr>
            <p:nvPr/>
          </p:nvSpPr>
          <p:spPr bwMode="auto">
            <a:xfrm>
              <a:off x="3745424" y="5608843"/>
              <a:ext cx="2812691" cy="338554"/>
            </a:xfrm>
            <a:prstGeom prst="rect">
              <a:avLst/>
            </a:prstGeom>
            <a:noFill/>
            <a:ln w="9525">
              <a:noFill/>
              <a:miter lim="800000"/>
              <a:headEnd/>
              <a:tailEnd/>
            </a:ln>
          </p:spPr>
          <p:txBody>
            <a:bodyPr wrap="square">
              <a:spAutoFit/>
            </a:bodyPr>
            <a:lstStyle/>
            <a:p>
              <a:pPr algn="ctr"/>
              <a:r>
                <a:rPr lang="en-US" altLang="ja-JP" sz="1600" dirty="0">
                  <a:latin typeface="Verdana" pitchFamily="34" charset="0"/>
                  <a:ea typeface="ＭＳ Ｐゴシック" charset="-128"/>
                </a:rPr>
                <a:t>10.0</a:t>
              </a:r>
              <a:r>
                <a:rPr lang="ja-JP" altLang="en-US" sz="1600" dirty="0">
                  <a:latin typeface="Verdana" pitchFamily="34" charset="0"/>
                  <a:ea typeface="ＭＳ Ｐゴシック" charset="-128"/>
                </a:rPr>
                <a:t>（最大実体）</a:t>
              </a:r>
            </a:p>
          </p:txBody>
        </p:sp>
        <p:sp>
          <p:nvSpPr>
            <p:cNvPr id="47128" name="AutoShape 21"/>
            <p:cNvSpPr>
              <a:spLocks noChangeArrowheads="1"/>
            </p:cNvSpPr>
            <p:nvPr/>
          </p:nvSpPr>
          <p:spPr bwMode="auto">
            <a:xfrm>
              <a:off x="3142619" y="2624530"/>
              <a:ext cx="1440000" cy="1440000"/>
            </a:xfrm>
            <a:prstGeom prst="rtTriangle">
              <a:avLst/>
            </a:prstGeom>
            <a:solidFill>
              <a:srgbClr val="FF0000"/>
            </a:solidFill>
            <a:ln w="19050">
              <a:solidFill>
                <a:schemeClr val="tx1"/>
              </a:solidFill>
              <a:miter lim="800000"/>
              <a:headEnd/>
              <a:tailEnd/>
            </a:ln>
          </p:spPr>
          <p:txBody>
            <a:bodyPr wrap="none" anchor="ctr"/>
            <a:lstStyle/>
            <a:p>
              <a:endParaRPr lang="ja-JP" altLang="en-US" sz="1600"/>
            </a:p>
          </p:txBody>
        </p:sp>
        <p:sp>
          <p:nvSpPr>
            <p:cNvPr id="47130" name="Line 23"/>
            <p:cNvSpPr>
              <a:spLocks noChangeShapeType="1"/>
            </p:cNvSpPr>
            <p:nvPr/>
          </p:nvSpPr>
          <p:spPr bwMode="auto">
            <a:xfrm flipH="1">
              <a:off x="3714443" y="2878804"/>
              <a:ext cx="1223963" cy="719138"/>
            </a:xfrm>
            <a:prstGeom prst="line">
              <a:avLst/>
            </a:prstGeom>
            <a:noFill/>
            <a:ln w="19050">
              <a:solidFill>
                <a:schemeClr val="tx1"/>
              </a:solidFill>
              <a:round/>
              <a:headEnd type="none" w="med" len="med"/>
              <a:tailEnd type="oval" w="lg" len="lg"/>
            </a:ln>
          </p:spPr>
          <p:txBody>
            <a:bodyPr/>
            <a:lstStyle/>
            <a:p>
              <a:endParaRPr lang="ja-JP" altLang="en-US" sz="1600"/>
            </a:p>
          </p:txBody>
        </p:sp>
        <p:sp>
          <p:nvSpPr>
            <p:cNvPr id="23" name="Line 7">
              <a:extLst>
                <a:ext uri="{FF2B5EF4-FFF2-40B4-BE49-F238E27FC236}">
                  <a16:creationId xmlns:a16="http://schemas.microsoft.com/office/drawing/2014/main" id="{FCB9D1F1-20A9-E248-667E-1653EEED0E8C}"/>
                </a:ext>
              </a:extLst>
            </p:cNvPr>
            <p:cNvSpPr>
              <a:spLocks noChangeShapeType="1"/>
            </p:cNvSpPr>
            <p:nvPr/>
          </p:nvSpPr>
          <p:spPr bwMode="auto">
            <a:xfrm>
              <a:off x="4592229" y="2507228"/>
              <a:ext cx="0" cy="3240000"/>
            </a:xfrm>
            <a:prstGeom prst="line">
              <a:avLst/>
            </a:prstGeom>
            <a:noFill/>
            <a:ln w="9525">
              <a:solidFill>
                <a:schemeClr val="tx1"/>
              </a:solidFill>
              <a:round/>
              <a:headEnd/>
              <a:tailEnd/>
            </a:ln>
          </p:spPr>
          <p:txBody>
            <a:bodyPr/>
            <a:lstStyle/>
            <a:p>
              <a:endParaRPr lang="ja-JP" altLang="en-US" sz="1600"/>
            </a:p>
          </p:txBody>
        </p:sp>
        <p:sp>
          <p:nvSpPr>
            <p:cNvPr id="24" name="Line 6">
              <a:extLst>
                <a:ext uri="{FF2B5EF4-FFF2-40B4-BE49-F238E27FC236}">
                  <a16:creationId xmlns:a16="http://schemas.microsoft.com/office/drawing/2014/main" id="{1FA45C7E-0E56-49CA-B3DD-746E9A062E1B}"/>
                </a:ext>
              </a:extLst>
            </p:cNvPr>
            <p:cNvSpPr>
              <a:spLocks noChangeShapeType="1"/>
            </p:cNvSpPr>
            <p:nvPr/>
          </p:nvSpPr>
          <p:spPr bwMode="auto">
            <a:xfrm flipH="1">
              <a:off x="2422576" y="2507228"/>
              <a:ext cx="0" cy="3240000"/>
            </a:xfrm>
            <a:prstGeom prst="line">
              <a:avLst/>
            </a:prstGeom>
            <a:noFill/>
            <a:ln w="9525">
              <a:solidFill>
                <a:schemeClr val="tx1"/>
              </a:solidFill>
              <a:round/>
              <a:headEnd/>
              <a:tailEnd/>
            </a:ln>
          </p:spPr>
          <p:txBody>
            <a:bodyPr/>
            <a:lstStyle/>
            <a:p>
              <a:endParaRPr lang="ja-JP" altLang="en-US" sz="1600"/>
            </a:p>
          </p:txBody>
        </p:sp>
        <p:sp>
          <p:nvSpPr>
            <p:cNvPr id="25" name="Line 8">
              <a:extLst>
                <a:ext uri="{FF2B5EF4-FFF2-40B4-BE49-F238E27FC236}">
                  <a16:creationId xmlns:a16="http://schemas.microsoft.com/office/drawing/2014/main" id="{24020366-0816-FF1F-5E4B-8BAECA07A3A4}"/>
                </a:ext>
              </a:extLst>
            </p:cNvPr>
            <p:cNvSpPr>
              <a:spLocks noChangeShapeType="1"/>
            </p:cNvSpPr>
            <p:nvPr/>
          </p:nvSpPr>
          <p:spPr bwMode="auto">
            <a:xfrm rot="16200000">
              <a:off x="3378338" y="1184530"/>
              <a:ext cx="0" cy="2880000"/>
            </a:xfrm>
            <a:prstGeom prst="line">
              <a:avLst/>
            </a:prstGeom>
            <a:noFill/>
            <a:ln w="9525">
              <a:solidFill>
                <a:schemeClr val="tx1"/>
              </a:solidFill>
              <a:round/>
              <a:headEnd/>
              <a:tailEnd/>
            </a:ln>
          </p:spPr>
          <p:txBody>
            <a:bodyPr/>
            <a:lstStyle/>
            <a:p>
              <a:endParaRPr lang="ja-JP" altLang="en-US" sz="1600"/>
            </a:p>
          </p:txBody>
        </p:sp>
        <p:sp>
          <p:nvSpPr>
            <p:cNvPr id="26" name="Text Box 22">
              <a:extLst>
                <a:ext uri="{FF2B5EF4-FFF2-40B4-BE49-F238E27FC236}">
                  <a16:creationId xmlns:a16="http://schemas.microsoft.com/office/drawing/2014/main" id="{3156DE44-7775-8226-84A9-C7A01F58666A}"/>
                </a:ext>
              </a:extLst>
            </p:cNvPr>
            <p:cNvSpPr txBox="1">
              <a:spLocks noChangeArrowheads="1"/>
            </p:cNvSpPr>
            <p:nvPr/>
          </p:nvSpPr>
          <p:spPr bwMode="auto">
            <a:xfrm>
              <a:off x="4797477" y="4247025"/>
              <a:ext cx="1034257" cy="584775"/>
            </a:xfrm>
            <a:prstGeom prst="rect">
              <a:avLst/>
            </a:prstGeom>
            <a:noFill/>
            <a:ln w="9525">
              <a:noFill/>
              <a:miter lim="800000"/>
              <a:headEnd/>
              <a:tailEnd/>
            </a:ln>
          </p:spPr>
          <p:txBody>
            <a:bodyPr wrap="none">
              <a:spAutoFit/>
            </a:bodyPr>
            <a:lstStyle/>
            <a:p>
              <a:r>
                <a:rPr lang="ja-JP" altLang="en-US" sz="1600" dirty="0">
                  <a:latin typeface="Verdana" pitchFamily="34" charset="0"/>
                  <a:ea typeface="ＭＳ Ｐゴシック" charset="-128"/>
                </a:rPr>
                <a:t>もともとの</a:t>
              </a:r>
              <a:endParaRPr lang="en-US" altLang="ja-JP" sz="1600" dirty="0">
                <a:latin typeface="Verdana" pitchFamily="34" charset="0"/>
                <a:ea typeface="ＭＳ Ｐゴシック" charset="-128"/>
              </a:endParaRPr>
            </a:p>
            <a:p>
              <a:r>
                <a:rPr lang="ja-JP" altLang="en-US" sz="1600" dirty="0">
                  <a:latin typeface="Verdana" pitchFamily="34" charset="0"/>
                  <a:ea typeface="ＭＳ Ｐゴシック" charset="-128"/>
                </a:rPr>
                <a:t>公差範囲</a:t>
              </a:r>
            </a:p>
          </p:txBody>
        </p:sp>
        <p:sp>
          <p:nvSpPr>
            <p:cNvPr id="27" name="Line 23">
              <a:extLst>
                <a:ext uri="{FF2B5EF4-FFF2-40B4-BE49-F238E27FC236}">
                  <a16:creationId xmlns:a16="http://schemas.microsoft.com/office/drawing/2014/main" id="{0436F84A-3A54-6345-079F-4A90D35CB206}"/>
                </a:ext>
              </a:extLst>
            </p:cNvPr>
            <p:cNvSpPr>
              <a:spLocks noChangeShapeType="1"/>
            </p:cNvSpPr>
            <p:nvPr/>
          </p:nvSpPr>
          <p:spPr bwMode="auto">
            <a:xfrm flipH="1">
              <a:off x="3714443" y="4552335"/>
              <a:ext cx="1078783" cy="250057"/>
            </a:xfrm>
            <a:prstGeom prst="line">
              <a:avLst/>
            </a:prstGeom>
            <a:noFill/>
            <a:ln w="19050">
              <a:solidFill>
                <a:schemeClr val="tx1"/>
              </a:solidFill>
              <a:round/>
              <a:headEnd type="none" w="med" len="med"/>
              <a:tailEnd type="oval" w="lg" len="lg"/>
            </a:ln>
          </p:spPr>
          <p:txBody>
            <a:bodyPr/>
            <a:lstStyle/>
            <a:p>
              <a:endParaRPr lang="ja-JP" altLang="en-US" sz="1600"/>
            </a:p>
          </p:txBody>
        </p:sp>
        <p:sp>
          <p:nvSpPr>
            <p:cNvPr id="28" name="Text Box 13">
              <a:extLst>
                <a:ext uri="{FF2B5EF4-FFF2-40B4-BE49-F238E27FC236}">
                  <a16:creationId xmlns:a16="http://schemas.microsoft.com/office/drawing/2014/main" id="{AC97E071-82BE-0954-0FCF-AC883FA10BE3}"/>
                </a:ext>
              </a:extLst>
            </p:cNvPr>
            <p:cNvSpPr txBox="1">
              <a:spLocks noChangeArrowheads="1"/>
            </p:cNvSpPr>
            <p:nvPr/>
          </p:nvSpPr>
          <p:spPr bwMode="auto">
            <a:xfrm>
              <a:off x="1333709" y="2454892"/>
              <a:ext cx="756000" cy="338554"/>
            </a:xfrm>
            <a:prstGeom prst="rect">
              <a:avLst/>
            </a:prstGeom>
            <a:noFill/>
            <a:ln w="9525">
              <a:noFill/>
              <a:miter lim="800000"/>
              <a:headEnd/>
              <a:tailEnd/>
            </a:ln>
          </p:spPr>
          <p:txBody>
            <a:bodyPr>
              <a:spAutoFit/>
            </a:bodyPr>
            <a:lstStyle/>
            <a:p>
              <a:pPr algn="ctr"/>
              <a:r>
                <a:rPr lang="en-US" altLang="ja-JP" sz="1600" dirty="0">
                  <a:latin typeface="Verdana" pitchFamily="34" charset="0"/>
                  <a:ea typeface="ＭＳ Ｐゴシック" charset="-128"/>
                </a:rPr>
                <a:t>0.</a:t>
              </a:r>
              <a:r>
                <a:rPr lang="ja-JP" altLang="en-US" sz="1600" dirty="0">
                  <a:latin typeface="Verdana" pitchFamily="34" charset="0"/>
                  <a:ea typeface="ＭＳ Ｐゴシック" charset="-128"/>
                </a:rPr>
                <a:t>４</a:t>
              </a:r>
              <a:endParaRPr lang="en-US" altLang="ja-JP" sz="1600" dirty="0">
                <a:latin typeface="Verdana" pitchFamily="34" charset="0"/>
                <a:ea typeface="ＭＳ Ｐゴシック" charset="-128"/>
              </a:endParaRPr>
            </a:p>
          </p:txBody>
        </p:sp>
      </p:grpSp>
      <p:sp>
        <p:nvSpPr>
          <p:cNvPr id="29" name="テキスト ボックス 28">
            <a:extLst>
              <a:ext uri="{FF2B5EF4-FFF2-40B4-BE49-F238E27FC236}">
                <a16:creationId xmlns:a16="http://schemas.microsoft.com/office/drawing/2014/main" id="{77CC4FE8-B2F9-B089-37AE-27E2BAC41D70}"/>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31" name="テキスト ボックス 30">
            <a:extLst>
              <a:ext uri="{FF2B5EF4-FFF2-40B4-BE49-F238E27FC236}">
                <a16:creationId xmlns:a16="http://schemas.microsoft.com/office/drawing/2014/main" id="{D1C85C95-A1D9-827C-E997-5F08F00B4583}"/>
              </a:ext>
            </a:extLst>
          </p:cNvPr>
          <p:cNvSpPr txBox="1"/>
          <p:nvPr/>
        </p:nvSpPr>
        <p:spPr>
          <a:xfrm>
            <a:off x="5429981" y="5779206"/>
            <a:ext cx="1714178" cy="318924"/>
          </a:xfrm>
          <a:prstGeom prst="rect">
            <a:avLst/>
          </a:prstGeom>
          <a:noFill/>
        </p:spPr>
        <p:txBody>
          <a:bodyPr wrap="none" lIns="36000" tIns="36000" rIns="36000" bIns="36000" rtlCol="0">
            <a:spAutoFit/>
          </a:bodyPr>
          <a:lstStyle/>
          <a:p>
            <a:r>
              <a:rPr lang="ja-JP" altLang="en-US" sz="1600" dirty="0">
                <a:latin typeface="+mj-lt"/>
                <a:ea typeface="+mj-ea"/>
              </a:rPr>
              <a:t>動的公差線図の例</a:t>
            </a:r>
            <a:endParaRPr kumimoji="1" lang="ja-JP" altLang="en-US" sz="1600" dirty="0">
              <a:latin typeface="+mj-lt"/>
              <a:ea typeface="+mj-e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5"/>
          <p:cNvSpPr>
            <a:spLocks noGrp="1" noChangeArrowheads="1"/>
          </p:cNvSpPr>
          <p:nvPr>
            <p:ph idx="1"/>
          </p:nvPr>
        </p:nvSpPr>
        <p:spPr>
          <a:prstGeom prst="rect">
            <a:avLst/>
          </a:prstGeom>
        </p:spPr>
        <p:txBody>
          <a:bodyPr/>
          <a:lstStyle/>
          <a:p>
            <a:r>
              <a:rPr lang="ja-JP" altLang="en-US" dirty="0"/>
              <a:t>ゲージによる最大実体公差方式の検証</a:t>
            </a:r>
          </a:p>
          <a:p>
            <a:pPr lvl="1"/>
            <a:r>
              <a:rPr lang="ja-JP" altLang="en-US" dirty="0"/>
              <a:t>左図の検査をするために，右図のゲージを利用する</a:t>
            </a:r>
            <a:endParaRPr lang="en-US" altLang="ja-JP" dirty="0"/>
          </a:p>
          <a:p>
            <a:pPr lvl="2"/>
            <a:r>
              <a:rPr lang="ja-JP" altLang="en-US" dirty="0"/>
              <a:t>部品の最大実体に対応するゲージ</a:t>
            </a:r>
            <a:endParaRPr lang="en-US" altLang="ja-JP" dirty="0"/>
          </a:p>
          <a:p>
            <a:pPr lvl="1"/>
            <a:r>
              <a:rPr lang="ja-JP" altLang="en-US" dirty="0"/>
              <a:t>機能ゲージの利用により，コストの削減，検査の効率化</a:t>
            </a:r>
            <a:endParaRPr lang="en-US" altLang="ja-JP" dirty="0"/>
          </a:p>
          <a:p>
            <a:pPr lvl="1"/>
            <a:r>
              <a:rPr lang="ja-JP" altLang="en-US" dirty="0"/>
              <a:t>大量生産（自動車）では，最大実体公差と機能ゲージの利用が最大の経済性を持つ</a:t>
            </a:r>
          </a:p>
        </p:txBody>
      </p:sp>
      <p:sp>
        <p:nvSpPr>
          <p:cNvPr id="34821" name="Rectangle 4"/>
          <p:cNvSpPr>
            <a:spLocks noGrp="1" noChangeArrowheads="1"/>
          </p:cNvSpPr>
          <p:nvPr>
            <p:ph type="title"/>
          </p:nvPr>
        </p:nvSpPr>
        <p:spPr>
          <a:prstGeom prst="rect">
            <a:avLst/>
          </a:prstGeom>
        </p:spPr>
        <p:txBody>
          <a:bodyPr/>
          <a:lstStyle/>
          <a:p>
            <a:r>
              <a:rPr lang="ja-JP" altLang="en-US" dirty="0"/>
              <a:t>機能ゲージ</a:t>
            </a:r>
          </a:p>
        </p:txBody>
      </p:sp>
      <p:grpSp>
        <p:nvGrpSpPr>
          <p:cNvPr id="2" name="グループ化 1">
            <a:extLst>
              <a:ext uri="{FF2B5EF4-FFF2-40B4-BE49-F238E27FC236}">
                <a16:creationId xmlns:a16="http://schemas.microsoft.com/office/drawing/2014/main" id="{7A741BB9-BF9C-3D52-44E4-43211AF8D8DC}"/>
              </a:ext>
            </a:extLst>
          </p:cNvPr>
          <p:cNvGrpSpPr/>
          <p:nvPr/>
        </p:nvGrpSpPr>
        <p:grpSpPr>
          <a:xfrm>
            <a:off x="1797403" y="2866404"/>
            <a:ext cx="2438133" cy="3191642"/>
            <a:chOff x="243906" y="1008108"/>
            <a:chExt cx="2438133" cy="3191642"/>
          </a:xfrm>
        </p:grpSpPr>
        <p:sp>
          <p:nvSpPr>
            <p:cNvPr id="3" name="正方形/長方形 2">
              <a:extLst>
                <a:ext uri="{FF2B5EF4-FFF2-40B4-BE49-F238E27FC236}">
                  <a16:creationId xmlns:a16="http://schemas.microsoft.com/office/drawing/2014/main" id="{F50F58EC-BD7A-3289-1BB5-ED24CFA44B13}"/>
                </a:ext>
              </a:extLst>
            </p:cNvPr>
            <p:cNvSpPr/>
            <p:nvPr/>
          </p:nvSpPr>
          <p:spPr bwMode="auto">
            <a:xfrm>
              <a:off x="619332" y="1743608"/>
              <a:ext cx="1085401" cy="2070569"/>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 name="正方形/長方形 3">
              <a:extLst>
                <a:ext uri="{FF2B5EF4-FFF2-40B4-BE49-F238E27FC236}">
                  <a16:creationId xmlns:a16="http://schemas.microsoft.com/office/drawing/2014/main" id="{D69FC638-F80D-DD07-C2B0-D06AE69AC8DF}"/>
                </a:ext>
              </a:extLst>
            </p:cNvPr>
            <p:cNvSpPr/>
            <p:nvPr/>
          </p:nvSpPr>
          <p:spPr bwMode="auto">
            <a:xfrm rot="16200000">
              <a:off x="1039580" y="2638279"/>
              <a:ext cx="2056128"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5" name="グループ化 4">
              <a:extLst>
                <a:ext uri="{FF2B5EF4-FFF2-40B4-BE49-F238E27FC236}">
                  <a16:creationId xmlns:a16="http://schemas.microsoft.com/office/drawing/2014/main" id="{B37861F7-9E7D-AA6C-440E-444B87CA3C70}"/>
                </a:ext>
              </a:extLst>
            </p:cNvPr>
            <p:cNvGrpSpPr/>
            <p:nvPr/>
          </p:nvGrpSpPr>
          <p:grpSpPr>
            <a:xfrm rot="16200000">
              <a:off x="2346112" y="1687847"/>
              <a:ext cx="144000" cy="392277"/>
              <a:chOff x="2603776" y="4845450"/>
              <a:chExt cx="144000" cy="392277"/>
            </a:xfrm>
          </p:grpSpPr>
          <p:sp>
            <p:nvSpPr>
              <p:cNvPr id="47" name="二等辺三角形 46">
                <a:extLst>
                  <a:ext uri="{FF2B5EF4-FFF2-40B4-BE49-F238E27FC236}">
                    <a16:creationId xmlns:a16="http://schemas.microsoft.com/office/drawing/2014/main" id="{4C291696-1D0D-ED10-0F01-4EE622FDA255}"/>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8" name="直線コネクタ 47">
                <a:extLst>
                  <a:ext uri="{FF2B5EF4-FFF2-40B4-BE49-F238E27FC236}">
                    <a16:creationId xmlns:a16="http://schemas.microsoft.com/office/drawing/2014/main" id="{38398872-DE3B-37C9-88FB-26ED3963C259}"/>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6" name="正方形/長方形 5">
              <a:extLst>
                <a:ext uri="{FF2B5EF4-FFF2-40B4-BE49-F238E27FC236}">
                  <a16:creationId xmlns:a16="http://schemas.microsoft.com/office/drawing/2014/main" id="{137C874E-92C5-A3BF-6C66-35F03E31B178}"/>
                </a:ext>
              </a:extLst>
            </p:cNvPr>
            <p:cNvSpPr>
              <a:spLocks noChangeAspect="1"/>
            </p:cNvSpPr>
            <p:nvPr/>
          </p:nvSpPr>
          <p:spPr bwMode="auto">
            <a:xfrm>
              <a:off x="2430039" y="175749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 name="円/楕円 7">
              <a:extLst>
                <a:ext uri="{FF2B5EF4-FFF2-40B4-BE49-F238E27FC236}">
                  <a16:creationId xmlns:a16="http://schemas.microsoft.com/office/drawing/2014/main" id="{F206882E-E560-FAE9-B7FE-DA3127AA6F85}"/>
                </a:ext>
              </a:extLst>
            </p:cNvPr>
            <p:cNvSpPr/>
            <p:nvPr/>
          </p:nvSpPr>
          <p:spPr bwMode="auto">
            <a:xfrm>
              <a:off x="888629" y="2787617"/>
              <a:ext cx="546806" cy="546806"/>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 name="直線コネクタ 7">
              <a:extLst>
                <a:ext uri="{FF2B5EF4-FFF2-40B4-BE49-F238E27FC236}">
                  <a16:creationId xmlns:a16="http://schemas.microsoft.com/office/drawing/2014/main" id="{43A6DD8B-0667-BE2D-EE1F-3BEBFF67CD5F}"/>
                </a:ext>
              </a:extLst>
            </p:cNvPr>
            <p:cNvCxnSpPr/>
            <p:nvPr/>
          </p:nvCxnSpPr>
          <p:spPr bwMode="auto">
            <a:xfrm flipV="1">
              <a:off x="522326" y="2252519"/>
              <a:ext cx="0" cy="802176"/>
            </a:xfrm>
            <a:prstGeom prst="line">
              <a:avLst/>
            </a:prstGeom>
            <a:noFill/>
            <a:ln w="12700" cap="flat" cmpd="sng" algn="ctr">
              <a:solidFill>
                <a:schemeClr val="tx1"/>
              </a:solidFill>
              <a:prstDash val="solid"/>
              <a:round/>
              <a:headEnd type="arrow" w="sm" len="lg"/>
              <a:tailEnd type="arrow" w="sm" len="lg"/>
            </a:ln>
            <a:effectLst/>
          </p:spPr>
        </p:cxnSp>
        <p:cxnSp>
          <p:nvCxnSpPr>
            <p:cNvPr id="9" name="直線コネクタ 8">
              <a:extLst>
                <a:ext uri="{FF2B5EF4-FFF2-40B4-BE49-F238E27FC236}">
                  <a16:creationId xmlns:a16="http://schemas.microsoft.com/office/drawing/2014/main" id="{CF0AFDA7-E530-F53A-49F8-72C4A337A4A3}"/>
                </a:ext>
              </a:extLst>
            </p:cNvPr>
            <p:cNvCxnSpPr/>
            <p:nvPr/>
          </p:nvCxnSpPr>
          <p:spPr bwMode="auto">
            <a:xfrm flipH="1">
              <a:off x="440505" y="3061020"/>
              <a:ext cx="1338668" cy="0"/>
            </a:xfrm>
            <a:prstGeom prst="line">
              <a:avLst/>
            </a:prstGeom>
            <a:noFill/>
            <a:ln w="12700" cap="flat" cmpd="sng" algn="ctr">
              <a:solidFill>
                <a:schemeClr val="tx1"/>
              </a:solidFill>
              <a:prstDash val="lgDashDot"/>
              <a:round/>
              <a:headEnd type="none" w="sm" len="lg"/>
              <a:tailEnd type="none" w="sm" len="lg"/>
            </a:ln>
            <a:effectLst/>
          </p:spPr>
        </p:cxnSp>
        <p:cxnSp>
          <p:nvCxnSpPr>
            <p:cNvPr id="10" name="直線コネクタ 9">
              <a:extLst>
                <a:ext uri="{FF2B5EF4-FFF2-40B4-BE49-F238E27FC236}">
                  <a16:creationId xmlns:a16="http://schemas.microsoft.com/office/drawing/2014/main" id="{0ACF084D-85F2-A58A-0C5C-FEFF148CB98D}"/>
                </a:ext>
              </a:extLst>
            </p:cNvPr>
            <p:cNvCxnSpPr/>
            <p:nvPr/>
          </p:nvCxnSpPr>
          <p:spPr bwMode="auto">
            <a:xfrm flipH="1">
              <a:off x="1149138" y="1618721"/>
              <a:ext cx="15370" cy="2381029"/>
            </a:xfrm>
            <a:prstGeom prst="line">
              <a:avLst/>
            </a:prstGeom>
            <a:noFill/>
            <a:ln w="12700" cap="flat" cmpd="sng" algn="ctr">
              <a:solidFill>
                <a:schemeClr val="tx1"/>
              </a:solidFill>
              <a:prstDash val="lgDashDot"/>
              <a:round/>
              <a:headEnd type="none" w="sm" len="lg"/>
              <a:tailEnd type="none" w="sm" len="lg"/>
            </a:ln>
            <a:effectLst/>
          </p:spPr>
        </p:cxnSp>
        <p:sp>
          <p:nvSpPr>
            <p:cNvPr id="11" name="正方形/長方形 10">
              <a:extLst>
                <a:ext uri="{FF2B5EF4-FFF2-40B4-BE49-F238E27FC236}">
                  <a16:creationId xmlns:a16="http://schemas.microsoft.com/office/drawing/2014/main" id="{697702C1-9B6C-5087-C495-22C4699C6F99}"/>
                </a:ext>
              </a:extLst>
            </p:cNvPr>
            <p:cNvSpPr>
              <a:spLocks/>
            </p:cNvSpPr>
            <p:nvPr/>
          </p:nvSpPr>
          <p:spPr bwMode="auto">
            <a:xfrm rot="16200000">
              <a:off x="171906" y="2544255"/>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3</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12" name="グループ化 11">
              <a:extLst>
                <a:ext uri="{FF2B5EF4-FFF2-40B4-BE49-F238E27FC236}">
                  <a16:creationId xmlns:a16="http://schemas.microsoft.com/office/drawing/2014/main" id="{5FC3959A-3A5D-1D3C-2C49-D616ECB0CC09}"/>
                </a:ext>
              </a:extLst>
            </p:cNvPr>
            <p:cNvGrpSpPr/>
            <p:nvPr/>
          </p:nvGrpSpPr>
          <p:grpSpPr>
            <a:xfrm rot="2280000" flipH="1">
              <a:off x="813450" y="3248417"/>
              <a:ext cx="144000" cy="392277"/>
              <a:chOff x="2603776" y="4845450"/>
              <a:chExt cx="144000" cy="392277"/>
            </a:xfrm>
          </p:grpSpPr>
          <p:sp>
            <p:nvSpPr>
              <p:cNvPr id="45" name="二等辺三角形 44">
                <a:extLst>
                  <a:ext uri="{FF2B5EF4-FFF2-40B4-BE49-F238E27FC236}">
                    <a16:creationId xmlns:a16="http://schemas.microsoft.com/office/drawing/2014/main" id="{0BE8A0F1-24B5-B913-4A6A-EE2290282A78}"/>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6" name="直線コネクタ 45">
                <a:extLst>
                  <a:ext uri="{FF2B5EF4-FFF2-40B4-BE49-F238E27FC236}">
                    <a16:creationId xmlns:a16="http://schemas.microsoft.com/office/drawing/2014/main" id="{F6466090-4DF6-6656-2C31-4AFBBA6F1D41}"/>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cxnSp>
          <p:nvCxnSpPr>
            <p:cNvPr id="13" name="直線コネクタ 12">
              <a:extLst>
                <a:ext uri="{FF2B5EF4-FFF2-40B4-BE49-F238E27FC236}">
                  <a16:creationId xmlns:a16="http://schemas.microsoft.com/office/drawing/2014/main" id="{05092980-06AC-7E30-6A84-F0DBA44F4C64}"/>
                </a:ext>
              </a:extLst>
            </p:cNvPr>
            <p:cNvCxnSpPr/>
            <p:nvPr/>
          </p:nvCxnSpPr>
          <p:spPr bwMode="auto">
            <a:xfrm flipH="1">
              <a:off x="1827303" y="3061020"/>
              <a:ext cx="501224" cy="0"/>
            </a:xfrm>
            <a:prstGeom prst="line">
              <a:avLst/>
            </a:prstGeom>
            <a:noFill/>
            <a:ln w="12700" cap="flat" cmpd="sng" algn="ctr">
              <a:solidFill>
                <a:schemeClr val="tx1"/>
              </a:solidFill>
              <a:prstDash val="lgDashDot"/>
              <a:round/>
              <a:headEnd type="none" w="sm" len="lg"/>
              <a:tailEnd type="none" w="sm" len="lg"/>
            </a:ln>
            <a:effectLst/>
          </p:spPr>
        </p:cxnSp>
        <p:cxnSp>
          <p:nvCxnSpPr>
            <p:cNvPr id="14" name="直線コネクタ 13">
              <a:extLst>
                <a:ext uri="{FF2B5EF4-FFF2-40B4-BE49-F238E27FC236}">
                  <a16:creationId xmlns:a16="http://schemas.microsoft.com/office/drawing/2014/main" id="{E003C4BD-1B62-C264-F81D-7642C44F3E0E}"/>
                </a:ext>
              </a:extLst>
            </p:cNvPr>
            <p:cNvCxnSpPr/>
            <p:nvPr/>
          </p:nvCxnSpPr>
          <p:spPr bwMode="auto">
            <a:xfrm>
              <a:off x="1930913" y="2793076"/>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15" name="直線コネクタ 14">
              <a:extLst>
                <a:ext uri="{FF2B5EF4-FFF2-40B4-BE49-F238E27FC236}">
                  <a16:creationId xmlns:a16="http://schemas.microsoft.com/office/drawing/2014/main" id="{A785ACFB-BEDA-1997-1A23-9D56EC30F7E4}"/>
                </a:ext>
              </a:extLst>
            </p:cNvPr>
            <p:cNvCxnSpPr/>
            <p:nvPr/>
          </p:nvCxnSpPr>
          <p:spPr bwMode="auto">
            <a:xfrm>
              <a:off x="1930913" y="3283295"/>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16" name="直線コネクタ 15">
              <a:extLst>
                <a:ext uri="{FF2B5EF4-FFF2-40B4-BE49-F238E27FC236}">
                  <a16:creationId xmlns:a16="http://schemas.microsoft.com/office/drawing/2014/main" id="{491779EE-668C-01F8-0774-27468129C8CD}"/>
                </a:ext>
              </a:extLst>
            </p:cNvPr>
            <p:cNvCxnSpPr/>
            <p:nvPr/>
          </p:nvCxnSpPr>
          <p:spPr bwMode="auto">
            <a:xfrm flipH="1">
              <a:off x="667526" y="1394252"/>
              <a:ext cx="180000" cy="0"/>
            </a:xfrm>
            <a:prstGeom prst="line">
              <a:avLst/>
            </a:prstGeom>
            <a:noFill/>
            <a:ln w="12700" cap="flat" cmpd="sng" algn="ctr">
              <a:solidFill>
                <a:schemeClr val="tx1"/>
              </a:solidFill>
              <a:prstDash val="solid"/>
              <a:round/>
              <a:headEnd type="none" w="sm" len="lg"/>
              <a:tailEnd type="none" w="sm" len="lg"/>
            </a:ln>
            <a:effectLst/>
          </p:spPr>
        </p:cxnSp>
        <p:cxnSp>
          <p:nvCxnSpPr>
            <p:cNvPr id="17" name="直線コネクタ 16">
              <a:extLst>
                <a:ext uri="{FF2B5EF4-FFF2-40B4-BE49-F238E27FC236}">
                  <a16:creationId xmlns:a16="http://schemas.microsoft.com/office/drawing/2014/main" id="{254BA891-0D8C-6215-079F-D0BC38154756}"/>
                </a:ext>
              </a:extLst>
            </p:cNvPr>
            <p:cNvCxnSpPr/>
            <p:nvPr/>
          </p:nvCxnSpPr>
          <p:spPr bwMode="auto">
            <a:xfrm flipH="1" flipV="1">
              <a:off x="589833" y="1248529"/>
              <a:ext cx="471501" cy="826796"/>
            </a:xfrm>
            <a:prstGeom prst="line">
              <a:avLst/>
            </a:prstGeom>
            <a:noFill/>
            <a:ln w="12700" cap="flat" cmpd="sng" algn="ctr">
              <a:solidFill>
                <a:schemeClr val="tx1"/>
              </a:solidFill>
              <a:prstDash val="solid"/>
              <a:round/>
              <a:headEnd type="arrow" w="sm" len="lg"/>
              <a:tailEnd type="none" w="sm" len="lg"/>
            </a:ln>
            <a:effectLst/>
          </p:spPr>
        </p:cxnSp>
        <p:cxnSp>
          <p:nvCxnSpPr>
            <p:cNvPr id="18" name="直線コネクタ 17">
              <a:extLst>
                <a:ext uri="{FF2B5EF4-FFF2-40B4-BE49-F238E27FC236}">
                  <a16:creationId xmlns:a16="http://schemas.microsoft.com/office/drawing/2014/main" id="{5CB0434A-991C-58DD-DD4E-BF707F12F117}"/>
                </a:ext>
              </a:extLst>
            </p:cNvPr>
            <p:cNvCxnSpPr/>
            <p:nvPr/>
          </p:nvCxnSpPr>
          <p:spPr bwMode="auto">
            <a:xfrm flipH="1">
              <a:off x="589835" y="1248528"/>
              <a:ext cx="881209" cy="0"/>
            </a:xfrm>
            <a:prstGeom prst="line">
              <a:avLst/>
            </a:prstGeom>
            <a:noFill/>
            <a:ln w="12700" cap="flat" cmpd="sng" algn="ctr">
              <a:solidFill>
                <a:schemeClr val="tx1"/>
              </a:solidFill>
              <a:prstDash val="solid"/>
              <a:round/>
              <a:headEnd type="none" w="sm" len="lg"/>
              <a:tailEnd type="none" w="sm" len="lg"/>
            </a:ln>
            <a:effectLst/>
          </p:spPr>
        </p:cxnSp>
        <p:cxnSp>
          <p:nvCxnSpPr>
            <p:cNvPr id="19" name="直線コネクタ 18">
              <a:extLst>
                <a:ext uri="{FF2B5EF4-FFF2-40B4-BE49-F238E27FC236}">
                  <a16:creationId xmlns:a16="http://schemas.microsoft.com/office/drawing/2014/main" id="{7DE9B3CA-7E08-B925-9920-83164834BD0F}"/>
                </a:ext>
              </a:extLst>
            </p:cNvPr>
            <p:cNvCxnSpPr/>
            <p:nvPr/>
          </p:nvCxnSpPr>
          <p:spPr bwMode="auto">
            <a:xfrm>
              <a:off x="1037271" y="2811657"/>
              <a:ext cx="240631" cy="500514"/>
            </a:xfrm>
            <a:prstGeom prst="line">
              <a:avLst/>
            </a:prstGeom>
            <a:noFill/>
            <a:ln w="12700" cap="flat" cmpd="sng" algn="ctr">
              <a:solidFill>
                <a:schemeClr val="tx1"/>
              </a:solidFill>
              <a:prstDash val="solid"/>
              <a:round/>
              <a:headEnd type="arrow" w="sm" len="lg"/>
              <a:tailEnd type="arrow" w="sm" len="lg"/>
            </a:ln>
            <a:effectLst/>
          </p:spPr>
        </p:cxnSp>
        <p:sp>
          <p:nvSpPr>
            <p:cNvPr id="20" name="円/楕円 40">
              <a:extLst>
                <a:ext uri="{FF2B5EF4-FFF2-40B4-BE49-F238E27FC236}">
                  <a16:creationId xmlns:a16="http://schemas.microsoft.com/office/drawing/2014/main" id="{85B7C186-D9B8-4817-AEB1-B7A34D45E317}"/>
                </a:ext>
              </a:extLst>
            </p:cNvPr>
            <p:cNvSpPr/>
            <p:nvPr/>
          </p:nvSpPr>
          <p:spPr bwMode="auto">
            <a:xfrm>
              <a:off x="951017" y="2041504"/>
              <a:ext cx="422031" cy="422031"/>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1" name="直線コネクタ 20">
              <a:extLst>
                <a:ext uri="{FF2B5EF4-FFF2-40B4-BE49-F238E27FC236}">
                  <a16:creationId xmlns:a16="http://schemas.microsoft.com/office/drawing/2014/main" id="{893905A0-9020-DAA4-AC7F-68CEDAB516C3}"/>
                </a:ext>
              </a:extLst>
            </p:cNvPr>
            <p:cNvCxnSpPr/>
            <p:nvPr/>
          </p:nvCxnSpPr>
          <p:spPr bwMode="auto">
            <a:xfrm flipH="1">
              <a:off x="440504" y="2252519"/>
              <a:ext cx="1338669" cy="0"/>
            </a:xfrm>
            <a:prstGeom prst="line">
              <a:avLst/>
            </a:prstGeom>
            <a:noFill/>
            <a:ln w="12700" cap="flat" cmpd="sng" algn="ctr">
              <a:solidFill>
                <a:schemeClr val="tx1"/>
              </a:solidFill>
              <a:prstDash val="lgDashDot"/>
              <a:round/>
              <a:headEnd type="none" w="sm" len="lg"/>
              <a:tailEnd type="none" w="sm" len="lg"/>
            </a:ln>
            <a:effectLst/>
          </p:spPr>
        </p:cxnSp>
        <p:cxnSp>
          <p:nvCxnSpPr>
            <p:cNvPr id="22" name="直線コネクタ 21">
              <a:extLst>
                <a:ext uri="{FF2B5EF4-FFF2-40B4-BE49-F238E27FC236}">
                  <a16:creationId xmlns:a16="http://schemas.microsoft.com/office/drawing/2014/main" id="{413C9C13-2698-FB25-F018-ECD15CD6AF3B}"/>
                </a:ext>
              </a:extLst>
            </p:cNvPr>
            <p:cNvCxnSpPr/>
            <p:nvPr/>
          </p:nvCxnSpPr>
          <p:spPr bwMode="auto">
            <a:xfrm flipH="1" flipV="1">
              <a:off x="1061335" y="2084951"/>
              <a:ext cx="211755" cy="380197"/>
            </a:xfrm>
            <a:prstGeom prst="line">
              <a:avLst/>
            </a:prstGeom>
            <a:noFill/>
            <a:ln w="9525" cap="flat" cmpd="sng" algn="ctr">
              <a:solidFill>
                <a:schemeClr val="tx1"/>
              </a:solidFill>
              <a:prstDash val="solid"/>
              <a:round/>
              <a:headEnd type="arrow" w="sm" len="lg"/>
              <a:tailEnd type="arrow" w="sm" len="lg"/>
            </a:ln>
            <a:effectLst/>
          </p:spPr>
        </p:cxnSp>
        <p:cxnSp>
          <p:nvCxnSpPr>
            <p:cNvPr id="23" name="直線コネクタ 22">
              <a:extLst>
                <a:ext uri="{FF2B5EF4-FFF2-40B4-BE49-F238E27FC236}">
                  <a16:creationId xmlns:a16="http://schemas.microsoft.com/office/drawing/2014/main" id="{F3B04E2F-F214-FF92-24C4-4E0CE4E6A52A}"/>
                </a:ext>
              </a:extLst>
            </p:cNvPr>
            <p:cNvCxnSpPr/>
            <p:nvPr/>
          </p:nvCxnSpPr>
          <p:spPr bwMode="auto">
            <a:xfrm flipH="1">
              <a:off x="1822490" y="2260231"/>
              <a:ext cx="501224" cy="0"/>
            </a:xfrm>
            <a:prstGeom prst="line">
              <a:avLst/>
            </a:prstGeom>
            <a:noFill/>
            <a:ln w="12700" cap="flat" cmpd="sng" algn="ctr">
              <a:solidFill>
                <a:schemeClr val="tx1"/>
              </a:solidFill>
              <a:prstDash val="lgDashDot"/>
              <a:round/>
              <a:headEnd type="none" w="sm" len="lg"/>
              <a:tailEnd type="none" w="sm" len="lg"/>
            </a:ln>
            <a:effectLst/>
          </p:spPr>
        </p:cxnSp>
        <p:cxnSp>
          <p:nvCxnSpPr>
            <p:cNvPr id="24" name="直線コネクタ 23">
              <a:extLst>
                <a:ext uri="{FF2B5EF4-FFF2-40B4-BE49-F238E27FC236}">
                  <a16:creationId xmlns:a16="http://schemas.microsoft.com/office/drawing/2014/main" id="{73E0B9A4-3DCC-B646-552B-2808BE79F665}"/>
                </a:ext>
              </a:extLst>
            </p:cNvPr>
            <p:cNvCxnSpPr/>
            <p:nvPr/>
          </p:nvCxnSpPr>
          <p:spPr bwMode="auto">
            <a:xfrm>
              <a:off x="1924520" y="2031878"/>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25" name="直線コネクタ 24">
              <a:extLst>
                <a:ext uri="{FF2B5EF4-FFF2-40B4-BE49-F238E27FC236}">
                  <a16:creationId xmlns:a16="http://schemas.microsoft.com/office/drawing/2014/main" id="{883DBD70-6C40-5EFE-FEBC-A98DB757ECE8}"/>
                </a:ext>
              </a:extLst>
            </p:cNvPr>
            <p:cNvCxnSpPr/>
            <p:nvPr/>
          </p:nvCxnSpPr>
          <p:spPr bwMode="auto">
            <a:xfrm>
              <a:off x="1912728" y="2445805"/>
              <a:ext cx="286248" cy="0"/>
            </a:xfrm>
            <a:prstGeom prst="line">
              <a:avLst/>
            </a:prstGeom>
            <a:noFill/>
            <a:ln w="28575" cap="flat" cmpd="sng" algn="ctr">
              <a:solidFill>
                <a:schemeClr val="tx1"/>
              </a:solidFill>
              <a:prstDash val="sysDash"/>
              <a:round/>
              <a:headEnd type="none" w="lg" len="lg"/>
              <a:tailEnd type="none" w="lg" len="lg"/>
            </a:ln>
            <a:effectLst/>
          </p:spPr>
        </p:cxnSp>
        <p:grpSp>
          <p:nvGrpSpPr>
            <p:cNvPr id="26" name="グループ化 25">
              <a:extLst>
                <a:ext uri="{FF2B5EF4-FFF2-40B4-BE49-F238E27FC236}">
                  <a16:creationId xmlns:a16="http://schemas.microsoft.com/office/drawing/2014/main" id="{7A1C21CA-79C1-4895-7540-C66C6E584C3C}"/>
                </a:ext>
              </a:extLst>
            </p:cNvPr>
            <p:cNvGrpSpPr/>
            <p:nvPr/>
          </p:nvGrpSpPr>
          <p:grpSpPr>
            <a:xfrm>
              <a:off x="839199" y="1271434"/>
              <a:ext cx="1721236" cy="252000"/>
              <a:chOff x="1586561" y="1892123"/>
              <a:chExt cx="1721236" cy="252000"/>
            </a:xfrm>
          </p:grpSpPr>
          <p:sp>
            <p:nvSpPr>
              <p:cNvPr id="36" name="正方形/長方形 35">
                <a:extLst>
                  <a:ext uri="{FF2B5EF4-FFF2-40B4-BE49-F238E27FC236}">
                    <a16:creationId xmlns:a16="http://schemas.microsoft.com/office/drawing/2014/main" id="{C8CF2F4A-80A5-B7A7-5725-97C76CCE16C3}"/>
                  </a:ext>
                </a:extLst>
              </p:cNvPr>
              <p:cNvSpPr>
                <a:spLocks noChangeAspect="1"/>
              </p:cNvSpPr>
              <p:nvPr/>
            </p:nvSpPr>
            <p:spPr bwMode="auto">
              <a:xfrm>
                <a:off x="1586561" y="189212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7" name="正方形/長方形 36">
                <a:extLst>
                  <a:ext uri="{FF2B5EF4-FFF2-40B4-BE49-F238E27FC236}">
                    <a16:creationId xmlns:a16="http://schemas.microsoft.com/office/drawing/2014/main" id="{ECCE9C88-9AD0-37AC-CD3C-A9B0A45505B0}"/>
                  </a:ext>
                </a:extLst>
              </p:cNvPr>
              <p:cNvSpPr>
                <a:spLocks/>
              </p:cNvSpPr>
              <p:nvPr/>
            </p:nvSpPr>
            <p:spPr bwMode="auto">
              <a:xfrm>
                <a:off x="1840406" y="1892123"/>
                <a:ext cx="75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  M</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8" name="正方形/長方形 37">
                <a:extLst>
                  <a:ext uri="{FF2B5EF4-FFF2-40B4-BE49-F238E27FC236}">
                    <a16:creationId xmlns:a16="http://schemas.microsoft.com/office/drawing/2014/main" id="{610AA032-9E6B-8AEC-6A67-99186414E61D}"/>
                  </a:ext>
                </a:extLst>
              </p:cNvPr>
              <p:cNvSpPr>
                <a:spLocks noChangeAspect="1"/>
              </p:cNvSpPr>
              <p:nvPr/>
            </p:nvSpPr>
            <p:spPr bwMode="auto">
              <a:xfrm>
                <a:off x="2593773" y="189212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9" name="円/楕円 20">
                <a:extLst>
                  <a:ext uri="{FF2B5EF4-FFF2-40B4-BE49-F238E27FC236}">
                    <a16:creationId xmlns:a16="http://schemas.microsoft.com/office/drawing/2014/main" id="{004B968D-0D64-1D05-762B-631910ED3EE1}"/>
                  </a:ext>
                </a:extLst>
              </p:cNvPr>
              <p:cNvSpPr>
                <a:spLocks noChangeAspect="1"/>
              </p:cNvSpPr>
              <p:nvPr/>
            </p:nvSpPr>
            <p:spPr bwMode="auto">
              <a:xfrm>
                <a:off x="1657844" y="1964123"/>
                <a:ext cx="108000" cy="108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0" name="直線コネクタ 39">
                <a:extLst>
                  <a:ext uri="{FF2B5EF4-FFF2-40B4-BE49-F238E27FC236}">
                    <a16:creationId xmlns:a16="http://schemas.microsoft.com/office/drawing/2014/main" id="{A41D0430-9384-2EBD-77B4-EFF26D7A5430}"/>
                  </a:ext>
                </a:extLst>
              </p:cNvPr>
              <p:cNvCxnSpPr/>
              <p:nvPr/>
            </p:nvCxnSpPr>
            <p:spPr bwMode="auto">
              <a:xfrm>
                <a:off x="1611055" y="2018123"/>
                <a:ext cx="201578" cy="0"/>
              </a:xfrm>
              <a:prstGeom prst="line">
                <a:avLst/>
              </a:prstGeom>
              <a:noFill/>
              <a:ln w="12700" cap="flat" cmpd="sng" algn="ctr">
                <a:solidFill>
                  <a:schemeClr val="tx1"/>
                </a:solidFill>
                <a:prstDash val="solid"/>
                <a:round/>
                <a:headEnd type="none" w="lg" len="lg"/>
                <a:tailEnd type="none" w="lg" len="lg"/>
              </a:ln>
              <a:effectLst/>
            </p:spPr>
          </p:cxnSp>
          <p:cxnSp>
            <p:nvCxnSpPr>
              <p:cNvPr id="41" name="直線コネクタ 40">
                <a:extLst>
                  <a:ext uri="{FF2B5EF4-FFF2-40B4-BE49-F238E27FC236}">
                    <a16:creationId xmlns:a16="http://schemas.microsoft.com/office/drawing/2014/main" id="{D243BA63-2E48-FDCD-C798-07B998EE2D12}"/>
                  </a:ext>
                </a:extLst>
              </p:cNvPr>
              <p:cNvCxnSpPr/>
              <p:nvPr/>
            </p:nvCxnSpPr>
            <p:spPr bwMode="auto">
              <a:xfrm rot="5400000">
                <a:off x="1611055" y="2018123"/>
                <a:ext cx="201578" cy="0"/>
              </a:xfrm>
              <a:prstGeom prst="line">
                <a:avLst/>
              </a:prstGeom>
              <a:noFill/>
              <a:ln w="12700" cap="flat" cmpd="sng" algn="ctr">
                <a:solidFill>
                  <a:schemeClr val="tx1"/>
                </a:solidFill>
                <a:prstDash val="solid"/>
                <a:round/>
                <a:headEnd type="none" w="lg" len="lg"/>
                <a:tailEnd type="none" w="lg" len="lg"/>
              </a:ln>
              <a:effectLst/>
            </p:spPr>
          </p:cxnSp>
          <p:sp>
            <p:nvSpPr>
              <p:cNvPr id="42" name="正方形/長方形 41">
                <a:extLst>
                  <a:ext uri="{FF2B5EF4-FFF2-40B4-BE49-F238E27FC236}">
                    <a16:creationId xmlns:a16="http://schemas.microsoft.com/office/drawing/2014/main" id="{6B0ADFFE-FA7A-10F1-4894-896B18E0AAC6}"/>
                  </a:ext>
                </a:extLst>
              </p:cNvPr>
              <p:cNvSpPr>
                <a:spLocks/>
              </p:cNvSpPr>
              <p:nvPr/>
            </p:nvSpPr>
            <p:spPr bwMode="auto">
              <a:xfrm>
                <a:off x="2839797" y="1892123"/>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 M</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3" name="円/楕円 76">
                <a:extLst>
                  <a:ext uri="{FF2B5EF4-FFF2-40B4-BE49-F238E27FC236}">
                    <a16:creationId xmlns:a16="http://schemas.microsoft.com/office/drawing/2014/main" id="{A44301E6-0202-34E9-1705-DE94EBC273A4}"/>
                  </a:ext>
                </a:extLst>
              </p:cNvPr>
              <p:cNvSpPr>
                <a:spLocks noChangeAspect="1"/>
              </p:cNvSpPr>
              <p:nvPr/>
            </p:nvSpPr>
            <p:spPr bwMode="auto">
              <a:xfrm>
                <a:off x="2346026" y="1910123"/>
                <a:ext cx="216000" cy="216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4" name="円/楕円 77">
                <a:extLst>
                  <a:ext uri="{FF2B5EF4-FFF2-40B4-BE49-F238E27FC236}">
                    <a16:creationId xmlns:a16="http://schemas.microsoft.com/office/drawing/2014/main" id="{8ECC40E1-DB35-4C57-1E08-2CC4A1600848}"/>
                  </a:ext>
                </a:extLst>
              </p:cNvPr>
              <p:cNvSpPr>
                <a:spLocks noChangeAspect="1"/>
              </p:cNvSpPr>
              <p:nvPr/>
            </p:nvSpPr>
            <p:spPr bwMode="auto">
              <a:xfrm>
                <a:off x="3068919" y="1910123"/>
                <a:ext cx="216000" cy="216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27" name="正方形/長方形 26">
              <a:extLst>
                <a:ext uri="{FF2B5EF4-FFF2-40B4-BE49-F238E27FC236}">
                  <a16:creationId xmlns:a16="http://schemas.microsoft.com/office/drawing/2014/main" id="{FF77CFFC-3F05-B775-5704-9184BF361069}"/>
                </a:ext>
              </a:extLst>
            </p:cNvPr>
            <p:cNvSpPr>
              <a:spLocks noChangeAspect="1"/>
            </p:cNvSpPr>
            <p:nvPr/>
          </p:nvSpPr>
          <p:spPr bwMode="auto">
            <a:xfrm>
              <a:off x="717419" y="3444229"/>
              <a:ext cx="252000" cy="252000"/>
            </a:xfrm>
            <a:prstGeom prst="rect">
              <a:avLst/>
            </a:prstGeom>
            <a:solidFill>
              <a:schemeClr val="bg2"/>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28" name="グループ化 27">
              <a:extLst>
                <a:ext uri="{FF2B5EF4-FFF2-40B4-BE49-F238E27FC236}">
                  <a16:creationId xmlns:a16="http://schemas.microsoft.com/office/drawing/2014/main" id="{0E7D68D8-0FB5-AD0B-5520-25DBA3D3D8D5}"/>
                </a:ext>
              </a:extLst>
            </p:cNvPr>
            <p:cNvGrpSpPr/>
            <p:nvPr/>
          </p:nvGrpSpPr>
          <p:grpSpPr>
            <a:xfrm>
              <a:off x="795968" y="1008108"/>
              <a:ext cx="747358" cy="307777"/>
              <a:chOff x="4698498" y="3654611"/>
              <a:chExt cx="747358" cy="307777"/>
            </a:xfrm>
          </p:grpSpPr>
          <p:sp>
            <p:nvSpPr>
              <p:cNvPr id="34" name="正方形/長方形 33">
                <a:extLst>
                  <a:ext uri="{FF2B5EF4-FFF2-40B4-BE49-F238E27FC236}">
                    <a16:creationId xmlns:a16="http://schemas.microsoft.com/office/drawing/2014/main" id="{2CFA9F6C-646A-A032-FB82-7540E063105B}"/>
                  </a:ext>
                </a:extLst>
              </p:cNvPr>
              <p:cNvSpPr/>
              <p:nvPr/>
            </p:nvSpPr>
            <p:spPr>
              <a:xfrm>
                <a:off x="4698498" y="3654611"/>
                <a:ext cx="482824"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15</a:t>
                </a:r>
                <a:endParaRPr lang="ja-JP" altLang="en-US" i="1" dirty="0"/>
              </a:p>
            </p:txBody>
          </p:sp>
          <p:sp>
            <p:nvSpPr>
              <p:cNvPr id="35" name="正方形/長方形 34">
                <a:extLst>
                  <a:ext uri="{FF2B5EF4-FFF2-40B4-BE49-F238E27FC236}">
                    <a16:creationId xmlns:a16="http://schemas.microsoft.com/office/drawing/2014/main" id="{62A191FF-31F4-4F8D-E084-56A4BC312F8B}"/>
                  </a:ext>
                </a:extLst>
              </p:cNvPr>
              <p:cNvSpPr/>
              <p:nvPr/>
            </p:nvSpPr>
            <p:spPr>
              <a:xfrm>
                <a:off x="5046388" y="3684341"/>
                <a:ext cx="399468" cy="271869"/>
              </a:xfrm>
              <a:prstGeom prst="rect">
                <a:avLst/>
              </a:prstGeom>
            </p:spPr>
            <p:txBody>
              <a:bodyPr wrap="none">
                <a:spAutoFit/>
              </a:bodyPr>
              <a:lstStyle/>
              <a:p>
                <a:pPr algn="ctr">
                  <a:lnSpc>
                    <a:spcPts val="700"/>
                  </a:lnSpc>
                </a:pPr>
                <a:r>
                  <a:rPr lang="en-US" altLang="ja-JP" sz="800" i="1" dirty="0">
                    <a:sym typeface="Symbol" panose="05050102010706020507" pitchFamily="18" charset="2"/>
                  </a:rPr>
                  <a:t>+</a:t>
                </a:r>
                <a:r>
                  <a:rPr lang="en-US" altLang="ja-JP" sz="100" i="1" dirty="0">
                    <a:sym typeface="Symbol" panose="05050102010706020507" pitchFamily="18" charset="2"/>
                  </a:rPr>
                  <a:t> </a:t>
                </a:r>
                <a:r>
                  <a:rPr lang="en-US" altLang="ja-JP" sz="800" i="1" dirty="0">
                    <a:sym typeface="Symbol" panose="05050102010706020507" pitchFamily="18" charset="2"/>
                  </a:rPr>
                  <a:t>0.2</a:t>
                </a:r>
              </a:p>
              <a:p>
                <a:pPr algn="ctr">
                  <a:lnSpc>
                    <a:spcPts val="700"/>
                  </a:lnSpc>
                </a:pPr>
                <a:r>
                  <a:rPr lang="en-US" altLang="ja-JP" sz="300" i="1" dirty="0">
                    <a:sym typeface="Symbol" panose="05050102010706020507" pitchFamily="18" charset="2"/>
                  </a:rPr>
                  <a:t> </a:t>
                </a:r>
                <a:r>
                  <a:rPr lang="en-US" altLang="ja-JP" sz="800" i="1" dirty="0">
                    <a:sym typeface="Symbol" panose="05050102010706020507" pitchFamily="18" charset="2"/>
                  </a:rPr>
                  <a:t>0</a:t>
                </a:r>
                <a:endParaRPr lang="ja-JP" altLang="en-US" sz="1000" i="1" dirty="0"/>
              </a:p>
            </p:txBody>
          </p:sp>
        </p:grpSp>
        <p:grpSp>
          <p:nvGrpSpPr>
            <p:cNvPr id="29" name="グループ化 28">
              <a:extLst>
                <a:ext uri="{FF2B5EF4-FFF2-40B4-BE49-F238E27FC236}">
                  <a16:creationId xmlns:a16="http://schemas.microsoft.com/office/drawing/2014/main" id="{FF730850-D7AA-6CE6-1A9C-7B378288D94E}"/>
                </a:ext>
              </a:extLst>
            </p:cNvPr>
            <p:cNvGrpSpPr/>
            <p:nvPr/>
          </p:nvGrpSpPr>
          <p:grpSpPr>
            <a:xfrm>
              <a:off x="1636598" y="3891973"/>
              <a:ext cx="743350" cy="307777"/>
              <a:chOff x="4698498" y="3654611"/>
              <a:chExt cx="743350" cy="307777"/>
            </a:xfrm>
          </p:grpSpPr>
          <p:sp>
            <p:nvSpPr>
              <p:cNvPr id="32" name="正方形/長方形 31">
                <a:extLst>
                  <a:ext uri="{FF2B5EF4-FFF2-40B4-BE49-F238E27FC236}">
                    <a16:creationId xmlns:a16="http://schemas.microsoft.com/office/drawing/2014/main" id="{1FFC2060-06AE-AE18-6494-985AB0BF65D3}"/>
                  </a:ext>
                </a:extLst>
              </p:cNvPr>
              <p:cNvSpPr/>
              <p:nvPr/>
            </p:nvSpPr>
            <p:spPr>
              <a:xfrm>
                <a:off x="4698498" y="3654611"/>
                <a:ext cx="482824"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25</a:t>
                </a:r>
                <a:endParaRPr lang="ja-JP" altLang="en-US" i="1" dirty="0"/>
              </a:p>
            </p:txBody>
          </p:sp>
          <p:sp>
            <p:nvSpPr>
              <p:cNvPr id="33" name="正方形/長方形 32">
                <a:extLst>
                  <a:ext uri="{FF2B5EF4-FFF2-40B4-BE49-F238E27FC236}">
                    <a16:creationId xmlns:a16="http://schemas.microsoft.com/office/drawing/2014/main" id="{F9BE748B-B652-5B94-E039-6806A94D1D27}"/>
                  </a:ext>
                </a:extLst>
              </p:cNvPr>
              <p:cNvSpPr/>
              <p:nvPr/>
            </p:nvSpPr>
            <p:spPr>
              <a:xfrm>
                <a:off x="5050395" y="3684341"/>
                <a:ext cx="391453" cy="271869"/>
              </a:xfrm>
              <a:prstGeom prst="rect">
                <a:avLst/>
              </a:prstGeom>
            </p:spPr>
            <p:txBody>
              <a:bodyPr wrap="none">
                <a:spAutoFit/>
              </a:bodyPr>
              <a:lstStyle/>
              <a:p>
                <a:pPr algn="ctr">
                  <a:lnSpc>
                    <a:spcPts val="700"/>
                  </a:lnSpc>
                </a:pPr>
                <a:r>
                  <a:rPr lang="en-US" altLang="ja-JP" sz="800" i="1" dirty="0">
                    <a:sym typeface="Symbol" panose="05050102010706020507" pitchFamily="18" charset="2"/>
                  </a:rPr>
                  <a:t>+</a:t>
                </a:r>
                <a:r>
                  <a:rPr lang="en-US" altLang="ja-JP" sz="100" i="1" dirty="0">
                    <a:sym typeface="Symbol" panose="05050102010706020507" pitchFamily="18" charset="2"/>
                  </a:rPr>
                  <a:t> </a:t>
                </a:r>
                <a:r>
                  <a:rPr lang="en-US" altLang="ja-JP" sz="800" i="1" dirty="0">
                    <a:sym typeface="Symbol" panose="05050102010706020507" pitchFamily="18" charset="2"/>
                  </a:rPr>
                  <a:t>0.3</a:t>
                </a:r>
              </a:p>
              <a:p>
                <a:pPr algn="ctr">
                  <a:lnSpc>
                    <a:spcPts val="700"/>
                  </a:lnSpc>
                </a:pPr>
                <a:r>
                  <a:rPr lang="en-US" altLang="ja-JP" sz="300" i="1" dirty="0">
                    <a:sym typeface="Symbol" panose="05050102010706020507" pitchFamily="18" charset="2"/>
                  </a:rPr>
                  <a:t> </a:t>
                </a:r>
                <a:r>
                  <a:rPr lang="en-US" altLang="ja-JP" sz="800" i="1" dirty="0">
                    <a:sym typeface="Symbol" panose="05050102010706020507" pitchFamily="18" charset="2"/>
                  </a:rPr>
                  <a:t>0</a:t>
                </a:r>
                <a:endParaRPr lang="ja-JP" altLang="en-US" sz="1000" i="1" dirty="0"/>
              </a:p>
            </p:txBody>
          </p:sp>
        </p:grpSp>
        <p:cxnSp>
          <p:nvCxnSpPr>
            <p:cNvPr id="30" name="直線コネクタ 29">
              <a:extLst>
                <a:ext uri="{FF2B5EF4-FFF2-40B4-BE49-F238E27FC236}">
                  <a16:creationId xmlns:a16="http://schemas.microsoft.com/office/drawing/2014/main" id="{C48149B2-6C5D-8921-C157-7FBE1BD59371}"/>
                </a:ext>
              </a:extLst>
            </p:cNvPr>
            <p:cNvCxnSpPr/>
            <p:nvPr/>
          </p:nvCxnSpPr>
          <p:spPr bwMode="auto">
            <a:xfrm>
              <a:off x="1277424" y="3299709"/>
              <a:ext cx="413112" cy="840322"/>
            </a:xfrm>
            <a:prstGeom prst="line">
              <a:avLst/>
            </a:prstGeom>
            <a:noFill/>
            <a:ln w="12700" cap="flat" cmpd="sng" algn="ctr">
              <a:solidFill>
                <a:schemeClr val="tx1"/>
              </a:solidFill>
              <a:prstDash val="solid"/>
              <a:round/>
              <a:headEnd type="arrow" w="sm" len="lg"/>
              <a:tailEnd type="none" w="sm" len="lg"/>
            </a:ln>
            <a:effectLst/>
          </p:spPr>
        </p:cxnSp>
        <p:cxnSp>
          <p:nvCxnSpPr>
            <p:cNvPr id="31" name="直線コネクタ 30">
              <a:extLst>
                <a:ext uri="{FF2B5EF4-FFF2-40B4-BE49-F238E27FC236}">
                  <a16:creationId xmlns:a16="http://schemas.microsoft.com/office/drawing/2014/main" id="{A21AE887-72DC-9456-8AC0-250837A24134}"/>
                </a:ext>
              </a:extLst>
            </p:cNvPr>
            <p:cNvCxnSpPr/>
            <p:nvPr/>
          </p:nvCxnSpPr>
          <p:spPr bwMode="auto">
            <a:xfrm flipH="1">
              <a:off x="1691960" y="4135132"/>
              <a:ext cx="583393" cy="0"/>
            </a:xfrm>
            <a:prstGeom prst="line">
              <a:avLst/>
            </a:prstGeom>
            <a:noFill/>
            <a:ln w="12700" cap="flat" cmpd="sng" algn="ctr">
              <a:solidFill>
                <a:schemeClr val="tx1"/>
              </a:solidFill>
              <a:prstDash val="solid"/>
              <a:round/>
              <a:headEnd type="none" w="sm" len="lg"/>
              <a:tailEnd type="none" w="sm" len="lg"/>
            </a:ln>
            <a:effectLst/>
          </p:spPr>
        </p:cxnSp>
      </p:grpSp>
      <p:grpSp>
        <p:nvGrpSpPr>
          <p:cNvPr id="49" name="グループ化 48">
            <a:extLst>
              <a:ext uri="{FF2B5EF4-FFF2-40B4-BE49-F238E27FC236}">
                <a16:creationId xmlns:a16="http://schemas.microsoft.com/office/drawing/2014/main" id="{65C62E9F-69E4-96BD-E1E7-B56249B6D83F}"/>
              </a:ext>
            </a:extLst>
          </p:cNvPr>
          <p:cNvGrpSpPr/>
          <p:nvPr/>
        </p:nvGrpSpPr>
        <p:grpSpPr>
          <a:xfrm>
            <a:off x="4569014" y="3125974"/>
            <a:ext cx="2411496" cy="2925894"/>
            <a:chOff x="3015517" y="1267678"/>
            <a:chExt cx="2411496" cy="2925894"/>
          </a:xfrm>
        </p:grpSpPr>
        <p:sp>
          <p:nvSpPr>
            <p:cNvPr id="50" name="正方形/長方形 49">
              <a:extLst>
                <a:ext uri="{FF2B5EF4-FFF2-40B4-BE49-F238E27FC236}">
                  <a16:creationId xmlns:a16="http://schemas.microsoft.com/office/drawing/2014/main" id="{73ADC3FD-5169-D7EC-9B50-56EF020569BA}"/>
                </a:ext>
              </a:extLst>
            </p:cNvPr>
            <p:cNvSpPr/>
            <p:nvPr/>
          </p:nvSpPr>
          <p:spPr bwMode="auto">
            <a:xfrm>
              <a:off x="3340335" y="1755319"/>
              <a:ext cx="1213108" cy="2070569"/>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1" name="正方形/長方形 50">
              <a:extLst>
                <a:ext uri="{FF2B5EF4-FFF2-40B4-BE49-F238E27FC236}">
                  <a16:creationId xmlns:a16="http://schemas.microsoft.com/office/drawing/2014/main" id="{3EC0773E-5B95-CA4A-D7E2-E1FCF4FEF3B8}"/>
                </a:ext>
              </a:extLst>
            </p:cNvPr>
            <p:cNvSpPr/>
            <p:nvPr/>
          </p:nvSpPr>
          <p:spPr bwMode="auto">
            <a:xfrm rot="16200000">
              <a:off x="4191741" y="2685508"/>
              <a:ext cx="2056128" cy="211039"/>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2" name="直線コネクタ 51">
              <a:extLst>
                <a:ext uri="{FF2B5EF4-FFF2-40B4-BE49-F238E27FC236}">
                  <a16:creationId xmlns:a16="http://schemas.microsoft.com/office/drawing/2014/main" id="{E4974AD9-858A-2015-8925-07732F33FBB4}"/>
                </a:ext>
              </a:extLst>
            </p:cNvPr>
            <p:cNvCxnSpPr/>
            <p:nvPr/>
          </p:nvCxnSpPr>
          <p:spPr bwMode="auto">
            <a:xfrm flipV="1">
              <a:off x="3255748" y="2260232"/>
              <a:ext cx="0" cy="801682"/>
            </a:xfrm>
            <a:prstGeom prst="line">
              <a:avLst/>
            </a:prstGeom>
            <a:noFill/>
            <a:ln w="12700" cap="flat" cmpd="sng" algn="ctr">
              <a:solidFill>
                <a:schemeClr val="tx1"/>
              </a:solidFill>
              <a:prstDash val="solid"/>
              <a:round/>
              <a:headEnd type="arrow" w="sm" len="lg"/>
              <a:tailEnd type="arrow" w="sm" len="lg"/>
            </a:ln>
            <a:effectLst/>
          </p:spPr>
        </p:cxnSp>
        <p:cxnSp>
          <p:nvCxnSpPr>
            <p:cNvPr id="53" name="直線コネクタ 52">
              <a:extLst>
                <a:ext uri="{FF2B5EF4-FFF2-40B4-BE49-F238E27FC236}">
                  <a16:creationId xmlns:a16="http://schemas.microsoft.com/office/drawing/2014/main" id="{AA17F02E-2F2B-CB51-6EE6-6F4A6C539AB8}"/>
                </a:ext>
              </a:extLst>
            </p:cNvPr>
            <p:cNvCxnSpPr/>
            <p:nvPr/>
          </p:nvCxnSpPr>
          <p:spPr bwMode="auto">
            <a:xfrm flipH="1">
              <a:off x="3242017" y="3059957"/>
              <a:ext cx="1396012" cy="0"/>
            </a:xfrm>
            <a:prstGeom prst="line">
              <a:avLst/>
            </a:prstGeom>
            <a:noFill/>
            <a:ln w="12700" cap="flat" cmpd="sng" algn="ctr">
              <a:solidFill>
                <a:schemeClr val="tx1"/>
              </a:solidFill>
              <a:prstDash val="lgDashDot"/>
              <a:round/>
              <a:headEnd type="none" w="sm" len="lg"/>
              <a:tailEnd type="none" w="sm" len="lg"/>
            </a:ln>
            <a:effectLst/>
          </p:spPr>
        </p:cxnSp>
        <p:cxnSp>
          <p:nvCxnSpPr>
            <p:cNvPr id="54" name="直線コネクタ 53">
              <a:extLst>
                <a:ext uri="{FF2B5EF4-FFF2-40B4-BE49-F238E27FC236}">
                  <a16:creationId xmlns:a16="http://schemas.microsoft.com/office/drawing/2014/main" id="{2BEFCDF5-338C-BA50-D303-5F2DE18ECB87}"/>
                </a:ext>
              </a:extLst>
            </p:cNvPr>
            <p:cNvCxnSpPr/>
            <p:nvPr/>
          </p:nvCxnSpPr>
          <p:spPr bwMode="auto">
            <a:xfrm>
              <a:off x="3944296" y="1618721"/>
              <a:ext cx="8805" cy="2317418"/>
            </a:xfrm>
            <a:prstGeom prst="line">
              <a:avLst/>
            </a:prstGeom>
            <a:noFill/>
            <a:ln w="12700" cap="flat" cmpd="sng" algn="ctr">
              <a:solidFill>
                <a:schemeClr val="tx1"/>
              </a:solidFill>
              <a:prstDash val="lgDashDot"/>
              <a:round/>
              <a:headEnd type="none" w="sm" len="lg"/>
              <a:tailEnd type="none" w="sm" len="lg"/>
            </a:ln>
            <a:effectLst/>
          </p:spPr>
        </p:cxnSp>
        <p:cxnSp>
          <p:nvCxnSpPr>
            <p:cNvPr id="55" name="直線コネクタ 54">
              <a:extLst>
                <a:ext uri="{FF2B5EF4-FFF2-40B4-BE49-F238E27FC236}">
                  <a16:creationId xmlns:a16="http://schemas.microsoft.com/office/drawing/2014/main" id="{1C8CC794-7F29-6092-9972-F0BD8B4E5D30}"/>
                </a:ext>
              </a:extLst>
            </p:cNvPr>
            <p:cNvCxnSpPr>
              <a:endCxn id="59" idx="1"/>
            </p:cNvCxnSpPr>
            <p:nvPr/>
          </p:nvCxnSpPr>
          <p:spPr bwMode="auto">
            <a:xfrm flipH="1">
              <a:off x="4713382" y="3051837"/>
              <a:ext cx="713631" cy="0"/>
            </a:xfrm>
            <a:prstGeom prst="line">
              <a:avLst/>
            </a:prstGeom>
            <a:noFill/>
            <a:ln w="12700" cap="flat" cmpd="sng" algn="ctr">
              <a:solidFill>
                <a:schemeClr val="tx1"/>
              </a:solidFill>
              <a:prstDash val="lgDashDot"/>
              <a:round/>
              <a:headEnd type="none" w="sm" len="lg"/>
              <a:tailEnd type="none" w="sm" len="lg"/>
            </a:ln>
            <a:effectLst/>
          </p:spPr>
        </p:cxnSp>
        <p:cxnSp>
          <p:nvCxnSpPr>
            <p:cNvPr id="56" name="直線コネクタ 55">
              <a:extLst>
                <a:ext uri="{FF2B5EF4-FFF2-40B4-BE49-F238E27FC236}">
                  <a16:creationId xmlns:a16="http://schemas.microsoft.com/office/drawing/2014/main" id="{27ED02D0-377B-3641-DF6E-02D4CEA99772}"/>
                </a:ext>
              </a:extLst>
            </p:cNvPr>
            <p:cNvCxnSpPr/>
            <p:nvPr/>
          </p:nvCxnSpPr>
          <p:spPr bwMode="auto">
            <a:xfrm flipH="1">
              <a:off x="3212039" y="2255005"/>
              <a:ext cx="1469700" cy="0"/>
            </a:xfrm>
            <a:prstGeom prst="line">
              <a:avLst/>
            </a:prstGeom>
            <a:noFill/>
            <a:ln w="12700" cap="flat" cmpd="sng" algn="ctr">
              <a:solidFill>
                <a:schemeClr val="tx1"/>
              </a:solidFill>
              <a:prstDash val="lgDashDot"/>
              <a:round/>
              <a:headEnd type="none" w="sm" len="lg"/>
              <a:tailEnd type="none" w="sm" len="lg"/>
            </a:ln>
            <a:effectLst/>
          </p:spPr>
        </p:cxnSp>
        <p:cxnSp>
          <p:nvCxnSpPr>
            <p:cNvPr id="57" name="直線コネクタ 56">
              <a:extLst>
                <a:ext uri="{FF2B5EF4-FFF2-40B4-BE49-F238E27FC236}">
                  <a16:creationId xmlns:a16="http://schemas.microsoft.com/office/drawing/2014/main" id="{68DE2340-56BF-BEFA-9D38-0EAB04856ACC}"/>
                </a:ext>
              </a:extLst>
            </p:cNvPr>
            <p:cNvCxnSpPr/>
            <p:nvPr/>
          </p:nvCxnSpPr>
          <p:spPr bwMode="auto">
            <a:xfrm flipV="1">
              <a:off x="3863334" y="2075325"/>
              <a:ext cx="153378" cy="375127"/>
            </a:xfrm>
            <a:prstGeom prst="line">
              <a:avLst/>
            </a:prstGeom>
            <a:noFill/>
            <a:ln w="12700" cap="flat" cmpd="sng" algn="ctr">
              <a:solidFill>
                <a:schemeClr val="tx1"/>
              </a:solidFill>
              <a:prstDash val="solid"/>
              <a:round/>
              <a:headEnd type="arrow" w="sm" len="lg"/>
              <a:tailEnd type="arrow" w="sm" len="lg"/>
            </a:ln>
            <a:effectLst/>
          </p:spPr>
        </p:cxnSp>
        <p:sp>
          <p:nvSpPr>
            <p:cNvPr id="58" name="正方形/長方形 57">
              <a:extLst>
                <a:ext uri="{FF2B5EF4-FFF2-40B4-BE49-F238E27FC236}">
                  <a16:creationId xmlns:a16="http://schemas.microsoft.com/office/drawing/2014/main" id="{D0E0EC69-9620-384A-EE51-AF0D77D54CB6}"/>
                </a:ext>
              </a:extLst>
            </p:cNvPr>
            <p:cNvSpPr/>
            <p:nvPr/>
          </p:nvSpPr>
          <p:spPr bwMode="auto">
            <a:xfrm>
              <a:off x="4757092" y="2041503"/>
              <a:ext cx="354106" cy="422031"/>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9" name="正方形/長方形 58">
              <a:extLst>
                <a:ext uri="{FF2B5EF4-FFF2-40B4-BE49-F238E27FC236}">
                  <a16:creationId xmlns:a16="http://schemas.microsoft.com/office/drawing/2014/main" id="{20B24E25-FA3B-8037-29DF-F8675887958F}"/>
                </a:ext>
              </a:extLst>
            </p:cNvPr>
            <p:cNvSpPr/>
            <p:nvPr/>
          </p:nvSpPr>
          <p:spPr bwMode="auto">
            <a:xfrm>
              <a:off x="4713382" y="2777430"/>
              <a:ext cx="399359" cy="548813"/>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0" name="直線コネクタ 59">
              <a:extLst>
                <a:ext uri="{FF2B5EF4-FFF2-40B4-BE49-F238E27FC236}">
                  <a16:creationId xmlns:a16="http://schemas.microsoft.com/office/drawing/2014/main" id="{467ACA99-0DF0-5637-477E-64F71431E05C}"/>
                </a:ext>
              </a:extLst>
            </p:cNvPr>
            <p:cNvCxnSpPr/>
            <p:nvPr/>
          </p:nvCxnSpPr>
          <p:spPr bwMode="auto">
            <a:xfrm flipH="1" flipV="1">
              <a:off x="4697940" y="2252519"/>
              <a:ext cx="705238" cy="7712"/>
            </a:xfrm>
            <a:prstGeom prst="line">
              <a:avLst/>
            </a:prstGeom>
            <a:noFill/>
            <a:ln w="12700" cap="flat" cmpd="sng" algn="ctr">
              <a:solidFill>
                <a:schemeClr val="tx1"/>
              </a:solidFill>
              <a:prstDash val="lgDashDot"/>
              <a:round/>
              <a:headEnd type="none" w="sm" len="lg"/>
              <a:tailEnd type="none" w="sm" len="lg"/>
            </a:ln>
            <a:effectLst/>
          </p:spPr>
        </p:cxnSp>
        <p:sp>
          <p:nvSpPr>
            <p:cNvPr id="61" name="円/楕円 100">
              <a:extLst>
                <a:ext uri="{FF2B5EF4-FFF2-40B4-BE49-F238E27FC236}">
                  <a16:creationId xmlns:a16="http://schemas.microsoft.com/office/drawing/2014/main" id="{ABA4C7D1-3E1F-8CB6-055D-A93A1DC6F6DA}"/>
                </a:ext>
              </a:extLst>
            </p:cNvPr>
            <p:cNvSpPr/>
            <p:nvPr/>
          </p:nvSpPr>
          <p:spPr bwMode="auto">
            <a:xfrm>
              <a:off x="3670893" y="2787617"/>
              <a:ext cx="546806" cy="546806"/>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2" name="円/楕円 101">
              <a:extLst>
                <a:ext uri="{FF2B5EF4-FFF2-40B4-BE49-F238E27FC236}">
                  <a16:creationId xmlns:a16="http://schemas.microsoft.com/office/drawing/2014/main" id="{BD93704E-D3E9-DFA4-9883-52F2D0399BAF}"/>
                </a:ext>
              </a:extLst>
            </p:cNvPr>
            <p:cNvSpPr/>
            <p:nvPr/>
          </p:nvSpPr>
          <p:spPr bwMode="auto">
            <a:xfrm>
              <a:off x="3733281" y="2041504"/>
              <a:ext cx="422031" cy="422031"/>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3" name="正方形/長方形 62">
              <a:extLst>
                <a:ext uri="{FF2B5EF4-FFF2-40B4-BE49-F238E27FC236}">
                  <a16:creationId xmlns:a16="http://schemas.microsoft.com/office/drawing/2014/main" id="{C64B04E8-FD5F-B5F7-4203-DB8BF54199C3}"/>
                </a:ext>
              </a:extLst>
            </p:cNvPr>
            <p:cNvSpPr/>
            <p:nvPr/>
          </p:nvSpPr>
          <p:spPr>
            <a:xfrm rot="16200000">
              <a:off x="2977687" y="2501618"/>
              <a:ext cx="383438" cy="307777"/>
            </a:xfrm>
            <a:prstGeom prst="rect">
              <a:avLst/>
            </a:prstGeom>
          </p:spPr>
          <p:txBody>
            <a:bodyPr wrap="none">
              <a:spAutoFit/>
            </a:bodyPr>
            <a:lstStyle/>
            <a:p>
              <a:pPr algn="ctr"/>
              <a:r>
                <a:rPr lang="en-US" altLang="ja-JP" sz="1400" i="1" dirty="0"/>
                <a:t>30</a:t>
              </a:r>
              <a:endParaRPr lang="ja-JP" altLang="en-US" sz="1400" i="1" dirty="0"/>
            </a:p>
          </p:txBody>
        </p:sp>
        <p:cxnSp>
          <p:nvCxnSpPr>
            <p:cNvPr id="143360" name="直線コネクタ 143359">
              <a:extLst>
                <a:ext uri="{FF2B5EF4-FFF2-40B4-BE49-F238E27FC236}">
                  <a16:creationId xmlns:a16="http://schemas.microsoft.com/office/drawing/2014/main" id="{10371365-C2DB-EDBD-7859-3FF657C9565C}"/>
                </a:ext>
              </a:extLst>
            </p:cNvPr>
            <p:cNvCxnSpPr/>
            <p:nvPr/>
          </p:nvCxnSpPr>
          <p:spPr bwMode="auto">
            <a:xfrm>
              <a:off x="3822395" y="2809896"/>
              <a:ext cx="240631" cy="500514"/>
            </a:xfrm>
            <a:prstGeom prst="line">
              <a:avLst/>
            </a:prstGeom>
            <a:noFill/>
            <a:ln w="12700" cap="flat" cmpd="sng" algn="ctr">
              <a:solidFill>
                <a:schemeClr val="tx1"/>
              </a:solidFill>
              <a:prstDash val="solid"/>
              <a:round/>
              <a:headEnd type="arrow" w="sm" len="lg"/>
              <a:tailEnd type="arrow" w="sm" len="lg"/>
            </a:ln>
            <a:effectLst/>
          </p:spPr>
        </p:cxnSp>
        <p:cxnSp>
          <p:nvCxnSpPr>
            <p:cNvPr id="143361" name="直線コネクタ 143360">
              <a:extLst>
                <a:ext uri="{FF2B5EF4-FFF2-40B4-BE49-F238E27FC236}">
                  <a16:creationId xmlns:a16="http://schemas.microsoft.com/office/drawing/2014/main" id="{ABDCA828-15EB-59A7-C40E-74DD97EDB5C7}"/>
                </a:ext>
              </a:extLst>
            </p:cNvPr>
            <p:cNvCxnSpPr/>
            <p:nvPr/>
          </p:nvCxnSpPr>
          <p:spPr bwMode="auto">
            <a:xfrm>
              <a:off x="4062548" y="3297948"/>
              <a:ext cx="413112" cy="840322"/>
            </a:xfrm>
            <a:prstGeom prst="line">
              <a:avLst/>
            </a:prstGeom>
            <a:noFill/>
            <a:ln w="12700" cap="flat" cmpd="sng" algn="ctr">
              <a:solidFill>
                <a:schemeClr val="tx1"/>
              </a:solidFill>
              <a:prstDash val="solid"/>
              <a:round/>
              <a:headEnd type="arrow" w="sm" len="lg"/>
              <a:tailEnd type="none" w="sm" len="lg"/>
            </a:ln>
            <a:effectLst/>
          </p:spPr>
        </p:cxnSp>
        <p:sp>
          <p:nvSpPr>
            <p:cNvPr id="143364" name="正方形/長方形 143363">
              <a:extLst>
                <a:ext uri="{FF2B5EF4-FFF2-40B4-BE49-F238E27FC236}">
                  <a16:creationId xmlns:a16="http://schemas.microsoft.com/office/drawing/2014/main" id="{C92EE32D-04BC-264C-D2A5-EAFC1CE7288F}"/>
                </a:ext>
              </a:extLst>
            </p:cNvPr>
            <p:cNvSpPr/>
            <p:nvPr/>
          </p:nvSpPr>
          <p:spPr>
            <a:xfrm>
              <a:off x="4209184" y="1267678"/>
              <a:ext cx="631903"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14.9</a:t>
              </a:r>
              <a:endParaRPr lang="ja-JP" altLang="en-US" i="1" dirty="0"/>
            </a:p>
          </p:txBody>
        </p:sp>
        <p:cxnSp>
          <p:nvCxnSpPr>
            <p:cNvPr id="143365" name="直線コネクタ 143364">
              <a:extLst>
                <a:ext uri="{FF2B5EF4-FFF2-40B4-BE49-F238E27FC236}">
                  <a16:creationId xmlns:a16="http://schemas.microsoft.com/office/drawing/2014/main" id="{68211E71-F982-EE5C-8DF3-4B7B61CFA8C7}"/>
                </a:ext>
              </a:extLst>
            </p:cNvPr>
            <p:cNvCxnSpPr/>
            <p:nvPr/>
          </p:nvCxnSpPr>
          <p:spPr bwMode="auto">
            <a:xfrm flipH="1">
              <a:off x="4479841" y="4139907"/>
              <a:ext cx="583393" cy="0"/>
            </a:xfrm>
            <a:prstGeom prst="line">
              <a:avLst/>
            </a:prstGeom>
            <a:noFill/>
            <a:ln w="12700" cap="flat" cmpd="sng" algn="ctr">
              <a:solidFill>
                <a:schemeClr val="tx1"/>
              </a:solidFill>
              <a:prstDash val="solid"/>
              <a:round/>
              <a:headEnd type="none" w="sm" len="lg"/>
              <a:tailEnd type="none" w="sm" len="lg"/>
            </a:ln>
            <a:effectLst/>
          </p:spPr>
        </p:cxnSp>
        <p:cxnSp>
          <p:nvCxnSpPr>
            <p:cNvPr id="143366" name="直線コネクタ 143365">
              <a:extLst>
                <a:ext uri="{FF2B5EF4-FFF2-40B4-BE49-F238E27FC236}">
                  <a16:creationId xmlns:a16="http://schemas.microsoft.com/office/drawing/2014/main" id="{0A38CF0D-5804-FE11-D249-4D413FF93693}"/>
                </a:ext>
              </a:extLst>
            </p:cNvPr>
            <p:cNvCxnSpPr/>
            <p:nvPr/>
          </p:nvCxnSpPr>
          <p:spPr bwMode="auto">
            <a:xfrm flipV="1">
              <a:off x="4035540" y="1517060"/>
              <a:ext cx="221381" cy="548641"/>
            </a:xfrm>
            <a:prstGeom prst="line">
              <a:avLst/>
            </a:prstGeom>
            <a:noFill/>
            <a:ln w="12700" cap="flat" cmpd="sng" algn="ctr">
              <a:solidFill>
                <a:schemeClr val="tx1"/>
              </a:solidFill>
              <a:prstDash val="solid"/>
              <a:round/>
              <a:headEnd type="arrow" w="sm" len="lg"/>
              <a:tailEnd type="none" w="sm" len="lg"/>
            </a:ln>
            <a:effectLst/>
          </p:spPr>
        </p:cxnSp>
        <p:sp>
          <p:nvSpPr>
            <p:cNvPr id="143367" name="正方形/長方形 143366">
              <a:extLst>
                <a:ext uri="{FF2B5EF4-FFF2-40B4-BE49-F238E27FC236}">
                  <a16:creationId xmlns:a16="http://schemas.microsoft.com/office/drawing/2014/main" id="{FCA8BE1A-C324-67C4-8618-CD9F2BAE8753}"/>
                </a:ext>
              </a:extLst>
            </p:cNvPr>
            <p:cNvSpPr/>
            <p:nvPr/>
          </p:nvSpPr>
          <p:spPr>
            <a:xfrm>
              <a:off x="4455586" y="3885795"/>
              <a:ext cx="631903"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25.0</a:t>
              </a:r>
              <a:endParaRPr lang="ja-JP" altLang="en-US" i="1" dirty="0"/>
            </a:p>
          </p:txBody>
        </p:sp>
        <p:cxnSp>
          <p:nvCxnSpPr>
            <p:cNvPr id="143368" name="直線コネクタ 143367">
              <a:extLst>
                <a:ext uri="{FF2B5EF4-FFF2-40B4-BE49-F238E27FC236}">
                  <a16:creationId xmlns:a16="http://schemas.microsoft.com/office/drawing/2014/main" id="{15A062AB-3EE6-A12A-C65C-78729AA3D552}"/>
                </a:ext>
              </a:extLst>
            </p:cNvPr>
            <p:cNvCxnSpPr/>
            <p:nvPr/>
          </p:nvCxnSpPr>
          <p:spPr bwMode="auto">
            <a:xfrm flipH="1">
              <a:off x="4253350" y="1515059"/>
              <a:ext cx="583393" cy="0"/>
            </a:xfrm>
            <a:prstGeom prst="line">
              <a:avLst/>
            </a:prstGeom>
            <a:noFill/>
            <a:ln w="12700" cap="flat" cmpd="sng" algn="ctr">
              <a:solidFill>
                <a:schemeClr val="tx1"/>
              </a:solidFill>
              <a:prstDash val="solid"/>
              <a:round/>
              <a:headEnd type="none" w="sm" len="lg"/>
              <a:tailEnd type="none" w="sm" len="lg"/>
            </a:ln>
            <a:effectLst/>
          </p:spPr>
        </p:cxnSp>
      </p:grpSp>
      <p:sp>
        <p:nvSpPr>
          <p:cNvPr id="143362" name="テキスト ボックス 143361">
            <a:extLst>
              <a:ext uri="{FF2B5EF4-FFF2-40B4-BE49-F238E27FC236}">
                <a16:creationId xmlns:a16="http://schemas.microsoft.com/office/drawing/2014/main" id="{BF29F6A7-70FE-E630-FAD7-091BDAD41466}"/>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143363" name="テキスト ボックス 143362">
            <a:extLst>
              <a:ext uri="{FF2B5EF4-FFF2-40B4-BE49-F238E27FC236}">
                <a16:creationId xmlns:a16="http://schemas.microsoft.com/office/drawing/2014/main" id="{0AE49CA0-B1A9-1119-6C8D-CF3414D3DD35}"/>
              </a:ext>
            </a:extLst>
          </p:cNvPr>
          <p:cNvSpPr txBox="1"/>
          <p:nvPr/>
        </p:nvSpPr>
        <p:spPr>
          <a:xfrm>
            <a:off x="2539294" y="6074174"/>
            <a:ext cx="3766022" cy="318924"/>
          </a:xfrm>
          <a:prstGeom prst="rect">
            <a:avLst/>
          </a:prstGeom>
          <a:noFill/>
        </p:spPr>
        <p:txBody>
          <a:bodyPr wrap="none" lIns="36000" tIns="36000" rIns="36000" bIns="36000" rtlCol="0">
            <a:spAutoFit/>
          </a:bodyPr>
          <a:lstStyle/>
          <a:p>
            <a:r>
              <a:rPr lang="ja-JP" altLang="en-US" sz="1600" dirty="0">
                <a:latin typeface="+mj-lt"/>
                <a:ea typeface="+mj-ea"/>
              </a:rPr>
              <a:t>最大実体公差の例と対応する機能ゲージ</a:t>
            </a:r>
            <a:endParaRPr kumimoji="1" lang="ja-JP" altLang="en-US" sz="1600" dirty="0">
              <a:latin typeface="+mj-lt"/>
              <a:ea typeface="+mj-ea"/>
            </a:endParaRPr>
          </a:p>
        </p:txBody>
      </p:sp>
      <p:sp>
        <p:nvSpPr>
          <p:cNvPr id="143369" name="日付プレースホルダー 143368">
            <a:extLst>
              <a:ext uri="{FF2B5EF4-FFF2-40B4-BE49-F238E27FC236}">
                <a16:creationId xmlns:a16="http://schemas.microsoft.com/office/drawing/2014/main" id="{9571C109-2201-2886-CA16-9BFAEAA55C02}"/>
              </a:ext>
            </a:extLst>
          </p:cNvPr>
          <p:cNvSpPr>
            <a:spLocks noGrp="1"/>
          </p:cNvSpPr>
          <p:nvPr>
            <p:ph type="dt" sz="half" idx="10"/>
          </p:nvPr>
        </p:nvSpPr>
        <p:spPr/>
        <p:txBody>
          <a:bodyPr/>
          <a:lstStyle/>
          <a:p>
            <a:pPr>
              <a:defRPr/>
            </a:pPr>
            <a:r>
              <a:rPr lang="en-US" altLang="ja-JP"/>
              <a:t>2022-7-21</a:t>
            </a:r>
          </a:p>
        </p:txBody>
      </p:sp>
      <p:sp>
        <p:nvSpPr>
          <p:cNvPr id="143370" name="フッター プレースホルダー 143369">
            <a:extLst>
              <a:ext uri="{FF2B5EF4-FFF2-40B4-BE49-F238E27FC236}">
                <a16:creationId xmlns:a16="http://schemas.microsoft.com/office/drawing/2014/main" id="{FD40033B-9CC3-0151-5A2E-C722B88B25C0}"/>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143371" name="スライド番号プレースホルダー 143370">
            <a:extLst>
              <a:ext uri="{FF2B5EF4-FFF2-40B4-BE49-F238E27FC236}">
                <a16:creationId xmlns:a16="http://schemas.microsoft.com/office/drawing/2014/main" id="{5F80EE52-E361-21AE-0696-D9D3812096CA}"/>
              </a:ext>
            </a:extLst>
          </p:cNvPr>
          <p:cNvSpPr>
            <a:spLocks noGrp="1"/>
          </p:cNvSpPr>
          <p:nvPr>
            <p:ph type="sldNum" sz="quarter" idx="12"/>
          </p:nvPr>
        </p:nvSpPr>
        <p:spPr/>
        <p:txBody>
          <a:bodyPr/>
          <a:lstStyle/>
          <a:p>
            <a:pPr>
              <a:defRPr/>
            </a:pPr>
            <a:fld id="{3B27AA76-F2AF-42F9-A7BC-8CF9816996DD}" type="slidenum">
              <a:rPr lang="en-US" altLang="ja-JP" smtClean="0"/>
              <a:pPr>
                <a:defRPr/>
              </a:pPr>
              <a:t>32</a:t>
            </a:fld>
            <a:endParaRPr lang="en-US" altLang="ja-JP"/>
          </a:p>
        </p:txBody>
      </p:sp>
    </p:spTree>
    <p:extLst>
      <p:ext uri="{BB962C8B-B14F-4D97-AF65-F5344CB8AC3E}">
        <p14:creationId xmlns:p14="http://schemas.microsoft.com/office/powerpoint/2010/main" val="32455232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6AECCE3A-04A5-BD7E-4712-5E2A60F28D34}"/>
              </a:ext>
            </a:extLst>
          </p:cNvPr>
          <p:cNvSpPr>
            <a:spLocks noGrp="1"/>
          </p:cNvSpPr>
          <p:nvPr>
            <p:ph type="ctrTitle"/>
          </p:nvPr>
        </p:nvSpPr>
        <p:spPr/>
        <p:txBody>
          <a:bodyPr/>
          <a:lstStyle/>
          <a:p>
            <a:r>
              <a:rPr lang="ja-JP" altLang="en-US" dirty="0"/>
              <a:t>幾何公差の測定</a:t>
            </a:r>
          </a:p>
        </p:txBody>
      </p:sp>
      <p:sp>
        <p:nvSpPr>
          <p:cNvPr id="8" name="字幕 7">
            <a:extLst>
              <a:ext uri="{FF2B5EF4-FFF2-40B4-BE49-F238E27FC236}">
                <a16:creationId xmlns:a16="http://schemas.microsoft.com/office/drawing/2014/main" id="{F64A6830-77E0-4E71-E5A0-DA8B59073B18}"/>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2753414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E4C803E-52DC-DCF8-B888-21659ABB7CAA}"/>
              </a:ext>
            </a:extLst>
          </p:cNvPr>
          <p:cNvSpPr>
            <a:spLocks noGrp="1"/>
          </p:cNvSpPr>
          <p:nvPr>
            <p:ph idx="1"/>
          </p:nvPr>
        </p:nvSpPr>
        <p:spPr/>
        <p:txBody>
          <a:bodyPr/>
          <a:lstStyle/>
          <a:p>
            <a:r>
              <a:rPr kumimoji="1" lang="ja-JP" altLang="en-US" dirty="0"/>
              <a:t>従来の幾何公差測定の方法</a:t>
            </a:r>
            <a:endParaRPr kumimoji="1" lang="en-US" altLang="ja-JP" dirty="0"/>
          </a:p>
          <a:p>
            <a:pPr lvl="1"/>
            <a:r>
              <a:rPr lang="ja-JP" altLang="en-US" dirty="0"/>
              <a:t>定盤，ダイヤルゲージなどを利用する→時間がかかり，技能が必要，精度が低い</a:t>
            </a:r>
            <a:endParaRPr lang="en-US" altLang="ja-JP" dirty="0"/>
          </a:p>
          <a:p>
            <a:pPr lvl="1"/>
            <a:r>
              <a:rPr kumimoji="1" lang="ja-JP" altLang="en-US" dirty="0"/>
              <a:t>左図：定盤上の測定物の傾きを調整（ダイヤルゲージの振れ幅が最小となるように）して，ダイヤルゲージで真直度を測定，同様に平面度も測定できる</a:t>
            </a:r>
            <a:endParaRPr kumimoji="1" lang="en-US" altLang="ja-JP" dirty="0"/>
          </a:p>
          <a:p>
            <a:pPr lvl="1"/>
            <a:r>
              <a:rPr lang="ja-JP" altLang="en-US" dirty="0"/>
              <a:t>右図：平行度を測定，定盤面をデータムとして，ダイヤルゲージの振れ幅が平行度となる</a:t>
            </a:r>
            <a:endParaRPr kumimoji="1" lang="ja-JP" altLang="en-US" dirty="0"/>
          </a:p>
        </p:txBody>
      </p:sp>
      <p:sp>
        <p:nvSpPr>
          <p:cNvPr id="3" name="タイトル 2">
            <a:extLst>
              <a:ext uri="{FF2B5EF4-FFF2-40B4-BE49-F238E27FC236}">
                <a16:creationId xmlns:a16="http://schemas.microsoft.com/office/drawing/2014/main" id="{8EB2C110-DF2B-0CB1-B9FD-FEA44C9C5584}"/>
              </a:ext>
            </a:extLst>
          </p:cNvPr>
          <p:cNvSpPr>
            <a:spLocks noGrp="1"/>
          </p:cNvSpPr>
          <p:nvPr>
            <p:ph type="title"/>
          </p:nvPr>
        </p:nvSpPr>
        <p:spPr/>
        <p:txBody>
          <a:bodyPr/>
          <a:lstStyle/>
          <a:p>
            <a:r>
              <a:rPr kumimoji="1" lang="ja-JP" altLang="en-US" dirty="0"/>
              <a:t>定盤，ダイヤルゲージを利用した測定（</a:t>
            </a:r>
            <a:r>
              <a:rPr kumimoji="1" lang="en-US" altLang="ja-JP" dirty="0"/>
              <a:t>1</a:t>
            </a:r>
            <a:r>
              <a:rPr kumimoji="1" lang="ja-JP" altLang="en-US" dirty="0"/>
              <a:t>）</a:t>
            </a:r>
          </a:p>
        </p:txBody>
      </p:sp>
      <p:sp>
        <p:nvSpPr>
          <p:cNvPr id="4" name="日付プレースホルダー 3">
            <a:extLst>
              <a:ext uri="{FF2B5EF4-FFF2-40B4-BE49-F238E27FC236}">
                <a16:creationId xmlns:a16="http://schemas.microsoft.com/office/drawing/2014/main" id="{8F924468-6F3D-D6D7-BAF3-2DB8D5B1571B}"/>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1CFD76A5-0602-00C7-DE27-17F7F8D3AB5F}"/>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2877269F-CF9C-BE20-62C4-1AC176C2AD29}"/>
              </a:ext>
            </a:extLst>
          </p:cNvPr>
          <p:cNvSpPr>
            <a:spLocks noGrp="1"/>
          </p:cNvSpPr>
          <p:nvPr>
            <p:ph type="sldNum" sz="quarter" idx="12"/>
          </p:nvPr>
        </p:nvSpPr>
        <p:spPr/>
        <p:txBody>
          <a:bodyPr/>
          <a:lstStyle/>
          <a:p>
            <a:pPr>
              <a:defRPr/>
            </a:pPr>
            <a:fld id="{3B27AA76-F2AF-42F9-A7BC-8CF9816996DD}" type="slidenum">
              <a:rPr lang="en-US" altLang="ja-JP" smtClean="0"/>
              <a:pPr>
                <a:defRPr/>
              </a:pPr>
              <a:t>34</a:t>
            </a:fld>
            <a:endParaRPr lang="en-US" altLang="ja-JP"/>
          </a:p>
        </p:txBody>
      </p:sp>
      <p:grpSp>
        <p:nvGrpSpPr>
          <p:cNvPr id="45" name="グループ化 44">
            <a:extLst>
              <a:ext uri="{FF2B5EF4-FFF2-40B4-BE49-F238E27FC236}">
                <a16:creationId xmlns:a16="http://schemas.microsoft.com/office/drawing/2014/main" id="{0CCE38DF-5F84-B554-5934-0FABEB0BF312}"/>
              </a:ext>
            </a:extLst>
          </p:cNvPr>
          <p:cNvGrpSpPr/>
          <p:nvPr/>
        </p:nvGrpSpPr>
        <p:grpSpPr>
          <a:xfrm>
            <a:off x="2200933" y="3652019"/>
            <a:ext cx="2514600" cy="2199114"/>
            <a:chOff x="1359685" y="3695810"/>
            <a:chExt cx="2514600" cy="2199114"/>
          </a:xfrm>
        </p:grpSpPr>
        <p:sp>
          <p:nvSpPr>
            <p:cNvPr id="8" name="正方形/長方形 7">
              <a:extLst>
                <a:ext uri="{FF2B5EF4-FFF2-40B4-BE49-F238E27FC236}">
                  <a16:creationId xmlns:a16="http://schemas.microsoft.com/office/drawing/2014/main" id="{6EE477A5-F63D-4BE7-8FFE-ED30B8F232CC}"/>
                </a:ext>
              </a:extLst>
            </p:cNvPr>
            <p:cNvSpPr/>
            <p:nvPr/>
          </p:nvSpPr>
          <p:spPr bwMode="auto">
            <a:xfrm>
              <a:off x="1826029" y="4492058"/>
              <a:ext cx="1408176" cy="556791"/>
            </a:xfrm>
            <a:custGeom>
              <a:avLst/>
              <a:gdLst>
                <a:gd name="connsiteX0" fmla="*/ 0 w 1408176"/>
                <a:gd name="connsiteY0" fmla="*/ 0 h 539496"/>
                <a:gd name="connsiteX1" fmla="*/ 1408176 w 1408176"/>
                <a:gd name="connsiteY1" fmla="*/ 0 h 539496"/>
                <a:gd name="connsiteX2" fmla="*/ 1408176 w 1408176"/>
                <a:gd name="connsiteY2" fmla="*/ 539496 h 539496"/>
                <a:gd name="connsiteX3" fmla="*/ 0 w 1408176"/>
                <a:gd name="connsiteY3" fmla="*/ 539496 h 539496"/>
                <a:gd name="connsiteX4" fmla="*/ 0 w 1408176"/>
                <a:gd name="connsiteY4" fmla="*/ 0 h 539496"/>
                <a:gd name="connsiteX0" fmla="*/ 0 w 1408176"/>
                <a:gd name="connsiteY0" fmla="*/ 0 h 539496"/>
                <a:gd name="connsiteX1" fmla="*/ 1018771 w 1408176"/>
                <a:gd name="connsiteY1" fmla="*/ 2032 h 539496"/>
                <a:gd name="connsiteX2" fmla="*/ 1408176 w 1408176"/>
                <a:gd name="connsiteY2" fmla="*/ 0 h 539496"/>
                <a:gd name="connsiteX3" fmla="*/ 1408176 w 1408176"/>
                <a:gd name="connsiteY3" fmla="*/ 539496 h 539496"/>
                <a:gd name="connsiteX4" fmla="*/ 0 w 1408176"/>
                <a:gd name="connsiteY4" fmla="*/ 539496 h 539496"/>
                <a:gd name="connsiteX5" fmla="*/ 0 w 1408176"/>
                <a:gd name="connsiteY5" fmla="*/ 0 h 539496"/>
                <a:gd name="connsiteX0" fmla="*/ 0 w 1408176"/>
                <a:gd name="connsiteY0" fmla="*/ 39291 h 578787"/>
                <a:gd name="connsiteX1" fmla="*/ 1018771 w 1408176"/>
                <a:gd name="connsiteY1" fmla="*/ 41323 h 578787"/>
                <a:gd name="connsiteX2" fmla="*/ 1408176 w 1408176"/>
                <a:gd name="connsiteY2" fmla="*/ 39291 h 578787"/>
                <a:gd name="connsiteX3" fmla="*/ 1408176 w 1408176"/>
                <a:gd name="connsiteY3" fmla="*/ 578787 h 578787"/>
                <a:gd name="connsiteX4" fmla="*/ 0 w 1408176"/>
                <a:gd name="connsiteY4" fmla="*/ 578787 h 578787"/>
                <a:gd name="connsiteX5" fmla="*/ 0 w 1408176"/>
                <a:gd name="connsiteY5" fmla="*/ 39291 h 57878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904471 w 1408176"/>
                <a:gd name="connsiteY2" fmla="*/ 645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25680 h 565176"/>
                <a:gd name="connsiteX1" fmla="*/ 455353 w 1408176"/>
                <a:gd name="connsiteY1" fmla="*/ 4 h 565176"/>
                <a:gd name="connsiteX2" fmla="*/ 904471 w 1408176"/>
                <a:gd name="connsiteY2" fmla="*/ 40412 h 565176"/>
                <a:gd name="connsiteX3" fmla="*/ 1408176 w 1408176"/>
                <a:gd name="connsiteY3" fmla="*/ 25680 h 565176"/>
                <a:gd name="connsiteX4" fmla="*/ 1408176 w 1408176"/>
                <a:gd name="connsiteY4" fmla="*/ 565176 h 565176"/>
                <a:gd name="connsiteX5" fmla="*/ 0 w 1408176"/>
                <a:gd name="connsiteY5" fmla="*/ 565176 h 565176"/>
                <a:gd name="connsiteX6" fmla="*/ 0 w 1408176"/>
                <a:gd name="connsiteY6" fmla="*/ 25680 h 565176"/>
                <a:gd name="connsiteX0" fmla="*/ 0 w 1408176"/>
                <a:gd name="connsiteY0" fmla="*/ 0 h 539496"/>
                <a:gd name="connsiteX1" fmla="*/ 480753 w 1408176"/>
                <a:gd name="connsiteY1" fmla="*/ 56874 h 539496"/>
                <a:gd name="connsiteX2" fmla="*/ 904471 w 1408176"/>
                <a:gd name="connsiteY2" fmla="*/ 14732 h 539496"/>
                <a:gd name="connsiteX3" fmla="*/ 1408176 w 1408176"/>
                <a:gd name="connsiteY3" fmla="*/ 0 h 539496"/>
                <a:gd name="connsiteX4" fmla="*/ 1408176 w 1408176"/>
                <a:gd name="connsiteY4" fmla="*/ 539496 h 539496"/>
                <a:gd name="connsiteX5" fmla="*/ 0 w 1408176"/>
                <a:gd name="connsiteY5" fmla="*/ 539496 h 539496"/>
                <a:gd name="connsiteX6" fmla="*/ 0 w 1408176"/>
                <a:gd name="connsiteY6" fmla="*/ 0 h 539496"/>
                <a:gd name="connsiteX0" fmla="*/ 0 w 1408176"/>
                <a:gd name="connsiteY0" fmla="*/ 36204 h 575700"/>
                <a:gd name="connsiteX1" fmla="*/ 480753 w 1408176"/>
                <a:gd name="connsiteY1" fmla="*/ 93078 h 575700"/>
                <a:gd name="connsiteX2" fmla="*/ 993371 w 1408176"/>
                <a:gd name="connsiteY2" fmla="*/ 136 h 575700"/>
                <a:gd name="connsiteX3" fmla="*/ 1408176 w 1408176"/>
                <a:gd name="connsiteY3" fmla="*/ 36204 h 575700"/>
                <a:gd name="connsiteX4" fmla="*/ 1408176 w 1408176"/>
                <a:gd name="connsiteY4" fmla="*/ 575700 h 575700"/>
                <a:gd name="connsiteX5" fmla="*/ 0 w 1408176"/>
                <a:gd name="connsiteY5" fmla="*/ 575700 h 575700"/>
                <a:gd name="connsiteX6" fmla="*/ 0 w 1408176"/>
                <a:gd name="connsiteY6" fmla="*/ 36204 h 575700"/>
                <a:gd name="connsiteX0" fmla="*/ 0 w 1408176"/>
                <a:gd name="connsiteY0" fmla="*/ 36267 h 575763"/>
                <a:gd name="connsiteX1" fmla="*/ 480753 w 1408176"/>
                <a:gd name="connsiteY1" fmla="*/ 61391 h 575763"/>
                <a:gd name="connsiteX2" fmla="*/ 993371 w 1408176"/>
                <a:gd name="connsiteY2" fmla="*/ 199 h 575763"/>
                <a:gd name="connsiteX3" fmla="*/ 1408176 w 1408176"/>
                <a:gd name="connsiteY3" fmla="*/ 36267 h 575763"/>
                <a:gd name="connsiteX4" fmla="*/ 1408176 w 1408176"/>
                <a:gd name="connsiteY4" fmla="*/ 575763 h 575763"/>
                <a:gd name="connsiteX5" fmla="*/ 0 w 1408176"/>
                <a:gd name="connsiteY5" fmla="*/ 575763 h 575763"/>
                <a:gd name="connsiteX6" fmla="*/ 0 w 1408176"/>
                <a:gd name="connsiteY6" fmla="*/ 36267 h 575763"/>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62542"/>
                <a:gd name="connsiteX1" fmla="*/ 480753 w 1408176"/>
                <a:gd name="connsiteY1" fmla="*/ 42419 h 562542"/>
                <a:gd name="connsiteX2" fmla="*/ 1006071 w 1408176"/>
                <a:gd name="connsiteY2" fmla="*/ 277 h 562542"/>
                <a:gd name="connsiteX3" fmla="*/ 1408176 w 1408176"/>
                <a:gd name="connsiteY3" fmla="*/ 17295 h 562542"/>
                <a:gd name="connsiteX4" fmla="*/ 1408176 w 1408176"/>
                <a:gd name="connsiteY4" fmla="*/ 525041 h 562542"/>
                <a:gd name="connsiteX5" fmla="*/ 523471 w 1408176"/>
                <a:gd name="connsiteY5" fmla="*/ 562542 h 562542"/>
                <a:gd name="connsiteX6" fmla="*/ 0 w 1408176"/>
                <a:gd name="connsiteY6" fmla="*/ 556791 h 562542"/>
                <a:gd name="connsiteX7" fmla="*/ 0 w 1408176"/>
                <a:gd name="connsiteY7" fmla="*/ 17295 h 562542"/>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486941 h 556791"/>
                <a:gd name="connsiteX5" fmla="*/ 0 w 1408176"/>
                <a:gd name="connsiteY5" fmla="*/ 556791 h 556791"/>
                <a:gd name="connsiteX6" fmla="*/ 0 w 1408176"/>
                <a:gd name="connsiteY6" fmla="*/ 17295 h 556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8176" h="556791">
                  <a:moveTo>
                    <a:pt x="0" y="17295"/>
                  </a:moveTo>
                  <a:cubicBezTo>
                    <a:pt x="139392" y="18350"/>
                    <a:pt x="310958" y="42080"/>
                    <a:pt x="480753" y="42419"/>
                  </a:cubicBezTo>
                  <a:cubicBezTo>
                    <a:pt x="650548" y="42758"/>
                    <a:pt x="847267" y="-4002"/>
                    <a:pt x="1006071" y="277"/>
                  </a:cubicBezTo>
                  <a:cubicBezTo>
                    <a:pt x="1164875" y="4556"/>
                    <a:pt x="1203575" y="35668"/>
                    <a:pt x="1408176" y="17295"/>
                  </a:cubicBezTo>
                  <a:lnTo>
                    <a:pt x="1408176" y="486941"/>
                  </a:lnTo>
                  <a:lnTo>
                    <a:pt x="0" y="556791"/>
                  </a:lnTo>
                  <a:lnTo>
                    <a:pt x="0" y="17295"/>
                  </a:lnTo>
                  <a:close/>
                </a:path>
              </a:pathLst>
            </a:custGeom>
            <a:solidFill>
              <a:schemeClr val="accent4">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測定物</a:t>
              </a:r>
            </a:p>
          </p:txBody>
        </p:sp>
        <p:sp>
          <p:nvSpPr>
            <p:cNvPr id="14" name="二等辺三角形 13">
              <a:extLst>
                <a:ext uri="{FF2B5EF4-FFF2-40B4-BE49-F238E27FC236}">
                  <a16:creationId xmlns:a16="http://schemas.microsoft.com/office/drawing/2014/main" id="{EB645D4A-7B2E-539D-6771-6A726414C19E}"/>
                </a:ext>
              </a:extLst>
            </p:cNvPr>
            <p:cNvSpPr/>
            <p:nvPr/>
          </p:nvSpPr>
          <p:spPr bwMode="auto">
            <a:xfrm>
              <a:off x="1925204" y="5057486"/>
              <a:ext cx="196850" cy="127000"/>
            </a:xfrm>
            <a:prstGeom prst="triangle">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6" name="矢印: 右 15">
              <a:extLst>
                <a:ext uri="{FF2B5EF4-FFF2-40B4-BE49-F238E27FC236}">
                  <a16:creationId xmlns:a16="http://schemas.microsoft.com/office/drawing/2014/main" id="{681CAB8F-17B5-3DD7-28C1-1636E1673270}"/>
                </a:ext>
              </a:extLst>
            </p:cNvPr>
            <p:cNvSpPr/>
            <p:nvPr/>
          </p:nvSpPr>
          <p:spPr bwMode="auto">
            <a:xfrm>
              <a:off x="2320059" y="4085936"/>
              <a:ext cx="361950" cy="266700"/>
            </a:xfrm>
            <a:prstGeom prst="rightArrow">
              <a:avLst/>
            </a:prstGeom>
            <a:solidFill>
              <a:schemeClr val="accent5">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7" name="テキスト ボックス 16">
              <a:extLst>
                <a:ext uri="{FF2B5EF4-FFF2-40B4-BE49-F238E27FC236}">
                  <a16:creationId xmlns:a16="http://schemas.microsoft.com/office/drawing/2014/main" id="{0358D9F2-7B8F-4126-7030-43F93CD30857}"/>
                </a:ext>
              </a:extLst>
            </p:cNvPr>
            <p:cNvSpPr txBox="1"/>
            <p:nvPr/>
          </p:nvSpPr>
          <p:spPr>
            <a:xfrm>
              <a:off x="2306653" y="3695810"/>
              <a:ext cx="1508994" cy="318924"/>
            </a:xfrm>
            <a:prstGeom prst="rect">
              <a:avLst/>
            </a:prstGeom>
            <a:noFill/>
          </p:spPr>
          <p:txBody>
            <a:bodyPr wrap="none" lIns="36000" tIns="36000" rIns="36000" bIns="36000" rtlCol="0">
              <a:spAutoFit/>
            </a:bodyPr>
            <a:lstStyle/>
            <a:p>
              <a:r>
                <a:rPr lang="ja-JP" altLang="en-US" sz="1600" dirty="0">
                  <a:latin typeface="+mj-lt"/>
                  <a:ea typeface="+mj-ea"/>
                </a:rPr>
                <a:t>ダイヤルゲージ</a:t>
              </a:r>
              <a:endParaRPr kumimoji="1" lang="ja-JP" altLang="en-US" sz="1600" dirty="0">
                <a:latin typeface="+mj-lt"/>
                <a:ea typeface="+mj-ea"/>
              </a:endParaRPr>
            </a:p>
          </p:txBody>
        </p:sp>
        <p:sp>
          <p:nvSpPr>
            <p:cNvPr id="27" name="正方形/長方形 26">
              <a:extLst>
                <a:ext uri="{FF2B5EF4-FFF2-40B4-BE49-F238E27FC236}">
                  <a16:creationId xmlns:a16="http://schemas.microsoft.com/office/drawing/2014/main" id="{057A8FC2-B2EA-DD22-2B44-FC827113F388}"/>
                </a:ext>
              </a:extLst>
            </p:cNvPr>
            <p:cNvSpPr/>
            <p:nvPr/>
          </p:nvSpPr>
          <p:spPr bwMode="auto">
            <a:xfrm>
              <a:off x="1924629" y="5187949"/>
              <a:ext cx="198000" cy="64800"/>
            </a:xfrm>
            <a:prstGeom prst="rect">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8" name="正方形/長方形 27">
              <a:extLst>
                <a:ext uri="{FF2B5EF4-FFF2-40B4-BE49-F238E27FC236}">
                  <a16:creationId xmlns:a16="http://schemas.microsoft.com/office/drawing/2014/main" id="{590D8E41-FD86-5F35-D9E8-8B672650DA10}"/>
                </a:ext>
              </a:extLst>
            </p:cNvPr>
            <p:cNvSpPr/>
            <p:nvPr/>
          </p:nvSpPr>
          <p:spPr bwMode="auto">
            <a:xfrm>
              <a:off x="2896469" y="5126567"/>
              <a:ext cx="198000" cy="144000"/>
            </a:xfrm>
            <a:prstGeom prst="rect">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5" name="二等辺三角形 14">
              <a:extLst>
                <a:ext uri="{FF2B5EF4-FFF2-40B4-BE49-F238E27FC236}">
                  <a16:creationId xmlns:a16="http://schemas.microsoft.com/office/drawing/2014/main" id="{4E6FD0AE-E4DD-898E-3E28-B7EBBEBCE9CD}"/>
                </a:ext>
              </a:extLst>
            </p:cNvPr>
            <p:cNvSpPr/>
            <p:nvPr/>
          </p:nvSpPr>
          <p:spPr bwMode="auto">
            <a:xfrm>
              <a:off x="2897044" y="5000336"/>
              <a:ext cx="196850" cy="127000"/>
            </a:xfrm>
            <a:prstGeom prst="triangle">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44" name="グループ化 43">
              <a:extLst>
                <a:ext uri="{FF2B5EF4-FFF2-40B4-BE49-F238E27FC236}">
                  <a16:creationId xmlns:a16="http://schemas.microsoft.com/office/drawing/2014/main" id="{6B639C7F-D197-6DD6-FCF7-3DF8B7BA6E61}"/>
                </a:ext>
              </a:extLst>
            </p:cNvPr>
            <p:cNvGrpSpPr/>
            <p:nvPr/>
          </p:nvGrpSpPr>
          <p:grpSpPr>
            <a:xfrm>
              <a:off x="1921279" y="3763102"/>
              <a:ext cx="360000" cy="694944"/>
              <a:chOff x="1921279" y="3763102"/>
              <a:chExt cx="360000" cy="694944"/>
            </a:xfrm>
          </p:grpSpPr>
          <p:cxnSp>
            <p:nvCxnSpPr>
              <p:cNvPr id="12" name="直線コネクタ 11">
                <a:extLst>
                  <a:ext uri="{FF2B5EF4-FFF2-40B4-BE49-F238E27FC236}">
                    <a16:creationId xmlns:a16="http://schemas.microsoft.com/office/drawing/2014/main" id="{9CE63588-638E-9A40-8EAA-A72ABE00AEC6}"/>
                  </a:ext>
                </a:extLst>
              </p:cNvPr>
              <p:cNvCxnSpPr>
                <a:cxnSpLocks/>
              </p:cNvCxnSpPr>
              <p:nvPr/>
            </p:nvCxnSpPr>
            <p:spPr bwMode="auto">
              <a:xfrm flipH="1" flipV="1">
                <a:off x="2098993" y="4101430"/>
                <a:ext cx="4572" cy="356616"/>
              </a:xfrm>
              <a:prstGeom prst="line">
                <a:avLst/>
              </a:prstGeom>
              <a:noFill/>
              <a:ln w="28575" cap="flat" cmpd="sng" algn="ctr">
                <a:solidFill>
                  <a:schemeClr val="tx1"/>
                </a:solidFill>
                <a:prstDash val="solid"/>
                <a:round/>
                <a:headEnd type="oval" w="lg" len="lg"/>
                <a:tailEnd type="none" w="med" len="med"/>
              </a:ln>
              <a:effectLst/>
            </p:spPr>
          </p:cxnSp>
          <p:sp>
            <p:nvSpPr>
              <p:cNvPr id="9" name="楕円 8">
                <a:extLst>
                  <a:ext uri="{FF2B5EF4-FFF2-40B4-BE49-F238E27FC236}">
                    <a16:creationId xmlns:a16="http://schemas.microsoft.com/office/drawing/2014/main" id="{20473996-2897-2C5F-D2B3-9D4B56A65E5B}"/>
                  </a:ext>
                </a:extLst>
              </p:cNvPr>
              <p:cNvSpPr/>
              <p:nvPr/>
            </p:nvSpPr>
            <p:spPr bwMode="auto">
              <a:xfrm>
                <a:off x="1921279" y="3763102"/>
                <a:ext cx="360000" cy="360000"/>
              </a:xfrm>
              <a:prstGeom prst="ellipse">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3" name="直線矢印コネクタ 42">
                <a:extLst>
                  <a:ext uri="{FF2B5EF4-FFF2-40B4-BE49-F238E27FC236}">
                    <a16:creationId xmlns:a16="http://schemas.microsoft.com/office/drawing/2014/main" id="{8D2BF216-D99A-C487-25F6-65E6FE6EA6AD}"/>
                  </a:ext>
                </a:extLst>
              </p:cNvPr>
              <p:cNvCxnSpPr>
                <a:endCxn id="9" idx="1"/>
              </p:cNvCxnSpPr>
              <p:nvPr/>
            </p:nvCxnSpPr>
            <p:spPr bwMode="auto">
              <a:xfrm flipH="1" flipV="1">
                <a:off x="1974000" y="3815823"/>
                <a:ext cx="126805" cy="131144"/>
              </a:xfrm>
              <a:prstGeom prst="straightConnector1">
                <a:avLst/>
              </a:prstGeom>
              <a:noFill/>
              <a:ln w="19050" cap="flat" cmpd="sng" algn="ctr">
                <a:solidFill>
                  <a:schemeClr val="tx1"/>
                </a:solidFill>
                <a:prstDash val="solid"/>
                <a:round/>
                <a:headEnd type="none" w="lg" len="lg"/>
                <a:tailEnd type="triangle"/>
              </a:ln>
              <a:effectLst/>
            </p:spPr>
          </p:cxnSp>
        </p:grpSp>
        <p:sp>
          <p:nvSpPr>
            <p:cNvPr id="69" name="正方形/長方形 68">
              <a:extLst>
                <a:ext uri="{FF2B5EF4-FFF2-40B4-BE49-F238E27FC236}">
                  <a16:creationId xmlns:a16="http://schemas.microsoft.com/office/drawing/2014/main" id="{33C73D42-D1CD-832C-7A4A-5E4A72DE8734}"/>
                </a:ext>
              </a:extLst>
            </p:cNvPr>
            <p:cNvSpPr/>
            <p:nvPr/>
          </p:nvSpPr>
          <p:spPr bwMode="auto">
            <a:xfrm>
              <a:off x="1535234" y="4170743"/>
              <a:ext cx="202241" cy="1157469"/>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0" name="正方形/長方形 69">
              <a:extLst>
                <a:ext uri="{FF2B5EF4-FFF2-40B4-BE49-F238E27FC236}">
                  <a16:creationId xmlns:a16="http://schemas.microsoft.com/office/drawing/2014/main" id="{0D34CFFF-13EB-5685-298D-242175EF9DE4}"/>
                </a:ext>
              </a:extLst>
            </p:cNvPr>
            <p:cNvSpPr/>
            <p:nvPr/>
          </p:nvSpPr>
          <p:spPr bwMode="auto">
            <a:xfrm>
              <a:off x="1739722" y="4170744"/>
              <a:ext cx="466530" cy="127322"/>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 name="正方形/長方形 6">
              <a:extLst>
                <a:ext uri="{FF2B5EF4-FFF2-40B4-BE49-F238E27FC236}">
                  <a16:creationId xmlns:a16="http://schemas.microsoft.com/office/drawing/2014/main" id="{3CF0CD3F-16ED-7A57-24AD-77DCA80A4D9B}"/>
                </a:ext>
              </a:extLst>
            </p:cNvPr>
            <p:cNvSpPr/>
            <p:nvPr/>
          </p:nvSpPr>
          <p:spPr bwMode="auto">
            <a:xfrm>
              <a:off x="1359685" y="5251450"/>
              <a:ext cx="2514600" cy="643474"/>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定盤</a:t>
              </a:r>
            </a:p>
          </p:txBody>
        </p:sp>
      </p:grpSp>
      <p:grpSp>
        <p:nvGrpSpPr>
          <p:cNvPr id="73" name="グループ化 72">
            <a:extLst>
              <a:ext uri="{FF2B5EF4-FFF2-40B4-BE49-F238E27FC236}">
                <a16:creationId xmlns:a16="http://schemas.microsoft.com/office/drawing/2014/main" id="{62D5326E-8FD6-5F7D-7CEA-27C21B979E0B}"/>
              </a:ext>
            </a:extLst>
          </p:cNvPr>
          <p:cNvGrpSpPr/>
          <p:nvPr/>
        </p:nvGrpSpPr>
        <p:grpSpPr>
          <a:xfrm>
            <a:off x="5052781" y="3652019"/>
            <a:ext cx="2514600" cy="2199114"/>
            <a:chOff x="3214837" y="3697739"/>
            <a:chExt cx="2514600" cy="2199114"/>
          </a:xfrm>
        </p:grpSpPr>
        <p:sp>
          <p:nvSpPr>
            <p:cNvPr id="31" name="正方形/長方形 7">
              <a:extLst>
                <a:ext uri="{FF2B5EF4-FFF2-40B4-BE49-F238E27FC236}">
                  <a16:creationId xmlns:a16="http://schemas.microsoft.com/office/drawing/2014/main" id="{88563A63-80D6-C7A0-3807-6D4D744061BB}"/>
                </a:ext>
              </a:extLst>
            </p:cNvPr>
            <p:cNvSpPr/>
            <p:nvPr/>
          </p:nvSpPr>
          <p:spPr bwMode="auto">
            <a:xfrm rot="180000">
              <a:off x="3681181" y="4723778"/>
              <a:ext cx="1408176" cy="556791"/>
            </a:xfrm>
            <a:custGeom>
              <a:avLst/>
              <a:gdLst>
                <a:gd name="connsiteX0" fmla="*/ 0 w 1408176"/>
                <a:gd name="connsiteY0" fmla="*/ 0 h 539496"/>
                <a:gd name="connsiteX1" fmla="*/ 1408176 w 1408176"/>
                <a:gd name="connsiteY1" fmla="*/ 0 h 539496"/>
                <a:gd name="connsiteX2" fmla="*/ 1408176 w 1408176"/>
                <a:gd name="connsiteY2" fmla="*/ 539496 h 539496"/>
                <a:gd name="connsiteX3" fmla="*/ 0 w 1408176"/>
                <a:gd name="connsiteY3" fmla="*/ 539496 h 539496"/>
                <a:gd name="connsiteX4" fmla="*/ 0 w 1408176"/>
                <a:gd name="connsiteY4" fmla="*/ 0 h 539496"/>
                <a:gd name="connsiteX0" fmla="*/ 0 w 1408176"/>
                <a:gd name="connsiteY0" fmla="*/ 0 h 539496"/>
                <a:gd name="connsiteX1" fmla="*/ 1018771 w 1408176"/>
                <a:gd name="connsiteY1" fmla="*/ 2032 h 539496"/>
                <a:gd name="connsiteX2" fmla="*/ 1408176 w 1408176"/>
                <a:gd name="connsiteY2" fmla="*/ 0 h 539496"/>
                <a:gd name="connsiteX3" fmla="*/ 1408176 w 1408176"/>
                <a:gd name="connsiteY3" fmla="*/ 539496 h 539496"/>
                <a:gd name="connsiteX4" fmla="*/ 0 w 1408176"/>
                <a:gd name="connsiteY4" fmla="*/ 539496 h 539496"/>
                <a:gd name="connsiteX5" fmla="*/ 0 w 1408176"/>
                <a:gd name="connsiteY5" fmla="*/ 0 h 539496"/>
                <a:gd name="connsiteX0" fmla="*/ 0 w 1408176"/>
                <a:gd name="connsiteY0" fmla="*/ 39291 h 578787"/>
                <a:gd name="connsiteX1" fmla="*/ 1018771 w 1408176"/>
                <a:gd name="connsiteY1" fmla="*/ 41323 h 578787"/>
                <a:gd name="connsiteX2" fmla="*/ 1408176 w 1408176"/>
                <a:gd name="connsiteY2" fmla="*/ 39291 h 578787"/>
                <a:gd name="connsiteX3" fmla="*/ 1408176 w 1408176"/>
                <a:gd name="connsiteY3" fmla="*/ 578787 h 578787"/>
                <a:gd name="connsiteX4" fmla="*/ 0 w 1408176"/>
                <a:gd name="connsiteY4" fmla="*/ 578787 h 578787"/>
                <a:gd name="connsiteX5" fmla="*/ 0 w 1408176"/>
                <a:gd name="connsiteY5" fmla="*/ 39291 h 57878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904471 w 1408176"/>
                <a:gd name="connsiteY2" fmla="*/ 645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25680 h 565176"/>
                <a:gd name="connsiteX1" fmla="*/ 455353 w 1408176"/>
                <a:gd name="connsiteY1" fmla="*/ 4 h 565176"/>
                <a:gd name="connsiteX2" fmla="*/ 904471 w 1408176"/>
                <a:gd name="connsiteY2" fmla="*/ 40412 h 565176"/>
                <a:gd name="connsiteX3" fmla="*/ 1408176 w 1408176"/>
                <a:gd name="connsiteY3" fmla="*/ 25680 h 565176"/>
                <a:gd name="connsiteX4" fmla="*/ 1408176 w 1408176"/>
                <a:gd name="connsiteY4" fmla="*/ 565176 h 565176"/>
                <a:gd name="connsiteX5" fmla="*/ 0 w 1408176"/>
                <a:gd name="connsiteY5" fmla="*/ 565176 h 565176"/>
                <a:gd name="connsiteX6" fmla="*/ 0 w 1408176"/>
                <a:gd name="connsiteY6" fmla="*/ 25680 h 565176"/>
                <a:gd name="connsiteX0" fmla="*/ 0 w 1408176"/>
                <a:gd name="connsiteY0" fmla="*/ 0 h 539496"/>
                <a:gd name="connsiteX1" fmla="*/ 480753 w 1408176"/>
                <a:gd name="connsiteY1" fmla="*/ 56874 h 539496"/>
                <a:gd name="connsiteX2" fmla="*/ 904471 w 1408176"/>
                <a:gd name="connsiteY2" fmla="*/ 14732 h 539496"/>
                <a:gd name="connsiteX3" fmla="*/ 1408176 w 1408176"/>
                <a:gd name="connsiteY3" fmla="*/ 0 h 539496"/>
                <a:gd name="connsiteX4" fmla="*/ 1408176 w 1408176"/>
                <a:gd name="connsiteY4" fmla="*/ 539496 h 539496"/>
                <a:gd name="connsiteX5" fmla="*/ 0 w 1408176"/>
                <a:gd name="connsiteY5" fmla="*/ 539496 h 539496"/>
                <a:gd name="connsiteX6" fmla="*/ 0 w 1408176"/>
                <a:gd name="connsiteY6" fmla="*/ 0 h 539496"/>
                <a:gd name="connsiteX0" fmla="*/ 0 w 1408176"/>
                <a:gd name="connsiteY0" fmla="*/ 36204 h 575700"/>
                <a:gd name="connsiteX1" fmla="*/ 480753 w 1408176"/>
                <a:gd name="connsiteY1" fmla="*/ 93078 h 575700"/>
                <a:gd name="connsiteX2" fmla="*/ 993371 w 1408176"/>
                <a:gd name="connsiteY2" fmla="*/ 136 h 575700"/>
                <a:gd name="connsiteX3" fmla="*/ 1408176 w 1408176"/>
                <a:gd name="connsiteY3" fmla="*/ 36204 h 575700"/>
                <a:gd name="connsiteX4" fmla="*/ 1408176 w 1408176"/>
                <a:gd name="connsiteY4" fmla="*/ 575700 h 575700"/>
                <a:gd name="connsiteX5" fmla="*/ 0 w 1408176"/>
                <a:gd name="connsiteY5" fmla="*/ 575700 h 575700"/>
                <a:gd name="connsiteX6" fmla="*/ 0 w 1408176"/>
                <a:gd name="connsiteY6" fmla="*/ 36204 h 575700"/>
                <a:gd name="connsiteX0" fmla="*/ 0 w 1408176"/>
                <a:gd name="connsiteY0" fmla="*/ 36267 h 575763"/>
                <a:gd name="connsiteX1" fmla="*/ 480753 w 1408176"/>
                <a:gd name="connsiteY1" fmla="*/ 61391 h 575763"/>
                <a:gd name="connsiteX2" fmla="*/ 993371 w 1408176"/>
                <a:gd name="connsiteY2" fmla="*/ 199 h 575763"/>
                <a:gd name="connsiteX3" fmla="*/ 1408176 w 1408176"/>
                <a:gd name="connsiteY3" fmla="*/ 36267 h 575763"/>
                <a:gd name="connsiteX4" fmla="*/ 1408176 w 1408176"/>
                <a:gd name="connsiteY4" fmla="*/ 575763 h 575763"/>
                <a:gd name="connsiteX5" fmla="*/ 0 w 1408176"/>
                <a:gd name="connsiteY5" fmla="*/ 575763 h 575763"/>
                <a:gd name="connsiteX6" fmla="*/ 0 w 1408176"/>
                <a:gd name="connsiteY6" fmla="*/ 36267 h 575763"/>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62542"/>
                <a:gd name="connsiteX1" fmla="*/ 480753 w 1408176"/>
                <a:gd name="connsiteY1" fmla="*/ 42419 h 562542"/>
                <a:gd name="connsiteX2" fmla="*/ 1006071 w 1408176"/>
                <a:gd name="connsiteY2" fmla="*/ 277 h 562542"/>
                <a:gd name="connsiteX3" fmla="*/ 1408176 w 1408176"/>
                <a:gd name="connsiteY3" fmla="*/ 17295 h 562542"/>
                <a:gd name="connsiteX4" fmla="*/ 1408176 w 1408176"/>
                <a:gd name="connsiteY4" fmla="*/ 525041 h 562542"/>
                <a:gd name="connsiteX5" fmla="*/ 523471 w 1408176"/>
                <a:gd name="connsiteY5" fmla="*/ 562542 h 562542"/>
                <a:gd name="connsiteX6" fmla="*/ 0 w 1408176"/>
                <a:gd name="connsiteY6" fmla="*/ 556791 h 562542"/>
                <a:gd name="connsiteX7" fmla="*/ 0 w 1408176"/>
                <a:gd name="connsiteY7" fmla="*/ 17295 h 562542"/>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486941 h 556791"/>
                <a:gd name="connsiteX5" fmla="*/ 0 w 1408176"/>
                <a:gd name="connsiteY5" fmla="*/ 556791 h 556791"/>
                <a:gd name="connsiteX6" fmla="*/ 0 w 1408176"/>
                <a:gd name="connsiteY6" fmla="*/ 17295 h 556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8176" h="556791">
                  <a:moveTo>
                    <a:pt x="0" y="17295"/>
                  </a:moveTo>
                  <a:cubicBezTo>
                    <a:pt x="139392" y="18350"/>
                    <a:pt x="310958" y="42080"/>
                    <a:pt x="480753" y="42419"/>
                  </a:cubicBezTo>
                  <a:cubicBezTo>
                    <a:pt x="650548" y="42758"/>
                    <a:pt x="847267" y="-4002"/>
                    <a:pt x="1006071" y="277"/>
                  </a:cubicBezTo>
                  <a:cubicBezTo>
                    <a:pt x="1164875" y="4556"/>
                    <a:pt x="1203575" y="35668"/>
                    <a:pt x="1408176" y="17295"/>
                  </a:cubicBezTo>
                  <a:lnTo>
                    <a:pt x="1408176" y="486941"/>
                  </a:lnTo>
                  <a:lnTo>
                    <a:pt x="0" y="556791"/>
                  </a:lnTo>
                  <a:lnTo>
                    <a:pt x="0" y="17295"/>
                  </a:lnTo>
                  <a:close/>
                </a:path>
              </a:pathLst>
            </a:custGeom>
            <a:solidFill>
              <a:schemeClr val="accent4">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測定物</a:t>
              </a:r>
            </a:p>
          </p:txBody>
        </p:sp>
        <p:sp>
          <p:nvSpPr>
            <p:cNvPr id="34" name="矢印: 右 33">
              <a:extLst>
                <a:ext uri="{FF2B5EF4-FFF2-40B4-BE49-F238E27FC236}">
                  <a16:creationId xmlns:a16="http://schemas.microsoft.com/office/drawing/2014/main" id="{82C0A8C4-9360-4F14-3CC0-06906440FF37}"/>
                </a:ext>
              </a:extLst>
            </p:cNvPr>
            <p:cNvSpPr/>
            <p:nvPr/>
          </p:nvSpPr>
          <p:spPr bwMode="auto">
            <a:xfrm>
              <a:off x="4308319" y="4301999"/>
              <a:ext cx="361950" cy="266700"/>
            </a:xfrm>
            <a:prstGeom prst="rightArrow">
              <a:avLst/>
            </a:prstGeom>
            <a:solidFill>
              <a:schemeClr val="accent5">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5" name="テキスト ボックス 34">
              <a:extLst>
                <a:ext uri="{FF2B5EF4-FFF2-40B4-BE49-F238E27FC236}">
                  <a16:creationId xmlns:a16="http://schemas.microsoft.com/office/drawing/2014/main" id="{49608421-E67E-4724-E18F-3509E2FFFF07}"/>
                </a:ext>
              </a:extLst>
            </p:cNvPr>
            <p:cNvSpPr txBox="1"/>
            <p:nvPr/>
          </p:nvSpPr>
          <p:spPr>
            <a:xfrm>
              <a:off x="4161805" y="3697739"/>
              <a:ext cx="1508994" cy="318924"/>
            </a:xfrm>
            <a:prstGeom prst="rect">
              <a:avLst/>
            </a:prstGeom>
            <a:noFill/>
          </p:spPr>
          <p:txBody>
            <a:bodyPr wrap="none" lIns="36000" tIns="36000" rIns="36000" bIns="36000" rtlCol="0">
              <a:spAutoFit/>
            </a:bodyPr>
            <a:lstStyle/>
            <a:p>
              <a:r>
                <a:rPr lang="ja-JP" altLang="en-US" sz="1600" dirty="0">
                  <a:latin typeface="+mj-lt"/>
                  <a:ea typeface="+mj-ea"/>
                </a:rPr>
                <a:t>ダイヤルゲージ</a:t>
              </a:r>
              <a:endParaRPr kumimoji="1" lang="ja-JP" altLang="en-US" sz="1600" dirty="0">
                <a:latin typeface="+mj-lt"/>
                <a:ea typeface="+mj-ea"/>
              </a:endParaRPr>
            </a:p>
          </p:txBody>
        </p:sp>
        <p:grpSp>
          <p:nvGrpSpPr>
            <p:cNvPr id="48" name="グループ化 47">
              <a:extLst>
                <a:ext uri="{FF2B5EF4-FFF2-40B4-BE49-F238E27FC236}">
                  <a16:creationId xmlns:a16="http://schemas.microsoft.com/office/drawing/2014/main" id="{F49BF281-DDFB-6055-2E9D-E7567F1ABC54}"/>
                </a:ext>
              </a:extLst>
            </p:cNvPr>
            <p:cNvGrpSpPr/>
            <p:nvPr/>
          </p:nvGrpSpPr>
          <p:grpSpPr>
            <a:xfrm>
              <a:off x="3776431" y="3965882"/>
              <a:ext cx="360000" cy="694944"/>
              <a:chOff x="4596960" y="3965882"/>
              <a:chExt cx="360000" cy="694944"/>
            </a:xfrm>
          </p:grpSpPr>
          <p:cxnSp>
            <p:nvCxnSpPr>
              <p:cNvPr id="40" name="直線コネクタ 39">
                <a:extLst>
                  <a:ext uri="{FF2B5EF4-FFF2-40B4-BE49-F238E27FC236}">
                    <a16:creationId xmlns:a16="http://schemas.microsoft.com/office/drawing/2014/main" id="{301D28C4-F0F3-2498-9CE6-D318EDA78B28}"/>
                  </a:ext>
                </a:extLst>
              </p:cNvPr>
              <p:cNvCxnSpPr>
                <a:cxnSpLocks/>
              </p:cNvCxnSpPr>
              <p:nvPr/>
            </p:nvCxnSpPr>
            <p:spPr bwMode="auto">
              <a:xfrm flipH="1" flipV="1">
                <a:off x="4774674" y="4304210"/>
                <a:ext cx="4572" cy="356616"/>
              </a:xfrm>
              <a:prstGeom prst="line">
                <a:avLst/>
              </a:prstGeom>
              <a:noFill/>
              <a:ln w="28575" cap="flat" cmpd="sng" algn="ctr">
                <a:solidFill>
                  <a:schemeClr val="tx1"/>
                </a:solidFill>
                <a:prstDash val="solid"/>
                <a:round/>
                <a:headEnd type="oval" w="lg" len="lg"/>
                <a:tailEnd type="none" w="med" len="med"/>
              </a:ln>
              <a:effectLst/>
            </p:spPr>
          </p:cxnSp>
          <p:sp>
            <p:nvSpPr>
              <p:cNvPr id="41" name="楕円 40">
                <a:extLst>
                  <a:ext uri="{FF2B5EF4-FFF2-40B4-BE49-F238E27FC236}">
                    <a16:creationId xmlns:a16="http://schemas.microsoft.com/office/drawing/2014/main" id="{AC25F69A-7ABC-0656-F4A4-D512BDC69579}"/>
                  </a:ext>
                </a:extLst>
              </p:cNvPr>
              <p:cNvSpPr/>
              <p:nvPr/>
            </p:nvSpPr>
            <p:spPr bwMode="auto">
              <a:xfrm>
                <a:off x="4596960" y="3965882"/>
                <a:ext cx="360000" cy="360000"/>
              </a:xfrm>
              <a:prstGeom prst="ellipse">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7" name="直線矢印コネクタ 46">
                <a:extLst>
                  <a:ext uri="{FF2B5EF4-FFF2-40B4-BE49-F238E27FC236}">
                    <a16:creationId xmlns:a16="http://schemas.microsoft.com/office/drawing/2014/main" id="{D742655C-CA18-40CF-9C2E-D7C251FC231B}"/>
                  </a:ext>
                </a:extLst>
              </p:cNvPr>
              <p:cNvCxnSpPr/>
              <p:nvPr/>
            </p:nvCxnSpPr>
            <p:spPr bwMode="auto">
              <a:xfrm flipH="1" flipV="1">
                <a:off x="4661243" y="4024392"/>
                <a:ext cx="126805" cy="131144"/>
              </a:xfrm>
              <a:prstGeom prst="straightConnector1">
                <a:avLst/>
              </a:prstGeom>
              <a:noFill/>
              <a:ln w="19050" cap="flat" cmpd="sng" algn="ctr">
                <a:solidFill>
                  <a:schemeClr val="tx1"/>
                </a:solidFill>
                <a:prstDash val="solid"/>
                <a:round/>
                <a:headEnd type="none" w="lg" len="lg"/>
                <a:tailEnd type="triangle"/>
              </a:ln>
              <a:effectLst/>
            </p:spPr>
          </p:cxnSp>
        </p:grpSp>
        <p:sp>
          <p:nvSpPr>
            <p:cNvPr id="71" name="正方形/長方形 70">
              <a:extLst>
                <a:ext uri="{FF2B5EF4-FFF2-40B4-BE49-F238E27FC236}">
                  <a16:creationId xmlns:a16="http://schemas.microsoft.com/office/drawing/2014/main" id="{0BD2FD07-630F-6E50-0D9B-F2CB647F61AE}"/>
                </a:ext>
              </a:extLst>
            </p:cNvPr>
            <p:cNvSpPr/>
            <p:nvPr/>
          </p:nvSpPr>
          <p:spPr bwMode="auto">
            <a:xfrm>
              <a:off x="3405202" y="4371369"/>
              <a:ext cx="202241" cy="1157469"/>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2" name="正方形/長方形 71">
              <a:extLst>
                <a:ext uri="{FF2B5EF4-FFF2-40B4-BE49-F238E27FC236}">
                  <a16:creationId xmlns:a16="http://schemas.microsoft.com/office/drawing/2014/main" id="{99DC116D-A634-999B-1F5D-7D8B2D58AB91}"/>
                </a:ext>
              </a:extLst>
            </p:cNvPr>
            <p:cNvSpPr/>
            <p:nvPr/>
          </p:nvSpPr>
          <p:spPr bwMode="auto">
            <a:xfrm>
              <a:off x="3609690" y="4371370"/>
              <a:ext cx="466530" cy="127322"/>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8" name="正方形/長方形 37">
              <a:extLst>
                <a:ext uri="{FF2B5EF4-FFF2-40B4-BE49-F238E27FC236}">
                  <a16:creationId xmlns:a16="http://schemas.microsoft.com/office/drawing/2014/main" id="{95CD9B6F-1F8B-B7FE-302B-D4506945175A}"/>
                </a:ext>
              </a:extLst>
            </p:cNvPr>
            <p:cNvSpPr/>
            <p:nvPr/>
          </p:nvSpPr>
          <p:spPr bwMode="auto">
            <a:xfrm>
              <a:off x="3214837" y="5253379"/>
              <a:ext cx="2514600" cy="643474"/>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定盤</a:t>
              </a:r>
            </a:p>
          </p:txBody>
        </p:sp>
      </p:grpSp>
      <p:sp>
        <p:nvSpPr>
          <p:cNvPr id="74" name="テキスト ボックス 73">
            <a:extLst>
              <a:ext uri="{FF2B5EF4-FFF2-40B4-BE49-F238E27FC236}">
                <a16:creationId xmlns:a16="http://schemas.microsoft.com/office/drawing/2014/main" id="{9BC69902-DBBD-AC0A-F6DE-745552519ECE}"/>
              </a:ext>
            </a:extLst>
          </p:cNvPr>
          <p:cNvSpPr txBox="1"/>
          <p:nvPr/>
        </p:nvSpPr>
        <p:spPr>
          <a:xfrm>
            <a:off x="2796301" y="5907539"/>
            <a:ext cx="4176391" cy="318924"/>
          </a:xfrm>
          <a:prstGeom prst="rect">
            <a:avLst/>
          </a:prstGeom>
          <a:noFill/>
        </p:spPr>
        <p:txBody>
          <a:bodyPr wrap="none" lIns="36000" tIns="36000" rIns="36000" bIns="36000" rtlCol="0">
            <a:spAutoFit/>
          </a:bodyPr>
          <a:lstStyle/>
          <a:p>
            <a:r>
              <a:rPr lang="ja-JP" altLang="en-US" sz="1600" dirty="0">
                <a:latin typeface="+mj-lt"/>
                <a:ea typeface="+mj-ea"/>
              </a:rPr>
              <a:t>真直度の測定　　　　　　　　平行度の測定</a:t>
            </a:r>
            <a:endParaRPr kumimoji="1" lang="ja-JP" altLang="en-US" sz="1600" dirty="0">
              <a:latin typeface="+mj-lt"/>
              <a:ea typeface="+mj-ea"/>
            </a:endParaRPr>
          </a:p>
        </p:txBody>
      </p:sp>
      <p:sp>
        <p:nvSpPr>
          <p:cNvPr id="75" name="テキスト ボックス 74">
            <a:extLst>
              <a:ext uri="{FF2B5EF4-FFF2-40B4-BE49-F238E27FC236}">
                <a16:creationId xmlns:a16="http://schemas.microsoft.com/office/drawing/2014/main" id="{762E2ACA-DE5B-844A-D9FA-4A8A637DF2E5}"/>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707160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F45D262-9937-BCD5-CBDA-60A0E7B6FFB8}"/>
              </a:ext>
            </a:extLst>
          </p:cNvPr>
          <p:cNvSpPr>
            <a:spLocks noGrp="1"/>
          </p:cNvSpPr>
          <p:nvPr>
            <p:ph idx="1"/>
          </p:nvPr>
        </p:nvSpPr>
        <p:spPr/>
        <p:txBody>
          <a:bodyPr/>
          <a:lstStyle/>
          <a:p>
            <a:r>
              <a:rPr kumimoji="1" lang="ja-JP" altLang="en-US" dirty="0"/>
              <a:t>直角基準，回転台を利用した測定</a:t>
            </a:r>
            <a:endParaRPr kumimoji="1" lang="en-US" altLang="ja-JP" dirty="0"/>
          </a:p>
          <a:p>
            <a:pPr lvl="1"/>
            <a:r>
              <a:rPr lang="ja-JP" altLang="en-US" dirty="0"/>
              <a:t>左図：直角基準に沿ってダイヤルゲージを移動させて直角度を測定する，直角基準の直角度が重要</a:t>
            </a:r>
            <a:endParaRPr lang="en-US" altLang="ja-JP" dirty="0"/>
          </a:p>
          <a:p>
            <a:pPr lvl="1"/>
            <a:r>
              <a:rPr kumimoji="1" lang="ja-JP" altLang="en-US" dirty="0"/>
              <a:t>中図：回転台で回転させて，断面の真円度を測定する，回転台の回転精度が重要</a:t>
            </a:r>
            <a:endParaRPr kumimoji="1" lang="en-US" altLang="ja-JP" dirty="0"/>
          </a:p>
          <a:p>
            <a:pPr lvl="1"/>
            <a:r>
              <a:rPr lang="ja-JP" altLang="en-US" dirty="0"/>
              <a:t>右図：両センタで軸を保持，回転し，振れを測定，同様に同軸度なども測定できる</a:t>
            </a:r>
            <a:endParaRPr kumimoji="1" lang="ja-JP" altLang="en-US" dirty="0"/>
          </a:p>
        </p:txBody>
      </p:sp>
      <p:sp>
        <p:nvSpPr>
          <p:cNvPr id="3" name="タイトル 2">
            <a:extLst>
              <a:ext uri="{FF2B5EF4-FFF2-40B4-BE49-F238E27FC236}">
                <a16:creationId xmlns:a16="http://schemas.microsoft.com/office/drawing/2014/main" id="{CE0CA70D-351E-464F-7FB6-1FF9FC72ED64}"/>
              </a:ext>
            </a:extLst>
          </p:cNvPr>
          <p:cNvSpPr>
            <a:spLocks noGrp="1"/>
          </p:cNvSpPr>
          <p:nvPr>
            <p:ph type="title"/>
          </p:nvPr>
        </p:nvSpPr>
        <p:spPr/>
        <p:txBody>
          <a:bodyPr/>
          <a:lstStyle/>
          <a:p>
            <a:r>
              <a:rPr kumimoji="1" lang="ja-JP" altLang="en-US" dirty="0"/>
              <a:t>定盤，ダイヤルゲージを利用した測定（</a:t>
            </a:r>
            <a:r>
              <a:rPr kumimoji="1" lang="en-US" altLang="ja-JP" dirty="0"/>
              <a:t>2</a:t>
            </a:r>
            <a:r>
              <a:rPr kumimoji="1" lang="ja-JP" altLang="en-US" dirty="0"/>
              <a:t>）</a:t>
            </a:r>
          </a:p>
        </p:txBody>
      </p:sp>
      <p:sp>
        <p:nvSpPr>
          <p:cNvPr id="4" name="日付プレースホルダー 3">
            <a:extLst>
              <a:ext uri="{FF2B5EF4-FFF2-40B4-BE49-F238E27FC236}">
                <a16:creationId xmlns:a16="http://schemas.microsoft.com/office/drawing/2014/main" id="{2142158E-261A-0885-6EA8-3E2B7E2924DC}"/>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9A34A44C-A344-B2A8-EA4C-6D5EE5D59624}"/>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D18D0530-9ACC-5AA4-1F99-7D1F755D63CF}"/>
              </a:ext>
            </a:extLst>
          </p:cNvPr>
          <p:cNvSpPr>
            <a:spLocks noGrp="1"/>
          </p:cNvSpPr>
          <p:nvPr>
            <p:ph type="sldNum" sz="quarter" idx="12"/>
          </p:nvPr>
        </p:nvSpPr>
        <p:spPr/>
        <p:txBody>
          <a:bodyPr/>
          <a:lstStyle/>
          <a:p>
            <a:pPr>
              <a:defRPr/>
            </a:pPr>
            <a:fld id="{3B27AA76-F2AF-42F9-A7BC-8CF9816996DD}" type="slidenum">
              <a:rPr lang="en-US" altLang="ja-JP" smtClean="0"/>
              <a:pPr>
                <a:defRPr/>
              </a:pPr>
              <a:t>35</a:t>
            </a:fld>
            <a:endParaRPr lang="en-US" altLang="ja-JP"/>
          </a:p>
        </p:txBody>
      </p:sp>
      <p:grpSp>
        <p:nvGrpSpPr>
          <p:cNvPr id="34" name="グループ化 33">
            <a:extLst>
              <a:ext uri="{FF2B5EF4-FFF2-40B4-BE49-F238E27FC236}">
                <a16:creationId xmlns:a16="http://schemas.microsoft.com/office/drawing/2014/main" id="{DE83D2D5-9D29-76C2-BC6C-2C87C91EA928}"/>
              </a:ext>
            </a:extLst>
          </p:cNvPr>
          <p:cNvGrpSpPr/>
          <p:nvPr/>
        </p:nvGrpSpPr>
        <p:grpSpPr>
          <a:xfrm>
            <a:off x="3415029" y="3362051"/>
            <a:ext cx="2607969" cy="2406786"/>
            <a:chOff x="569465" y="3325475"/>
            <a:chExt cx="2607969" cy="2406786"/>
          </a:xfrm>
        </p:grpSpPr>
        <p:sp>
          <p:nvSpPr>
            <p:cNvPr id="33" name="正方形/長方形 32">
              <a:extLst>
                <a:ext uri="{FF2B5EF4-FFF2-40B4-BE49-F238E27FC236}">
                  <a16:creationId xmlns:a16="http://schemas.microsoft.com/office/drawing/2014/main" id="{0E19F638-3FFD-F1F1-1C3D-0DA7FB365084}"/>
                </a:ext>
              </a:extLst>
            </p:cNvPr>
            <p:cNvSpPr/>
            <p:nvPr/>
          </p:nvSpPr>
          <p:spPr bwMode="auto">
            <a:xfrm>
              <a:off x="1354984" y="3790950"/>
              <a:ext cx="473816" cy="1440807"/>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24" name="グループ化 23">
              <a:extLst>
                <a:ext uri="{FF2B5EF4-FFF2-40B4-BE49-F238E27FC236}">
                  <a16:creationId xmlns:a16="http://schemas.microsoft.com/office/drawing/2014/main" id="{A307CB43-3407-A163-CF3C-02C3F454AAC2}"/>
                </a:ext>
              </a:extLst>
            </p:cNvPr>
            <p:cNvGrpSpPr/>
            <p:nvPr/>
          </p:nvGrpSpPr>
          <p:grpSpPr>
            <a:xfrm>
              <a:off x="1438825" y="4009216"/>
              <a:ext cx="696636" cy="360000"/>
              <a:chOff x="6883616" y="3807468"/>
              <a:chExt cx="696636" cy="360000"/>
            </a:xfrm>
          </p:grpSpPr>
          <p:cxnSp>
            <p:nvCxnSpPr>
              <p:cNvPr id="28" name="直線コネクタ 27">
                <a:extLst>
                  <a:ext uri="{FF2B5EF4-FFF2-40B4-BE49-F238E27FC236}">
                    <a16:creationId xmlns:a16="http://schemas.microsoft.com/office/drawing/2014/main" id="{9492A363-3076-405F-E566-867FC0710A5C}"/>
                  </a:ext>
                </a:extLst>
              </p:cNvPr>
              <p:cNvCxnSpPr>
                <a:cxnSpLocks/>
              </p:cNvCxnSpPr>
              <p:nvPr/>
            </p:nvCxnSpPr>
            <p:spPr bwMode="auto">
              <a:xfrm rot="16200000" flipH="1" flipV="1">
                <a:off x="7399658" y="3809160"/>
                <a:ext cx="4572" cy="356616"/>
              </a:xfrm>
              <a:prstGeom prst="line">
                <a:avLst/>
              </a:prstGeom>
              <a:noFill/>
              <a:ln w="28575" cap="flat" cmpd="sng" algn="ctr">
                <a:solidFill>
                  <a:schemeClr val="tx1"/>
                </a:solidFill>
                <a:prstDash val="solid"/>
                <a:round/>
                <a:headEnd type="oval" w="lg" len="lg"/>
                <a:tailEnd type="none" w="med" len="med"/>
              </a:ln>
              <a:effectLst/>
            </p:spPr>
          </p:cxnSp>
          <p:sp>
            <p:nvSpPr>
              <p:cNvPr id="29" name="楕円 28">
                <a:extLst>
                  <a:ext uri="{FF2B5EF4-FFF2-40B4-BE49-F238E27FC236}">
                    <a16:creationId xmlns:a16="http://schemas.microsoft.com/office/drawing/2014/main" id="{0D9FCA21-912A-58DA-C5AD-7230E9EF32DE}"/>
                  </a:ext>
                </a:extLst>
              </p:cNvPr>
              <p:cNvSpPr/>
              <p:nvPr/>
            </p:nvSpPr>
            <p:spPr bwMode="auto">
              <a:xfrm rot="16200000">
                <a:off x="6883616" y="3807468"/>
                <a:ext cx="360000" cy="360000"/>
              </a:xfrm>
              <a:prstGeom prst="ellipse">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0" name="直線矢印コネクタ 29">
                <a:extLst>
                  <a:ext uri="{FF2B5EF4-FFF2-40B4-BE49-F238E27FC236}">
                    <a16:creationId xmlns:a16="http://schemas.microsoft.com/office/drawing/2014/main" id="{9B721FF2-A630-AFA1-B896-CDAFBF501113}"/>
                  </a:ext>
                </a:extLst>
              </p:cNvPr>
              <p:cNvCxnSpPr>
                <a:cxnSpLocks/>
              </p:cNvCxnSpPr>
              <p:nvPr/>
            </p:nvCxnSpPr>
            <p:spPr bwMode="auto">
              <a:xfrm rot="16200000" flipH="1" flipV="1">
                <a:off x="6936949" y="3997388"/>
                <a:ext cx="126805" cy="131144"/>
              </a:xfrm>
              <a:prstGeom prst="straightConnector1">
                <a:avLst/>
              </a:prstGeom>
              <a:noFill/>
              <a:ln w="19050" cap="flat" cmpd="sng" algn="ctr">
                <a:solidFill>
                  <a:schemeClr val="tx1"/>
                </a:solidFill>
                <a:prstDash val="solid"/>
                <a:round/>
                <a:headEnd type="none" w="lg" len="lg"/>
                <a:tailEnd type="triangle"/>
              </a:ln>
              <a:effectLst/>
            </p:spPr>
          </p:cxnSp>
        </p:grpSp>
        <p:sp>
          <p:nvSpPr>
            <p:cNvPr id="25" name="正方形/長方形 7">
              <a:extLst>
                <a:ext uri="{FF2B5EF4-FFF2-40B4-BE49-F238E27FC236}">
                  <a16:creationId xmlns:a16="http://schemas.microsoft.com/office/drawing/2014/main" id="{0DD5F07C-00C0-8432-55F5-1B96C142FE21}"/>
                </a:ext>
              </a:extLst>
            </p:cNvPr>
            <p:cNvSpPr/>
            <p:nvPr/>
          </p:nvSpPr>
          <p:spPr bwMode="auto">
            <a:xfrm rot="16200000">
              <a:off x="1744472" y="3745865"/>
              <a:ext cx="1408176" cy="567396"/>
            </a:xfrm>
            <a:custGeom>
              <a:avLst/>
              <a:gdLst>
                <a:gd name="connsiteX0" fmla="*/ 0 w 1408176"/>
                <a:gd name="connsiteY0" fmla="*/ 0 h 539496"/>
                <a:gd name="connsiteX1" fmla="*/ 1408176 w 1408176"/>
                <a:gd name="connsiteY1" fmla="*/ 0 h 539496"/>
                <a:gd name="connsiteX2" fmla="*/ 1408176 w 1408176"/>
                <a:gd name="connsiteY2" fmla="*/ 539496 h 539496"/>
                <a:gd name="connsiteX3" fmla="*/ 0 w 1408176"/>
                <a:gd name="connsiteY3" fmla="*/ 539496 h 539496"/>
                <a:gd name="connsiteX4" fmla="*/ 0 w 1408176"/>
                <a:gd name="connsiteY4" fmla="*/ 0 h 539496"/>
                <a:gd name="connsiteX0" fmla="*/ 0 w 1408176"/>
                <a:gd name="connsiteY0" fmla="*/ 0 h 539496"/>
                <a:gd name="connsiteX1" fmla="*/ 1018771 w 1408176"/>
                <a:gd name="connsiteY1" fmla="*/ 2032 h 539496"/>
                <a:gd name="connsiteX2" fmla="*/ 1408176 w 1408176"/>
                <a:gd name="connsiteY2" fmla="*/ 0 h 539496"/>
                <a:gd name="connsiteX3" fmla="*/ 1408176 w 1408176"/>
                <a:gd name="connsiteY3" fmla="*/ 539496 h 539496"/>
                <a:gd name="connsiteX4" fmla="*/ 0 w 1408176"/>
                <a:gd name="connsiteY4" fmla="*/ 539496 h 539496"/>
                <a:gd name="connsiteX5" fmla="*/ 0 w 1408176"/>
                <a:gd name="connsiteY5" fmla="*/ 0 h 539496"/>
                <a:gd name="connsiteX0" fmla="*/ 0 w 1408176"/>
                <a:gd name="connsiteY0" fmla="*/ 39291 h 578787"/>
                <a:gd name="connsiteX1" fmla="*/ 1018771 w 1408176"/>
                <a:gd name="connsiteY1" fmla="*/ 41323 h 578787"/>
                <a:gd name="connsiteX2" fmla="*/ 1408176 w 1408176"/>
                <a:gd name="connsiteY2" fmla="*/ 39291 h 578787"/>
                <a:gd name="connsiteX3" fmla="*/ 1408176 w 1408176"/>
                <a:gd name="connsiteY3" fmla="*/ 578787 h 578787"/>
                <a:gd name="connsiteX4" fmla="*/ 0 w 1408176"/>
                <a:gd name="connsiteY4" fmla="*/ 578787 h 578787"/>
                <a:gd name="connsiteX5" fmla="*/ 0 w 1408176"/>
                <a:gd name="connsiteY5" fmla="*/ 39291 h 57878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904471 w 1408176"/>
                <a:gd name="connsiteY2" fmla="*/ 645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25680 h 565176"/>
                <a:gd name="connsiteX1" fmla="*/ 455353 w 1408176"/>
                <a:gd name="connsiteY1" fmla="*/ 4 h 565176"/>
                <a:gd name="connsiteX2" fmla="*/ 904471 w 1408176"/>
                <a:gd name="connsiteY2" fmla="*/ 40412 h 565176"/>
                <a:gd name="connsiteX3" fmla="*/ 1408176 w 1408176"/>
                <a:gd name="connsiteY3" fmla="*/ 25680 h 565176"/>
                <a:gd name="connsiteX4" fmla="*/ 1408176 w 1408176"/>
                <a:gd name="connsiteY4" fmla="*/ 565176 h 565176"/>
                <a:gd name="connsiteX5" fmla="*/ 0 w 1408176"/>
                <a:gd name="connsiteY5" fmla="*/ 565176 h 565176"/>
                <a:gd name="connsiteX6" fmla="*/ 0 w 1408176"/>
                <a:gd name="connsiteY6" fmla="*/ 25680 h 565176"/>
                <a:gd name="connsiteX0" fmla="*/ 0 w 1408176"/>
                <a:gd name="connsiteY0" fmla="*/ 0 h 539496"/>
                <a:gd name="connsiteX1" fmla="*/ 480753 w 1408176"/>
                <a:gd name="connsiteY1" fmla="*/ 56874 h 539496"/>
                <a:gd name="connsiteX2" fmla="*/ 904471 w 1408176"/>
                <a:gd name="connsiteY2" fmla="*/ 14732 h 539496"/>
                <a:gd name="connsiteX3" fmla="*/ 1408176 w 1408176"/>
                <a:gd name="connsiteY3" fmla="*/ 0 h 539496"/>
                <a:gd name="connsiteX4" fmla="*/ 1408176 w 1408176"/>
                <a:gd name="connsiteY4" fmla="*/ 539496 h 539496"/>
                <a:gd name="connsiteX5" fmla="*/ 0 w 1408176"/>
                <a:gd name="connsiteY5" fmla="*/ 539496 h 539496"/>
                <a:gd name="connsiteX6" fmla="*/ 0 w 1408176"/>
                <a:gd name="connsiteY6" fmla="*/ 0 h 539496"/>
                <a:gd name="connsiteX0" fmla="*/ 0 w 1408176"/>
                <a:gd name="connsiteY0" fmla="*/ 36204 h 575700"/>
                <a:gd name="connsiteX1" fmla="*/ 480753 w 1408176"/>
                <a:gd name="connsiteY1" fmla="*/ 93078 h 575700"/>
                <a:gd name="connsiteX2" fmla="*/ 993371 w 1408176"/>
                <a:gd name="connsiteY2" fmla="*/ 136 h 575700"/>
                <a:gd name="connsiteX3" fmla="*/ 1408176 w 1408176"/>
                <a:gd name="connsiteY3" fmla="*/ 36204 h 575700"/>
                <a:gd name="connsiteX4" fmla="*/ 1408176 w 1408176"/>
                <a:gd name="connsiteY4" fmla="*/ 575700 h 575700"/>
                <a:gd name="connsiteX5" fmla="*/ 0 w 1408176"/>
                <a:gd name="connsiteY5" fmla="*/ 575700 h 575700"/>
                <a:gd name="connsiteX6" fmla="*/ 0 w 1408176"/>
                <a:gd name="connsiteY6" fmla="*/ 36204 h 575700"/>
                <a:gd name="connsiteX0" fmla="*/ 0 w 1408176"/>
                <a:gd name="connsiteY0" fmla="*/ 36267 h 575763"/>
                <a:gd name="connsiteX1" fmla="*/ 480753 w 1408176"/>
                <a:gd name="connsiteY1" fmla="*/ 61391 h 575763"/>
                <a:gd name="connsiteX2" fmla="*/ 993371 w 1408176"/>
                <a:gd name="connsiteY2" fmla="*/ 199 h 575763"/>
                <a:gd name="connsiteX3" fmla="*/ 1408176 w 1408176"/>
                <a:gd name="connsiteY3" fmla="*/ 36267 h 575763"/>
                <a:gd name="connsiteX4" fmla="*/ 1408176 w 1408176"/>
                <a:gd name="connsiteY4" fmla="*/ 575763 h 575763"/>
                <a:gd name="connsiteX5" fmla="*/ 0 w 1408176"/>
                <a:gd name="connsiteY5" fmla="*/ 575763 h 575763"/>
                <a:gd name="connsiteX6" fmla="*/ 0 w 1408176"/>
                <a:gd name="connsiteY6" fmla="*/ 36267 h 575763"/>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62542"/>
                <a:gd name="connsiteX1" fmla="*/ 480753 w 1408176"/>
                <a:gd name="connsiteY1" fmla="*/ 42419 h 562542"/>
                <a:gd name="connsiteX2" fmla="*/ 1006071 w 1408176"/>
                <a:gd name="connsiteY2" fmla="*/ 277 h 562542"/>
                <a:gd name="connsiteX3" fmla="*/ 1408176 w 1408176"/>
                <a:gd name="connsiteY3" fmla="*/ 17295 h 562542"/>
                <a:gd name="connsiteX4" fmla="*/ 1408176 w 1408176"/>
                <a:gd name="connsiteY4" fmla="*/ 525041 h 562542"/>
                <a:gd name="connsiteX5" fmla="*/ 523471 w 1408176"/>
                <a:gd name="connsiteY5" fmla="*/ 562542 h 562542"/>
                <a:gd name="connsiteX6" fmla="*/ 0 w 1408176"/>
                <a:gd name="connsiteY6" fmla="*/ 556791 h 562542"/>
                <a:gd name="connsiteX7" fmla="*/ 0 w 1408176"/>
                <a:gd name="connsiteY7" fmla="*/ 17295 h 562542"/>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48694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486941 h 556791"/>
                <a:gd name="connsiteX5" fmla="*/ 1033514 w 1408176"/>
                <a:gd name="connsiteY5" fmla="*/ 501097 h 556791"/>
                <a:gd name="connsiteX6" fmla="*/ 0 w 1408176"/>
                <a:gd name="connsiteY6" fmla="*/ 556791 h 556791"/>
                <a:gd name="connsiteX7" fmla="*/ 0 w 1408176"/>
                <a:gd name="connsiteY7" fmla="*/ 17295 h 556791"/>
                <a:gd name="connsiteX0" fmla="*/ 0 w 1408176"/>
                <a:gd name="connsiteY0" fmla="*/ 17295 h 583770"/>
                <a:gd name="connsiteX1" fmla="*/ 480753 w 1408176"/>
                <a:gd name="connsiteY1" fmla="*/ 42419 h 583770"/>
                <a:gd name="connsiteX2" fmla="*/ 1006071 w 1408176"/>
                <a:gd name="connsiteY2" fmla="*/ 277 h 583770"/>
                <a:gd name="connsiteX3" fmla="*/ 1408176 w 1408176"/>
                <a:gd name="connsiteY3" fmla="*/ 17295 h 583770"/>
                <a:gd name="connsiteX4" fmla="*/ 1408176 w 1408176"/>
                <a:gd name="connsiteY4" fmla="*/ 486941 h 583770"/>
                <a:gd name="connsiteX5" fmla="*/ 1033514 w 1408176"/>
                <a:gd name="connsiteY5" fmla="*/ 501097 h 583770"/>
                <a:gd name="connsiteX6" fmla="*/ 0 w 1408176"/>
                <a:gd name="connsiteY6" fmla="*/ 556791 h 583770"/>
                <a:gd name="connsiteX7" fmla="*/ 0 w 1408176"/>
                <a:gd name="connsiteY7" fmla="*/ 17295 h 583770"/>
                <a:gd name="connsiteX0" fmla="*/ 0 w 1408176"/>
                <a:gd name="connsiteY0" fmla="*/ 17295 h 583770"/>
                <a:gd name="connsiteX1" fmla="*/ 480753 w 1408176"/>
                <a:gd name="connsiteY1" fmla="*/ 42419 h 583770"/>
                <a:gd name="connsiteX2" fmla="*/ 1006071 w 1408176"/>
                <a:gd name="connsiteY2" fmla="*/ 277 h 583770"/>
                <a:gd name="connsiteX3" fmla="*/ 1408176 w 1408176"/>
                <a:gd name="connsiteY3" fmla="*/ 17295 h 583770"/>
                <a:gd name="connsiteX4" fmla="*/ 1408176 w 1408176"/>
                <a:gd name="connsiteY4" fmla="*/ 486941 h 583770"/>
                <a:gd name="connsiteX5" fmla="*/ 1033514 w 1408176"/>
                <a:gd name="connsiteY5" fmla="*/ 501097 h 583770"/>
                <a:gd name="connsiteX6" fmla="*/ 0 w 1408176"/>
                <a:gd name="connsiteY6" fmla="*/ 556791 h 583770"/>
                <a:gd name="connsiteX7" fmla="*/ 0 w 1408176"/>
                <a:gd name="connsiteY7" fmla="*/ 17295 h 583770"/>
                <a:gd name="connsiteX0" fmla="*/ 0 w 1408176"/>
                <a:gd name="connsiteY0" fmla="*/ 17295 h 598003"/>
                <a:gd name="connsiteX1" fmla="*/ 480753 w 1408176"/>
                <a:gd name="connsiteY1" fmla="*/ 42419 h 598003"/>
                <a:gd name="connsiteX2" fmla="*/ 1006071 w 1408176"/>
                <a:gd name="connsiteY2" fmla="*/ 277 h 598003"/>
                <a:gd name="connsiteX3" fmla="*/ 1408176 w 1408176"/>
                <a:gd name="connsiteY3" fmla="*/ 17295 h 598003"/>
                <a:gd name="connsiteX4" fmla="*/ 1408176 w 1408176"/>
                <a:gd name="connsiteY4" fmla="*/ 486941 h 598003"/>
                <a:gd name="connsiteX5" fmla="*/ 1033514 w 1408176"/>
                <a:gd name="connsiteY5" fmla="*/ 501097 h 598003"/>
                <a:gd name="connsiteX6" fmla="*/ 496573 w 1408176"/>
                <a:gd name="connsiteY6" fmla="*/ 554255 h 598003"/>
                <a:gd name="connsiteX7" fmla="*/ 0 w 1408176"/>
                <a:gd name="connsiteY7" fmla="*/ 556791 h 598003"/>
                <a:gd name="connsiteX8" fmla="*/ 0 w 1408176"/>
                <a:gd name="connsiteY8" fmla="*/ 17295 h 598003"/>
                <a:gd name="connsiteX0" fmla="*/ 0 w 1408176"/>
                <a:gd name="connsiteY0" fmla="*/ 17295 h 598003"/>
                <a:gd name="connsiteX1" fmla="*/ 480753 w 1408176"/>
                <a:gd name="connsiteY1" fmla="*/ 42419 h 598003"/>
                <a:gd name="connsiteX2" fmla="*/ 1006071 w 1408176"/>
                <a:gd name="connsiteY2" fmla="*/ 277 h 598003"/>
                <a:gd name="connsiteX3" fmla="*/ 1408176 w 1408176"/>
                <a:gd name="connsiteY3" fmla="*/ 17295 h 598003"/>
                <a:gd name="connsiteX4" fmla="*/ 1408176 w 1408176"/>
                <a:gd name="connsiteY4" fmla="*/ 486941 h 598003"/>
                <a:gd name="connsiteX5" fmla="*/ 1033514 w 1408176"/>
                <a:gd name="connsiteY5" fmla="*/ 501097 h 598003"/>
                <a:gd name="connsiteX6" fmla="*/ 496573 w 1408176"/>
                <a:gd name="connsiteY6" fmla="*/ 554255 h 598003"/>
                <a:gd name="connsiteX7" fmla="*/ 0 w 1408176"/>
                <a:gd name="connsiteY7" fmla="*/ 556791 h 598003"/>
                <a:gd name="connsiteX8" fmla="*/ 0 w 1408176"/>
                <a:gd name="connsiteY8" fmla="*/ 17295 h 598003"/>
                <a:gd name="connsiteX0" fmla="*/ 0 w 1408176"/>
                <a:gd name="connsiteY0" fmla="*/ 17295 h 598003"/>
                <a:gd name="connsiteX1" fmla="*/ 480753 w 1408176"/>
                <a:gd name="connsiteY1" fmla="*/ 42419 h 598003"/>
                <a:gd name="connsiteX2" fmla="*/ 1006071 w 1408176"/>
                <a:gd name="connsiteY2" fmla="*/ 277 h 598003"/>
                <a:gd name="connsiteX3" fmla="*/ 1408176 w 1408176"/>
                <a:gd name="connsiteY3" fmla="*/ 17295 h 598003"/>
                <a:gd name="connsiteX4" fmla="*/ 1408176 w 1408176"/>
                <a:gd name="connsiteY4" fmla="*/ 486941 h 598003"/>
                <a:gd name="connsiteX5" fmla="*/ 1006929 w 1408176"/>
                <a:gd name="connsiteY5" fmla="*/ 501100 h 598003"/>
                <a:gd name="connsiteX6" fmla="*/ 496573 w 1408176"/>
                <a:gd name="connsiteY6" fmla="*/ 554255 h 598003"/>
                <a:gd name="connsiteX7" fmla="*/ 0 w 1408176"/>
                <a:gd name="connsiteY7" fmla="*/ 556791 h 598003"/>
                <a:gd name="connsiteX8" fmla="*/ 0 w 1408176"/>
                <a:gd name="connsiteY8" fmla="*/ 17295 h 598003"/>
                <a:gd name="connsiteX0" fmla="*/ 0 w 1408176"/>
                <a:gd name="connsiteY0" fmla="*/ 17295 h 567396"/>
                <a:gd name="connsiteX1" fmla="*/ 480753 w 1408176"/>
                <a:gd name="connsiteY1" fmla="*/ 42419 h 567396"/>
                <a:gd name="connsiteX2" fmla="*/ 1006071 w 1408176"/>
                <a:gd name="connsiteY2" fmla="*/ 277 h 567396"/>
                <a:gd name="connsiteX3" fmla="*/ 1408176 w 1408176"/>
                <a:gd name="connsiteY3" fmla="*/ 17295 h 567396"/>
                <a:gd name="connsiteX4" fmla="*/ 1408176 w 1408176"/>
                <a:gd name="connsiteY4" fmla="*/ 486941 h 567396"/>
                <a:gd name="connsiteX5" fmla="*/ 1006929 w 1408176"/>
                <a:gd name="connsiteY5" fmla="*/ 501100 h 567396"/>
                <a:gd name="connsiteX6" fmla="*/ 496573 w 1408176"/>
                <a:gd name="connsiteY6" fmla="*/ 554255 h 567396"/>
                <a:gd name="connsiteX7" fmla="*/ 0 w 1408176"/>
                <a:gd name="connsiteY7" fmla="*/ 556791 h 567396"/>
                <a:gd name="connsiteX8" fmla="*/ 0 w 1408176"/>
                <a:gd name="connsiteY8" fmla="*/ 17295 h 56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8176" h="567396">
                  <a:moveTo>
                    <a:pt x="0" y="17295"/>
                  </a:moveTo>
                  <a:cubicBezTo>
                    <a:pt x="139392" y="18350"/>
                    <a:pt x="310958" y="42080"/>
                    <a:pt x="480753" y="42419"/>
                  </a:cubicBezTo>
                  <a:cubicBezTo>
                    <a:pt x="650548" y="42758"/>
                    <a:pt x="847267" y="-4002"/>
                    <a:pt x="1006071" y="277"/>
                  </a:cubicBezTo>
                  <a:cubicBezTo>
                    <a:pt x="1164875" y="4556"/>
                    <a:pt x="1203575" y="35668"/>
                    <a:pt x="1408176" y="17295"/>
                  </a:cubicBezTo>
                  <a:lnTo>
                    <a:pt x="1408176" y="486941"/>
                  </a:lnTo>
                  <a:cubicBezTo>
                    <a:pt x="1191557" y="509099"/>
                    <a:pt x="1241625" y="489458"/>
                    <a:pt x="1006929" y="501100"/>
                  </a:cubicBezTo>
                  <a:cubicBezTo>
                    <a:pt x="854995" y="512319"/>
                    <a:pt x="668825" y="544973"/>
                    <a:pt x="496573" y="554255"/>
                  </a:cubicBezTo>
                  <a:cubicBezTo>
                    <a:pt x="324321" y="563537"/>
                    <a:pt x="141238" y="577175"/>
                    <a:pt x="0" y="556791"/>
                  </a:cubicBezTo>
                  <a:lnTo>
                    <a:pt x="0" y="17295"/>
                  </a:lnTo>
                  <a:close/>
                </a:path>
              </a:pathLst>
            </a:custGeom>
            <a:solidFill>
              <a:schemeClr val="accent4">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測定物</a:t>
              </a:r>
            </a:p>
          </p:txBody>
        </p:sp>
        <p:sp>
          <p:nvSpPr>
            <p:cNvPr id="27" name="テキスト ボックス 26">
              <a:extLst>
                <a:ext uri="{FF2B5EF4-FFF2-40B4-BE49-F238E27FC236}">
                  <a16:creationId xmlns:a16="http://schemas.microsoft.com/office/drawing/2014/main" id="{2A13A704-3292-FD68-0ED3-D477E20C245C}"/>
                </a:ext>
              </a:extLst>
            </p:cNvPr>
            <p:cNvSpPr txBox="1"/>
            <p:nvPr/>
          </p:nvSpPr>
          <p:spPr>
            <a:xfrm>
              <a:off x="569465" y="3469272"/>
              <a:ext cx="1508994" cy="318924"/>
            </a:xfrm>
            <a:prstGeom prst="rect">
              <a:avLst/>
            </a:prstGeom>
            <a:noFill/>
          </p:spPr>
          <p:txBody>
            <a:bodyPr wrap="none" lIns="36000" tIns="36000" rIns="36000" bIns="36000" rtlCol="0">
              <a:spAutoFit/>
            </a:bodyPr>
            <a:lstStyle/>
            <a:p>
              <a:r>
                <a:rPr lang="ja-JP" altLang="en-US" sz="1600" dirty="0">
                  <a:latin typeface="+mj-lt"/>
                  <a:ea typeface="+mj-ea"/>
                </a:rPr>
                <a:t>ダイヤルゲージ</a:t>
              </a:r>
              <a:endParaRPr kumimoji="1" lang="ja-JP" altLang="en-US" sz="1600" dirty="0">
                <a:latin typeface="+mj-lt"/>
                <a:ea typeface="+mj-ea"/>
              </a:endParaRPr>
            </a:p>
          </p:txBody>
        </p:sp>
        <p:sp>
          <p:nvSpPr>
            <p:cNvPr id="31" name="正方形/長方形 30">
              <a:extLst>
                <a:ext uri="{FF2B5EF4-FFF2-40B4-BE49-F238E27FC236}">
                  <a16:creationId xmlns:a16="http://schemas.microsoft.com/office/drawing/2014/main" id="{81162FB1-DE69-7FD1-6CCF-C98A750DC35D}"/>
                </a:ext>
              </a:extLst>
            </p:cNvPr>
            <p:cNvSpPr/>
            <p:nvPr/>
          </p:nvSpPr>
          <p:spPr bwMode="auto">
            <a:xfrm>
              <a:off x="2052911" y="4726172"/>
              <a:ext cx="791298" cy="372475"/>
            </a:xfrm>
            <a:prstGeom prst="rect">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回転台</a:t>
              </a:r>
              <a:endParaRPr kumimoji="1" lang="en-US" altLang="ja-JP"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2" name="矢印: 上カーブ 31">
              <a:extLst>
                <a:ext uri="{FF2B5EF4-FFF2-40B4-BE49-F238E27FC236}">
                  <a16:creationId xmlns:a16="http://schemas.microsoft.com/office/drawing/2014/main" id="{6D9E1ED4-8339-1D47-F42D-8153A3B63860}"/>
                </a:ext>
              </a:extLst>
            </p:cNvPr>
            <p:cNvSpPr/>
            <p:nvPr/>
          </p:nvSpPr>
          <p:spPr bwMode="auto">
            <a:xfrm>
              <a:off x="2089150" y="4387703"/>
              <a:ext cx="835660" cy="273197"/>
            </a:xfrm>
            <a:prstGeom prst="curvedUpArrow">
              <a:avLst>
                <a:gd name="adj1" fmla="val 25000"/>
                <a:gd name="adj2" fmla="val 94471"/>
                <a:gd name="adj3" fmla="val 45588"/>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1" name="正方形/長方形 20">
              <a:extLst>
                <a:ext uri="{FF2B5EF4-FFF2-40B4-BE49-F238E27FC236}">
                  <a16:creationId xmlns:a16="http://schemas.microsoft.com/office/drawing/2014/main" id="{08072C28-791B-7A69-EBB9-31471934B888}"/>
                </a:ext>
              </a:extLst>
            </p:cNvPr>
            <p:cNvSpPr/>
            <p:nvPr/>
          </p:nvSpPr>
          <p:spPr bwMode="auto">
            <a:xfrm>
              <a:off x="662834" y="5088787"/>
              <a:ext cx="2514600" cy="643474"/>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定盤</a:t>
              </a:r>
            </a:p>
          </p:txBody>
        </p:sp>
      </p:grpSp>
      <p:grpSp>
        <p:nvGrpSpPr>
          <p:cNvPr id="53" name="グループ化 52">
            <a:extLst>
              <a:ext uri="{FF2B5EF4-FFF2-40B4-BE49-F238E27FC236}">
                <a16:creationId xmlns:a16="http://schemas.microsoft.com/office/drawing/2014/main" id="{26195A1A-C9BB-2590-054C-D1FE25B182F4}"/>
              </a:ext>
            </a:extLst>
          </p:cNvPr>
          <p:cNvGrpSpPr/>
          <p:nvPr/>
        </p:nvGrpSpPr>
        <p:grpSpPr>
          <a:xfrm>
            <a:off x="6338210" y="3366148"/>
            <a:ext cx="2514600" cy="2402689"/>
            <a:chOff x="3659018" y="3308236"/>
            <a:chExt cx="2514600" cy="2402689"/>
          </a:xfrm>
        </p:grpSpPr>
        <p:sp>
          <p:nvSpPr>
            <p:cNvPr id="36" name="正方形/長方形 35">
              <a:extLst>
                <a:ext uri="{FF2B5EF4-FFF2-40B4-BE49-F238E27FC236}">
                  <a16:creationId xmlns:a16="http://schemas.microsoft.com/office/drawing/2014/main" id="{BD28533E-F308-91FB-F30B-63E4E6C1B64E}"/>
                </a:ext>
              </a:extLst>
            </p:cNvPr>
            <p:cNvSpPr/>
            <p:nvPr/>
          </p:nvSpPr>
          <p:spPr bwMode="auto">
            <a:xfrm>
              <a:off x="3790950" y="4146550"/>
              <a:ext cx="284734" cy="923025"/>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9" name="正方形/長方形 7">
              <a:extLst>
                <a:ext uri="{FF2B5EF4-FFF2-40B4-BE49-F238E27FC236}">
                  <a16:creationId xmlns:a16="http://schemas.microsoft.com/office/drawing/2014/main" id="{F5C76DF1-CDB9-B99B-E08A-4027F180036C}"/>
                </a:ext>
              </a:extLst>
            </p:cNvPr>
            <p:cNvSpPr/>
            <p:nvPr/>
          </p:nvSpPr>
          <p:spPr bwMode="auto">
            <a:xfrm>
              <a:off x="4212230" y="4372229"/>
              <a:ext cx="1408176" cy="567396"/>
            </a:xfrm>
            <a:custGeom>
              <a:avLst/>
              <a:gdLst>
                <a:gd name="connsiteX0" fmla="*/ 0 w 1408176"/>
                <a:gd name="connsiteY0" fmla="*/ 0 h 539496"/>
                <a:gd name="connsiteX1" fmla="*/ 1408176 w 1408176"/>
                <a:gd name="connsiteY1" fmla="*/ 0 h 539496"/>
                <a:gd name="connsiteX2" fmla="*/ 1408176 w 1408176"/>
                <a:gd name="connsiteY2" fmla="*/ 539496 h 539496"/>
                <a:gd name="connsiteX3" fmla="*/ 0 w 1408176"/>
                <a:gd name="connsiteY3" fmla="*/ 539496 h 539496"/>
                <a:gd name="connsiteX4" fmla="*/ 0 w 1408176"/>
                <a:gd name="connsiteY4" fmla="*/ 0 h 539496"/>
                <a:gd name="connsiteX0" fmla="*/ 0 w 1408176"/>
                <a:gd name="connsiteY0" fmla="*/ 0 h 539496"/>
                <a:gd name="connsiteX1" fmla="*/ 1018771 w 1408176"/>
                <a:gd name="connsiteY1" fmla="*/ 2032 h 539496"/>
                <a:gd name="connsiteX2" fmla="*/ 1408176 w 1408176"/>
                <a:gd name="connsiteY2" fmla="*/ 0 h 539496"/>
                <a:gd name="connsiteX3" fmla="*/ 1408176 w 1408176"/>
                <a:gd name="connsiteY3" fmla="*/ 539496 h 539496"/>
                <a:gd name="connsiteX4" fmla="*/ 0 w 1408176"/>
                <a:gd name="connsiteY4" fmla="*/ 539496 h 539496"/>
                <a:gd name="connsiteX5" fmla="*/ 0 w 1408176"/>
                <a:gd name="connsiteY5" fmla="*/ 0 h 539496"/>
                <a:gd name="connsiteX0" fmla="*/ 0 w 1408176"/>
                <a:gd name="connsiteY0" fmla="*/ 39291 h 578787"/>
                <a:gd name="connsiteX1" fmla="*/ 1018771 w 1408176"/>
                <a:gd name="connsiteY1" fmla="*/ 41323 h 578787"/>
                <a:gd name="connsiteX2" fmla="*/ 1408176 w 1408176"/>
                <a:gd name="connsiteY2" fmla="*/ 39291 h 578787"/>
                <a:gd name="connsiteX3" fmla="*/ 1408176 w 1408176"/>
                <a:gd name="connsiteY3" fmla="*/ 578787 h 578787"/>
                <a:gd name="connsiteX4" fmla="*/ 0 w 1408176"/>
                <a:gd name="connsiteY4" fmla="*/ 578787 h 578787"/>
                <a:gd name="connsiteX5" fmla="*/ 0 w 1408176"/>
                <a:gd name="connsiteY5" fmla="*/ 39291 h 57878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904471 w 1408176"/>
                <a:gd name="connsiteY2" fmla="*/ 645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25680 h 565176"/>
                <a:gd name="connsiteX1" fmla="*/ 455353 w 1408176"/>
                <a:gd name="connsiteY1" fmla="*/ 4 h 565176"/>
                <a:gd name="connsiteX2" fmla="*/ 904471 w 1408176"/>
                <a:gd name="connsiteY2" fmla="*/ 40412 h 565176"/>
                <a:gd name="connsiteX3" fmla="*/ 1408176 w 1408176"/>
                <a:gd name="connsiteY3" fmla="*/ 25680 h 565176"/>
                <a:gd name="connsiteX4" fmla="*/ 1408176 w 1408176"/>
                <a:gd name="connsiteY4" fmla="*/ 565176 h 565176"/>
                <a:gd name="connsiteX5" fmla="*/ 0 w 1408176"/>
                <a:gd name="connsiteY5" fmla="*/ 565176 h 565176"/>
                <a:gd name="connsiteX6" fmla="*/ 0 w 1408176"/>
                <a:gd name="connsiteY6" fmla="*/ 25680 h 565176"/>
                <a:gd name="connsiteX0" fmla="*/ 0 w 1408176"/>
                <a:gd name="connsiteY0" fmla="*/ 0 h 539496"/>
                <a:gd name="connsiteX1" fmla="*/ 480753 w 1408176"/>
                <a:gd name="connsiteY1" fmla="*/ 56874 h 539496"/>
                <a:gd name="connsiteX2" fmla="*/ 904471 w 1408176"/>
                <a:gd name="connsiteY2" fmla="*/ 14732 h 539496"/>
                <a:gd name="connsiteX3" fmla="*/ 1408176 w 1408176"/>
                <a:gd name="connsiteY3" fmla="*/ 0 h 539496"/>
                <a:gd name="connsiteX4" fmla="*/ 1408176 w 1408176"/>
                <a:gd name="connsiteY4" fmla="*/ 539496 h 539496"/>
                <a:gd name="connsiteX5" fmla="*/ 0 w 1408176"/>
                <a:gd name="connsiteY5" fmla="*/ 539496 h 539496"/>
                <a:gd name="connsiteX6" fmla="*/ 0 w 1408176"/>
                <a:gd name="connsiteY6" fmla="*/ 0 h 539496"/>
                <a:gd name="connsiteX0" fmla="*/ 0 w 1408176"/>
                <a:gd name="connsiteY0" fmla="*/ 36204 h 575700"/>
                <a:gd name="connsiteX1" fmla="*/ 480753 w 1408176"/>
                <a:gd name="connsiteY1" fmla="*/ 93078 h 575700"/>
                <a:gd name="connsiteX2" fmla="*/ 993371 w 1408176"/>
                <a:gd name="connsiteY2" fmla="*/ 136 h 575700"/>
                <a:gd name="connsiteX3" fmla="*/ 1408176 w 1408176"/>
                <a:gd name="connsiteY3" fmla="*/ 36204 h 575700"/>
                <a:gd name="connsiteX4" fmla="*/ 1408176 w 1408176"/>
                <a:gd name="connsiteY4" fmla="*/ 575700 h 575700"/>
                <a:gd name="connsiteX5" fmla="*/ 0 w 1408176"/>
                <a:gd name="connsiteY5" fmla="*/ 575700 h 575700"/>
                <a:gd name="connsiteX6" fmla="*/ 0 w 1408176"/>
                <a:gd name="connsiteY6" fmla="*/ 36204 h 575700"/>
                <a:gd name="connsiteX0" fmla="*/ 0 w 1408176"/>
                <a:gd name="connsiteY0" fmla="*/ 36267 h 575763"/>
                <a:gd name="connsiteX1" fmla="*/ 480753 w 1408176"/>
                <a:gd name="connsiteY1" fmla="*/ 61391 h 575763"/>
                <a:gd name="connsiteX2" fmla="*/ 993371 w 1408176"/>
                <a:gd name="connsiteY2" fmla="*/ 199 h 575763"/>
                <a:gd name="connsiteX3" fmla="*/ 1408176 w 1408176"/>
                <a:gd name="connsiteY3" fmla="*/ 36267 h 575763"/>
                <a:gd name="connsiteX4" fmla="*/ 1408176 w 1408176"/>
                <a:gd name="connsiteY4" fmla="*/ 575763 h 575763"/>
                <a:gd name="connsiteX5" fmla="*/ 0 w 1408176"/>
                <a:gd name="connsiteY5" fmla="*/ 575763 h 575763"/>
                <a:gd name="connsiteX6" fmla="*/ 0 w 1408176"/>
                <a:gd name="connsiteY6" fmla="*/ 36267 h 575763"/>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62542"/>
                <a:gd name="connsiteX1" fmla="*/ 480753 w 1408176"/>
                <a:gd name="connsiteY1" fmla="*/ 42419 h 562542"/>
                <a:gd name="connsiteX2" fmla="*/ 1006071 w 1408176"/>
                <a:gd name="connsiteY2" fmla="*/ 277 h 562542"/>
                <a:gd name="connsiteX3" fmla="*/ 1408176 w 1408176"/>
                <a:gd name="connsiteY3" fmla="*/ 17295 h 562542"/>
                <a:gd name="connsiteX4" fmla="*/ 1408176 w 1408176"/>
                <a:gd name="connsiteY4" fmla="*/ 525041 h 562542"/>
                <a:gd name="connsiteX5" fmla="*/ 523471 w 1408176"/>
                <a:gd name="connsiteY5" fmla="*/ 562542 h 562542"/>
                <a:gd name="connsiteX6" fmla="*/ 0 w 1408176"/>
                <a:gd name="connsiteY6" fmla="*/ 556791 h 562542"/>
                <a:gd name="connsiteX7" fmla="*/ 0 w 1408176"/>
                <a:gd name="connsiteY7" fmla="*/ 17295 h 562542"/>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48694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486941 h 556791"/>
                <a:gd name="connsiteX5" fmla="*/ 1033514 w 1408176"/>
                <a:gd name="connsiteY5" fmla="*/ 501097 h 556791"/>
                <a:gd name="connsiteX6" fmla="*/ 0 w 1408176"/>
                <a:gd name="connsiteY6" fmla="*/ 556791 h 556791"/>
                <a:gd name="connsiteX7" fmla="*/ 0 w 1408176"/>
                <a:gd name="connsiteY7" fmla="*/ 17295 h 556791"/>
                <a:gd name="connsiteX0" fmla="*/ 0 w 1408176"/>
                <a:gd name="connsiteY0" fmla="*/ 17295 h 583770"/>
                <a:gd name="connsiteX1" fmla="*/ 480753 w 1408176"/>
                <a:gd name="connsiteY1" fmla="*/ 42419 h 583770"/>
                <a:gd name="connsiteX2" fmla="*/ 1006071 w 1408176"/>
                <a:gd name="connsiteY2" fmla="*/ 277 h 583770"/>
                <a:gd name="connsiteX3" fmla="*/ 1408176 w 1408176"/>
                <a:gd name="connsiteY3" fmla="*/ 17295 h 583770"/>
                <a:gd name="connsiteX4" fmla="*/ 1408176 w 1408176"/>
                <a:gd name="connsiteY4" fmla="*/ 486941 h 583770"/>
                <a:gd name="connsiteX5" fmla="*/ 1033514 w 1408176"/>
                <a:gd name="connsiteY5" fmla="*/ 501097 h 583770"/>
                <a:gd name="connsiteX6" fmla="*/ 0 w 1408176"/>
                <a:gd name="connsiteY6" fmla="*/ 556791 h 583770"/>
                <a:gd name="connsiteX7" fmla="*/ 0 w 1408176"/>
                <a:gd name="connsiteY7" fmla="*/ 17295 h 583770"/>
                <a:gd name="connsiteX0" fmla="*/ 0 w 1408176"/>
                <a:gd name="connsiteY0" fmla="*/ 17295 h 583770"/>
                <a:gd name="connsiteX1" fmla="*/ 480753 w 1408176"/>
                <a:gd name="connsiteY1" fmla="*/ 42419 h 583770"/>
                <a:gd name="connsiteX2" fmla="*/ 1006071 w 1408176"/>
                <a:gd name="connsiteY2" fmla="*/ 277 h 583770"/>
                <a:gd name="connsiteX3" fmla="*/ 1408176 w 1408176"/>
                <a:gd name="connsiteY3" fmla="*/ 17295 h 583770"/>
                <a:gd name="connsiteX4" fmla="*/ 1408176 w 1408176"/>
                <a:gd name="connsiteY4" fmla="*/ 486941 h 583770"/>
                <a:gd name="connsiteX5" fmla="*/ 1033514 w 1408176"/>
                <a:gd name="connsiteY5" fmla="*/ 501097 h 583770"/>
                <a:gd name="connsiteX6" fmla="*/ 0 w 1408176"/>
                <a:gd name="connsiteY6" fmla="*/ 556791 h 583770"/>
                <a:gd name="connsiteX7" fmla="*/ 0 w 1408176"/>
                <a:gd name="connsiteY7" fmla="*/ 17295 h 583770"/>
                <a:gd name="connsiteX0" fmla="*/ 0 w 1408176"/>
                <a:gd name="connsiteY0" fmla="*/ 17295 h 598003"/>
                <a:gd name="connsiteX1" fmla="*/ 480753 w 1408176"/>
                <a:gd name="connsiteY1" fmla="*/ 42419 h 598003"/>
                <a:gd name="connsiteX2" fmla="*/ 1006071 w 1408176"/>
                <a:gd name="connsiteY2" fmla="*/ 277 h 598003"/>
                <a:gd name="connsiteX3" fmla="*/ 1408176 w 1408176"/>
                <a:gd name="connsiteY3" fmla="*/ 17295 h 598003"/>
                <a:gd name="connsiteX4" fmla="*/ 1408176 w 1408176"/>
                <a:gd name="connsiteY4" fmla="*/ 486941 h 598003"/>
                <a:gd name="connsiteX5" fmla="*/ 1033514 w 1408176"/>
                <a:gd name="connsiteY5" fmla="*/ 501097 h 598003"/>
                <a:gd name="connsiteX6" fmla="*/ 496573 w 1408176"/>
                <a:gd name="connsiteY6" fmla="*/ 554255 h 598003"/>
                <a:gd name="connsiteX7" fmla="*/ 0 w 1408176"/>
                <a:gd name="connsiteY7" fmla="*/ 556791 h 598003"/>
                <a:gd name="connsiteX8" fmla="*/ 0 w 1408176"/>
                <a:gd name="connsiteY8" fmla="*/ 17295 h 598003"/>
                <a:gd name="connsiteX0" fmla="*/ 0 w 1408176"/>
                <a:gd name="connsiteY0" fmla="*/ 17295 h 598003"/>
                <a:gd name="connsiteX1" fmla="*/ 480753 w 1408176"/>
                <a:gd name="connsiteY1" fmla="*/ 42419 h 598003"/>
                <a:gd name="connsiteX2" fmla="*/ 1006071 w 1408176"/>
                <a:gd name="connsiteY2" fmla="*/ 277 h 598003"/>
                <a:gd name="connsiteX3" fmla="*/ 1408176 w 1408176"/>
                <a:gd name="connsiteY3" fmla="*/ 17295 h 598003"/>
                <a:gd name="connsiteX4" fmla="*/ 1408176 w 1408176"/>
                <a:gd name="connsiteY4" fmla="*/ 486941 h 598003"/>
                <a:gd name="connsiteX5" fmla="*/ 1033514 w 1408176"/>
                <a:gd name="connsiteY5" fmla="*/ 501097 h 598003"/>
                <a:gd name="connsiteX6" fmla="*/ 496573 w 1408176"/>
                <a:gd name="connsiteY6" fmla="*/ 554255 h 598003"/>
                <a:gd name="connsiteX7" fmla="*/ 0 w 1408176"/>
                <a:gd name="connsiteY7" fmla="*/ 556791 h 598003"/>
                <a:gd name="connsiteX8" fmla="*/ 0 w 1408176"/>
                <a:gd name="connsiteY8" fmla="*/ 17295 h 598003"/>
                <a:gd name="connsiteX0" fmla="*/ 0 w 1408176"/>
                <a:gd name="connsiteY0" fmla="*/ 17295 h 598003"/>
                <a:gd name="connsiteX1" fmla="*/ 480753 w 1408176"/>
                <a:gd name="connsiteY1" fmla="*/ 42419 h 598003"/>
                <a:gd name="connsiteX2" fmla="*/ 1006071 w 1408176"/>
                <a:gd name="connsiteY2" fmla="*/ 277 h 598003"/>
                <a:gd name="connsiteX3" fmla="*/ 1408176 w 1408176"/>
                <a:gd name="connsiteY3" fmla="*/ 17295 h 598003"/>
                <a:gd name="connsiteX4" fmla="*/ 1408176 w 1408176"/>
                <a:gd name="connsiteY4" fmla="*/ 486941 h 598003"/>
                <a:gd name="connsiteX5" fmla="*/ 1006929 w 1408176"/>
                <a:gd name="connsiteY5" fmla="*/ 501100 h 598003"/>
                <a:gd name="connsiteX6" fmla="*/ 496573 w 1408176"/>
                <a:gd name="connsiteY6" fmla="*/ 554255 h 598003"/>
                <a:gd name="connsiteX7" fmla="*/ 0 w 1408176"/>
                <a:gd name="connsiteY7" fmla="*/ 556791 h 598003"/>
                <a:gd name="connsiteX8" fmla="*/ 0 w 1408176"/>
                <a:gd name="connsiteY8" fmla="*/ 17295 h 598003"/>
                <a:gd name="connsiteX0" fmla="*/ 0 w 1408176"/>
                <a:gd name="connsiteY0" fmla="*/ 17295 h 567396"/>
                <a:gd name="connsiteX1" fmla="*/ 480753 w 1408176"/>
                <a:gd name="connsiteY1" fmla="*/ 42419 h 567396"/>
                <a:gd name="connsiteX2" fmla="*/ 1006071 w 1408176"/>
                <a:gd name="connsiteY2" fmla="*/ 277 h 567396"/>
                <a:gd name="connsiteX3" fmla="*/ 1408176 w 1408176"/>
                <a:gd name="connsiteY3" fmla="*/ 17295 h 567396"/>
                <a:gd name="connsiteX4" fmla="*/ 1408176 w 1408176"/>
                <a:gd name="connsiteY4" fmla="*/ 486941 h 567396"/>
                <a:gd name="connsiteX5" fmla="*/ 1006929 w 1408176"/>
                <a:gd name="connsiteY5" fmla="*/ 501100 h 567396"/>
                <a:gd name="connsiteX6" fmla="*/ 496573 w 1408176"/>
                <a:gd name="connsiteY6" fmla="*/ 554255 h 567396"/>
                <a:gd name="connsiteX7" fmla="*/ 0 w 1408176"/>
                <a:gd name="connsiteY7" fmla="*/ 556791 h 567396"/>
                <a:gd name="connsiteX8" fmla="*/ 0 w 1408176"/>
                <a:gd name="connsiteY8" fmla="*/ 17295 h 56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8176" h="567396">
                  <a:moveTo>
                    <a:pt x="0" y="17295"/>
                  </a:moveTo>
                  <a:cubicBezTo>
                    <a:pt x="139392" y="18350"/>
                    <a:pt x="310958" y="42080"/>
                    <a:pt x="480753" y="42419"/>
                  </a:cubicBezTo>
                  <a:cubicBezTo>
                    <a:pt x="650548" y="42758"/>
                    <a:pt x="847267" y="-4002"/>
                    <a:pt x="1006071" y="277"/>
                  </a:cubicBezTo>
                  <a:cubicBezTo>
                    <a:pt x="1164875" y="4556"/>
                    <a:pt x="1203575" y="35668"/>
                    <a:pt x="1408176" y="17295"/>
                  </a:cubicBezTo>
                  <a:lnTo>
                    <a:pt x="1408176" y="486941"/>
                  </a:lnTo>
                  <a:cubicBezTo>
                    <a:pt x="1191557" y="509099"/>
                    <a:pt x="1241625" y="489458"/>
                    <a:pt x="1006929" y="501100"/>
                  </a:cubicBezTo>
                  <a:cubicBezTo>
                    <a:pt x="854995" y="512319"/>
                    <a:pt x="668825" y="544973"/>
                    <a:pt x="496573" y="554255"/>
                  </a:cubicBezTo>
                  <a:cubicBezTo>
                    <a:pt x="324321" y="563537"/>
                    <a:pt x="141238" y="577175"/>
                    <a:pt x="0" y="556791"/>
                  </a:cubicBezTo>
                  <a:lnTo>
                    <a:pt x="0" y="17295"/>
                  </a:lnTo>
                  <a:close/>
                </a:path>
              </a:pathLst>
            </a:custGeom>
            <a:solidFill>
              <a:schemeClr val="accent4">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測定物</a:t>
              </a:r>
            </a:p>
          </p:txBody>
        </p:sp>
        <p:sp>
          <p:nvSpPr>
            <p:cNvPr id="40" name="テキスト ボックス 39">
              <a:extLst>
                <a:ext uri="{FF2B5EF4-FFF2-40B4-BE49-F238E27FC236}">
                  <a16:creationId xmlns:a16="http://schemas.microsoft.com/office/drawing/2014/main" id="{F2897DA9-ACE5-239F-ADDE-8D7F2FCC6075}"/>
                </a:ext>
              </a:extLst>
            </p:cNvPr>
            <p:cNvSpPr txBox="1"/>
            <p:nvPr/>
          </p:nvSpPr>
          <p:spPr>
            <a:xfrm>
              <a:off x="4543549" y="3308236"/>
              <a:ext cx="1508994" cy="318924"/>
            </a:xfrm>
            <a:prstGeom prst="rect">
              <a:avLst/>
            </a:prstGeom>
            <a:noFill/>
          </p:spPr>
          <p:txBody>
            <a:bodyPr wrap="none" lIns="36000" tIns="36000" rIns="36000" bIns="36000" rtlCol="0">
              <a:spAutoFit/>
            </a:bodyPr>
            <a:lstStyle/>
            <a:p>
              <a:r>
                <a:rPr lang="ja-JP" altLang="en-US" sz="1600" dirty="0">
                  <a:latin typeface="+mj-lt"/>
                  <a:ea typeface="+mj-ea"/>
                </a:rPr>
                <a:t>ダイヤルゲージ</a:t>
              </a:r>
              <a:endParaRPr kumimoji="1" lang="ja-JP" altLang="en-US" sz="1600" dirty="0">
                <a:latin typeface="+mj-lt"/>
                <a:ea typeface="+mj-ea"/>
              </a:endParaRPr>
            </a:p>
          </p:txBody>
        </p:sp>
        <p:sp>
          <p:nvSpPr>
            <p:cNvPr id="42" name="矢印: 上カーブ 41">
              <a:extLst>
                <a:ext uri="{FF2B5EF4-FFF2-40B4-BE49-F238E27FC236}">
                  <a16:creationId xmlns:a16="http://schemas.microsoft.com/office/drawing/2014/main" id="{D4C2BE08-DA10-EFA5-4474-30DDBF1A0AD4}"/>
                </a:ext>
              </a:extLst>
            </p:cNvPr>
            <p:cNvSpPr/>
            <p:nvPr/>
          </p:nvSpPr>
          <p:spPr bwMode="auto">
            <a:xfrm rot="16200000">
              <a:off x="5028185" y="4461617"/>
              <a:ext cx="835660" cy="273197"/>
            </a:xfrm>
            <a:prstGeom prst="curvedUpArrow">
              <a:avLst>
                <a:gd name="adj1" fmla="val 25000"/>
                <a:gd name="adj2" fmla="val 94471"/>
                <a:gd name="adj3" fmla="val 45588"/>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6" name="正方形/長方形 45">
              <a:extLst>
                <a:ext uri="{FF2B5EF4-FFF2-40B4-BE49-F238E27FC236}">
                  <a16:creationId xmlns:a16="http://schemas.microsoft.com/office/drawing/2014/main" id="{D0E8B0B7-DD4A-1225-B1BD-26E9926FEDD5}"/>
                </a:ext>
              </a:extLst>
            </p:cNvPr>
            <p:cNvSpPr/>
            <p:nvPr/>
          </p:nvSpPr>
          <p:spPr bwMode="auto">
            <a:xfrm>
              <a:off x="5746750" y="4146550"/>
              <a:ext cx="284734" cy="923025"/>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7" name="二等辺三角形 46">
              <a:extLst>
                <a:ext uri="{FF2B5EF4-FFF2-40B4-BE49-F238E27FC236}">
                  <a16:creationId xmlns:a16="http://schemas.microsoft.com/office/drawing/2014/main" id="{4E49CB1E-F003-C95F-6AA0-5617C6ED32E0}"/>
                </a:ext>
              </a:extLst>
            </p:cNvPr>
            <p:cNvSpPr/>
            <p:nvPr/>
          </p:nvSpPr>
          <p:spPr bwMode="auto">
            <a:xfrm rot="5400000">
              <a:off x="4040008" y="4592427"/>
              <a:ext cx="196850" cy="127000"/>
            </a:xfrm>
            <a:prstGeom prst="triangle">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8" name="二等辺三角形 47">
              <a:extLst>
                <a:ext uri="{FF2B5EF4-FFF2-40B4-BE49-F238E27FC236}">
                  <a16:creationId xmlns:a16="http://schemas.microsoft.com/office/drawing/2014/main" id="{9AD637C4-ECF1-16E8-EF4F-9C507B33D641}"/>
                </a:ext>
              </a:extLst>
            </p:cNvPr>
            <p:cNvSpPr/>
            <p:nvPr/>
          </p:nvSpPr>
          <p:spPr bwMode="auto">
            <a:xfrm rot="16200000">
              <a:off x="5576708" y="4592428"/>
              <a:ext cx="196850" cy="127000"/>
            </a:xfrm>
            <a:prstGeom prst="triangle">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52" name="グループ化 51">
              <a:extLst>
                <a:ext uri="{FF2B5EF4-FFF2-40B4-BE49-F238E27FC236}">
                  <a16:creationId xmlns:a16="http://schemas.microsoft.com/office/drawing/2014/main" id="{2E5C0C9A-695F-8F80-554D-2A43373499A7}"/>
                </a:ext>
              </a:extLst>
            </p:cNvPr>
            <p:cNvGrpSpPr/>
            <p:nvPr/>
          </p:nvGrpSpPr>
          <p:grpSpPr>
            <a:xfrm>
              <a:off x="4373331" y="3648382"/>
              <a:ext cx="360000" cy="675894"/>
              <a:chOff x="5090881" y="3610282"/>
              <a:chExt cx="360000" cy="675894"/>
            </a:xfrm>
          </p:grpSpPr>
          <p:cxnSp>
            <p:nvCxnSpPr>
              <p:cNvPr id="49" name="直線コネクタ 48">
                <a:extLst>
                  <a:ext uri="{FF2B5EF4-FFF2-40B4-BE49-F238E27FC236}">
                    <a16:creationId xmlns:a16="http://schemas.microsoft.com/office/drawing/2014/main" id="{BFEAC8B0-97A7-88C0-1B3B-0198728A3343}"/>
                  </a:ext>
                </a:extLst>
              </p:cNvPr>
              <p:cNvCxnSpPr>
                <a:cxnSpLocks/>
              </p:cNvCxnSpPr>
              <p:nvPr/>
            </p:nvCxnSpPr>
            <p:spPr bwMode="auto">
              <a:xfrm flipH="1" flipV="1">
                <a:off x="5268595" y="3929560"/>
                <a:ext cx="4572" cy="356616"/>
              </a:xfrm>
              <a:prstGeom prst="line">
                <a:avLst/>
              </a:prstGeom>
              <a:noFill/>
              <a:ln w="28575" cap="flat" cmpd="sng" algn="ctr">
                <a:solidFill>
                  <a:schemeClr val="tx1"/>
                </a:solidFill>
                <a:prstDash val="solid"/>
                <a:round/>
                <a:headEnd type="oval" w="lg" len="lg"/>
                <a:tailEnd type="none" w="med" len="med"/>
              </a:ln>
              <a:effectLst/>
            </p:spPr>
          </p:cxnSp>
          <p:sp>
            <p:nvSpPr>
              <p:cNvPr id="50" name="楕円 49">
                <a:extLst>
                  <a:ext uri="{FF2B5EF4-FFF2-40B4-BE49-F238E27FC236}">
                    <a16:creationId xmlns:a16="http://schemas.microsoft.com/office/drawing/2014/main" id="{510D62B9-4AA6-6897-B630-9BEA4F5E9608}"/>
                  </a:ext>
                </a:extLst>
              </p:cNvPr>
              <p:cNvSpPr/>
              <p:nvPr/>
            </p:nvSpPr>
            <p:spPr bwMode="auto">
              <a:xfrm>
                <a:off x="5090881" y="3610282"/>
                <a:ext cx="360000" cy="360000"/>
              </a:xfrm>
              <a:prstGeom prst="ellipse">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1" name="直線矢印コネクタ 50">
                <a:extLst>
                  <a:ext uri="{FF2B5EF4-FFF2-40B4-BE49-F238E27FC236}">
                    <a16:creationId xmlns:a16="http://schemas.microsoft.com/office/drawing/2014/main" id="{44DEBDB3-957D-A138-E6C6-FCAFA9607032}"/>
                  </a:ext>
                </a:extLst>
              </p:cNvPr>
              <p:cNvCxnSpPr>
                <a:cxnSpLocks/>
              </p:cNvCxnSpPr>
              <p:nvPr/>
            </p:nvCxnSpPr>
            <p:spPr bwMode="auto">
              <a:xfrm flipH="1" flipV="1">
                <a:off x="5146362" y="3667103"/>
                <a:ext cx="126805" cy="131144"/>
              </a:xfrm>
              <a:prstGeom prst="straightConnector1">
                <a:avLst/>
              </a:prstGeom>
              <a:noFill/>
              <a:ln w="19050" cap="flat" cmpd="sng" algn="ctr">
                <a:solidFill>
                  <a:schemeClr val="tx1"/>
                </a:solidFill>
                <a:prstDash val="solid"/>
                <a:round/>
                <a:headEnd type="none" w="lg" len="lg"/>
                <a:tailEnd type="triangle"/>
              </a:ln>
              <a:effectLst/>
            </p:spPr>
          </p:cxnSp>
        </p:grpSp>
        <p:sp>
          <p:nvSpPr>
            <p:cNvPr id="37" name="正方形/長方形 36">
              <a:extLst>
                <a:ext uri="{FF2B5EF4-FFF2-40B4-BE49-F238E27FC236}">
                  <a16:creationId xmlns:a16="http://schemas.microsoft.com/office/drawing/2014/main" id="{F704900E-9121-3A5A-4BD2-F37B9932F01F}"/>
                </a:ext>
              </a:extLst>
            </p:cNvPr>
            <p:cNvSpPr/>
            <p:nvPr/>
          </p:nvSpPr>
          <p:spPr bwMode="auto">
            <a:xfrm>
              <a:off x="3659018" y="5067451"/>
              <a:ext cx="2514600" cy="643474"/>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定盤</a:t>
              </a:r>
            </a:p>
          </p:txBody>
        </p:sp>
      </p:grpSp>
      <p:sp>
        <p:nvSpPr>
          <p:cNvPr id="54" name="テキスト ボックス 53">
            <a:extLst>
              <a:ext uri="{FF2B5EF4-FFF2-40B4-BE49-F238E27FC236}">
                <a16:creationId xmlns:a16="http://schemas.microsoft.com/office/drawing/2014/main" id="{01008376-1470-A76D-E9B8-2E75D24878FD}"/>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55" name="テキスト ボックス 54">
            <a:extLst>
              <a:ext uri="{FF2B5EF4-FFF2-40B4-BE49-F238E27FC236}">
                <a16:creationId xmlns:a16="http://schemas.microsoft.com/office/drawing/2014/main" id="{469BC61D-B7B3-B71D-FE88-A1438CAB5413}"/>
              </a:ext>
            </a:extLst>
          </p:cNvPr>
          <p:cNvSpPr txBox="1"/>
          <p:nvPr/>
        </p:nvSpPr>
        <p:spPr>
          <a:xfrm>
            <a:off x="1250965" y="5825243"/>
            <a:ext cx="7459341" cy="318924"/>
          </a:xfrm>
          <a:prstGeom prst="rect">
            <a:avLst/>
          </a:prstGeom>
          <a:noFill/>
        </p:spPr>
        <p:txBody>
          <a:bodyPr wrap="none" lIns="36000" tIns="36000" rIns="36000" bIns="36000" rtlCol="0">
            <a:spAutoFit/>
          </a:bodyPr>
          <a:lstStyle/>
          <a:p>
            <a:r>
              <a:rPr lang="ja-JP" altLang="en-US" sz="1600" dirty="0">
                <a:latin typeface="+mj-lt"/>
                <a:ea typeface="+mj-ea"/>
              </a:rPr>
              <a:t>直角度の測定　　　　　　　　真円度の測定　　　　　　　振れ，同軸度の測定</a:t>
            </a:r>
            <a:endParaRPr kumimoji="1" lang="ja-JP" altLang="en-US" sz="1600" dirty="0">
              <a:latin typeface="+mj-lt"/>
              <a:ea typeface="+mj-ea"/>
            </a:endParaRPr>
          </a:p>
        </p:txBody>
      </p:sp>
      <p:grpSp>
        <p:nvGrpSpPr>
          <p:cNvPr id="56" name="グループ化 55">
            <a:extLst>
              <a:ext uri="{FF2B5EF4-FFF2-40B4-BE49-F238E27FC236}">
                <a16:creationId xmlns:a16="http://schemas.microsoft.com/office/drawing/2014/main" id="{D05A311D-03A7-94E1-C1AD-3AA92233364E}"/>
              </a:ext>
            </a:extLst>
          </p:cNvPr>
          <p:cNvGrpSpPr/>
          <p:nvPr/>
        </p:nvGrpSpPr>
        <p:grpSpPr>
          <a:xfrm>
            <a:off x="585216" y="3397456"/>
            <a:ext cx="2514600" cy="2371381"/>
            <a:chOff x="5737500" y="3521613"/>
            <a:chExt cx="2514600" cy="2371381"/>
          </a:xfrm>
        </p:grpSpPr>
        <p:sp>
          <p:nvSpPr>
            <p:cNvPr id="57" name="正方形/長方形 56">
              <a:extLst>
                <a:ext uri="{FF2B5EF4-FFF2-40B4-BE49-F238E27FC236}">
                  <a16:creationId xmlns:a16="http://schemas.microsoft.com/office/drawing/2014/main" id="{A7293041-5F59-1DFC-0B7F-F43B902BE028}"/>
                </a:ext>
              </a:extLst>
            </p:cNvPr>
            <p:cNvSpPr/>
            <p:nvPr/>
          </p:nvSpPr>
          <p:spPr bwMode="auto">
            <a:xfrm>
              <a:off x="6012043" y="3999052"/>
              <a:ext cx="636339" cy="1255854"/>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直角</a:t>
              </a:r>
              <a:endParaRPr kumimoji="1" lang="en-US" altLang="ja-JP" sz="1800" b="0" i="0" u="none" strike="noStrike" cap="none" normalizeH="0" baseline="0" dirty="0">
                <a:ln>
                  <a:noFill/>
                </a:ln>
                <a:solidFill>
                  <a:schemeClr val="tx1"/>
                </a:solidFill>
                <a:effectLst/>
                <a:latin typeface="Arial" charset="0"/>
                <a:ea typeface="ＭＳ ゴシック" pitchFamily="49" charset="-128"/>
                <a:cs typeface="Arial" charset="0"/>
              </a:endParaRPr>
            </a:p>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基準</a:t>
              </a:r>
            </a:p>
          </p:txBody>
        </p:sp>
        <p:sp>
          <p:nvSpPr>
            <p:cNvPr id="58" name="正方形/長方形 57">
              <a:extLst>
                <a:ext uri="{FF2B5EF4-FFF2-40B4-BE49-F238E27FC236}">
                  <a16:creationId xmlns:a16="http://schemas.microsoft.com/office/drawing/2014/main" id="{C2CBA32B-0697-738B-370A-0EBA9E8EF452}"/>
                </a:ext>
              </a:extLst>
            </p:cNvPr>
            <p:cNvSpPr/>
            <p:nvPr/>
          </p:nvSpPr>
          <p:spPr bwMode="auto">
            <a:xfrm>
              <a:off x="6504834" y="4101113"/>
              <a:ext cx="553020" cy="558496"/>
            </a:xfrm>
            <a:prstGeom prst="rect">
              <a:avLst/>
            </a:prstGeom>
            <a:solidFill>
              <a:schemeClr val="tx2">
                <a:lumMod val="25000"/>
                <a:lumOff val="75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59" name="グループ化 58">
              <a:extLst>
                <a:ext uri="{FF2B5EF4-FFF2-40B4-BE49-F238E27FC236}">
                  <a16:creationId xmlns:a16="http://schemas.microsoft.com/office/drawing/2014/main" id="{A33F3346-91DB-CAE6-9395-6DC1C561DD1C}"/>
                </a:ext>
              </a:extLst>
            </p:cNvPr>
            <p:cNvGrpSpPr/>
            <p:nvPr/>
          </p:nvGrpSpPr>
          <p:grpSpPr>
            <a:xfrm>
              <a:off x="6576991" y="4201699"/>
              <a:ext cx="696636" cy="360000"/>
              <a:chOff x="6883616" y="3807468"/>
              <a:chExt cx="696636" cy="360000"/>
            </a:xfrm>
          </p:grpSpPr>
          <p:cxnSp>
            <p:nvCxnSpPr>
              <p:cNvPr id="64" name="直線コネクタ 63">
                <a:extLst>
                  <a:ext uri="{FF2B5EF4-FFF2-40B4-BE49-F238E27FC236}">
                    <a16:creationId xmlns:a16="http://schemas.microsoft.com/office/drawing/2014/main" id="{76964CA6-0BAE-F8C0-E8A2-711951052AE5}"/>
                  </a:ext>
                </a:extLst>
              </p:cNvPr>
              <p:cNvCxnSpPr>
                <a:cxnSpLocks/>
              </p:cNvCxnSpPr>
              <p:nvPr/>
            </p:nvCxnSpPr>
            <p:spPr bwMode="auto">
              <a:xfrm rot="16200000" flipH="1" flipV="1">
                <a:off x="7399658" y="3809160"/>
                <a:ext cx="4572" cy="356616"/>
              </a:xfrm>
              <a:prstGeom prst="line">
                <a:avLst/>
              </a:prstGeom>
              <a:noFill/>
              <a:ln w="28575" cap="flat" cmpd="sng" algn="ctr">
                <a:solidFill>
                  <a:schemeClr val="tx1"/>
                </a:solidFill>
                <a:prstDash val="solid"/>
                <a:round/>
                <a:headEnd type="oval" w="lg" len="lg"/>
                <a:tailEnd type="none" w="med" len="med"/>
              </a:ln>
              <a:effectLst/>
            </p:spPr>
          </p:cxnSp>
          <p:sp>
            <p:nvSpPr>
              <p:cNvPr id="65" name="楕円 64">
                <a:extLst>
                  <a:ext uri="{FF2B5EF4-FFF2-40B4-BE49-F238E27FC236}">
                    <a16:creationId xmlns:a16="http://schemas.microsoft.com/office/drawing/2014/main" id="{00EB7190-C8E7-6797-9066-C267903D3C86}"/>
                  </a:ext>
                </a:extLst>
              </p:cNvPr>
              <p:cNvSpPr/>
              <p:nvPr/>
            </p:nvSpPr>
            <p:spPr bwMode="auto">
              <a:xfrm rot="16200000">
                <a:off x="6883616" y="3807468"/>
                <a:ext cx="360000" cy="360000"/>
              </a:xfrm>
              <a:prstGeom prst="ellipse">
                <a:avLst/>
              </a:prstGeom>
              <a:solidFill>
                <a:schemeClr val="accent5">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6" name="直線矢印コネクタ 65">
                <a:extLst>
                  <a:ext uri="{FF2B5EF4-FFF2-40B4-BE49-F238E27FC236}">
                    <a16:creationId xmlns:a16="http://schemas.microsoft.com/office/drawing/2014/main" id="{03E59533-7922-7FD4-F4C6-F3F338973344}"/>
                  </a:ext>
                </a:extLst>
              </p:cNvPr>
              <p:cNvCxnSpPr>
                <a:cxnSpLocks/>
              </p:cNvCxnSpPr>
              <p:nvPr/>
            </p:nvCxnSpPr>
            <p:spPr bwMode="auto">
              <a:xfrm rot="16200000" flipH="1" flipV="1">
                <a:off x="6936949" y="3997388"/>
                <a:ext cx="126805" cy="131144"/>
              </a:xfrm>
              <a:prstGeom prst="straightConnector1">
                <a:avLst/>
              </a:prstGeom>
              <a:noFill/>
              <a:ln w="19050" cap="flat" cmpd="sng" algn="ctr">
                <a:solidFill>
                  <a:schemeClr val="tx1"/>
                </a:solidFill>
                <a:prstDash val="solid"/>
                <a:round/>
                <a:headEnd type="none" w="lg" len="lg"/>
                <a:tailEnd type="triangle"/>
              </a:ln>
              <a:effectLst/>
            </p:spPr>
          </p:cxnSp>
        </p:grpSp>
        <p:sp>
          <p:nvSpPr>
            <p:cNvPr id="60" name="正方形/長方形 7">
              <a:extLst>
                <a:ext uri="{FF2B5EF4-FFF2-40B4-BE49-F238E27FC236}">
                  <a16:creationId xmlns:a16="http://schemas.microsoft.com/office/drawing/2014/main" id="{73E4BAD8-C171-4CAF-C76B-1AB7ABEFCB36}"/>
                </a:ext>
              </a:extLst>
            </p:cNvPr>
            <p:cNvSpPr/>
            <p:nvPr/>
          </p:nvSpPr>
          <p:spPr bwMode="auto">
            <a:xfrm rot="16200000">
              <a:off x="6909835" y="4257455"/>
              <a:ext cx="1408176" cy="556791"/>
            </a:xfrm>
            <a:custGeom>
              <a:avLst/>
              <a:gdLst>
                <a:gd name="connsiteX0" fmla="*/ 0 w 1408176"/>
                <a:gd name="connsiteY0" fmla="*/ 0 h 539496"/>
                <a:gd name="connsiteX1" fmla="*/ 1408176 w 1408176"/>
                <a:gd name="connsiteY1" fmla="*/ 0 h 539496"/>
                <a:gd name="connsiteX2" fmla="*/ 1408176 w 1408176"/>
                <a:gd name="connsiteY2" fmla="*/ 539496 h 539496"/>
                <a:gd name="connsiteX3" fmla="*/ 0 w 1408176"/>
                <a:gd name="connsiteY3" fmla="*/ 539496 h 539496"/>
                <a:gd name="connsiteX4" fmla="*/ 0 w 1408176"/>
                <a:gd name="connsiteY4" fmla="*/ 0 h 539496"/>
                <a:gd name="connsiteX0" fmla="*/ 0 w 1408176"/>
                <a:gd name="connsiteY0" fmla="*/ 0 h 539496"/>
                <a:gd name="connsiteX1" fmla="*/ 1018771 w 1408176"/>
                <a:gd name="connsiteY1" fmla="*/ 2032 h 539496"/>
                <a:gd name="connsiteX2" fmla="*/ 1408176 w 1408176"/>
                <a:gd name="connsiteY2" fmla="*/ 0 h 539496"/>
                <a:gd name="connsiteX3" fmla="*/ 1408176 w 1408176"/>
                <a:gd name="connsiteY3" fmla="*/ 539496 h 539496"/>
                <a:gd name="connsiteX4" fmla="*/ 0 w 1408176"/>
                <a:gd name="connsiteY4" fmla="*/ 539496 h 539496"/>
                <a:gd name="connsiteX5" fmla="*/ 0 w 1408176"/>
                <a:gd name="connsiteY5" fmla="*/ 0 h 539496"/>
                <a:gd name="connsiteX0" fmla="*/ 0 w 1408176"/>
                <a:gd name="connsiteY0" fmla="*/ 39291 h 578787"/>
                <a:gd name="connsiteX1" fmla="*/ 1018771 w 1408176"/>
                <a:gd name="connsiteY1" fmla="*/ 41323 h 578787"/>
                <a:gd name="connsiteX2" fmla="*/ 1408176 w 1408176"/>
                <a:gd name="connsiteY2" fmla="*/ 39291 h 578787"/>
                <a:gd name="connsiteX3" fmla="*/ 1408176 w 1408176"/>
                <a:gd name="connsiteY3" fmla="*/ 578787 h 578787"/>
                <a:gd name="connsiteX4" fmla="*/ 0 w 1408176"/>
                <a:gd name="connsiteY4" fmla="*/ 578787 h 578787"/>
                <a:gd name="connsiteX5" fmla="*/ 0 w 1408176"/>
                <a:gd name="connsiteY5" fmla="*/ 39291 h 57878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1018771 w 1408176"/>
                <a:gd name="connsiteY2" fmla="*/ 518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49841 h 589337"/>
                <a:gd name="connsiteX1" fmla="*/ 455353 w 1408176"/>
                <a:gd name="connsiteY1" fmla="*/ 24165 h 589337"/>
                <a:gd name="connsiteX2" fmla="*/ 904471 w 1408176"/>
                <a:gd name="connsiteY2" fmla="*/ 64573 h 589337"/>
                <a:gd name="connsiteX3" fmla="*/ 1408176 w 1408176"/>
                <a:gd name="connsiteY3" fmla="*/ 49841 h 589337"/>
                <a:gd name="connsiteX4" fmla="*/ 1408176 w 1408176"/>
                <a:gd name="connsiteY4" fmla="*/ 589337 h 589337"/>
                <a:gd name="connsiteX5" fmla="*/ 0 w 1408176"/>
                <a:gd name="connsiteY5" fmla="*/ 589337 h 589337"/>
                <a:gd name="connsiteX6" fmla="*/ 0 w 1408176"/>
                <a:gd name="connsiteY6" fmla="*/ 49841 h 589337"/>
                <a:gd name="connsiteX0" fmla="*/ 0 w 1408176"/>
                <a:gd name="connsiteY0" fmla="*/ 25680 h 565176"/>
                <a:gd name="connsiteX1" fmla="*/ 455353 w 1408176"/>
                <a:gd name="connsiteY1" fmla="*/ 4 h 565176"/>
                <a:gd name="connsiteX2" fmla="*/ 904471 w 1408176"/>
                <a:gd name="connsiteY2" fmla="*/ 40412 h 565176"/>
                <a:gd name="connsiteX3" fmla="*/ 1408176 w 1408176"/>
                <a:gd name="connsiteY3" fmla="*/ 25680 h 565176"/>
                <a:gd name="connsiteX4" fmla="*/ 1408176 w 1408176"/>
                <a:gd name="connsiteY4" fmla="*/ 565176 h 565176"/>
                <a:gd name="connsiteX5" fmla="*/ 0 w 1408176"/>
                <a:gd name="connsiteY5" fmla="*/ 565176 h 565176"/>
                <a:gd name="connsiteX6" fmla="*/ 0 w 1408176"/>
                <a:gd name="connsiteY6" fmla="*/ 25680 h 565176"/>
                <a:gd name="connsiteX0" fmla="*/ 0 w 1408176"/>
                <a:gd name="connsiteY0" fmla="*/ 0 h 539496"/>
                <a:gd name="connsiteX1" fmla="*/ 480753 w 1408176"/>
                <a:gd name="connsiteY1" fmla="*/ 56874 h 539496"/>
                <a:gd name="connsiteX2" fmla="*/ 904471 w 1408176"/>
                <a:gd name="connsiteY2" fmla="*/ 14732 h 539496"/>
                <a:gd name="connsiteX3" fmla="*/ 1408176 w 1408176"/>
                <a:gd name="connsiteY3" fmla="*/ 0 h 539496"/>
                <a:gd name="connsiteX4" fmla="*/ 1408176 w 1408176"/>
                <a:gd name="connsiteY4" fmla="*/ 539496 h 539496"/>
                <a:gd name="connsiteX5" fmla="*/ 0 w 1408176"/>
                <a:gd name="connsiteY5" fmla="*/ 539496 h 539496"/>
                <a:gd name="connsiteX6" fmla="*/ 0 w 1408176"/>
                <a:gd name="connsiteY6" fmla="*/ 0 h 539496"/>
                <a:gd name="connsiteX0" fmla="*/ 0 w 1408176"/>
                <a:gd name="connsiteY0" fmla="*/ 36204 h 575700"/>
                <a:gd name="connsiteX1" fmla="*/ 480753 w 1408176"/>
                <a:gd name="connsiteY1" fmla="*/ 93078 h 575700"/>
                <a:gd name="connsiteX2" fmla="*/ 993371 w 1408176"/>
                <a:gd name="connsiteY2" fmla="*/ 136 h 575700"/>
                <a:gd name="connsiteX3" fmla="*/ 1408176 w 1408176"/>
                <a:gd name="connsiteY3" fmla="*/ 36204 h 575700"/>
                <a:gd name="connsiteX4" fmla="*/ 1408176 w 1408176"/>
                <a:gd name="connsiteY4" fmla="*/ 575700 h 575700"/>
                <a:gd name="connsiteX5" fmla="*/ 0 w 1408176"/>
                <a:gd name="connsiteY5" fmla="*/ 575700 h 575700"/>
                <a:gd name="connsiteX6" fmla="*/ 0 w 1408176"/>
                <a:gd name="connsiteY6" fmla="*/ 36204 h 575700"/>
                <a:gd name="connsiteX0" fmla="*/ 0 w 1408176"/>
                <a:gd name="connsiteY0" fmla="*/ 36267 h 575763"/>
                <a:gd name="connsiteX1" fmla="*/ 480753 w 1408176"/>
                <a:gd name="connsiteY1" fmla="*/ 61391 h 575763"/>
                <a:gd name="connsiteX2" fmla="*/ 993371 w 1408176"/>
                <a:gd name="connsiteY2" fmla="*/ 199 h 575763"/>
                <a:gd name="connsiteX3" fmla="*/ 1408176 w 1408176"/>
                <a:gd name="connsiteY3" fmla="*/ 36267 h 575763"/>
                <a:gd name="connsiteX4" fmla="*/ 1408176 w 1408176"/>
                <a:gd name="connsiteY4" fmla="*/ 575763 h 575763"/>
                <a:gd name="connsiteX5" fmla="*/ 0 w 1408176"/>
                <a:gd name="connsiteY5" fmla="*/ 575763 h 575763"/>
                <a:gd name="connsiteX6" fmla="*/ 0 w 1408176"/>
                <a:gd name="connsiteY6" fmla="*/ 36267 h 575763"/>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5679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62542"/>
                <a:gd name="connsiteX1" fmla="*/ 480753 w 1408176"/>
                <a:gd name="connsiteY1" fmla="*/ 42419 h 562542"/>
                <a:gd name="connsiteX2" fmla="*/ 1006071 w 1408176"/>
                <a:gd name="connsiteY2" fmla="*/ 277 h 562542"/>
                <a:gd name="connsiteX3" fmla="*/ 1408176 w 1408176"/>
                <a:gd name="connsiteY3" fmla="*/ 17295 h 562542"/>
                <a:gd name="connsiteX4" fmla="*/ 1408176 w 1408176"/>
                <a:gd name="connsiteY4" fmla="*/ 525041 h 562542"/>
                <a:gd name="connsiteX5" fmla="*/ 523471 w 1408176"/>
                <a:gd name="connsiteY5" fmla="*/ 562542 h 562542"/>
                <a:gd name="connsiteX6" fmla="*/ 0 w 1408176"/>
                <a:gd name="connsiteY6" fmla="*/ 556791 h 562542"/>
                <a:gd name="connsiteX7" fmla="*/ 0 w 1408176"/>
                <a:gd name="connsiteY7" fmla="*/ 17295 h 562542"/>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525041 h 556791"/>
                <a:gd name="connsiteX5" fmla="*/ 0 w 1408176"/>
                <a:gd name="connsiteY5" fmla="*/ 556791 h 556791"/>
                <a:gd name="connsiteX6" fmla="*/ 0 w 1408176"/>
                <a:gd name="connsiteY6" fmla="*/ 17295 h 556791"/>
                <a:gd name="connsiteX0" fmla="*/ 0 w 1408176"/>
                <a:gd name="connsiteY0" fmla="*/ 17295 h 556791"/>
                <a:gd name="connsiteX1" fmla="*/ 480753 w 1408176"/>
                <a:gd name="connsiteY1" fmla="*/ 42419 h 556791"/>
                <a:gd name="connsiteX2" fmla="*/ 1006071 w 1408176"/>
                <a:gd name="connsiteY2" fmla="*/ 277 h 556791"/>
                <a:gd name="connsiteX3" fmla="*/ 1408176 w 1408176"/>
                <a:gd name="connsiteY3" fmla="*/ 17295 h 556791"/>
                <a:gd name="connsiteX4" fmla="*/ 1408176 w 1408176"/>
                <a:gd name="connsiteY4" fmla="*/ 486941 h 556791"/>
                <a:gd name="connsiteX5" fmla="*/ 0 w 1408176"/>
                <a:gd name="connsiteY5" fmla="*/ 556791 h 556791"/>
                <a:gd name="connsiteX6" fmla="*/ 0 w 1408176"/>
                <a:gd name="connsiteY6" fmla="*/ 17295 h 556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8176" h="556791">
                  <a:moveTo>
                    <a:pt x="0" y="17295"/>
                  </a:moveTo>
                  <a:cubicBezTo>
                    <a:pt x="139392" y="18350"/>
                    <a:pt x="310958" y="42080"/>
                    <a:pt x="480753" y="42419"/>
                  </a:cubicBezTo>
                  <a:cubicBezTo>
                    <a:pt x="650548" y="42758"/>
                    <a:pt x="847267" y="-4002"/>
                    <a:pt x="1006071" y="277"/>
                  </a:cubicBezTo>
                  <a:cubicBezTo>
                    <a:pt x="1164875" y="4556"/>
                    <a:pt x="1203575" y="35668"/>
                    <a:pt x="1408176" y="17295"/>
                  </a:cubicBezTo>
                  <a:lnTo>
                    <a:pt x="1408176" y="486941"/>
                  </a:lnTo>
                  <a:lnTo>
                    <a:pt x="0" y="556791"/>
                  </a:lnTo>
                  <a:lnTo>
                    <a:pt x="0" y="17295"/>
                  </a:lnTo>
                  <a:close/>
                </a:path>
              </a:pathLst>
            </a:custGeom>
            <a:solidFill>
              <a:schemeClr val="accent4">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測定物</a:t>
              </a:r>
            </a:p>
          </p:txBody>
        </p:sp>
        <p:sp>
          <p:nvSpPr>
            <p:cNvPr id="61" name="矢印: 右 60">
              <a:extLst>
                <a:ext uri="{FF2B5EF4-FFF2-40B4-BE49-F238E27FC236}">
                  <a16:creationId xmlns:a16="http://schemas.microsoft.com/office/drawing/2014/main" id="{F3AB8BEE-95F0-B277-7848-A7869AF075FF}"/>
                </a:ext>
              </a:extLst>
            </p:cNvPr>
            <p:cNvSpPr/>
            <p:nvPr/>
          </p:nvSpPr>
          <p:spPr bwMode="auto">
            <a:xfrm rot="5400000">
              <a:off x="6653724" y="4798761"/>
              <a:ext cx="361950" cy="266700"/>
            </a:xfrm>
            <a:prstGeom prst="rightArrow">
              <a:avLst/>
            </a:prstGeom>
            <a:solidFill>
              <a:schemeClr val="accent5">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2" name="テキスト ボックス 61">
              <a:extLst>
                <a:ext uri="{FF2B5EF4-FFF2-40B4-BE49-F238E27FC236}">
                  <a16:creationId xmlns:a16="http://schemas.microsoft.com/office/drawing/2014/main" id="{A1E99CDF-9239-6719-33C8-EA71713DC614}"/>
                </a:ext>
              </a:extLst>
            </p:cNvPr>
            <p:cNvSpPr txBox="1"/>
            <p:nvPr/>
          </p:nvSpPr>
          <p:spPr>
            <a:xfrm>
              <a:off x="6300840" y="3521613"/>
              <a:ext cx="1508994" cy="318924"/>
            </a:xfrm>
            <a:prstGeom prst="rect">
              <a:avLst/>
            </a:prstGeom>
            <a:noFill/>
          </p:spPr>
          <p:txBody>
            <a:bodyPr wrap="none" lIns="36000" tIns="36000" rIns="36000" bIns="36000" rtlCol="0">
              <a:spAutoFit/>
            </a:bodyPr>
            <a:lstStyle/>
            <a:p>
              <a:r>
                <a:rPr lang="ja-JP" altLang="en-US" sz="1600" dirty="0">
                  <a:latin typeface="+mj-lt"/>
                  <a:ea typeface="+mj-ea"/>
                </a:rPr>
                <a:t>ダイヤルゲージ</a:t>
              </a:r>
              <a:endParaRPr kumimoji="1" lang="ja-JP" altLang="en-US" sz="1600" dirty="0">
                <a:latin typeface="+mj-lt"/>
                <a:ea typeface="+mj-ea"/>
              </a:endParaRPr>
            </a:p>
          </p:txBody>
        </p:sp>
        <p:sp>
          <p:nvSpPr>
            <p:cNvPr id="63" name="正方形/長方形 62">
              <a:extLst>
                <a:ext uri="{FF2B5EF4-FFF2-40B4-BE49-F238E27FC236}">
                  <a16:creationId xmlns:a16="http://schemas.microsoft.com/office/drawing/2014/main" id="{3F025C68-1E14-1CCE-D1E7-94D374E49286}"/>
                </a:ext>
              </a:extLst>
            </p:cNvPr>
            <p:cNvSpPr/>
            <p:nvPr/>
          </p:nvSpPr>
          <p:spPr bwMode="auto">
            <a:xfrm>
              <a:off x="5737500" y="5249520"/>
              <a:ext cx="2514600" cy="643474"/>
            </a:xfrm>
            <a:prstGeom prst="rect">
              <a:avLst/>
            </a:prstGeom>
            <a:solidFill>
              <a:schemeClr val="tx2">
                <a:lumMod val="10000"/>
                <a:lumOff val="9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定盤</a:t>
              </a:r>
            </a:p>
          </p:txBody>
        </p:sp>
      </p:grpSp>
    </p:spTree>
    <p:extLst>
      <p:ext uri="{BB962C8B-B14F-4D97-AF65-F5344CB8AC3E}">
        <p14:creationId xmlns:p14="http://schemas.microsoft.com/office/powerpoint/2010/main" val="34742164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3"/>
          <p:cNvSpPr>
            <a:spLocks noGrp="1" noChangeArrowheads="1"/>
          </p:cNvSpPr>
          <p:nvPr>
            <p:ph idx="1"/>
          </p:nvPr>
        </p:nvSpPr>
        <p:spPr/>
        <p:txBody>
          <a:bodyPr/>
          <a:lstStyle/>
          <a:p>
            <a:pPr eaLnBrk="1" hangingPunct="1"/>
            <a:r>
              <a:rPr lang="ja-JP" altLang="en-US" dirty="0"/>
              <a:t>座標測定機（三次元測定機，</a:t>
            </a:r>
            <a:r>
              <a:rPr lang="en-US" altLang="ja-JP" dirty="0"/>
              <a:t>CMM</a:t>
            </a:r>
            <a:r>
              <a:rPr lang="ja-JP" altLang="en-US" dirty="0"/>
              <a:t>）</a:t>
            </a:r>
          </a:p>
          <a:p>
            <a:pPr lvl="1" eaLnBrk="1" hangingPunct="1"/>
            <a:r>
              <a:rPr lang="ja-JP" altLang="en-US" dirty="0"/>
              <a:t>円筒度，輪郭度などの複雑で三次元的に広い範囲の測定を行える</a:t>
            </a:r>
          </a:p>
          <a:p>
            <a:pPr lvl="1" eaLnBrk="1" hangingPunct="1"/>
            <a:r>
              <a:rPr lang="ja-JP" altLang="en-US" dirty="0"/>
              <a:t>位置，姿勢などの測定にも適している</a:t>
            </a:r>
          </a:p>
          <a:p>
            <a:pPr lvl="1" eaLnBrk="1" hangingPunct="1"/>
            <a:r>
              <a:rPr lang="ja-JP" altLang="en-US" dirty="0"/>
              <a:t>高精度で，自動的に測定できる→</a:t>
            </a:r>
            <a:r>
              <a:rPr lang="en-US" altLang="ja-JP" dirty="0"/>
              <a:t>CMM</a:t>
            </a:r>
            <a:r>
              <a:rPr lang="ja-JP" altLang="en-US" dirty="0"/>
              <a:t>については別に詳細を示す</a:t>
            </a:r>
          </a:p>
        </p:txBody>
      </p:sp>
      <p:sp>
        <p:nvSpPr>
          <p:cNvPr id="952322" name="Rectangle 2"/>
          <p:cNvSpPr>
            <a:spLocks noGrp="1" noChangeArrowheads="1"/>
          </p:cNvSpPr>
          <p:nvPr>
            <p:ph type="title"/>
          </p:nvPr>
        </p:nvSpPr>
        <p:spPr/>
        <p:txBody>
          <a:bodyPr/>
          <a:lstStyle/>
          <a:p>
            <a:pPr eaLnBrk="1" hangingPunct="1">
              <a:defRPr/>
            </a:pPr>
            <a:r>
              <a:rPr lang="ja-JP" altLang="en-US" dirty="0"/>
              <a:t>座標測定機による測定</a:t>
            </a:r>
          </a:p>
        </p:txBody>
      </p:sp>
      <p:sp>
        <p:nvSpPr>
          <p:cNvPr id="50178" name="日付プレースホルダ 3"/>
          <p:cNvSpPr>
            <a:spLocks noGrp="1"/>
          </p:cNvSpPr>
          <p:nvPr>
            <p:ph type="dt" sz="half" idx="10"/>
          </p:nvPr>
        </p:nvSpPr>
        <p:spPr/>
        <p:txBody>
          <a:bodyPr/>
          <a:lstStyle/>
          <a:p>
            <a:pPr>
              <a:defRPr/>
            </a:pPr>
            <a:r>
              <a:rPr lang="en-US" altLang="ja-JP"/>
              <a:t>2022-7-21</a:t>
            </a:r>
          </a:p>
        </p:txBody>
      </p:sp>
      <p:sp>
        <p:nvSpPr>
          <p:cNvPr id="50179"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50180" name="スライド番号プレースホルダ 5"/>
          <p:cNvSpPr>
            <a:spLocks noGrp="1"/>
          </p:cNvSpPr>
          <p:nvPr>
            <p:ph type="sldNum" sz="quarter" idx="12"/>
          </p:nvPr>
        </p:nvSpPr>
        <p:spPr/>
        <p:txBody>
          <a:bodyPr/>
          <a:lstStyle/>
          <a:p>
            <a:pPr>
              <a:defRPr/>
            </a:pPr>
            <a:fld id="{138E44C5-E661-491F-B477-41F7620827A6}" type="slidenum">
              <a:rPr lang="en-US" altLang="ja-JP" smtClean="0"/>
              <a:pPr>
                <a:defRPr/>
              </a:pPr>
              <a:t>36</a:t>
            </a:fld>
            <a:endParaRPr lang="en-US" altLang="ja-JP"/>
          </a:p>
        </p:txBody>
      </p:sp>
      <p:grpSp>
        <p:nvGrpSpPr>
          <p:cNvPr id="54" name="グループ化 53">
            <a:extLst>
              <a:ext uri="{FF2B5EF4-FFF2-40B4-BE49-F238E27FC236}">
                <a16:creationId xmlns:a16="http://schemas.microsoft.com/office/drawing/2014/main" id="{09BE9486-AB15-3285-C49A-F32CC5DBC9D7}"/>
              </a:ext>
            </a:extLst>
          </p:cNvPr>
          <p:cNvGrpSpPr/>
          <p:nvPr/>
        </p:nvGrpSpPr>
        <p:grpSpPr>
          <a:xfrm>
            <a:off x="5140382" y="3241494"/>
            <a:ext cx="3944626" cy="2494572"/>
            <a:chOff x="4918220" y="3870761"/>
            <a:chExt cx="3944626" cy="2494572"/>
          </a:xfrm>
        </p:grpSpPr>
        <p:sp>
          <p:nvSpPr>
            <p:cNvPr id="55" name="正方形/長方形 54">
              <a:extLst>
                <a:ext uri="{FF2B5EF4-FFF2-40B4-BE49-F238E27FC236}">
                  <a16:creationId xmlns:a16="http://schemas.microsoft.com/office/drawing/2014/main" id="{8DD9A7B5-EE66-87B6-35F8-A9BF22B451EC}"/>
                </a:ext>
              </a:extLst>
            </p:cNvPr>
            <p:cNvSpPr/>
            <p:nvPr/>
          </p:nvSpPr>
          <p:spPr bwMode="auto">
            <a:xfrm>
              <a:off x="4960099" y="5645333"/>
              <a:ext cx="1800000" cy="720000"/>
            </a:xfrm>
            <a:prstGeom prst="rect">
              <a:avLst/>
            </a:prstGeom>
            <a:solidFill>
              <a:schemeClr val="accent4">
                <a:lumMod val="60000"/>
                <a:lumOff val="40000"/>
              </a:schemeClr>
            </a:solidFill>
            <a:ln w="28575" cap="flat" cmpd="sng" algn="ctr">
              <a:noFill/>
              <a:prstDash val="solid"/>
              <a:round/>
              <a:headEnd type="none" w="med" len="med"/>
              <a:tailEnd type="none" w="med" len="med"/>
            </a:ln>
            <a:effectLst/>
            <a:scene3d>
              <a:camera prst="isometricLeftDown">
                <a:rot lat="2100000" lon="2700000" rev="0"/>
              </a:camera>
              <a:lightRig rig="balanced" dir="t"/>
            </a:scene3d>
            <a:sp3d extrusionH="2880000" contourW="19050">
              <a:extrusionClr>
                <a:schemeClr val="accent4">
                  <a:lumMod val="20000"/>
                  <a:lumOff val="80000"/>
                </a:schemeClr>
              </a:extrusionClr>
            </a:sp3d>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6" name="楕円 55">
              <a:extLst>
                <a:ext uri="{FF2B5EF4-FFF2-40B4-BE49-F238E27FC236}">
                  <a16:creationId xmlns:a16="http://schemas.microsoft.com/office/drawing/2014/main" id="{9EF4570F-798B-AA0E-A0B1-4245AC0974CF}"/>
                </a:ext>
              </a:extLst>
            </p:cNvPr>
            <p:cNvSpPr/>
            <p:nvPr/>
          </p:nvSpPr>
          <p:spPr bwMode="auto">
            <a:xfrm>
              <a:off x="6164014" y="5435015"/>
              <a:ext cx="540000" cy="313200"/>
            </a:xfrm>
            <a:prstGeom prst="ellipse">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6200000" scaled="1"/>
              <a:tileRect/>
            </a:gra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57" name="グループ化 56">
              <a:extLst>
                <a:ext uri="{FF2B5EF4-FFF2-40B4-BE49-F238E27FC236}">
                  <a16:creationId xmlns:a16="http://schemas.microsoft.com/office/drawing/2014/main" id="{7F77DA59-8026-E964-60BA-A06A43306FC2}"/>
                </a:ext>
              </a:extLst>
            </p:cNvPr>
            <p:cNvGrpSpPr/>
            <p:nvPr/>
          </p:nvGrpSpPr>
          <p:grpSpPr>
            <a:xfrm>
              <a:off x="5971085" y="4772169"/>
              <a:ext cx="147727" cy="455973"/>
              <a:chOff x="6072460" y="2015774"/>
              <a:chExt cx="147727" cy="455973"/>
            </a:xfrm>
          </p:grpSpPr>
          <p:sp>
            <p:nvSpPr>
              <p:cNvPr id="50206" name="正方形/長方形 50205">
                <a:extLst>
                  <a:ext uri="{FF2B5EF4-FFF2-40B4-BE49-F238E27FC236}">
                    <a16:creationId xmlns:a16="http://schemas.microsoft.com/office/drawing/2014/main" id="{FE24D9F5-B863-B0FE-DFE4-702815D90C2B}"/>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207" name="円/楕円 36">
                <a:extLst>
                  <a:ext uri="{FF2B5EF4-FFF2-40B4-BE49-F238E27FC236}">
                    <a16:creationId xmlns:a16="http://schemas.microsoft.com/office/drawing/2014/main" id="{80A540E3-792A-3985-C5A1-3AB41E2F1D38}"/>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58" name="グループ化 57">
              <a:extLst>
                <a:ext uri="{FF2B5EF4-FFF2-40B4-BE49-F238E27FC236}">
                  <a16:creationId xmlns:a16="http://schemas.microsoft.com/office/drawing/2014/main" id="{3A6C06EC-D834-BE9D-D7AE-ADDE2903E875}"/>
                </a:ext>
              </a:extLst>
            </p:cNvPr>
            <p:cNvGrpSpPr/>
            <p:nvPr/>
          </p:nvGrpSpPr>
          <p:grpSpPr>
            <a:xfrm>
              <a:off x="7153664" y="4137968"/>
              <a:ext cx="147727" cy="455973"/>
              <a:chOff x="6072460" y="2015774"/>
              <a:chExt cx="147727" cy="455973"/>
            </a:xfrm>
          </p:grpSpPr>
          <p:sp>
            <p:nvSpPr>
              <p:cNvPr id="50204" name="正方形/長方形 50203">
                <a:extLst>
                  <a:ext uri="{FF2B5EF4-FFF2-40B4-BE49-F238E27FC236}">
                    <a16:creationId xmlns:a16="http://schemas.microsoft.com/office/drawing/2014/main" id="{E89B9EE5-06EE-F60D-73DB-912C9C87A755}"/>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205" name="円/楕円 36">
                <a:extLst>
                  <a:ext uri="{FF2B5EF4-FFF2-40B4-BE49-F238E27FC236}">
                    <a16:creationId xmlns:a16="http://schemas.microsoft.com/office/drawing/2014/main" id="{D22E34A0-9990-42AA-2B99-28C6CDFDEBCB}"/>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59" name="グループ化 58">
              <a:extLst>
                <a:ext uri="{FF2B5EF4-FFF2-40B4-BE49-F238E27FC236}">
                  <a16:creationId xmlns:a16="http://schemas.microsoft.com/office/drawing/2014/main" id="{A1131E61-801D-0D19-2141-CDDA4740E225}"/>
                </a:ext>
              </a:extLst>
            </p:cNvPr>
            <p:cNvGrpSpPr/>
            <p:nvPr/>
          </p:nvGrpSpPr>
          <p:grpSpPr>
            <a:xfrm>
              <a:off x="7227527" y="4772964"/>
              <a:ext cx="147727" cy="455973"/>
              <a:chOff x="6072460" y="2015774"/>
              <a:chExt cx="147727" cy="455973"/>
            </a:xfrm>
          </p:grpSpPr>
          <p:sp>
            <p:nvSpPr>
              <p:cNvPr id="50202" name="正方形/長方形 50201">
                <a:extLst>
                  <a:ext uri="{FF2B5EF4-FFF2-40B4-BE49-F238E27FC236}">
                    <a16:creationId xmlns:a16="http://schemas.microsoft.com/office/drawing/2014/main" id="{C30C8E87-BA3B-0244-F955-618FD725E9F7}"/>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203" name="円/楕円 36">
                <a:extLst>
                  <a:ext uri="{FF2B5EF4-FFF2-40B4-BE49-F238E27FC236}">
                    <a16:creationId xmlns:a16="http://schemas.microsoft.com/office/drawing/2014/main" id="{759B5029-C5A3-49E2-25A9-EE4587195E0D}"/>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60" name="グループ化 59">
              <a:extLst>
                <a:ext uri="{FF2B5EF4-FFF2-40B4-BE49-F238E27FC236}">
                  <a16:creationId xmlns:a16="http://schemas.microsoft.com/office/drawing/2014/main" id="{D06B3B72-FF12-A6C1-BFEB-76CAA438804E}"/>
                </a:ext>
              </a:extLst>
            </p:cNvPr>
            <p:cNvGrpSpPr/>
            <p:nvPr/>
          </p:nvGrpSpPr>
          <p:grpSpPr>
            <a:xfrm>
              <a:off x="6300739" y="5165379"/>
              <a:ext cx="147727" cy="455973"/>
              <a:chOff x="6072460" y="2015774"/>
              <a:chExt cx="147727" cy="455973"/>
            </a:xfrm>
          </p:grpSpPr>
          <p:sp>
            <p:nvSpPr>
              <p:cNvPr id="50200" name="正方形/長方形 50199">
                <a:extLst>
                  <a:ext uri="{FF2B5EF4-FFF2-40B4-BE49-F238E27FC236}">
                    <a16:creationId xmlns:a16="http://schemas.microsoft.com/office/drawing/2014/main" id="{B04DBC17-EADB-2BD0-64C9-A5A3CEA4FEA8}"/>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201" name="円/楕円 36">
                <a:extLst>
                  <a:ext uri="{FF2B5EF4-FFF2-40B4-BE49-F238E27FC236}">
                    <a16:creationId xmlns:a16="http://schemas.microsoft.com/office/drawing/2014/main" id="{6BFF62B6-65D2-22B1-7997-0DF58644DB93}"/>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61" name="グループ化 60">
              <a:extLst>
                <a:ext uri="{FF2B5EF4-FFF2-40B4-BE49-F238E27FC236}">
                  <a16:creationId xmlns:a16="http://schemas.microsoft.com/office/drawing/2014/main" id="{2B935F26-DE60-8BAA-8809-C1E0E372FB2B}"/>
                </a:ext>
              </a:extLst>
            </p:cNvPr>
            <p:cNvGrpSpPr/>
            <p:nvPr/>
          </p:nvGrpSpPr>
          <p:grpSpPr>
            <a:xfrm>
              <a:off x="6510002" y="5245638"/>
              <a:ext cx="147727" cy="455973"/>
              <a:chOff x="6072460" y="2015774"/>
              <a:chExt cx="147727" cy="455973"/>
            </a:xfrm>
          </p:grpSpPr>
          <p:sp>
            <p:nvSpPr>
              <p:cNvPr id="50198" name="正方形/長方形 50197">
                <a:extLst>
                  <a:ext uri="{FF2B5EF4-FFF2-40B4-BE49-F238E27FC236}">
                    <a16:creationId xmlns:a16="http://schemas.microsoft.com/office/drawing/2014/main" id="{7A9F1AB0-5A7C-1068-B9ED-6A53B5DA6887}"/>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199" name="円/楕円 36">
                <a:extLst>
                  <a:ext uri="{FF2B5EF4-FFF2-40B4-BE49-F238E27FC236}">
                    <a16:creationId xmlns:a16="http://schemas.microsoft.com/office/drawing/2014/main" id="{191C5E90-E698-CA19-43E1-69481A3DC705}"/>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62" name="正方形/長方形 61">
              <a:extLst>
                <a:ext uri="{FF2B5EF4-FFF2-40B4-BE49-F238E27FC236}">
                  <a16:creationId xmlns:a16="http://schemas.microsoft.com/office/drawing/2014/main" id="{32202AE1-0857-64FF-633C-57B865B0CFCC}"/>
                </a:ext>
              </a:extLst>
            </p:cNvPr>
            <p:cNvSpPr/>
            <p:nvPr/>
          </p:nvSpPr>
          <p:spPr bwMode="auto">
            <a:xfrm>
              <a:off x="6239203" y="5360989"/>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3" name="直線コネクタ 62">
              <a:extLst>
                <a:ext uri="{FF2B5EF4-FFF2-40B4-BE49-F238E27FC236}">
                  <a16:creationId xmlns:a16="http://schemas.microsoft.com/office/drawing/2014/main" id="{23EFF9AD-47FD-8163-8D24-8E0B9F2B0EA0}"/>
                </a:ext>
              </a:extLst>
            </p:cNvPr>
            <p:cNvCxnSpPr>
              <a:cxnSpLocks/>
            </p:cNvCxnSpPr>
            <p:nvPr/>
          </p:nvCxnSpPr>
          <p:spPr bwMode="auto">
            <a:xfrm flipV="1">
              <a:off x="6503391" y="4697944"/>
              <a:ext cx="2357568" cy="1367756"/>
            </a:xfrm>
            <a:prstGeom prst="line">
              <a:avLst/>
            </a:prstGeom>
            <a:noFill/>
            <a:ln w="19050" cap="flat" cmpd="sng" algn="ctr">
              <a:solidFill>
                <a:schemeClr val="tx2">
                  <a:lumMod val="50000"/>
                  <a:lumOff val="50000"/>
                </a:schemeClr>
              </a:solidFill>
              <a:prstDash val="solid"/>
              <a:round/>
              <a:headEnd type="none" w="lg" len="lg"/>
              <a:tailEnd type="triangle" w="lg" len="lg"/>
            </a:ln>
            <a:effectLst/>
          </p:spPr>
        </p:cxnSp>
        <p:cxnSp>
          <p:nvCxnSpPr>
            <p:cNvPr id="50176" name="直線コネクタ 50175">
              <a:extLst>
                <a:ext uri="{FF2B5EF4-FFF2-40B4-BE49-F238E27FC236}">
                  <a16:creationId xmlns:a16="http://schemas.microsoft.com/office/drawing/2014/main" id="{45FECB76-82A4-E967-0980-D33A226112AB}"/>
                </a:ext>
              </a:extLst>
            </p:cNvPr>
            <p:cNvCxnSpPr>
              <a:cxnSpLocks/>
            </p:cNvCxnSpPr>
            <p:nvPr/>
          </p:nvCxnSpPr>
          <p:spPr bwMode="auto">
            <a:xfrm flipH="1" flipV="1">
              <a:off x="4996981" y="5203579"/>
              <a:ext cx="1499397" cy="862121"/>
            </a:xfrm>
            <a:prstGeom prst="line">
              <a:avLst/>
            </a:prstGeom>
            <a:noFill/>
            <a:ln w="19050" cap="flat" cmpd="sng" algn="ctr">
              <a:solidFill>
                <a:schemeClr val="tx2">
                  <a:lumMod val="50000"/>
                  <a:lumOff val="50000"/>
                </a:schemeClr>
              </a:solidFill>
              <a:prstDash val="solid"/>
              <a:round/>
              <a:headEnd type="none" w="lg" len="lg"/>
              <a:tailEnd type="triangle" w="lg" len="lg"/>
            </a:ln>
            <a:effectLst/>
          </p:spPr>
        </p:cxnSp>
        <p:cxnSp>
          <p:nvCxnSpPr>
            <p:cNvPr id="50177" name="直線コネクタ 50176">
              <a:extLst>
                <a:ext uri="{FF2B5EF4-FFF2-40B4-BE49-F238E27FC236}">
                  <a16:creationId xmlns:a16="http://schemas.microsoft.com/office/drawing/2014/main" id="{3DEC5795-CEE4-9643-B61E-EA352F9D2430}"/>
                </a:ext>
              </a:extLst>
            </p:cNvPr>
            <p:cNvCxnSpPr>
              <a:cxnSpLocks/>
            </p:cNvCxnSpPr>
            <p:nvPr/>
          </p:nvCxnSpPr>
          <p:spPr bwMode="auto">
            <a:xfrm flipV="1">
              <a:off x="6496378" y="4086699"/>
              <a:ext cx="0" cy="1979001"/>
            </a:xfrm>
            <a:prstGeom prst="line">
              <a:avLst/>
            </a:prstGeom>
            <a:noFill/>
            <a:ln w="19050" cap="flat" cmpd="sng" algn="ctr">
              <a:solidFill>
                <a:schemeClr val="tx2">
                  <a:lumMod val="50000"/>
                  <a:lumOff val="50000"/>
                </a:schemeClr>
              </a:solidFill>
              <a:prstDash val="solid"/>
              <a:round/>
              <a:headEnd type="none" w="lg" len="lg"/>
              <a:tailEnd type="triangle" w="lg" len="lg"/>
            </a:ln>
            <a:effectLst/>
          </p:spPr>
        </p:cxnSp>
        <p:grpSp>
          <p:nvGrpSpPr>
            <p:cNvPr id="50181" name="グループ化 50180">
              <a:extLst>
                <a:ext uri="{FF2B5EF4-FFF2-40B4-BE49-F238E27FC236}">
                  <a16:creationId xmlns:a16="http://schemas.microsoft.com/office/drawing/2014/main" id="{69A12274-EF21-5B8F-9F99-2A05ACF6A548}"/>
                </a:ext>
              </a:extLst>
            </p:cNvPr>
            <p:cNvGrpSpPr/>
            <p:nvPr/>
          </p:nvGrpSpPr>
          <p:grpSpPr>
            <a:xfrm>
              <a:off x="5860099" y="5593976"/>
              <a:ext cx="147727" cy="455973"/>
              <a:chOff x="6072460" y="2015774"/>
              <a:chExt cx="147727" cy="455973"/>
            </a:xfrm>
          </p:grpSpPr>
          <p:sp>
            <p:nvSpPr>
              <p:cNvPr id="50196" name="正方形/長方形 50195">
                <a:extLst>
                  <a:ext uri="{FF2B5EF4-FFF2-40B4-BE49-F238E27FC236}">
                    <a16:creationId xmlns:a16="http://schemas.microsoft.com/office/drawing/2014/main" id="{E9B7B3B4-5B93-B387-66D1-ADF9710D6AAF}"/>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197" name="円/楕円 36">
                <a:extLst>
                  <a:ext uri="{FF2B5EF4-FFF2-40B4-BE49-F238E27FC236}">
                    <a16:creationId xmlns:a16="http://schemas.microsoft.com/office/drawing/2014/main" id="{D1CB95B8-9901-6E11-00D3-E52752F0F6B8}"/>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50183" name="グループ化 50182">
              <a:extLst>
                <a:ext uri="{FF2B5EF4-FFF2-40B4-BE49-F238E27FC236}">
                  <a16:creationId xmlns:a16="http://schemas.microsoft.com/office/drawing/2014/main" id="{E13D92CB-9A8C-DEAA-C278-E847EA6925E6}"/>
                </a:ext>
              </a:extLst>
            </p:cNvPr>
            <p:cNvGrpSpPr/>
            <p:nvPr/>
          </p:nvGrpSpPr>
          <p:grpSpPr>
            <a:xfrm>
              <a:off x="6926901" y="5640866"/>
              <a:ext cx="147727" cy="455973"/>
              <a:chOff x="6072460" y="2015774"/>
              <a:chExt cx="147727" cy="455973"/>
            </a:xfrm>
          </p:grpSpPr>
          <p:sp>
            <p:nvSpPr>
              <p:cNvPr id="50194" name="正方形/長方形 50193">
                <a:extLst>
                  <a:ext uri="{FF2B5EF4-FFF2-40B4-BE49-F238E27FC236}">
                    <a16:creationId xmlns:a16="http://schemas.microsoft.com/office/drawing/2014/main" id="{C3E9C052-D0A2-2D03-4AA9-23804EC6E6E8}"/>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195" name="円/楕円 36">
                <a:extLst>
                  <a:ext uri="{FF2B5EF4-FFF2-40B4-BE49-F238E27FC236}">
                    <a16:creationId xmlns:a16="http://schemas.microsoft.com/office/drawing/2014/main" id="{F6C356C4-E72A-6153-F0B0-D7801DD3172A}"/>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50184" name="グループ化 50183">
              <a:extLst>
                <a:ext uri="{FF2B5EF4-FFF2-40B4-BE49-F238E27FC236}">
                  <a16:creationId xmlns:a16="http://schemas.microsoft.com/office/drawing/2014/main" id="{9B346C20-3484-5905-09B4-55A6FAACDA7E}"/>
                </a:ext>
              </a:extLst>
            </p:cNvPr>
            <p:cNvGrpSpPr/>
            <p:nvPr/>
          </p:nvGrpSpPr>
          <p:grpSpPr>
            <a:xfrm>
              <a:off x="8134378" y="4919896"/>
              <a:ext cx="147727" cy="455973"/>
              <a:chOff x="6072460" y="2015774"/>
              <a:chExt cx="147727" cy="455973"/>
            </a:xfrm>
          </p:grpSpPr>
          <p:sp>
            <p:nvSpPr>
              <p:cNvPr id="50192" name="正方形/長方形 50191">
                <a:extLst>
                  <a:ext uri="{FF2B5EF4-FFF2-40B4-BE49-F238E27FC236}">
                    <a16:creationId xmlns:a16="http://schemas.microsoft.com/office/drawing/2014/main" id="{29720742-9CEF-0046-A69E-F513668C7CC6}"/>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193" name="円/楕円 36">
                <a:extLst>
                  <a:ext uri="{FF2B5EF4-FFF2-40B4-BE49-F238E27FC236}">
                    <a16:creationId xmlns:a16="http://schemas.microsoft.com/office/drawing/2014/main" id="{4724B64C-6F32-0E65-ADBE-4D649AD66968}"/>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50185" name="テキスト ボックス 50184">
              <a:extLst>
                <a:ext uri="{FF2B5EF4-FFF2-40B4-BE49-F238E27FC236}">
                  <a16:creationId xmlns:a16="http://schemas.microsoft.com/office/drawing/2014/main" id="{016F8D8A-3D6A-B60E-6917-7DB4E63BB1BB}"/>
                </a:ext>
              </a:extLst>
            </p:cNvPr>
            <p:cNvSpPr txBox="1"/>
            <p:nvPr/>
          </p:nvSpPr>
          <p:spPr>
            <a:xfrm>
              <a:off x="5373412" y="5710647"/>
              <a:ext cx="382083" cy="288147"/>
            </a:xfrm>
            <a:prstGeom prst="rect">
              <a:avLst/>
            </a:prstGeom>
            <a:noFill/>
          </p:spPr>
          <p:txBody>
            <a:bodyPr wrap="none" lIns="36000" tIns="36000" rIns="36000" bIns="36000" rtlCol="0">
              <a:spAutoFit/>
            </a:bodyPr>
            <a:lstStyle/>
            <a:p>
              <a:r>
                <a:rPr lang="ja-JP" altLang="en-US" sz="1400" dirty="0">
                  <a:latin typeface="+mj-lt"/>
                  <a:ea typeface="+mj-ea"/>
                </a:rPr>
                <a:t>面</a:t>
              </a:r>
              <a:r>
                <a:rPr lang="en-US" altLang="ja-JP" sz="1400" i="1" dirty="0">
                  <a:latin typeface="+mj-lt"/>
                  <a:ea typeface="+mj-ea"/>
                </a:rPr>
                <a:t>C</a:t>
              </a:r>
              <a:endParaRPr kumimoji="1" lang="ja-JP" altLang="en-US" sz="1400" i="1" dirty="0">
                <a:latin typeface="+mj-lt"/>
                <a:ea typeface="+mj-ea"/>
              </a:endParaRPr>
            </a:p>
          </p:txBody>
        </p:sp>
        <p:sp>
          <p:nvSpPr>
            <p:cNvPr id="50186" name="テキスト ボックス 50185">
              <a:extLst>
                <a:ext uri="{FF2B5EF4-FFF2-40B4-BE49-F238E27FC236}">
                  <a16:creationId xmlns:a16="http://schemas.microsoft.com/office/drawing/2014/main" id="{7EA8D2DA-FFCB-D495-62DC-2A7E27FF967B}"/>
                </a:ext>
              </a:extLst>
            </p:cNvPr>
            <p:cNvSpPr txBox="1"/>
            <p:nvPr/>
          </p:nvSpPr>
          <p:spPr>
            <a:xfrm>
              <a:off x="7460833" y="5585527"/>
              <a:ext cx="372465" cy="288147"/>
            </a:xfrm>
            <a:prstGeom prst="rect">
              <a:avLst/>
            </a:prstGeom>
            <a:noFill/>
          </p:spPr>
          <p:txBody>
            <a:bodyPr wrap="none" lIns="36000" tIns="36000" rIns="36000" bIns="36000" rtlCol="0">
              <a:spAutoFit/>
            </a:bodyPr>
            <a:lstStyle/>
            <a:p>
              <a:r>
                <a:rPr lang="ja-JP" altLang="en-US" sz="1400" dirty="0">
                  <a:latin typeface="+mj-lt"/>
                  <a:ea typeface="+mj-ea"/>
                </a:rPr>
                <a:t>面</a:t>
              </a:r>
              <a:r>
                <a:rPr lang="en-US" altLang="ja-JP" sz="1400" i="1" dirty="0">
                  <a:latin typeface="+mj-lt"/>
                  <a:ea typeface="+mj-ea"/>
                </a:rPr>
                <a:t>B</a:t>
              </a:r>
              <a:endParaRPr kumimoji="1" lang="ja-JP" altLang="en-US" sz="1400" i="1" dirty="0">
                <a:latin typeface="+mj-lt"/>
                <a:ea typeface="+mj-ea"/>
              </a:endParaRPr>
            </a:p>
          </p:txBody>
        </p:sp>
        <p:sp>
          <p:nvSpPr>
            <p:cNvPr id="50187" name="テキスト ボックス 50186">
              <a:extLst>
                <a:ext uri="{FF2B5EF4-FFF2-40B4-BE49-F238E27FC236}">
                  <a16:creationId xmlns:a16="http://schemas.microsoft.com/office/drawing/2014/main" id="{BAAFEE68-19B9-F399-7ABA-FE510DC0D440}"/>
                </a:ext>
              </a:extLst>
            </p:cNvPr>
            <p:cNvSpPr txBox="1"/>
            <p:nvPr/>
          </p:nvSpPr>
          <p:spPr>
            <a:xfrm>
              <a:off x="7535453" y="4658851"/>
              <a:ext cx="372465" cy="288147"/>
            </a:xfrm>
            <a:prstGeom prst="rect">
              <a:avLst/>
            </a:prstGeom>
            <a:noFill/>
          </p:spPr>
          <p:txBody>
            <a:bodyPr wrap="none" lIns="36000" tIns="36000" rIns="36000" bIns="36000" rtlCol="0">
              <a:spAutoFit/>
            </a:bodyPr>
            <a:lstStyle/>
            <a:p>
              <a:r>
                <a:rPr lang="ja-JP" altLang="en-US" sz="1400" dirty="0">
                  <a:latin typeface="+mj-lt"/>
                  <a:ea typeface="+mj-ea"/>
                </a:rPr>
                <a:t>面</a:t>
              </a:r>
              <a:r>
                <a:rPr lang="en-US" altLang="ja-JP" sz="1400" i="1" dirty="0">
                  <a:latin typeface="+mj-lt"/>
                  <a:ea typeface="+mj-ea"/>
                </a:rPr>
                <a:t>A</a:t>
              </a:r>
              <a:endParaRPr kumimoji="1" lang="ja-JP" altLang="en-US" sz="1400" i="1" dirty="0">
                <a:latin typeface="+mj-lt"/>
                <a:ea typeface="+mj-ea"/>
              </a:endParaRPr>
            </a:p>
          </p:txBody>
        </p:sp>
        <p:sp>
          <p:nvSpPr>
            <p:cNvPr id="50188" name="テキスト ボックス 50187">
              <a:extLst>
                <a:ext uri="{FF2B5EF4-FFF2-40B4-BE49-F238E27FC236}">
                  <a16:creationId xmlns:a16="http://schemas.microsoft.com/office/drawing/2014/main" id="{6590BCEB-08F3-E388-18DF-678BF5025E15}"/>
                </a:ext>
              </a:extLst>
            </p:cNvPr>
            <p:cNvSpPr txBox="1"/>
            <p:nvPr/>
          </p:nvSpPr>
          <p:spPr>
            <a:xfrm>
              <a:off x="6703722" y="5228142"/>
              <a:ext cx="382083" cy="288147"/>
            </a:xfrm>
            <a:prstGeom prst="rect">
              <a:avLst/>
            </a:prstGeom>
            <a:noFill/>
          </p:spPr>
          <p:txBody>
            <a:bodyPr wrap="none" lIns="36000" tIns="36000" rIns="36000" bIns="36000" rtlCol="0">
              <a:spAutoFit/>
            </a:bodyPr>
            <a:lstStyle/>
            <a:p>
              <a:r>
                <a:rPr lang="ja-JP" altLang="en-US" sz="1400" dirty="0">
                  <a:latin typeface="+mj-lt"/>
                  <a:ea typeface="+mj-ea"/>
                </a:rPr>
                <a:t>穴</a:t>
              </a:r>
              <a:r>
                <a:rPr lang="en-US" altLang="ja-JP" sz="1400" i="1" dirty="0">
                  <a:latin typeface="+mj-lt"/>
                  <a:ea typeface="+mj-ea"/>
                </a:rPr>
                <a:t>D</a:t>
              </a:r>
              <a:endParaRPr kumimoji="1" lang="ja-JP" altLang="en-US" sz="1400" i="1" dirty="0">
                <a:latin typeface="+mj-lt"/>
                <a:ea typeface="+mj-ea"/>
              </a:endParaRPr>
            </a:p>
          </p:txBody>
        </p:sp>
        <p:sp>
          <p:nvSpPr>
            <p:cNvPr id="50189" name="テキスト ボックス 50188">
              <a:extLst>
                <a:ext uri="{FF2B5EF4-FFF2-40B4-BE49-F238E27FC236}">
                  <a16:creationId xmlns:a16="http://schemas.microsoft.com/office/drawing/2014/main" id="{2470315E-E718-4DF3-9BA0-E4CF05170560}"/>
                </a:ext>
              </a:extLst>
            </p:cNvPr>
            <p:cNvSpPr txBox="1"/>
            <p:nvPr/>
          </p:nvSpPr>
          <p:spPr>
            <a:xfrm>
              <a:off x="8669917" y="4378658"/>
              <a:ext cx="192929" cy="288147"/>
            </a:xfrm>
            <a:prstGeom prst="rect">
              <a:avLst/>
            </a:prstGeom>
            <a:noFill/>
          </p:spPr>
          <p:txBody>
            <a:bodyPr wrap="none" lIns="36000" tIns="36000" rIns="36000" bIns="36000" rtlCol="0">
              <a:spAutoFit/>
            </a:bodyPr>
            <a:lstStyle/>
            <a:p>
              <a:r>
                <a:rPr lang="en-US" altLang="ja-JP" sz="1400" i="1" dirty="0">
                  <a:latin typeface="+mj-lt"/>
                  <a:ea typeface="+mj-ea"/>
                </a:rPr>
                <a:t>X</a:t>
              </a:r>
              <a:endParaRPr kumimoji="1" lang="ja-JP" altLang="en-US" sz="1400" i="1" dirty="0">
                <a:latin typeface="+mj-lt"/>
                <a:ea typeface="+mj-ea"/>
              </a:endParaRPr>
            </a:p>
          </p:txBody>
        </p:sp>
        <p:sp>
          <p:nvSpPr>
            <p:cNvPr id="50190" name="テキスト ボックス 50189">
              <a:extLst>
                <a:ext uri="{FF2B5EF4-FFF2-40B4-BE49-F238E27FC236}">
                  <a16:creationId xmlns:a16="http://schemas.microsoft.com/office/drawing/2014/main" id="{8EEBBF3F-A8D3-1635-340C-7850C4777C01}"/>
                </a:ext>
              </a:extLst>
            </p:cNvPr>
            <p:cNvSpPr txBox="1"/>
            <p:nvPr/>
          </p:nvSpPr>
          <p:spPr>
            <a:xfrm>
              <a:off x="4918220" y="4862488"/>
              <a:ext cx="192929" cy="288147"/>
            </a:xfrm>
            <a:prstGeom prst="rect">
              <a:avLst/>
            </a:prstGeom>
            <a:noFill/>
          </p:spPr>
          <p:txBody>
            <a:bodyPr wrap="none" lIns="36000" tIns="36000" rIns="36000" bIns="36000" rtlCol="0">
              <a:spAutoFit/>
            </a:bodyPr>
            <a:lstStyle/>
            <a:p>
              <a:r>
                <a:rPr lang="en-US" altLang="ja-JP" sz="1400" i="1" dirty="0">
                  <a:latin typeface="+mj-lt"/>
                  <a:ea typeface="+mj-ea"/>
                </a:rPr>
                <a:t>Y</a:t>
              </a:r>
              <a:endParaRPr kumimoji="1" lang="ja-JP" altLang="en-US" sz="1400" i="1" dirty="0">
                <a:latin typeface="+mj-lt"/>
                <a:ea typeface="+mj-ea"/>
              </a:endParaRPr>
            </a:p>
          </p:txBody>
        </p:sp>
        <p:sp>
          <p:nvSpPr>
            <p:cNvPr id="50191" name="テキスト ボックス 50190">
              <a:extLst>
                <a:ext uri="{FF2B5EF4-FFF2-40B4-BE49-F238E27FC236}">
                  <a16:creationId xmlns:a16="http://schemas.microsoft.com/office/drawing/2014/main" id="{DBE7AFAE-182A-EABD-4522-8DEC943B6FCC}"/>
                </a:ext>
              </a:extLst>
            </p:cNvPr>
            <p:cNvSpPr txBox="1"/>
            <p:nvPr/>
          </p:nvSpPr>
          <p:spPr>
            <a:xfrm>
              <a:off x="6278137" y="3870761"/>
              <a:ext cx="181707" cy="288147"/>
            </a:xfrm>
            <a:prstGeom prst="rect">
              <a:avLst/>
            </a:prstGeom>
            <a:noFill/>
          </p:spPr>
          <p:txBody>
            <a:bodyPr wrap="none" lIns="36000" tIns="36000" rIns="36000" bIns="36000" rtlCol="0">
              <a:spAutoFit/>
            </a:bodyPr>
            <a:lstStyle/>
            <a:p>
              <a:r>
                <a:rPr lang="en-US" altLang="ja-JP" sz="1400" i="1" dirty="0">
                  <a:latin typeface="+mj-lt"/>
                  <a:ea typeface="+mj-ea"/>
                </a:rPr>
                <a:t>Z</a:t>
              </a:r>
              <a:endParaRPr kumimoji="1" lang="ja-JP" altLang="en-US" sz="1400" i="1" dirty="0">
                <a:latin typeface="+mj-lt"/>
                <a:ea typeface="+mj-ea"/>
              </a:endParaRPr>
            </a:p>
          </p:txBody>
        </p:sp>
      </p:grpSp>
      <p:grpSp>
        <p:nvGrpSpPr>
          <p:cNvPr id="50208" name="グループ化 50207">
            <a:extLst>
              <a:ext uri="{FF2B5EF4-FFF2-40B4-BE49-F238E27FC236}">
                <a16:creationId xmlns:a16="http://schemas.microsoft.com/office/drawing/2014/main" id="{FB43DBAE-13F7-4ABA-B9AB-AEA28FF019F8}"/>
              </a:ext>
            </a:extLst>
          </p:cNvPr>
          <p:cNvGrpSpPr/>
          <p:nvPr/>
        </p:nvGrpSpPr>
        <p:grpSpPr>
          <a:xfrm>
            <a:off x="72444" y="2351021"/>
            <a:ext cx="5140163" cy="3766149"/>
            <a:chOff x="170766" y="335408"/>
            <a:chExt cx="5140163" cy="3766149"/>
          </a:xfrm>
        </p:grpSpPr>
        <p:sp>
          <p:nvSpPr>
            <p:cNvPr id="50209" name="正方形/長方形 50208">
              <a:extLst>
                <a:ext uri="{FF2B5EF4-FFF2-40B4-BE49-F238E27FC236}">
                  <a16:creationId xmlns:a16="http://schemas.microsoft.com/office/drawing/2014/main" id="{83E942A0-73A3-8504-204D-AD27260296D1}"/>
                </a:ext>
              </a:extLst>
            </p:cNvPr>
            <p:cNvSpPr/>
            <p:nvPr/>
          </p:nvSpPr>
          <p:spPr bwMode="auto">
            <a:xfrm>
              <a:off x="660800" y="1316196"/>
              <a:ext cx="2880000" cy="180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210" name="正方形/長方形 50209">
              <a:extLst>
                <a:ext uri="{FF2B5EF4-FFF2-40B4-BE49-F238E27FC236}">
                  <a16:creationId xmlns:a16="http://schemas.microsoft.com/office/drawing/2014/main" id="{92906D1B-68B5-CB96-3E5D-1A476241313C}"/>
                </a:ext>
              </a:extLst>
            </p:cNvPr>
            <p:cNvSpPr/>
            <p:nvPr/>
          </p:nvSpPr>
          <p:spPr bwMode="auto">
            <a:xfrm rot="16200000">
              <a:off x="3579716" y="1856196"/>
              <a:ext cx="1800000" cy="72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50211" name="グループ化 50210">
              <a:extLst>
                <a:ext uri="{FF2B5EF4-FFF2-40B4-BE49-F238E27FC236}">
                  <a16:creationId xmlns:a16="http://schemas.microsoft.com/office/drawing/2014/main" id="{6C208EE6-D0B3-1A44-D035-A54E687D5C57}"/>
                </a:ext>
              </a:extLst>
            </p:cNvPr>
            <p:cNvGrpSpPr/>
            <p:nvPr/>
          </p:nvGrpSpPr>
          <p:grpSpPr>
            <a:xfrm rot="5400000" flipH="1">
              <a:off x="3839785" y="1737560"/>
              <a:ext cx="144000" cy="392277"/>
              <a:chOff x="2603776" y="4845450"/>
              <a:chExt cx="144000" cy="392277"/>
            </a:xfrm>
          </p:grpSpPr>
          <p:sp>
            <p:nvSpPr>
              <p:cNvPr id="952339" name="二等辺三角形 952338">
                <a:extLst>
                  <a:ext uri="{FF2B5EF4-FFF2-40B4-BE49-F238E27FC236}">
                    <a16:creationId xmlns:a16="http://schemas.microsoft.com/office/drawing/2014/main" id="{7B1E1E97-5BDB-B978-6C7F-8A679FFEDF17}"/>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52340" name="直線コネクタ 952339">
                <a:extLst>
                  <a:ext uri="{FF2B5EF4-FFF2-40B4-BE49-F238E27FC236}">
                    <a16:creationId xmlns:a16="http://schemas.microsoft.com/office/drawing/2014/main" id="{3FEBD5C8-EBF8-E5ED-73CC-718835ED1EA5}"/>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50212" name="正方形/長方形 50211">
              <a:extLst>
                <a:ext uri="{FF2B5EF4-FFF2-40B4-BE49-F238E27FC236}">
                  <a16:creationId xmlns:a16="http://schemas.microsoft.com/office/drawing/2014/main" id="{744D50C4-8738-4EB2-83D6-0651FF287A21}"/>
                </a:ext>
              </a:extLst>
            </p:cNvPr>
            <p:cNvSpPr>
              <a:spLocks noChangeAspect="1"/>
            </p:cNvSpPr>
            <p:nvPr/>
          </p:nvSpPr>
          <p:spPr bwMode="auto">
            <a:xfrm>
              <a:off x="3663277" y="1807699"/>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0213" name="円/楕円 65">
              <a:extLst>
                <a:ext uri="{FF2B5EF4-FFF2-40B4-BE49-F238E27FC236}">
                  <a16:creationId xmlns:a16="http://schemas.microsoft.com/office/drawing/2014/main" id="{7837799A-B1E8-FC09-3D12-3DBDEB97F160}"/>
                </a:ext>
              </a:extLst>
            </p:cNvPr>
            <p:cNvSpPr>
              <a:spLocks noChangeAspect="1"/>
            </p:cNvSpPr>
            <p:nvPr/>
          </p:nvSpPr>
          <p:spPr bwMode="auto">
            <a:xfrm>
              <a:off x="1275148" y="2133170"/>
              <a:ext cx="540000" cy="540000"/>
            </a:xfrm>
            <a:prstGeom prst="ellipse">
              <a:avLst/>
            </a:prstGeom>
            <a:noFill/>
            <a:ln w="222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0214" name="直線コネクタ 50213">
              <a:extLst>
                <a:ext uri="{FF2B5EF4-FFF2-40B4-BE49-F238E27FC236}">
                  <a16:creationId xmlns:a16="http://schemas.microsoft.com/office/drawing/2014/main" id="{B6117AEF-8D34-E4AC-811E-46C19017F269}"/>
                </a:ext>
              </a:extLst>
            </p:cNvPr>
            <p:cNvCxnSpPr>
              <a:cxnSpLocks/>
            </p:cNvCxnSpPr>
            <p:nvPr/>
          </p:nvCxnSpPr>
          <p:spPr bwMode="auto">
            <a:xfrm flipV="1">
              <a:off x="499583" y="2396196"/>
              <a:ext cx="0" cy="720000"/>
            </a:xfrm>
            <a:prstGeom prst="line">
              <a:avLst/>
            </a:prstGeom>
            <a:noFill/>
            <a:ln w="12700" cap="flat" cmpd="sng" algn="ctr">
              <a:solidFill>
                <a:schemeClr val="tx1"/>
              </a:solidFill>
              <a:prstDash val="solid"/>
              <a:round/>
              <a:headEnd type="arrow" w="sm" len="lg"/>
              <a:tailEnd type="arrow" w="sm" len="lg"/>
            </a:ln>
            <a:effectLst/>
          </p:spPr>
        </p:cxnSp>
        <p:cxnSp>
          <p:nvCxnSpPr>
            <p:cNvPr id="50215" name="直線コネクタ 50214">
              <a:extLst>
                <a:ext uri="{FF2B5EF4-FFF2-40B4-BE49-F238E27FC236}">
                  <a16:creationId xmlns:a16="http://schemas.microsoft.com/office/drawing/2014/main" id="{A47D8756-04EB-7F75-992A-81A2DAA247F1}"/>
                </a:ext>
              </a:extLst>
            </p:cNvPr>
            <p:cNvCxnSpPr>
              <a:cxnSpLocks/>
            </p:cNvCxnSpPr>
            <p:nvPr/>
          </p:nvCxnSpPr>
          <p:spPr bwMode="auto">
            <a:xfrm flipH="1">
              <a:off x="421543" y="2404059"/>
              <a:ext cx="1505646" cy="0"/>
            </a:xfrm>
            <a:prstGeom prst="line">
              <a:avLst/>
            </a:prstGeom>
            <a:noFill/>
            <a:ln w="12700" cap="flat" cmpd="sng" algn="ctr">
              <a:solidFill>
                <a:schemeClr val="tx1"/>
              </a:solidFill>
              <a:prstDash val="lgDashDot"/>
              <a:round/>
              <a:headEnd type="none" w="sm" len="lg"/>
              <a:tailEnd type="none" w="sm" len="lg"/>
            </a:ln>
            <a:effectLst/>
          </p:spPr>
        </p:cxnSp>
        <p:cxnSp>
          <p:nvCxnSpPr>
            <p:cNvPr id="50216" name="直線コネクタ 50215">
              <a:extLst>
                <a:ext uri="{FF2B5EF4-FFF2-40B4-BE49-F238E27FC236}">
                  <a16:creationId xmlns:a16="http://schemas.microsoft.com/office/drawing/2014/main" id="{110296CB-34C1-14C8-7593-E6068ED0FE10}"/>
                </a:ext>
              </a:extLst>
            </p:cNvPr>
            <p:cNvCxnSpPr>
              <a:cxnSpLocks/>
            </p:cNvCxnSpPr>
            <p:nvPr/>
          </p:nvCxnSpPr>
          <p:spPr bwMode="auto">
            <a:xfrm flipH="1">
              <a:off x="416100" y="3116196"/>
              <a:ext cx="238803" cy="0"/>
            </a:xfrm>
            <a:prstGeom prst="line">
              <a:avLst/>
            </a:prstGeom>
            <a:noFill/>
            <a:ln w="12700" cap="flat" cmpd="sng" algn="ctr">
              <a:solidFill>
                <a:schemeClr val="tx1"/>
              </a:solidFill>
              <a:prstDash val="solid"/>
              <a:round/>
              <a:headEnd type="none" w="sm" len="lg"/>
              <a:tailEnd type="none" w="sm" len="lg"/>
            </a:ln>
            <a:effectLst/>
          </p:spPr>
        </p:cxnSp>
        <p:cxnSp>
          <p:nvCxnSpPr>
            <p:cNvPr id="50217" name="直線コネクタ 50216">
              <a:extLst>
                <a:ext uri="{FF2B5EF4-FFF2-40B4-BE49-F238E27FC236}">
                  <a16:creationId xmlns:a16="http://schemas.microsoft.com/office/drawing/2014/main" id="{B5965862-2168-FF2F-3E14-451F3F5C2D76}"/>
                </a:ext>
              </a:extLst>
            </p:cNvPr>
            <p:cNvCxnSpPr>
              <a:cxnSpLocks/>
            </p:cNvCxnSpPr>
            <p:nvPr/>
          </p:nvCxnSpPr>
          <p:spPr bwMode="auto">
            <a:xfrm>
              <a:off x="1546037" y="2005699"/>
              <a:ext cx="0" cy="1558016"/>
            </a:xfrm>
            <a:prstGeom prst="line">
              <a:avLst/>
            </a:prstGeom>
            <a:noFill/>
            <a:ln w="12700" cap="flat" cmpd="sng" algn="ctr">
              <a:solidFill>
                <a:schemeClr val="tx1"/>
              </a:solidFill>
              <a:prstDash val="lgDashDot"/>
              <a:round/>
              <a:headEnd type="none" w="sm" len="lg"/>
              <a:tailEnd type="none" w="sm" len="lg"/>
            </a:ln>
            <a:effectLst/>
          </p:spPr>
        </p:cxnSp>
        <p:cxnSp>
          <p:nvCxnSpPr>
            <p:cNvPr id="50218" name="直線コネクタ 50217">
              <a:extLst>
                <a:ext uri="{FF2B5EF4-FFF2-40B4-BE49-F238E27FC236}">
                  <a16:creationId xmlns:a16="http://schemas.microsoft.com/office/drawing/2014/main" id="{E2250DFD-C50C-4707-7844-2F84FA515BA5}"/>
                </a:ext>
              </a:extLst>
            </p:cNvPr>
            <p:cNvCxnSpPr/>
            <p:nvPr/>
          </p:nvCxnSpPr>
          <p:spPr bwMode="auto">
            <a:xfrm>
              <a:off x="654903" y="3489938"/>
              <a:ext cx="900000" cy="0"/>
            </a:xfrm>
            <a:prstGeom prst="line">
              <a:avLst/>
            </a:prstGeom>
            <a:noFill/>
            <a:ln w="12700" cap="flat" cmpd="sng" algn="ctr">
              <a:solidFill>
                <a:schemeClr val="tx1"/>
              </a:solidFill>
              <a:prstDash val="solid"/>
              <a:round/>
              <a:headEnd type="arrow" w="sm" len="lg"/>
              <a:tailEnd type="arrow" w="sm" len="lg"/>
            </a:ln>
            <a:effectLst/>
          </p:spPr>
        </p:cxnSp>
        <p:cxnSp>
          <p:nvCxnSpPr>
            <p:cNvPr id="50219" name="直線コネクタ 50218">
              <a:extLst>
                <a:ext uri="{FF2B5EF4-FFF2-40B4-BE49-F238E27FC236}">
                  <a16:creationId xmlns:a16="http://schemas.microsoft.com/office/drawing/2014/main" id="{BFAD7375-1A83-254B-2562-41823C868162}"/>
                </a:ext>
              </a:extLst>
            </p:cNvPr>
            <p:cNvCxnSpPr>
              <a:cxnSpLocks/>
            </p:cNvCxnSpPr>
            <p:nvPr/>
          </p:nvCxnSpPr>
          <p:spPr bwMode="auto">
            <a:xfrm>
              <a:off x="660801" y="3116196"/>
              <a:ext cx="0" cy="985361"/>
            </a:xfrm>
            <a:prstGeom prst="line">
              <a:avLst/>
            </a:prstGeom>
            <a:noFill/>
            <a:ln w="12700" cap="flat" cmpd="sng" algn="ctr">
              <a:solidFill>
                <a:schemeClr val="tx1"/>
              </a:solidFill>
              <a:prstDash val="solid"/>
              <a:round/>
              <a:headEnd type="none" w="sm" len="lg"/>
              <a:tailEnd type="none" w="sm" len="lg"/>
            </a:ln>
            <a:effectLst/>
          </p:spPr>
        </p:cxnSp>
        <p:sp>
          <p:nvSpPr>
            <p:cNvPr id="50220" name="正方形/長方形 50219">
              <a:extLst>
                <a:ext uri="{FF2B5EF4-FFF2-40B4-BE49-F238E27FC236}">
                  <a16:creationId xmlns:a16="http://schemas.microsoft.com/office/drawing/2014/main" id="{973A6F4E-5072-1D14-687E-D7DC15C0B8C0}"/>
                </a:ext>
              </a:extLst>
            </p:cNvPr>
            <p:cNvSpPr>
              <a:spLocks/>
            </p:cNvSpPr>
            <p:nvPr/>
          </p:nvSpPr>
          <p:spPr bwMode="auto">
            <a:xfrm>
              <a:off x="869987" y="3196184"/>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50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0221" name="正方形/長方形 50220">
              <a:extLst>
                <a:ext uri="{FF2B5EF4-FFF2-40B4-BE49-F238E27FC236}">
                  <a16:creationId xmlns:a16="http://schemas.microsoft.com/office/drawing/2014/main" id="{D07BAED3-02FC-3723-6972-BBB76C3DFF9B}"/>
                </a:ext>
              </a:extLst>
            </p:cNvPr>
            <p:cNvSpPr>
              <a:spLocks/>
            </p:cNvSpPr>
            <p:nvPr/>
          </p:nvSpPr>
          <p:spPr bwMode="auto">
            <a:xfrm rot="16200000">
              <a:off x="119798" y="2656676"/>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40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50222" name="グループ化 50221">
              <a:extLst>
                <a:ext uri="{FF2B5EF4-FFF2-40B4-BE49-F238E27FC236}">
                  <a16:creationId xmlns:a16="http://schemas.microsoft.com/office/drawing/2014/main" id="{F0F0083A-C101-3785-CD2A-C0685A8DDD97}"/>
                </a:ext>
              </a:extLst>
            </p:cNvPr>
            <p:cNvGrpSpPr/>
            <p:nvPr/>
          </p:nvGrpSpPr>
          <p:grpSpPr>
            <a:xfrm>
              <a:off x="2800813" y="645495"/>
              <a:ext cx="1539632" cy="252000"/>
              <a:chOff x="3992387" y="3413073"/>
              <a:chExt cx="1539632" cy="252000"/>
            </a:xfrm>
          </p:grpSpPr>
          <p:sp>
            <p:nvSpPr>
              <p:cNvPr id="952331" name="正方形/長方形 952330">
                <a:extLst>
                  <a:ext uri="{FF2B5EF4-FFF2-40B4-BE49-F238E27FC236}">
                    <a16:creationId xmlns:a16="http://schemas.microsoft.com/office/drawing/2014/main" id="{8E668176-DCDA-655E-737E-C0B90FCADFD1}"/>
                  </a:ext>
                </a:extLst>
              </p:cNvPr>
              <p:cNvSpPr>
                <a:spLocks noChangeAspect="1"/>
              </p:cNvSpPr>
              <p:nvPr/>
            </p:nvSpPr>
            <p:spPr bwMode="auto">
              <a:xfrm>
                <a:off x="3992387"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52332" name="正方形/長方形 952331">
                <a:extLst>
                  <a:ext uri="{FF2B5EF4-FFF2-40B4-BE49-F238E27FC236}">
                    <a16:creationId xmlns:a16="http://schemas.microsoft.com/office/drawing/2014/main" id="{D9EB224A-9ACC-5F4E-F87C-A544CB937562}"/>
                  </a:ext>
                </a:extLst>
              </p:cNvPr>
              <p:cNvSpPr>
                <a:spLocks/>
              </p:cNvSpPr>
              <p:nvPr/>
            </p:nvSpPr>
            <p:spPr bwMode="auto">
              <a:xfrm>
                <a:off x="4244387" y="3413073"/>
                <a:ext cx="540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52333" name="正方形/長方形 952332">
                <a:extLst>
                  <a:ext uri="{FF2B5EF4-FFF2-40B4-BE49-F238E27FC236}">
                    <a16:creationId xmlns:a16="http://schemas.microsoft.com/office/drawing/2014/main" id="{F1880DBC-3092-5513-CA81-1DB404830BB2}"/>
                  </a:ext>
                </a:extLst>
              </p:cNvPr>
              <p:cNvSpPr>
                <a:spLocks noChangeAspect="1"/>
              </p:cNvSpPr>
              <p:nvPr/>
            </p:nvSpPr>
            <p:spPr bwMode="auto">
              <a:xfrm>
                <a:off x="4779363"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52334" name="円/楕円 87">
                <a:extLst>
                  <a:ext uri="{FF2B5EF4-FFF2-40B4-BE49-F238E27FC236}">
                    <a16:creationId xmlns:a16="http://schemas.microsoft.com/office/drawing/2014/main" id="{088C1ACD-36A0-4BBC-1575-3A266BAED75D}"/>
                  </a:ext>
                </a:extLst>
              </p:cNvPr>
              <p:cNvSpPr>
                <a:spLocks noChangeAspect="1"/>
              </p:cNvSpPr>
              <p:nvPr/>
            </p:nvSpPr>
            <p:spPr bwMode="auto">
              <a:xfrm>
                <a:off x="4063670" y="3485073"/>
                <a:ext cx="108000" cy="108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52335" name="直線コネクタ 952334">
                <a:extLst>
                  <a:ext uri="{FF2B5EF4-FFF2-40B4-BE49-F238E27FC236}">
                    <a16:creationId xmlns:a16="http://schemas.microsoft.com/office/drawing/2014/main" id="{2FF91D02-9505-39AA-6A09-93BD3521C69A}"/>
                  </a:ext>
                </a:extLst>
              </p:cNvPr>
              <p:cNvCxnSpPr/>
              <p:nvPr/>
            </p:nvCxnSpPr>
            <p:spPr bwMode="auto">
              <a:xfrm>
                <a:off x="4016881" y="3539073"/>
                <a:ext cx="201578" cy="0"/>
              </a:xfrm>
              <a:prstGeom prst="line">
                <a:avLst/>
              </a:prstGeom>
              <a:noFill/>
              <a:ln w="12700" cap="flat" cmpd="sng" algn="ctr">
                <a:solidFill>
                  <a:schemeClr val="tx1"/>
                </a:solidFill>
                <a:prstDash val="solid"/>
                <a:round/>
                <a:headEnd type="none" w="lg" len="lg"/>
                <a:tailEnd type="none" w="lg" len="lg"/>
              </a:ln>
              <a:effectLst/>
            </p:spPr>
          </p:cxnSp>
          <p:cxnSp>
            <p:nvCxnSpPr>
              <p:cNvPr id="952336" name="直線コネクタ 952335">
                <a:extLst>
                  <a:ext uri="{FF2B5EF4-FFF2-40B4-BE49-F238E27FC236}">
                    <a16:creationId xmlns:a16="http://schemas.microsoft.com/office/drawing/2014/main" id="{0438ED1F-32DD-851E-BF6B-3049647C5E11}"/>
                  </a:ext>
                </a:extLst>
              </p:cNvPr>
              <p:cNvCxnSpPr/>
              <p:nvPr/>
            </p:nvCxnSpPr>
            <p:spPr bwMode="auto">
              <a:xfrm rot="5400000">
                <a:off x="4016881" y="3539073"/>
                <a:ext cx="201578" cy="0"/>
              </a:xfrm>
              <a:prstGeom prst="line">
                <a:avLst/>
              </a:prstGeom>
              <a:noFill/>
              <a:ln w="12700" cap="flat" cmpd="sng" algn="ctr">
                <a:solidFill>
                  <a:schemeClr val="tx1"/>
                </a:solidFill>
                <a:prstDash val="solid"/>
                <a:round/>
                <a:headEnd type="none" w="lg" len="lg"/>
                <a:tailEnd type="none" w="lg" len="lg"/>
              </a:ln>
              <a:effectLst/>
            </p:spPr>
          </p:cxnSp>
          <p:sp>
            <p:nvSpPr>
              <p:cNvPr id="952337" name="正方形/長方形 952336">
                <a:extLst>
                  <a:ext uri="{FF2B5EF4-FFF2-40B4-BE49-F238E27FC236}">
                    <a16:creationId xmlns:a16="http://schemas.microsoft.com/office/drawing/2014/main" id="{CA59041D-C598-5EB4-1DFA-CF6324D33FE2}"/>
                  </a:ext>
                </a:extLst>
              </p:cNvPr>
              <p:cNvSpPr>
                <a:spLocks noChangeAspect="1"/>
              </p:cNvSpPr>
              <p:nvPr/>
            </p:nvSpPr>
            <p:spPr bwMode="auto">
              <a:xfrm>
                <a:off x="5028019"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52338" name="正方形/長方形 952337">
                <a:extLst>
                  <a:ext uri="{FF2B5EF4-FFF2-40B4-BE49-F238E27FC236}">
                    <a16:creationId xmlns:a16="http://schemas.microsoft.com/office/drawing/2014/main" id="{FF7C999B-53D9-DF6D-8DFC-855399BFABF8}"/>
                  </a:ext>
                </a:extLst>
              </p:cNvPr>
              <p:cNvSpPr>
                <a:spLocks noChangeAspect="1"/>
              </p:cNvSpPr>
              <p:nvPr/>
            </p:nvSpPr>
            <p:spPr bwMode="auto">
              <a:xfrm>
                <a:off x="5280019"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50223" name="グループ化 50222">
              <a:extLst>
                <a:ext uri="{FF2B5EF4-FFF2-40B4-BE49-F238E27FC236}">
                  <a16:creationId xmlns:a16="http://schemas.microsoft.com/office/drawing/2014/main" id="{768D73CF-0B71-510A-2FD0-20CEE3822684}"/>
                </a:ext>
              </a:extLst>
            </p:cNvPr>
            <p:cNvGrpSpPr/>
            <p:nvPr/>
          </p:nvGrpSpPr>
          <p:grpSpPr>
            <a:xfrm flipH="1">
              <a:off x="2196964" y="3131426"/>
              <a:ext cx="144000" cy="392277"/>
              <a:chOff x="2603776" y="4845450"/>
              <a:chExt cx="144000" cy="392277"/>
            </a:xfrm>
          </p:grpSpPr>
          <p:sp>
            <p:nvSpPr>
              <p:cNvPr id="952329" name="二等辺三角形 952328">
                <a:extLst>
                  <a:ext uri="{FF2B5EF4-FFF2-40B4-BE49-F238E27FC236}">
                    <a16:creationId xmlns:a16="http://schemas.microsoft.com/office/drawing/2014/main" id="{05BEEAA7-2A69-FD3F-0E9C-DC585397744D}"/>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52330" name="直線コネクタ 952329">
                <a:extLst>
                  <a:ext uri="{FF2B5EF4-FFF2-40B4-BE49-F238E27FC236}">
                    <a16:creationId xmlns:a16="http://schemas.microsoft.com/office/drawing/2014/main" id="{2E769A8C-F843-8FCF-EF73-7576E4C52404}"/>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50224" name="正方形/長方形 50223">
              <a:extLst>
                <a:ext uri="{FF2B5EF4-FFF2-40B4-BE49-F238E27FC236}">
                  <a16:creationId xmlns:a16="http://schemas.microsoft.com/office/drawing/2014/main" id="{05C4DC87-CDCB-3510-80E3-CD37AE158F37}"/>
                </a:ext>
              </a:extLst>
            </p:cNvPr>
            <p:cNvSpPr>
              <a:spLocks noChangeAspect="1"/>
            </p:cNvSpPr>
            <p:nvPr/>
          </p:nvSpPr>
          <p:spPr bwMode="auto">
            <a:xfrm>
              <a:off x="2156954" y="3311715"/>
              <a:ext cx="252000" cy="252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50225" name="グループ化 50224">
              <a:extLst>
                <a:ext uri="{FF2B5EF4-FFF2-40B4-BE49-F238E27FC236}">
                  <a16:creationId xmlns:a16="http://schemas.microsoft.com/office/drawing/2014/main" id="{1F89A736-2A2C-FC7B-F98D-9DF0CA2B2852}"/>
                </a:ext>
              </a:extLst>
            </p:cNvPr>
            <p:cNvGrpSpPr/>
            <p:nvPr/>
          </p:nvGrpSpPr>
          <p:grpSpPr>
            <a:xfrm rot="5400000" flipH="1">
              <a:off x="386765" y="1405411"/>
              <a:ext cx="144000" cy="392277"/>
              <a:chOff x="2603776" y="4845450"/>
              <a:chExt cx="144000" cy="392277"/>
            </a:xfrm>
          </p:grpSpPr>
          <p:sp>
            <p:nvSpPr>
              <p:cNvPr id="952327" name="二等辺三角形 952326">
                <a:extLst>
                  <a:ext uri="{FF2B5EF4-FFF2-40B4-BE49-F238E27FC236}">
                    <a16:creationId xmlns:a16="http://schemas.microsoft.com/office/drawing/2014/main" id="{0431DE9E-D8D2-48EE-5FBD-4FE3D5893CA0}"/>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52328" name="直線コネクタ 952327">
                <a:extLst>
                  <a:ext uri="{FF2B5EF4-FFF2-40B4-BE49-F238E27FC236}">
                    <a16:creationId xmlns:a16="http://schemas.microsoft.com/office/drawing/2014/main" id="{0CD51A01-B124-A416-E1E5-1DEC165F3A50}"/>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50226" name="正方形/長方形 50225">
              <a:extLst>
                <a:ext uri="{FF2B5EF4-FFF2-40B4-BE49-F238E27FC236}">
                  <a16:creationId xmlns:a16="http://schemas.microsoft.com/office/drawing/2014/main" id="{CA0313D4-75F6-D8CD-F2F4-17BC58732194}"/>
                </a:ext>
              </a:extLst>
            </p:cNvPr>
            <p:cNvSpPr>
              <a:spLocks noChangeAspect="1"/>
            </p:cNvSpPr>
            <p:nvPr/>
          </p:nvSpPr>
          <p:spPr bwMode="auto">
            <a:xfrm>
              <a:off x="170766" y="1475550"/>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50227" name="直線コネクタ 50226">
              <a:extLst>
                <a:ext uri="{FF2B5EF4-FFF2-40B4-BE49-F238E27FC236}">
                  <a16:creationId xmlns:a16="http://schemas.microsoft.com/office/drawing/2014/main" id="{8A28F7FA-8DFA-824E-4BA2-0C69D0FBE022}"/>
                </a:ext>
              </a:extLst>
            </p:cNvPr>
            <p:cNvCxnSpPr>
              <a:cxnSpLocks/>
            </p:cNvCxnSpPr>
            <p:nvPr/>
          </p:nvCxnSpPr>
          <p:spPr bwMode="auto">
            <a:xfrm flipH="1">
              <a:off x="4011613" y="2404059"/>
              <a:ext cx="923842" cy="0"/>
            </a:xfrm>
            <a:prstGeom prst="line">
              <a:avLst/>
            </a:prstGeom>
            <a:noFill/>
            <a:ln w="12700" cap="flat" cmpd="sng" algn="ctr">
              <a:solidFill>
                <a:schemeClr val="tx1"/>
              </a:solidFill>
              <a:prstDash val="lgDashDot"/>
              <a:round/>
              <a:headEnd type="none" w="sm" len="lg"/>
              <a:tailEnd type="none" w="sm" len="lg"/>
            </a:ln>
            <a:effectLst/>
          </p:spPr>
        </p:cxnSp>
        <p:cxnSp>
          <p:nvCxnSpPr>
            <p:cNvPr id="50228" name="直線コネクタ 50227">
              <a:extLst>
                <a:ext uri="{FF2B5EF4-FFF2-40B4-BE49-F238E27FC236}">
                  <a16:creationId xmlns:a16="http://schemas.microsoft.com/office/drawing/2014/main" id="{18408A72-B2F8-6976-C098-C13EC1E17885}"/>
                </a:ext>
              </a:extLst>
            </p:cNvPr>
            <p:cNvCxnSpPr>
              <a:cxnSpLocks/>
            </p:cNvCxnSpPr>
            <p:nvPr/>
          </p:nvCxnSpPr>
          <p:spPr bwMode="auto">
            <a:xfrm>
              <a:off x="4119716" y="2133170"/>
              <a:ext cx="720000" cy="0"/>
            </a:xfrm>
            <a:prstGeom prst="line">
              <a:avLst/>
            </a:prstGeom>
            <a:noFill/>
            <a:ln w="28575" cap="flat" cmpd="sng" algn="ctr">
              <a:solidFill>
                <a:schemeClr val="tx1"/>
              </a:solidFill>
              <a:prstDash val="sysDash"/>
              <a:round/>
              <a:headEnd type="none" w="lg" len="lg"/>
              <a:tailEnd type="none" w="lg" len="lg"/>
            </a:ln>
            <a:effectLst/>
          </p:spPr>
        </p:cxnSp>
        <p:cxnSp>
          <p:nvCxnSpPr>
            <p:cNvPr id="50229" name="直線コネクタ 50228">
              <a:extLst>
                <a:ext uri="{FF2B5EF4-FFF2-40B4-BE49-F238E27FC236}">
                  <a16:creationId xmlns:a16="http://schemas.microsoft.com/office/drawing/2014/main" id="{F0E9AE15-D548-50F6-EC12-EB0D91B2D0E7}"/>
                </a:ext>
              </a:extLst>
            </p:cNvPr>
            <p:cNvCxnSpPr>
              <a:cxnSpLocks/>
            </p:cNvCxnSpPr>
            <p:nvPr/>
          </p:nvCxnSpPr>
          <p:spPr bwMode="auto">
            <a:xfrm>
              <a:off x="4119716" y="2673170"/>
              <a:ext cx="720000" cy="0"/>
            </a:xfrm>
            <a:prstGeom prst="line">
              <a:avLst/>
            </a:prstGeom>
            <a:noFill/>
            <a:ln w="28575" cap="flat" cmpd="sng" algn="ctr">
              <a:solidFill>
                <a:schemeClr val="tx1"/>
              </a:solidFill>
              <a:prstDash val="sysDash"/>
              <a:round/>
              <a:headEnd type="none" w="lg" len="lg"/>
              <a:tailEnd type="none" w="lg" len="lg"/>
            </a:ln>
            <a:effectLst/>
          </p:spPr>
        </p:cxnSp>
        <p:cxnSp>
          <p:nvCxnSpPr>
            <p:cNvPr id="50230" name="直線コネクタ 50229">
              <a:extLst>
                <a:ext uri="{FF2B5EF4-FFF2-40B4-BE49-F238E27FC236}">
                  <a16:creationId xmlns:a16="http://schemas.microsoft.com/office/drawing/2014/main" id="{C85E1229-863A-BEEC-D01E-3AB71C764B71}"/>
                </a:ext>
              </a:extLst>
            </p:cNvPr>
            <p:cNvCxnSpPr/>
            <p:nvPr/>
          </p:nvCxnSpPr>
          <p:spPr bwMode="auto">
            <a:xfrm flipH="1">
              <a:off x="2505393" y="771495"/>
              <a:ext cx="295420" cy="0"/>
            </a:xfrm>
            <a:prstGeom prst="line">
              <a:avLst/>
            </a:prstGeom>
            <a:noFill/>
            <a:ln w="12700" cap="flat" cmpd="sng" algn="ctr">
              <a:solidFill>
                <a:schemeClr val="tx1"/>
              </a:solidFill>
              <a:prstDash val="solid"/>
              <a:round/>
              <a:headEnd type="none" w="sm" len="lg"/>
              <a:tailEnd type="none" w="sm" len="lg"/>
            </a:ln>
            <a:effectLst/>
          </p:spPr>
        </p:cxnSp>
        <p:cxnSp>
          <p:nvCxnSpPr>
            <p:cNvPr id="50231" name="直線コネクタ 50230">
              <a:extLst>
                <a:ext uri="{FF2B5EF4-FFF2-40B4-BE49-F238E27FC236}">
                  <a16:creationId xmlns:a16="http://schemas.microsoft.com/office/drawing/2014/main" id="{B50CF24A-B578-7AE2-AF55-DF6A773D4A67}"/>
                </a:ext>
              </a:extLst>
            </p:cNvPr>
            <p:cNvCxnSpPr>
              <a:cxnSpLocks/>
            </p:cNvCxnSpPr>
            <p:nvPr/>
          </p:nvCxnSpPr>
          <p:spPr bwMode="auto">
            <a:xfrm flipV="1">
              <a:off x="1679456" y="589635"/>
              <a:ext cx="941357" cy="1579707"/>
            </a:xfrm>
            <a:prstGeom prst="line">
              <a:avLst/>
            </a:prstGeom>
            <a:noFill/>
            <a:ln w="12700" cap="flat" cmpd="sng" algn="ctr">
              <a:solidFill>
                <a:schemeClr val="tx1"/>
              </a:solidFill>
              <a:prstDash val="solid"/>
              <a:round/>
              <a:headEnd type="arrow" w="sm" len="lg"/>
              <a:tailEnd type="none" w="sm" len="lg"/>
            </a:ln>
            <a:effectLst/>
          </p:spPr>
        </p:cxnSp>
        <p:cxnSp>
          <p:nvCxnSpPr>
            <p:cNvPr id="50232" name="直線コネクタ 50231">
              <a:extLst>
                <a:ext uri="{FF2B5EF4-FFF2-40B4-BE49-F238E27FC236}">
                  <a16:creationId xmlns:a16="http://schemas.microsoft.com/office/drawing/2014/main" id="{97C8E374-549D-D1C3-0470-8A0282690528}"/>
                </a:ext>
              </a:extLst>
            </p:cNvPr>
            <p:cNvCxnSpPr/>
            <p:nvPr/>
          </p:nvCxnSpPr>
          <p:spPr bwMode="auto">
            <a:xfrm flipH="1">
              <a:off x="2620813" y="589635"/>
              <a:ext cx="924108" cy="0"/>
            </a:xfrm>
            <a:prstGeom prst="line">
              <a:avLst/>
            </a:prstGeom>
            <a:noFill/>
            <a:ln w="12700" cap="flat" cmpd="sng" algn="ctr">
              <a:solidFill>
                <a:schemeClr val="tx1"/>
              </a:solidFill>
              <a:prstDash val="solid"/>
              <a:round/>
              <a:headEnd type="none" w="sm" len="lg"/>
              <a:tailEnd type="none" w="sm" len="lg"/>
            </a:ln>
            <a:effectLst/>
          </p:spPr>
        </p:cxnSp>
        <p:cxnSp>
          <p:nvCxnSpPr>
            <p:cNvPr id="50233" name="直線コネクタ 50232">
              <a:extLst>
                <a:ext uri="{FF2B5EF4-FFF2-40B4-BE49-F238E27FC236}">
                  <a16:creationId xmlns:a16="http://schemas.microsoft.com/office/drawing/2014/main" id="{2E661797-BD92-0049-4EE7-071BD5D6CABE}"/>
                </a:ext>
              </a:extLst>
            </p:cNvPr>
            <p:cNvCxnSpPr>
              <a:cxnSpLocks/>
            </p:cNvCxnSpPr>
            <p:nvPr/>
          </p:nvCxnSpPr>
          <p:spPr bwMode="auto">
            <a:xfrm rot="18000000">
              <a:off x="1274456" y="2403170"/>
              <a:ext cx="540000" cy="0"/>
            </a:xfrm>
            <a:prstGeom prst="line">
              <a:avLst/>
            </a:prstGeom>
            <a:noFill/>
            <a:ln w="12700" cap="flat" cmpd="sng" algn="ctr">
              <a:solidFill>
                <a:schemeClr val="tx1"/>
              </a:solidFill>
              <a:prstDash val="solid"/>
              <a:round/>
              <a:headEnd type="arrow" w="sm" len="lg"/>
              <a:tailEnd type="arrow" w="sm" len="lg"/>
            </a:ln>
            <a:effectLst/>
          </p:spPr>
        </p:cxnSp>
        <p:sp>
          <p:nvSpPr>
            <p:cNvPr id="50234" name="正方形/長方形 50233">
              <a:extLst>
                <a:ext uri="{FF2B5EF4-FFF2-40B4-BE49-F238E27FC236}">
                  <a16:creationId xmlns:a16="http://schemas.microsoft.com/office/drawing/2014/main" id="{F6822DF3-D6A0-D814-7B8C-F54743BDC030}"/>
                </a:ext>
              </a:extLst>
            </p:cNvPr>
            <p:cNvSpPr/>
            <p:nvPr/>
          </p:nvSpPr>
          <p:spPr>
            <a:xfrm>
              <a:off x="2628013" y="335408"/>
              <a:ext cx="974947" cy="307777"/>
            </a:xfrm>
            <a:prstGeom prst="rect">
              <a:avLst/>
            </a:prstGeom>
          </p:spPr>
          <p:txBody>
            <a:bodyPr wrap="none">
              <a:spAutoFit/>
            </a:bodyPr>
            <a:lstStyle/>
            <a:p>
              <a:pPr eaLnBrk="1" hangingPunct="1"/>
              <a:r>
                <a:rPr lang="el-GR" altLang="ja-JP" sz="1400" i="1" dirty="0">
                  <a:latin typeface="Arial" charset="0"/>
                  <a:ea typeface="ＭＳ ゴシック" pitchFamily="49" charset="-128"/>
                </a:rPr>
                <a:t>ϕ</a:t>
              </a:r>
              <a:r>
                <a:rPr lang="en-US" altLang="ja-JP" sz="1400" i="1" dirty="0"/>
                <a:t>30</a:t>
              </a:r>
              <a:r>
                <a:rPr lang="ja-JP" altLang="en-US" sz="1400" i="1" dirty="0"/>
                <a:t> </a:t>
              </a:r>
              <a:r>
                <a:rPr lang="en-US" altLang="ja-JP" sz="1400" i="1"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a:t>
              </a:r>
              <a:r>
                <a:rPr lang="ja-JP" altLang="en-US" sz="1400" dirty="0">
                  <a:sym typeface="Symbol" panose="05050102010706020507" pitchFamily="18" charset="2"/>
                </a:rPr>
                <a:t> </a:t>
              </a:r>
              <a:r>
                <a:rPr lang="en-US" altLang="ja-JP" sz="1400" i="1" dirty="0"/>
                <a:t>0.1</a:t>
              </a:r>
            </a:p>
          </p:txBody>
        </p:sp>
        <p:cxnSp>
          <p:nvCxnSpPr>
            <p:cNvPr id="50235" name="直線コネクタ 50234">
              <a:extLst>
                <a:ext uri="{FF2B5EF4-FFF2-40B4-BE49-F238E27FC236}">
                  <a16:creationId xmlns:a16="http://schemas.microsoft.com/office/drawing/2014/main" id="{B147B42F-D8C4-E985-87F0-D89D8FC5CCEB}"/>
                </a:ext>
              </a:extLst>
            </p:cNvPr>
            <p:cNvCxnSpPr>
              <a:cxnSpLocks/>
            </p:cNvCxnSpPr>
            <p:nvPr/>
          </p:nvCxnSpPr>
          <p:spPr bwMode="auto">
            <a:xfrm>
              <a:off x="654903" y="3964723"/>
              <a:ext cx="2880000" cy="0"/>
            </a:xfrm>
            <a:prstGeom prst="line">
              <a:avLst/>
            </a:prstGeom>
            <a:noFill/>
            <a:ln w="12700" cap="flat" cmpd="sng" algn="ctr">
              <a:solidFill>
                <a:schemeClr val="tx1"/>
              </a:solidFill>
              <a:prstDash val="solid"/>
              <a:round/>
              <a:headEnd type="arrow" w="sm" len="lg"/>
              <a:tailEnd type="arrow" w="sm" len="lg"/>
            </a:ln>
            <a:effectLst/>
          </p:spPr>
        </p:cxnSp>
        <p:sp>
          <p:nvSpPr>
            <p:cNvPr id="50236" name="正方形/長方形 50235">
              <a:extLst>
                <a:ext uri="{FF2B5EF4-FFF2-40B4-BE49-F238E27FC236}">
                  <a16:creationId xmlns:a16="http://schemas.microsoft.com/office/drawing/2014/main" id="{464462B3-93A4-D8BB-56BE-2206750E1574}"/>
                </a:ext>
              </a:extLst>
            </p:cNvPr>
            <p:cNvSpPr>
              <a:spLocks/>
            </p:cNvSpPr>
            <p:nvPr/>
          </p:nvSpPr>
          <p:spPr bwMode="auto">
            <a:xfrm>
              <a:off x="1760954" y="3666705"/>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160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50237" name="直線コネクタ 50236">
              <a:extLst>
                <a:ext uri="{FF2B5EF4-FFF2-40B4-BE49-F238E27FC236}">
                  <a16:creationId xmlns:a16="http://schemas.microsoft.com/office/drawing/2014/main" id="{511C5DC2-6019-5270-6EF1-F2CF832F6D0C}"/>
                </a:ext>
              </a:extLst>
            </p:cNvPr>
            <p:cNvCxnSpPr>
              <a:cxnSpLocks/>
            </p:cNvCxnSpPr>
            <p:nvPr/>
          </p:nvCxnSpPr>
          <p:spPr bwMode="auto">
            <a:xfrm>
              <a:off x="4119716" y="3954966"/>
              <a:ext cx="720000" cy="0"/>
            </a:xfrm>
            <a:prstGeom prst="line">
              <a:avLst/>
            </a:prstGeom>
            <a:noFill/>
            <a:ln w="12700" cap="flat" cmpd="sng" algn="ctr">
              <a:solidFill>
                <a:schemeClr val="tx1"/>
              </a:solidFill>
              <a:prstDash val="solid"/>
              <a:round/>
              <a:headEnd type="arrow" w="sm" len="lg"/>
              <a:tailEnd type="arrow" w="sm" len="lg"/>
            </a:ln>
            <a:effectLst/>
          </p:spPr>
        </p:cxnSp>
        <p:sp>
          <p:nvSpPr>
            <p:cNvPr id="50238" name="正方形/長方形 50237">
              <a:extLst>
                <a:ext uri="{FF2B5EF4-FFF2-40B4-BE49-F238E27FC236}">
                  <a16:creationId xmlns:a16="http://schemas.microsoft.com/office/drawing/2014/main" id="{B7CC4B4F-BA98-E93A-9F56-949FEF0991FD}"/>
                </a:ext>
              </a:extLst>
            </p:cNvPr>
            <p:cNvSpPr>
              <a:spLocks/>
            </p:cNvSpPr>
            <p:nvPr/>
          </p:nvSpPr>
          <p:spPr bwMode="auto">
            <a:xfrm>
              <a:off x="4266319" y="3639649"/>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4</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50239" name="直線コネクタ 50238">
              <a:extLst>
                <a:ext uri="{FF2B5EF4-FFF2-40B4-BE49-F238E27FC236}">
                  <a16:creationId xmlns:a16="http://schemas.microsoft.com/office/drawing/2014/main" id="{0FAF9242-B3C7-B8E0-DB1D-E7BDC9E1CFEA}"/>
                </a:ext>
              </a:extLst>
            </p:cNvPr>
            <p:cNvCxnSpPr>
              <a:cxnSpLocks/>
            </p:cNvCxnSpPr>
            <p:nvPr/>
          </p:nvCxnSpPr>
          <p:spPr bwMode="auto">
            <a:xfrm rot="5400000">
              <a:off x="4339093" y="2216197"/>
              <a:ext cx="1800000" cy="0"/>
            </a:xfrm>
            <a:prstGeom prst="line">
              <a:avLst/>
            </a:prstGeom>
            <a:noFill/>
            <a:ln w="12700" cap="flat" cmpd="sng" algn="ctr">
              <a:solidFill>
                <a:schemeClr val="tx1"/>
              </a:solidFill>
              <a:prstDash val="solid"/>
              <a:round/>
              <a:headEnd type="arrow" w="sm" len="lg"/>
              <a:tailEnd type="arrow" w="sm" len="lg"/>
            </a:ln>
            <a:effectLst/>
          </p:spPr>
        </p:cxnSp>
        <p:sp>
          <p:nvSpPr>
            <p:cNvPr id="952320" name="正方形/長方形 952319">
              <a:extLst>
                <a:ext uri="{FF2B5EF4-FFF2-40B4-BE49-F238E27FC236}">
                  <a16:creationId xmlns:a16="http://schemas.microsoft.com/office/drawing/2014/main" id="{C03E298D-695C-7966-06E2-650F4D068C6C}"/>
                </a:ext>
              </a:extLst>
            </p:cNvPr>
            <p:cNvSpPr>
              <a:spLocks/>
            </p:cNvSpPr>
            <p:nvPr/>
          </p:nvSpPr>
          <p:spPr bwMode="auto">
            <a:xfrm rot="16200000">
              <a:off x="4830136" y="2040387"/>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100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952321" name="直線コネクタ 952320">
              <a:extLst>
                <a:ext uri="{FF2B5EF4-FFF2-40B4-BE49-F238E27FC236}">
                  <a16:creationId xmlns:a16="http://schemas.microsoft.com/office/drawing/2014/main" id="{80CA5712-CB12-7330-399A-0B52735EE8C3}"/>
                </a:ext>
              </a:extLst>
            </p:cNvPr>
            <p:cNvCxnSpPr>
              <a:cxnSpLocks/>
            </p:cNvCxnSpPr>
            <p:nvPr/>
          </p:nvCxnSpPr>
          <p:spPr bwMode="auto">
            <a:xfrm>
              <a:off x="3540800" y="3116196"/>
              <a:ext cx="0" cy="985361"/>
            </a:xfrm>
            <a:prstGeom prst="line">
              <a:avLst/>
            </a:prstGeom>
            <a:noFill/>
            <a:ln w="12700" cap="flat" cmpd="sng" algn="ctr">
              <a:solidFill>
                <a:schemeClr val="tx1"/>
              </a:solidFill>
              <a:prstDash val="solid"/>
              <a:round/>
              <a:headEnd type="none" w="sm" len="lg"/>
              <a:tailEnd type="none" w="sm" len="lg"/>
            </a:ln>
            <a:effectLst/>
          </p:spPr>
        </p:cxnSp>
        <p:cxnSp>
          <p:nvCxnSpPr>
            <p:cNvPr id="952323" name="直線コネクタ 952322">
              <a:extLst>
                <a:ext uri="{FF2B5EF4-FFF2-40B4-BE49-F238E27FC236}">
                  <a16:creationId xmlns:a16="http://schemas.microsoft.com/office/drawing/2014/main" id="{017FDFEA-9F67-057D-90D5-C04D9EA37502}"/>
                </a:ext>
              </a:extLst>
            </p:cNvPr>
            <p:cNvCxnSpPr>
              <a:cxnSpLocks/>
            </p:cNvCxnSpPr>
            <p:nvPr/>
          </p:nvCxnSpPr>
          <p:spPr bwMode="auto">
            <a:xfrm>
              <a:off x="4119716" y="3116196"/>
              <a:ext cx="0" cy="985361"/>
            </a:xfrm>
            <a:prstGeom prst="line">
              <a:avLst/>
            </a:prstGeom>
            <a:noFill/>
            <a:ln w="12700" cap="flat" cmpd="sng" algn="ctr">
              <a:solidFill>
                <a:schemeClr val="tx1"/>
              </a:solidFill>
              <a:prstDash val="solid"/>
              <a:round/>
              <a:headEnd type="none" w="sm" len="lg"/>
              <a:tailEnd type="none" w="sm" len="lg"/>
            </a:ln>
            <a:effectLst/>
          </p:spPr>
        </p:cxnSp>
        <p:cxnSp>
          <p:nvCxnSpPr>
            <p:cNvPr id="952324" name="直線コネクタ 952323">
              <a:extLst>
                <a:ext uri="{FF2B5EF4-FFF2-40B4-BE49-F238E27FC236}">
                  <a16:creationId xmlns:a16="http://schemas.microsoft.com/office/drawing/2014/main" id="{2D801C23-C12C-D918-6F4E-8A57F77D070F}"/>
                </a:ext>
              </a:extLst>
            </p:cNvPr>
            <p:cNvCxnSpPr>
              <a:cxnSpLocks/>
            </p:cNvCxnSpPr>
            <p:nvPr/>
          </p:nvCxnSpPr>
          <p:spPr bwMode="auto">
            <a:xfrm>
              <a:off x="4839716" y="3116196"/>
              <a:ext cx="0" cy="985361"/>
            </a:xfrm>
            <a:prstGeom prst="line">
              <a:avLst/>
            </a:prstGeom>
            <a:noFill/>
            <a:ln w="12700" cap="flat" cmpd="sng" algn="ctr">
              <a:solidFill>
                <a:schemeClr val="tx1"/>
              </a:solidFill>
              <a:prstDash val="solid"/>
              <a:round/>
              <a:headEnd type="none" w="sm" len="lg"/>
              <a:tailEnd type="none" w="sm" len="lg"/>
            </a:ln>
            <a:effectLst/>
          </p:spPr>
        </p:cxnSp>
        <p:cxnSp>
          <p:nvCxnSpPr>
            <p:cNvPr id="952325" name="直線コネクタ 952324">
              <a:extLst>
                <a:ext uri="{FF2B5EF4-FFF2-40B4-BE49-F238E27FC236}">
                  <a16:creationId xmlns:a16="http://schemas.microsoft.com/office/drawing/2014/main" id="{D0C1C633-2E37-0B0E-7762-B8AE3BAE5600}"/>
                </a:ext>
              </a:extLst>
            </p:cNvPr>
            <p:cNvCxnSpPr>
              <a:cxnSpLocks/>
            </p:cNvCxnSpPr>
            <p:nvPr/>
          </p:nvCxnSpPr>
          <p:spPr bwMode="auto">
            <a:xfrm flipH="1">
              <a:off x="4839716" y="3116197"/>
              <a:ext cx="471213" cy="0"/>
            </a:xfrm>
            <a:prstGeom prst="line">
              <a:avLst/>
            </a:prstGeom>
            <a:noFill/>
            <a:ln w="12700" cap="flat" cmpd="sng" algn="ctr">
              <a:solidFill>
                <a:schemeClr val="tx1"/>
              </a:solidFill>
              <a:prstDash val="solid"/>
              <a:round/>
              <a:headEnd type="none" w="sm" len="lg"/>
              <a:tailEnd type="none" w="sm" len="lg"/>
            </a:ln>
            <a:effectLst/>
          </p:spPr>
        </p:cxnSp>
        <p:cxnSp>
          <p:nvCxnSpPr>
            <p:cNvPr id="952326" name="直線コネクタ 952325">
              <a:extLst>
                <a:ext uri="{FF2B5EF4-FFF2-40B4-BE49-F238E27FC236}">
                  <a16:creationId xmlns:a16="http://schemas.microsoft.com/office/drawing/2014/main" id="{89D6BCC6-27C7-2141-07B6-2216ED46D859}"/>
                </a:ext>
              </a:extLst>
            </p:cNvPr>
            <p:cNvCxnSpPr>
              <a:cxnSpLocks/>
            </p:cNvCxnSpPr>
            <p:nvPr/>
          </p:nvCxnSpPr>
          <p:spPr bwMode="auto">
            <a:xfrm flipH="1">
              <a:off x="4839716" y="1316196"/>
              <a:ext cx="471213" cy="0"/>
            </a:xfrm>
            <a:prstGeom prst="line">
              <a:avLst/>
            </a:prstGeom>
            <a:noFill/>
            <a:ln w="12700" cap="flat" cmpd="sng" algn="ctr">
              <a:solidFill>
                <a:schemeClr val="tx1"/>
              </a:solidFill>
              <a:prstDash val="solid"/>
              <a:round/>
              <a:headEnd type="none" w="sm" len="lg"/>
              <a:tailEnd type="none" w="sm" len="lg"/>
            </a:ln>
            <a:effectLst/>
          </p:spPr>
        </p:cxnSp>
      </p:grpSp>
      <p:sp>
        <p:nvSpPr>
          <p:cNvPr id="2" name="テキスト ボックス 1">
            <a:extLst>
              <a:ext uri="{FF2B5EF4-FFF2-40B4-BE49-F238E27FC236}">
                <a16:creationId xmlns:a16="http://schemas.microsoft.com/office/drawing/2014/main" id="{55D9BF35-7FCA-3941-9653-D737D58321C2}"/>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3"/>
          <p:cNvSpPr>
            <a:spLocks noGrp="1" noChangeArrowheads="1"/>
          </p:cNvSpPr>
          <p:nvPr>
            <p:ph idx="1"/>
          </p:nvPr>
        </p:nvSpPr>
        <p:spPr/>
        <p:txBody>
          <a:bodyPr/>
          <a:lstStyle/>
          <a:p>
            <a:pPr eaLnBrk="1" hangingPunct="1"/>
            <a:r>
              <a:rPr lang="ja-JP" altLang="en-US" dirty="0"/>
              <a:t>生産システムの新しい流れへ対応</a:t>
            </a:r>
          </a:p>
          <a:p>
            <a:pPr lvl="1" eaLnBrk="1" hangingPunct="1"/>
            <a:r>
              <a:rPr lang="ja-JP" altLang="en-US" dirty="0"/>
              <a:t>幾何公差を中心とした公差体系を理解し活用する必要がある</a:t>
            </a:r>
          </a:p>
          <a:p>
            <a:pPr lvl="1" eaLnBrk="1" hangingPunct="1"/>
            <a:r>
              <a:rPr lang="ja-JP" altLang="en-US" dirty="0"/>
              <a:t>幾何公差を正しく解釈することで，グローバリゼーションに対応した部品の設計，加工，計測が部品を供給する立場でも，部品を購入する立場でも行えるようになる</a:t>
            </a:r>
          </a:p>
          <a:p>
            <a:pPr lvl="1" eaLnBrk="1" hangingPunct="1"/>
            <a:r>
              <a:rPr lang="ja-JP" altLang="en-US" dirty="0"/>
              <a:t>日本の産業におけるものづくりの経済効果をあげるために，あいまい性のない図面が役立つことになる</a:t>
            </a:r>
          </a:p>
          <a:p>
            <a:pPr lvl="1" eaLnBrk="1" hangingPunct="1"/>
            <a:r>
              <a:rPr lang="ja-JP" altLang="en-US" dirty="0"/>
              <a:t>これからの日本の産業では，製造コストを下げながら必要とする精度を確保しなければならない</a:t>
            </a:r>
          </a:p>
          <a:p>
            <a:pPr lvl="1" eaLnBrk="1" hangingPunct="1"/>
            <a:r>
              <a:rPr lang="ja-JP" altLang="en-US" dirty="0"/>
              <a:t>このためには，幾何公差を正しく扱い，</a:t>
            </a:r>
            <a:r>
              <a:rPr lang="en-US" altLang="ja-JP" dirty="0"/>
              <a:t>ISO</a:t>
            </a:r>
            <a:r>
              <a:rPr lang="ja-JP" altLang="en-US" dirty="0"/>
              <a:t>および</a:t>
            </a:r>
            <a:r>
              <a:rPr lang="en-US" altLang="ja-JP" dirty="0"/>
              <a:t>JIS</a:t>
            </a:r>
            <a:r>
              <a:rPr lang="ja-JP" altLang="en-US" dirty="0"/>
              <a:t>規格へ対応していくことが必要である</a:t>
            </a:r>
            <a:endParaRPr lang="en-US" altLang="ja-JP" dirty="0"/>
          </a:p>
        </p:txBody>
      </p:sp>
      <p:sp>
        <p:nvSpPr>
          <p:cNvPr id="951298" name="Rectangle 2"/>
          <p:cNvSpPr>
            <a:spLocks noGrp="1" noChangeArrowheads="1"/>
          </p:cNvSpPr>
          <p:nvPr>
            <p:ph type="title"/>
          </p:nvPr>
        </p:nvSpPr>
        <p:spPr/>
        <p:txBody>
          <a:bodyPr/>
          <a:lstStyle/>
          <a:p>
            <a:pPr eaLnBrk="1" hangingPunct="1">
              <a:defRPr/>
            </a:pPr>
            <a:r>
              <a:rPr lang="ja-JP" altLang="en-US" dirty="0"/>
              <a:t>まとめ：幾何公差</a:t>
            </a:r>
          </a:p>
        </p:txBody>
      </p:sp>
      <p:sp>
        <p:nvSpPr>
          <p:cNvPr id="51202" name="日付プレースホルダ 3"/>
          <p:cNvSpPr>
            <a:spLocks noGrp="1"/>
          </p:cNvSpPr>
          <p:nvPr>
            <p:ph type="dt" sz="half" idx="10"/>
          </p:nvPr>
        </p:nvSpPr>
        <p:spPr/>
        <p:txBody>
          <a:bodyPr/>
          <a:lstStyle/>
          <a:p>
            <a:pPr>
              <a:defRPr/>
            </a:pPr>
            <a:r>
              <a:rPr lang="en-US" altLang="ja-JP"/>
              <a:t>2022-7-21</a:t>
            </a:r>
          </a:p>
        </p:txBody>
      </p:sp>
      <p:sp>
        <p:nvSpPr>
          <p:cNvPr id="51203"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51204" name="スライド番号プレースホルダ 5"/>
          <p:cNvSpPr>
            <a:spLocks noGrp="1"/>
          </p:cNvSpPr>
          <p:nvPr>
            <p:ph type="sldNum" sz="quarter" idx="12"/>
          </p:nvPr>
        </p:nvSpPr>
        <p:spPr/>
        <p:txBody>
          <a:bodyPr/>
          <a:lstStyle/>
          <a:p>
            <a:pPr>
              <a:defRPr/>
            </a:pPr>
            <a:fld id="{0C46A6EB-CE74-4440-B1D7-D8F43AC7BC9A}" type="slidenum">
              <a:rPr lang="en-US" altLang="ja-JP" smtClean="0"/>
              <a:pPr>
                <a:defRPr/>
              </a:pPr>
              <a:t>37</a:t>
            </a:fld>
            <a:endParaRPr lang="en-US" altLang="ja-JP"/>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グループ化 45">
            <a:extLst>
              <a:ext uri="{FF2B5EF4-FFF2-40B4-BE49-F238E27FC236}">
                <a16:creationId xmlns:a16="http://schemas.microsoft.com/office/drawing/2014/main" id="{260C2D50-4885-3060-2C8B-1E37CDABD577}"/>
              </a:ext>
            </a:extLst>
          </p:cNvPr>
          <p:cNvGrpSpPr/>
          <p:nvPr/>
        </p:nvGrpSpPr>
        <p:grpSpPr>
          <a:xfrm>
            <a:off x="1654556" y="3874848"/>
            <a:ext cx="2703443" cy="2170330"/>
            <a:chOff x="985962" y="4110822"/>
            <a:chExt cx="2703443" cy="2170330"/>
          </a:xfrm>
        </p:grpSpPr>
        <p:sp>
          <p:nvSpPr>
            <p:cNvPr id="10" name="正方形/長方形 9"/>
            <p:cNvSpPr/>
            <p:nvPr/>
          </p:nvSpPr>
          <p:spPr bwMode="auto">
            <a:xfrm>
              <a:off x="1696520" y="4216151"/>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9" name="正方形/長方形 8"/>
            <p:cNvSpPr/>
            <p:nvPr/>
          </p:nvSpPr>
          <p:spPr bwMode="auto">
            <a:xfrm>
              <a:off x="985962" y="5581816"/>
              <a:ext cx="2138901"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2" name="直線コネクタ 11"/>
            <p:cNvCxnSpPr/>
            <p:nvPr/>
          </p:nvCxnSpPr>
          <p:spPr bwMode="auto">
            <a:xfrm flipH="1">
              <a:off x="2051437" y="4110822"/>
              <a:ext cx="7951" cy="1893125"/>
            </a:xfrm>
            <a:prstGeom prst="line">
              <a:avLst/>
            </a:prstGeom>
            <a:noFill/>
            <a:ln w="12700" cap="flat" cmpd="sng" algn="ctr">
              <a:solidFill>
                <a:schemeClr val="tx1"/>
              </a:solidFill>
              <a:prstDash val="lgDashDot"/>
              <a:round/>
              <a:headEnd type="none" w="lg" len="lg"/>
              <a:tailEnd type="none" w="lg" len="lg"/>
            </a:ln>
            <a:effectLst/>
          </p:spPr>
        </p:cxnSp>
        <p:cxnSp>
          <p:nvCxnSpPr>
            <p:cNvPr id="14" name="直線コネクタ 13"/>
            <p:cNvCxnSpPr/>
            <p:nvPr/>
          </p:nvCxnSpPr>
          <p:spPr bwMode="auto">
            <a:xfrm>
              <a:off x="1696520" y="5057030"/>
              <a:ext cx="717785" cy="0"/>
            </a:xfrm>
            <a:prstGeom prst="line">
              <a:avLst/>
            </a:prstGeom>
            <a:noFill/>
            <a:ln w="12700" cap="flat" cmpd="sng" algn="ctr">
              <a:solidFill>
                <a:schemeClr val="tx1"/>
              </a:solidFill>
              <a:prstDash val="solid"/>
              <a:round/>
              <a:headEnd type="arrow" w="sm" len="lg"/>
              <a:tailEnd type="arrow" w="sm" len="lg"/>
            </a:ln>
            <a:effectLst/>
          </p:spPr>
        </p:cxnSp>
        <p:cxnSp>
          <p:nvCxnSpPr>
            <p:cNvPr id="15" name="直線コネクタ 14"/>
            <p:cNvCxnSpPr/>
            <p:nvPr/>
          </p:nvCxnSpPr>
          <p:spPr bwMode="auto">
            <a:xfrm>
              <a:off x="2407078" y="5057030"/>
              <a:ext cx="324000" cy="0"/>
            </a:xfrm>
            <a:prstGeom prst="line">
              <a:avLst/>
            </a:prstGeom>
            <a:noFill/>
            <a:ln w="12700" cap="flat" cmpd="sng" algn="ctr">
              <a:solidFill>
                <a:schemeClr val="tx1"/>
              </a:solidFill>
              <a:prstDash val="solid"/>
              <a:round/>
              <a:headEnd type="arrow" w="sm" len="lg"/>
              <a:tailEnd type="none" w="sm" len="lg"/>
            </a:ln>
            <a:effectLst/>
          </p:spPr>
        </p:cxnSp>
        <p:sp>
          <p:nvSpPr>
            <p:cNvPr id="18" name="正方形/長方形 17"/>
            <p:cNvSpPr>
              <a:spLocks noChangeAspect="1"/>
            </p:cNvSpPr>
            <p:nvPr/>
          </p:nvSpPr>
          <p:spPr bwMode="auto">
            <a:xfrm>
              <a:off x="2611787" y="4937272"/>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b"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sym typeface="Symbol" panose="05050102010706020507" pitchFamily="18" charset="2"/>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 name="正方形/長方形 18"/>
            <p:cNvSpPr>
              <a:spLocks/>
            </p:cNvSpPr>
            <p:nvPr/>
          </p:nvSpPr>
          <p:spPr bwMode="auto">
            <a:xfrm>
              <a:off x="2863787" y="4937272"/>
              <a:ext cx="57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 name="正方形/長方形 19"/>
            <p:cNvSpPr>
              <a:spLocks noChangeAspect="1"/>
            </p:cNvSpPr>
            <p:nvPr/>
          </p:nvSpPr>
          <p:spPr bwMode="auto">
            <a:xfrm>
              <a:off x="3437405" y="4937272"/>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28" name="グループ化 27"/>
            <p:cNvGrpSpPr/>
            <p:nvPr/>
          </p:nvGrpSpPr>
          <p:grpSpPr>
            <a:xfrm>
              <a:off x="2587418" y="5868063"/>
              <a:ext cx="252000" cy="413089"/>
              <a:chOff x="3261255" y="3171538"/>
              <a:chExt cx="252000" cy="413089"/>
            </a:xfrm>
          </p:grpSpPr>
          <p:sp>
            <p:nvSpPr>
              <p:cNvPr id="16" name="二等辺三角形 15"/>
              <p:cNvSpPr/>
              <p:nvPr/>
            </p:nvSpPr>
            <p:spPr bwMode="auto">
              <a:xfrm flipV="1">
                <a:off x="3315255" y="3171538"/>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6" name="直線コネクタ 25"/>
              <p:cNvCxnSpPr/>
              <p:nvPr/>
            </p:nvCxnSpPr>
            <p:spPr bwMode="auto">
              <a:xfrm flipV="1">
                <a:off x="3387255" y="3195391"/>
                <a:ext cx="0" cy="368424"/>
              </a:xfrm>
              <a:prstGeom prst="line">
                <a:avLst/>
              </a:prstGeom>
              <a:noFill/>
              <a:ln w="12700" cap="flat" cmpd="sng" algn="ctr">
                <a:solidFill>
                  <a:schemeClr val="tx1"/>
                </a:solidFill>
                <a:prstDash val="solid"/>
                <a:round/>
                <a:headEnd type="none" w="sm" len="lg"/>
                <a:tailEnd type="none" w="sm" len="lg"/>
              </a:ln>
              <a:effectLst/>
            </p:spPr>
          </p:cxnSp>
          <p:sp>
            <p:nvSpPr>
              <p:cNvPr id="17" name="正方形/長方形 16"/>
              <p:cNvSpPr>
                <a:spLocks noChangeAspect="1"/>
              </p:cNvSpPr>
              <p:nvPr/>
            </p:nvSpPr>
            <p:spPr bwMode="auto">
              <a:xfrm>
                <a:off x="3261255" y="333262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grpSp>
        <p:nvGrpSpPr>
          <p:cNvPr id="47" name="グループ化 46">
            <a:extLst>
              <a:ext uri="{FF2B5EF4-FFF2-40B4-BE49-F238E27FC236}">
                <a16:creationId xmlns:a16="http://schemas.microsoft.com/office/drawing/2014/main" id="{0E6B4350-7A95-A8A7-E949-B9A80685437B}"/>
              </a:ext>
            </a:extLst>
          </p:cNvPr>
          <p:cNvGrpSpPr/>
          <p:nvPr/>
        </p:nvGrpSpPr>
        <p:grpSpPr>
          <a:xfrm>
            <a:off x="5141764" y="3790342"/>
            <a:ext cx="1772363" cy="2079124"/>
            <a:chOff x="5033609" y="3839503"/>
            <a:chExt cx="1772363" cy="2079124"/>
          </a:xfrm>
        </p:grpSpPr>
        <p:sp>
          <p:nvSpPr>
            <p:cNvPr id="25" name="平行四辺形 24"/>
            <p:cNvSpPr/>
            <p:nvPr/>
          </p:nvSpPr>
          <p:spPr bwMode="auto">
            <a:xfrm rot="1782098">
              <a:off x="5033609" y="4783449"/>
              <a:ext cx="1764321" cy="1135178"/>
            </a:xfrm>
            <a:prstGeom prst="parallelogram">
              <a:avLst>
                <a:gd name="adj" fmla="val 58782"/>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4" name="正方形/長方形 23"/>
            <p:cNvSpPr/>
            <p:nvPr/>
          </p:nvSpPr>
          <p:spPr bwMode="auto">
            <a:xfrm>
              <a:off x="5657125" y="4097851"/>
              <a:ext cx="360000" cy="1337062"/>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3" name="円/楕円 22"/>
            <p:cNvSpPr/>
            <p:nvPr/>
          </p:nvSpPr>
          <p:spPr bwMode="auto">
            <a:xfrm>
              <a:off x="5657125" y="3991555"/>
              <a:ext cx="360000" cy="180000"/>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9" name="円/楕円 28"/>
            <p:cNvSpPr/>
            <p:nvPr/>
          </p:nvSpPr>
          <p:spPr bwMode="auto">
            <a:xfrm>
              <a:off x="5657125" y="5371130"/>
              <a:ext cx="360000" cy="180000"/>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0" name="円/楕円 29"/>
            <p:cNvSpPr/>
            <p:nvPr/>
          </p:nvSpPr>
          <p:spPr bwMode="auto">
            <a:xfrm>
              <a:off x="5662525" y="5344986"/>
              <a:ext cx="349200" cy="180000"/>
            </a:xfrm>
            <a:prstGeom prst="ellipse">
              <a:avLst/>
            </a:prstGeom>
            <a:solidFill>
              <a:schemeClr val="accent5">
                <a:lumMod val="20000"/>
                <a:lumOff val="8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1" name="フリーフォーム 30"/>
            <p:cNvSpPr/>
            <p:nvPr/>
          </p:nvSpPr>
          <p:spPr bwMode="auto">
            <a:xfrm flipV="1">
              <a:off x="5736911" y="4097851"/>
              <a:ext cx="200428" cy="1388549"/>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428" h="1574499">
                  <a:moveTo>
                    <a:pt x="0" y="0"/>
                  </a:moveTo>
                  <a:cubicBezTo>
                    <a:pt x="96490" y="153752"/>
                    <a:pt x="192980" y="307505"/>
                    <a:pt x="200194" y="449084"/>
                  </a:cubicBezTo>
                  <a:cubicBezTo>
                    <a:pt x="207408" y="590663"/>
                    <a:pt x="45990" y="728634"/>
                    <a:pt x="43285" y="849472"/>
                  </a:cubicBezTo>
                  <a:cubicBezTo>
                    <a:pt x="40580" y="970310"/>
                    <a:pt x="183060" y="1079425"/>
                    <a:pt x="183962" y="1174111"/>
                  </a:cubicBezTo>
                  <a:cubicBezTo>
                    <a:pt x="184864" y="1268797"/>
                    <a:pt x="52303" y="1350859"/>
                    <a:pt x="48696" y="1417590"/>
                  </a:cubicBezTo>
                  <a:cubicBezTo>
                    <a:pt x="45089" y="1484321"/>
                    <a:pt x="103704" y="1529410"/>
                    <a:pt x="162319" y="1574499"/>
                  </a:cubicBezTo>
                </a:path>
              </a:pathLst>
            </a:custGeom>
            <a:noFill/>
            <a:ln w="19050"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cxnSp>
          <p:nvCxnSpPr>
            <p:cNvPr id="32" name="直線コネクタ 31"/>
            <p:cNvCxnSpPr/>
            <p:nvPr/>
          </p:nvCxnSpPr>
          <p:spPr bwMode="auto">
            <a:xfrm flipH="1">
              <a:off x="5833150" y="3839503"/>
              <a:ext cx="7951" cy="1893125"/>
            </a:xfrm>
            <a:prstGeom prst="line">
              <a:avLst/>
            </a:prstGeom>
            <a:noFill/>
            <a:ln w="12700" cap="flat" cmpd="sng" algn="ctr">
              <a:solidFill>
                <a:schemeClr val="tx1"/>
              </a:solidFill>
              <a:prstDash val="lgDashDot"/>
              <a:round/>
              <a:headEnd type="none" w="lg" len="lg"/>
              <a:tailEnd type="none" w="lg" len="lg"/>
            </a:ln>
            <a:effectLst/>
          </p:spPr>
        </p:cxnSp>
        <p:sp>
          <p:nvSpPr>
            <p:cNvPr id="33" name="テキスト ボックス 32"/>
            <p:cNvSpPr txBox="1"/>
            <p:nvPr/>
          </p:nvSpPr>
          <p:spPr>
            <a:xfrm>
              <a:off x="5845205" y="5541209"/>
              <a:ext cx="960767" cy="288147"/>
            </a:xfrm>
            <a:prstGeom prst="rect">
              <a:avLst/>
            </a:prstGeom>
            <a:noFill/>
          </p:spPr>
          <p:txBody>
            <a:bodyPr wrap="none" lIns="36000" tIns="36000" rIns="36000" bIns="36000" rtlCol="0">
              <a:spAutoFit/>
            </a:bodyPr>
            <a:lstStyle/>
            <a:p>
              <a:r>
                <a:rPr lang="ja-JP" altLang="en-US" sz="1400" dirty="0">
                  <a:latin typeface="+mj-lt"/>
                  <a:ea typeface="+mj-ea"/>
                </a:rPr>
                <a:t>データム</a:t>
              </a:r>
              <a:r>
                <a:rPr kumimoji="1" lang="en-US" altLang="ja-JP" sz="1400" dirty="0">
                  <a:latin typeface="+mj-lt"/>
                  <a:ea typeface="+mj-ea"/>
                </a:rPr>
                <a:t> </a:t>
              </a:r>
              <a:r>
                <a:rPr kumimoji="1" lang="en-US" altLang="ja-JP" sz="1400" i="1" dirty="0">
                  <a:latin typeface="+mj-lt"/>
                  <a:ea typeface="+mj-ea"/>
                </a:rPr>
                <a:t>A</a:t>
              </a:r>
              <a:endParaRPr kumimoji="1" lang="ja-JP" altLang="en-US" sz="1400" i="1" dirty="0">
                <a:latin typeface="+mj-lt"/>
                <a:ea typeface="+mj-ea"/>
              </a:endParaRPr>
            </a:p>
          </p:txBody>
        </p:sp>
        <p:cxnSp>
          <p:nvCxnSpPr>
            <p:cNvPr id="34" name="直線コネクタ 33"/>
            <p:cNvCxnSpPr/>
            <p:nvPr/>
          </p:nvCxnSpPr>
          <p:spPr bwMode="auto">
            <a:xfrm>
              <a:off x="5652832" y="4554742"/>
              <a:ext cx="358893" cy="65954"/>
            </a:xfrm>
            <a:prstGeom prst="line">
              <a:avLst/>
            </a:prstGeom>
            <a:noFill/>
            <a:ln w="9525" cap="flat" cmpd="sng" algn="ctr">
              <a:solidFill>
                <a:schemeClr val="tx1"/>
              </a:solidFill>
              <a:prstDash val="solid"/>
              <a:round/>
              <a:headEnd type="arrow" w="sm" len="lg"/>
              <a:tailEnd type="arrow" w="sm" len="lg"/>
            </a:ln>
            <a:effectLst/>
          </p:spPr>
        </p:cxnSp>
        <p:sp>
          <p:nvSpPr>
            <p:cNvPr id="36" name="正方形/長方形 35"/>
            <p:cNvSpPr/>
            <p:nvPr/>
          </p:nvSpPr>
          <p:spPr>
            <a:xfrm>
              <a:off x="6037373" y="4503210"/>
              <a:ext cx="532517"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0.1</a:t>
              </a:r>
              <a:endParaRPr lang="ja-JP" altLang="en-US" sz="1400" i="1" dirty="0"/>
            </a:p>
          </p:txBody>
        </p:sp>
      </p:grpSp>
      <p:grpSp>
        <p:nvGrpSpPr>
          <p:cNvPr id="2" name="グループ化 1">
            <a:extLst>
              <a:ext uri="{FF2B5EF4-FFF2-40B4-BE49-F238E27FC236}">
                <a16:creationId xmlns:a16="http://schemas.microsoft.com/office/drawing/2014/main" id="{CC1A5255-860F-FDAD-C002-90D59E1FD328}"/>
              </a:ext>
            </a:extLst>
          </p:cNvPr>
          <p:cNvGrpSpPr/>
          <p:nvPr/>
        </p:nvGrpSpPr>
        <p:grpSpPr>
          <a:xfrm>
            <a:off x="4624676" y="1291015"/>
            <a:ext cx="2735747" cy="1450975"/>
            <a:chOff x="3464730" y="3733332"/>
            <a:chExt cx="2735747" cy="1450975"/>
          </a:xfrm>
        </p:grpSpPr>
        <p:sp>
          <p:nvSpPr>
            <p:cNvPr id="3" name="平行四辺形 2">
              <a:extLst>
                <a:ext uri="{FF2B5EF4-FFF2-40B4-BE49-F238E27FC236}">
                  <a16:creationId xmlns:a16="http://schemas.microsoft.com/office/drawing/2014/main" id="{E313B325-D417-EBF8-4122-32385F6D576E}"/>
                </a:ext>
              </a:extLst>
            </p:cNvPr>
            <p:cNvSpPr/>
            <p:nvPr/>
          </p:nvSpPr>
          <p:spPr bwMode="auto">
            <a:xfrm rot="1782098">
              <a:off x="4152149" y="4006017"/>
              <a:ext cx="2020796" cy="1178290"/>
            </a:xfrm>
            <a:prstGeom prst="parallelogram">
              <a:avLst>
                <a:gd name="adj" fmla="val 58782"/>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 name="平行四辺形 3">
              <a:extLst>
                <a:ext uri="{FF2B5EF4-FFF2-40B4-BE49-F238E27FC236}">
                  <a16:creationId xmlns:a16="http://schemas.microsoft.com/office/drawing/2014/main" id="{E56C1136-459B-FE1F-CA1B-CEBF55294405}"/>
                </a:ext>
              </a:extLst>
            </p:cNvPr>
            <p:cNvSpPr/>
            <p:nvPr/>
          </p:nvSpPr>
          <p:spPr bwMode="auto">
            <a:xfrm rot="1782098">
              <a:off x="4158699" y="3733332"/>
              <a:ext cx="2041778" cy="1210292"/>
            </a:xfrm>
            <a:prstGeom prst="parallelogram">
              <a:avLst>
                <a:gd name="adj" fmla="val 58782"/>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 name="平行四辺形 4">
              <a:extLst>
                <a:ext uri="{FF2B5EF4-FFF2-40B4-BE49-F238E27FC236}">
                  <a16:creationId xmlns:a16="http://schemas.microsoft.com/office/drawing/2014/main" id="{9F71AFF8-66F0-2516-0F32-420873EB5A39}"/>
                </a:ext>
              </a:extLst>
            </p:cNvPr>
            <p:cNvSpPr/>
            <p:nvPr/>
          </p:nvSpPr>
          <p:spPr bwMode="auto">
            <a:xfrm rot="5400000" flipV="1">
              <a:off x="4650725" y="3820537"/>
              <a:ext cx="958855" cy="1205476"/>
            </a:xfrm>
            <a:prstGeom prst="parallelogram">
              <a:avLst>
                <a:gd name="adj" fmla="val 76563"/>
              </a:avLst>
            </a:prstGeom>
            <a:solidFill>
              <a:schemeClr val="accent5">
                <a:lumMod val="20000"/>
                <a:lumOff val="80000"/>
                <a:alpha val="50196"/>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 name="フリーフォーム 22">
              <a:extLst>
                <a:ext uri="{FF2B5EF4-FFF2-40B4-BE49-F238E27FC236}">
                  <a16:creationId xmlns:a16="http://schemas.microsoft.com/office/drawing/2014/main" id="{23701EED-0D18-2559-B9FD-7093A7074C15}"/>
                </a:ext>
              </a:extLst>
            </p:cNvPr>
            <p:cNvSpPr/>
            <p:nvPr/>
          </p:nvSpPr>
          <p:spPr bwMode="auto">
            <a:xfrm rot="3513688" flipV="1">
              <a:off x="5066218" y="3834675"/>
              <a:ext cx="157647" cy="1200900"/>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428" h="1574499">
                  <a:moveTo>
                    <a:pt x="0" y="0"/>
                  </a:moveTo>
                  <a:cubicBezTo>
                    <a:pt x="96490" y="153752"/>
                    <a:pt x="192980" y="307505"/>
                    <a:pt x="200194" y="449084"/>
                  </a:cubicBezTo>
                  <a:cubicBezTo>
                    <a:pt x="207408" y="590663"/>
                    <a:pt x="45990" y="728634"/>
                    <a:pt x="43285" y="849472"/>
                  </a:cubicBezTo>
                  <a:cubicBezTo>
                    <a:pt x="40580" y="970310"/>
                    <a:pt x="183060" y="1079425"/>
                    <a:pt x="183962" y="1174111"/>
                  </a:cubicBezTo>
                  <a:cubicBezTo>
                    <a:pt x="184864" y="1268797"/>
                    <a:pt x="52303" y="1350859"/>
                    <a:pt x="48696" y="1417590"/>
                  </a:cubicBezTo>
                  <a:cubicBezTo>
                    <a:pt x="45089" y="1484321"/>
                    <a:pt x="103704" y="1529410"/>
                    <a:pt x="162319" y="1574499"/>
                  </a:cubicBezTo>
                </a:path>
              </a:pathLst>
            </a:custGeom>
            <a:noFill/>
            <a:ln w="19050"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9CB50773-8ABC-187A-D7A3-1582155064A4}"/>
                </a:ext>
              </a:extLst>
            </p:cNvPr>
            <p:cNvSpPr/>
            <p:nvPr/>
          </p:nvSpPr>
          <p:spPr>
            <a:xfrm rot="16200000">
              <a:off x="3402053" y="4173290"/>
              <a:ext cx="433132" cy="307777"/>
            </a:xfrm>
            <a:prstGeom prst="rect">
              <a:avLst/>
            </a:prstGeom>
          </p:spPr>
          <p:txBody>
            <a:bodyPr wrap="none">
              <a:spAutoFit/>
            </a:bodyPr>
            <a:lstStyle/>
            <a:p>
              <a:pPr algn="ctr"/>
              <a:r>
                <a:rPr lang="en-US" altLang="ja-JP" sz="1400" i="1" dirty="0"/>
                <a:t>0.1</a:t>
              </a:r>
              <a:endParaRPr lang="ja-JP" altLang="en-US" sz="1400" i="1" dirty="0"/>
            </a:p>
          </p:txBody>
        </p:sp>
        <p:cxnSp>
          <p:nvCxnSpPr>
            <p:cNvPr id="13" name="直線コネクタ 12">
              <a:extLst>
                <a:ext uri="{FF2B5EF4-FFF2-40B4-BE49-F238E27FC236}">
                  <a16:creationId xmlns:a16="http://schemas.microsoft.com/office/drawing/2014/main" id="{AEB3A05F-18CE-C371-A089-047070513A8A}"/>
                </a:ext>
              </a:extLst>
            </p:cNvPr>
            <p:cNvCxnSpPr/>
            <p:nvPr/>
          </p:nvCxnSpPr>
          <p:spPr bwMode="auto">
            <a:xfrm>
              <a:off x="3806501" y="4229794"/>
              <a:ext cx="0" cy="288000"/>
            </a:xfrm>
            <a:prstGeom prst="line">
              <a:avLst/>
            </a:prstGeom>
            <a:noFill/>
            <a:ln w="6350" cap="flat" cmpd="sng" algn="ctr">
              <a:solidFill>
                <a:schemeClr val="tx1"/>
              </a:solidFill>
              <a:prstDash val="solid"/>
              <a:round/>
              <a:headEnd type="arrow" w="sm" len="lg"/>
              <a:tailEnd type="arrow" w="sm" len="lg"/>
            </a:ln>
            <a:effectLst/>
          </p:spPr>
        </p:cxnSp>
        <p:cxnSp>
          <p:nvCxnSpPr>
            <p:cNvPr id="21" name="直線コネクタ 20">
              <a:extLst>
                <a:ext uri="{FF2B5EF4-FFF2-40B4-BE49-F238E27FC236}">
                  <a16:creationId xmlns:a16="http://schemas.microsoft.com/office/drawing/2014/main" id="{F5B2AD96-BCB9-B2E6-1D8A-8C91E80C5A15}"/>
                </a:ext>
              </a:extLst>
            </p:cNvPr>
            <p:cNvCxnSpPr/>
            <p:nvPr/>
          </p:nvCxnSpPr>
          <p:spPr bwMode="auto">
            <a:xfrm flipH="1" flipV="1">
              <a:off x="3750530" y="4213654"/>
              <a:ext cx="242765" cy="139724"/>
            </a:xfrm>
            <a:prstGeom prst="line">
              <a:avLst/>
            </a:prstGeom>
            <a:noFill/>
            <a:ln w="6350" cap="flat" cmpd="sng" algn="ctr">
              <a:solidFill>
                <a:schemeClr val="tx1"/>
              </a:solidFill>
              <a:prstDash val="solid"/>
              <a:round/>
              <a:headEnd type="none" w="lg" len="lg"/>
              <a:tailEnd type="none" w="lg" len="lg"/>
            </a:ln>
            <a:effectLst/>
          </p:spPr>
        </p:cxnSp>
        <p:cxnSp>
          <p:nvCxnSpPr>
            <p:cNvPr id="22" name="直線コネクタ 21">
              <a:extLst>
                <a:ext uri="{FF2B5EF4-FFF2-40B4-BE49-F238E27FC236}">
                  <a16:creationId xmlns:a16="http://schemas.microsoft.com/office/drawing/2014/main" id="{9B314BAD-A0EA-229C-84A8-944DD675B8C7}"/>
                </a:ext>
              </a:extLst>
            </p:cNvPr>
            <p:cNvCxnSpPr/>
            <p:nvPr/>
          </p:nvCxnSpPr>
          <p:spPr bwMode="auto">
            <a:xfrm flipH="1" flipV="1">
              <a:off x="3750530" y="4464910"/>
              <a:ext cx="242765" cy="139724"/>
            </a:xfrm>
            <a:prstGeom prst="line">
              <a:avLst/>
            </a:prstGeom>
            <a:noFill/>
            <a:ln w="6350" cap="flat" cmpd="sng" algn="ctr">
              <a:solidFill>
                <a:schemeClr val="tx1"/>
              </a:solidFill>
              <a:prstDash val="solid"/>
              <a:round/>
              <a:headEnd type="none" w="lg" len="lg"/>
              <a:tailEnd type="none" w="lg" len="lg"/>
            </a:ln>
            <a:effectLst/>
          </p:spPr>
        </p:cxnSp>
      </p:grpSp>
      <p:grpSp>
        <p:nvGrpSpPr>
          <p:cNvPr id="27" name="グループ化 26">
            <a:extLst>
              <a:ext uri="{FF2B5EF4-FFF2-40B4-BE49-F238E27FC236}">
                <a16:creationId xmlns:a16="http://schemas.microsoft.com/office/drawing/2014/main" id="{23101BF2-1254-1AEF-3044-1688FC2CE1AC}"/>
              </a:ext>
            </a:extLst>
          </p:cNvPr>
          <p:cNvGrpSpPr/>
          <p:nvPr/>
        </p:nvGrpSpPr>
        <p:grpSpPr>
          <a:xfrm>
            <a:off x="1236411" y="1248234"/>
            <a:ext cx="2768344" cy="1285709"/>
            <a:chOff x="636904" y="3415248"/>
            <a:chExt cx="2768344" cy="1285709"/>
          </a:xfrm>
        </p:grpSpPr>
        <p:sp>
          <p:nvSpPr>
            <p:cNvPr id="35" name="正方形/長方形 34">
              <a:extLst>
                <a:ext uri="{FF2B5EF4-FFF2-40B4-BE49-F238E27FC236}">
                  <a16:creationId xmlns:a16="http://schemas.microsoft.com/office/drawing/2014/main" id="{57975415-B5F4-ECE7-755B-C4A021438124}"/>
                </a:ext>
              </a:extLst>
            </p:cNvPr>
            <p:cNvSpPr/>
            <p:nvPr/>
          </p:nvSpPr>
          <p:spPr bwMode="auto">
            <a:xfrm rot="16200000">
              <a:off x="1133352" y="3510871"/>
              <a:ext cx="720000" cy="144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7" name="直線コネクタ 36">
              <a:extLst>
                <a:ext uri="{FF2B5EF4-FFF2-40B4-BE49-F238E27FC236}">
                  <a16:creationId xmlns:a16="http://schemas.microsoft.com/office/drawing/2014/main" id="{59F028D8-A555-C96D-7A50-57F1ED13E226}"/>
                </a:ext>
              </a:extLst>
            </p:cNvPr>
            <p:cNvCxnSpPr>
              <a:cxnSpLocks/>
            </p:cNvCxnSpPr>
            <p:nvPr/>
          </p:nvCxnSpPr>
          <p:spPr bwMode="auto">
            <a:xfrm>
              <a:off x="636904" y="4230870"/>
              <a:ext cx="1712894" cy="3"/>
            </a:xfrm>
            <a:prstGeom prst="line">
              <a:avLst/>
            </a:prstGeom>
            <a:noFill/>
            <a:ln w="12700" cap="flat" cmpd="sng" algn="ctr">
              <a:solidFill>
                <a:schemeClr val="tx1"/>
              </a:solidFill>
              <a:prstDash val="lgDashDot"/>
              <a:round/>
              <a:headEnd type="none" w="lg" len="lg"/>
              <a:tailEnd type="none" w="lg" len="lg"/>
            </a:ln>
            <a:effectLst/>
          </p:spPr>
        </p:cxnSp>
        <p:cxnSp>
          <p:nvCxnSpPr>
            <p:cNvPr id="38" name="直線コネクタ 37">
              <a:extLst>
                <a:ext uri="{FF2B5EF4-FFF2-40B4-BE49-F238E27FC236}">
                  <a16:creationId xmlns:a16="http://schemas.microsoft.com/office/drawing/2014/main" id="{97D69943-9228-CAE6-8797-676BFDD65C9A}"/>
                </a:ext>
              </a:extLst>
            </p:cNvPr>
            <p:cNvCxnSpPr/>
            <p:nvPr/>
          </p:nvCxnSpPr>
          <p:spPr bwMode="auto">
            <a:xfrm rot="16200000">
              <a:off x="1259439" y="3708150"/>
              <a:ext cx="324000" cy="0"/>
            </a:xfrm>
            <a:prstGeom prst="line">
              <a:avLst/>
            </a:prstGeom>
            <a:noFill/>
            <a:ln w="12700" cap="flat" cmpd="sng" algn="ctr">
              <a:solidFill>
                <a:schemeClr val="tx1"/>
              </a:solidFill>
              <a:prstDash val="solid"/>
              <a:round/>
              <a:headEnd type="arrow" w="sm" len="lg"/>
              <a:tailEnd type="none" w="sm" len="lg"/>
            </a:ln>
            <a:effectLst/>
          </p:spPr>
        </p:cxnSp>
        <p:sp>
          <p:nvSpPr>
            <p:cNvPr id="39" name="正方形/長方形 38">
              <a:extLst>
                <a:ext uri="{FF2B5EF4-FFF2-40B4-BE49-F238E27FC236}">
                  <a16:creationId xmlns:a16="http://schemas.microsoft.com/office/drawing/2014/main" id="{C7F99D2D-B314-DB79-F647-9C2AA12292BB}"/>
                </a:ext>
              </a:extLst>
            </p:cNvPr>
            <p:cNvSpPr>
              <a:spLocks noChangeAspect="1"/>
            </p:cNvSpPr>
            <p:nvPr/>
          </p:nvSpPr>
          <p:spPr bwMode="auto">
            <a:xfrm>
              <a:off x="1583413" y="3415248"/>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0" name="正方形/長方形 39">
              <a:extLst>
                <a:ext uri="{FF2B5EF4-FFF2-40B4-BE49-F238E27FC236}">
                  <a16:creationId xmlns:a16="http://schemas.microsoft.com/office/drawing/2014/main" id="{BE9583C1-D86E-60BC-18E5-FF6F407750F3}"/>
                </a:ext>
              </a:extLst>
            </p:cNvPr>
            <p:cNvSpPr>
              <a:spLocks/>
            </p:cNvSpPr>
            <p:nvPr/>
          </p:nvSpPr>
          <p:spPr bwMode="auto">
            <a:xfrm>
              <a:off x="1835413" y="3415248"/>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41" name="直線コネクタ 40">
              <a:extLst>
                <a:ext uri="{FF2B5EF4-FFF2-40B4-BE49-F238E27FC236}">
                  <a16:creationId xmlns:a16="http://schemas.microsoft.com/office/drawing/2014/main" id="{AEE14287-5EC0-E8C7-530B-F71C29B4A5A5}"/>
                </a:ext>
              </a:extLst>
            </p:cNvPr>
            <p:cNvCxnSpPr/>
            <p:nvPr/>
          </p:nvCxnSpPr>
          <p:spPr bwMode="auto">
            <a:xfrm flipV="1">
              <a:off x="1415852" y="3541248"/>
              <a:ext cx="180000" cy="0"/>
            </a:xfrm>
            <a:prstGeom prst="line">
              <a:avLst/>
            </a:prstGeom>
            <a:noFill/>
            <a:ln w="12700" cap="flat" cmpd="sng" algn="ctr">
              <a:solidFill>
                <a:schemeClr val="tx1"/>
              </a:solidFill>
              <a:prstDash val="solid"/>
              <a:round/>
              <a:headEnd type="none" w="lg" len="lg"/>
              <a:tailEnd type="none" w="lg" len="lg"/>
            </a:ln>
            <a:effectLst/>
          </p:spPr>
        </p:cxnSp>
        <p:cxnSp>
          <p:nvCxnSpPr>
            <p:cNvPr id="42" name="直線コネクタ 41">
              <a:extLst>
                <a:ext uri="{FF2B5EF4-FFF2-40B4-BE49-F238E27FC236}">
                  <a16:creationId xmlns:a16="http://schemas.microsoft.com/office/drawing/2014/main" id="{0A2F4CDE-4A43-E43F-4048-C739828F87D4}"/>
                </a:ext>
              </a:extLst>
            </p:cNvPr>
            <p:cNvCxnSpPr/>
            <p:nvPr/>
          </p:nvCxnSpPr>
          <p:spPr bwMode="auto">
            <a:xfrm>
              <a:off x="1615879" y="3540417"/>
              <a:ext cx="173693" cy="0"/>
            </a:xfrm>
            <a:prstGeom prst="line">
              <a:avLst/>
            </a:prstGeom>
            <a:noFill/>
            <a:ln w="12700" cap="flat" cmpd="sng" algn="ctr">
              <a:solidFill>
                <a:schemeClr val="tx1"/>
              </a:solidFill>
              <a:prstDash val="solid"/>
              <a:round/>
              <a:headEnd type="none" w="lg" len="lg"/>
              <a:tailEnd type="none" w="lg" len="lg"/>
            </a:ln>
            <a:effectLst/>
          </p:spPr>
        </p:cxnSp>
        <p:sp>
          <p:nvSpPr>
            <p:cNvPr id="43" name="楕円 42">
              <a:extLst>
                <a:ext uri="{FF2B5EF4-FFF2-40B4-BE49-F238E27FC236}">
                  <a16:creationId xmlns:a16="http://schemas.microsoft.com/office/drawing/2014/main" id="{0B1CCC0B-27BB-5F78-6B46-8C53CDBE59AB}"/>
                </a:ext>
              </a:extLst>
            </p:cNvPr>
            <p:cNvSpPr/>
            <p:nvPr/>
          </p:nvSpPr>
          <p:spPr bwMode="auto">
            <a:xfrm>
              <a:off x="2577248" y="3872957"/>
              <a:ext cx="720000" cy="72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4" name="直線コネクタ 43">
              <a:extLst>
                <a:ext uri="{FF2B5EF4-FFF2-40B4-BE49-F238E27FC236}">
                  <a16:creationId xmlns:a16="http://schemas.microsoft.com/office/drawing/2014/main" id="{D5D896B6-F636-4E54-BADF-1037A1A62F7A}"/>
                </a:ext>
              </a:extLst>
            </p:cNvPr>
            <p:cNvCxnSpPr>
              <a:cxnSpLocks/>
            </p:cNvCxnSpPr>
            <p:nvPr/>
          </p:nvCxnSpPr>
          <p:spPr bwMode="auto">
            <a:xfrm>
              <a:off x="2469248" y="4232957"/>
              <a:ext cx="936000" cy="0"/>
            </a:xfrm>
            <a:prstGeom prst="line">
              <a:avLst/>
            </a:prstGeom>
            <a:noFill/>
            <a:ln w="12700" cap="flat" cmpd="sng" algn="ctr">
              <a:solidFill>
                <a:schemeClr val="tx1"/>
              </a:solidFill>
              <a:prstDash val="lgDashDot"/>
              <a:round/>
              <a:headEnd type="none" w="lg" len="lg"/>
              <a:tailEnd type="none" w="lg" len="lg"/>
            </a:ln>
            <a:effectLst/>
          </p:spPr>
        </p:cxnSp>
        <p:cxnSp>
          <p:nvCxnSpPr>
            <p:cNvPr id="45" name="直線コネクタ 44">
              <a:extLst>
                <a:ext uri="{FF2B5EF4-FFF2-40B4-BE49-F238E27FC236}">
                  <a16:creationId xmlns:a16="http://schemas.microsoft.com/office/drawing/2014/main" id="{68EDA9C8-B91F-FCB8-F70D-548379ECD1D4}"/>
                </a:ext>
              </a:extLst>
            </p:cNvPr>
            <p:cNvCxnSpPr>
              <a:cxnSpLocks/>
            </p:cNvCxnSpPr>
            <p:nvPr/>
          </p:nvCxnSpPr>
          <p:spPr bwMode="auto">
            <a:xfrm rot="16200000">
              <a:off x="2469248" y="4232957"/>
              <a:ext cx="936000" cy="0"/>
            </a:xfrm>
            <a:prstGeom prst="line">
              <a:avLst/>
            </a:prstGeom>
            <a:noFill/>
            <a:ln w="12700" cap="flat" cmpd="sng" algn="ctr">
              <a:solidFill>
                <a:schemeClr val="tx1"/>
              </a:solidFill>
              <a:prstDash val="lgDashDot"/>
              <a:round/>
              <a:headEnd type="none" w="lg" len="lg"/>
              <a:tailEnd type="none" w="lg" len="lg"/>
            </a:ln>
            <a:effectLst/>
          </p:spPr>
        </p:cxnSp>
      </p:grpSp>
      <p:sp>
        <p:nvSpPr>
          <p:cNvPr id="7" name="テキスト ボックス 6">
            <a:extLst>
              <a:ext uri="{FF2B5EF4-FFF2-40B4-BE49-F238E27FC236}">
                <a16:creationId xmlns:a16="http://schemas.microsoft.com/office/drawing/2014/main" id="{8F72BEF4-3B0A-122F-4E93-04AB060C678D}"/>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
        <p:nvSpPr>
          <p:cNvPr id="8" name="タイトル 7">
            <a:extLst>
              <a:ext uri="{FF2B5EF4-FFF2-40B4-BE49-F238E27FC236}">
                <a16:creationId xmlns:a16="http://schemas.microsoft.com/office/drawing/2014/main" id="{74E60203-D0CE-B757-A755-8CB85A642156}"/>
              </a:ext>
            </a:extLst>
          </p:cNvPr>
          <p:cNvSpPr>
            <a:spLocks noGrp="1"/>
          </p:cNvSpPr>
          <p:nvPr>
            <p:ph type="title"/>
          </p:nvPr>
        </p:nvSpPr>
        <p:spPr/>
        <p:txBody>
          <a:bodyPr/>
          <a:lstStyle/>
          <a:p>
            <a:r>
              <a:rPr lang="ja-JP" altLang="en-US" dirty="0"/>
              <a:t>メモ作画：真直度，直角度</a:t>
            </a:r>
          </a:p>
        </p:txBody>
      </p:sp>
      <p:sp>
        <p:nvSpPr>
          <p:cNvPr id="48" name="日付プレースホルダー 47">
            <a:extLst>
              <a:ext uri="{FF2B5EF4-FFF2-40B4-BE49-F238E27FC236}">
                <a16:creationId xmlns:a16="http://schemas.microsoft.com/office/drawing/2014/main" id="{D30B5E08-DBB3-CD89-A0D2-FF9BF2B707E6}"/>
              </a:ext>
            </a:extLst>
          </p:cNvPr>
          <p:cNvSpPr>
            <a:spLocks noGrp="1"/>
          </p:cNvSpPr>
          <p:nvPr>
            <p:ph type="dt" sz="half" idx="10"/>
          </p:nvPr>
        </p:nvSpPr>
        <p:spPr/>
        <p:txBody>
          <a:bodyPr/>
          <a:lstStyle/>
          <a:p>
            <a:pPr>
              <a:defRPr/>
            </a:pPr>
            <a:r>
              <a:rPr lang="en-US" altLang="ja-JP"/>
              <a:t>2022-7-21</a:t>
            </a:r>
          </a:p>
        </p:txBody>
      </p:sp>
      <p:sp>
        <p:nvSpPr>
          <p:cNvPr id="49" name="フッター プレースホルダー 48">
            <a:extLst>
              <a:ext uri="{FF2B5EF4-FFF2-40B4-BE49-F238E27FC236}">
                <a16:creationId xmlns:a16="http://schemas.microsoft.com/office/drawing/2014/main" id="{D61890F0-AD31-B820-BD83-28EE17A2B26C}"/>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50" name="スライド番号プレースホルダー 49">
            <a:extLst>
              <a:ext uri="{FF2B5EF4-FFF2-40B4-BE49-F238E27FC236}">
                <a16:creationId xmlns:a16="http://schemas.microsoft.com/office/drawing/2014/main" id="{0E5E6C96-43DB-B32B-5741-6162A7F35196}"/>
              </a:ext>
            </a:extLst>
          </p:cNvPr>
          <p:cNvSpPr>
            <a:spLocks noGrp="1"/>
          </p:cNvSpPr>
          <p:nvPr>
            <p:ph type="sldNum" sz="quarter" idx="12"/>
          </p:nvPr>
        </p:nvSpPr>
        <p:spPr/>
        <p:txBody>
          <a:bodyPr/>
          <a:lstStyle/>
          <a:p>
            <a:pPr>
              <a:defRPr/>
            </a:pPr>
            <a:fld id="{8C219623-F44D-4BE7-BAB0-D5E5D6A8EB78}" type="slidenum">
              <a:rPr lang="en-US" altLang="ja-JP" smtClean="0"/>
              <a:pPr>
                <a:defRPr/>
              </a:pPr>
              <a:t>38</a:t>
            </a:fld>
            <a:endParaRPr lang="en-US" altLang="ja-JP"/>
          </a:p>
        </p:txBody>
      </p:sp>
    </p:spTree>
    <p:extLst>
      <p:ext uri="{BB962C8B-B14F-4D97-AF65-F5344CB8AC3E}">
        <p14:creationId xmlns:p14="http://schemas.microsoft.com/office/powerpoint/2010/main" val="3381105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50F76B58-7DB5-EA49-2C9E-3091ADB290B6}"/>
              </a:ext>
            </a:extLst>
          </p:cNvPr>
          <p:cNvSpPr>
            <a:spLocks noGrp="1"/>
          </p:cNvSpPr>
          <p:nvPr>
            <p:ph type="title"/>
          </p:nvPr>
        </p:nvSpPr>
        <p:spPr/>
        <p:txBody>
          <a:bodyPr/>
          <a:lstStyle/>
          <a:p>
            <a:r>
              <a:rPr lang="ja-JP" altLang="en-US" dirty="0"/>
              <a:t>メモ作画：データムの決め方</a:t>
            </a:r>
          </a:p>
        </p:txBody>
      </p:sp>
      <p:sp>
        <p:nvSpPr>
          <p:cNvPr id="3" name="日付プレースホルダー 2">
            <a:extLst>
              <a:ext uri="{FF2B5EF4-FFF2-40B4-BE49-F238E27FC236}">
                <a16:creationId xmlns:a16="http://schemas.microsoft.com/office/drawing/2014/main" id="{7DCC3117-3671-BA29-6A7A-90145CFC5F6E}"/>
              </a:ext>
            </a:extLst>
          </p:cNvPr>
          <p:cNvSpPr>
            <a:spLocks noGrp="1"/>
          </p:cNvSpPr>
          <p:nvPr>
            <p:ph type="dt" sz="half" idx="10"/>
          </p:nvPr>
        </p:nvSpPr>
        <p:spPr/>
        <p:txBody>
          <a:bodyPr/>
          <a:lstStyle/>
          <a:p>
            <a:pPr>
              <a:defRPr/>
            </a:pPr>
            <a:r>
              <a:rPr lang="en-US" altLang="ja-JP"/>
              <a:t>2022-7-21</a:t>
            </a:r>
          </a:p>
        </p:txBody>
      </p:sp>
      <p:sp>
        <p:nvSpPr>
          <p:cNvPr id="4" name="フッター プレースホルダー 3">
            <a:extLst>
              <a:ext uri="{FF2B5EF4-FFF2-40B4-BE49-F238E27FC236}">
                <a16:creationId xmlns:a16="http://schemas.microsoft.com/office/drawing/2014/main" id="{46B3EA48-1326-46DB-1DA3-78A4F364F19B}"/>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5" name="スライド番号プレースホルダー 4">
            <a:extLst>
              <a:ext uri="{FF2B5EF4-FFF2-40B4-BE49-F238E27FC236}">
                <a16:creationId xmlns:a16="http://schemas.microsoft.com/office/drawing/2014/main" id="{BFD4E33F-0774-A5CB-9186-4FA5F8C8D72F}"/>
              </a:ext>
            </a:extLst>
          </p:cNvPr>
          <p:cNvSpPr>
            <a:spLocks noGrp="1"/>
          </p:cNvSpPr>
          <p:nvPr>
            <p:ph type="sldNum" sz="quarter" idx="12"/>
          </p:nvPr>
        </p:nvSpPr>
        <p:spPr/>
        <p:txBody>
          <a:bodyPr/>
          <a:lstStyle/>
          <a:p>
            <a:pPr>
              <a:defRPr/>
            </a:pPr>
            <a:fld id="{FC72BE22-D40F-4CD2-AE87-96DB39C3A5B8}" type="slidenum">
              <a:rPr lang="en-US" altLang="ja-JP" smtClean="0"/>
              <a:pPr>
                <a:defRPr/>
              </a:pPr>
              <a:t>39</a:t>
            </a:fld>
            <a:endParaRPr lang="en-US" altLang="ja-JP"/>
          </a:p>
        </p:txBody>
      </p:sp>
      <p:grpSp>
        <p:nvGrpSpPr>
          <p:cNvPr id="17" name="グループ化 16">
            <a:extLst>
              <a:ext uri="{FF2B5EF4-FFF2-40B4-BE49-F238E27FC236}">
                <a16:creationId xmlns:a16="http://schemas.microsoft.com/office/drawing/2014/main" id="{58BBC73D-5B55-101A-9BBA-D980E9DE1094}"/>
              </a:ext>
            </a:extLst>
          </p:cNvPr>
          <p:cNvGrpSpPr/>
          <p:nvPr/>
        </p:nvGrpSpPr>
        <p:grpSpPr>
          <a:xfrm>
            <a:off x="3783631" y="1266146"/>
            <a:ext cx="5004799" cy="1344198"/>
            <a:chOff x="3414307" y="1830603"/>
            <a:chExt cx="5004799" cy="1344198"/>
          </a:xfrm>
        </p:grpSpPr>
        <p:sp>
          <p:nvSpPr>
            <p:cNvPr id="14" name="フリーフォーム: 図形 13">
              <a:extLst>
                <a:ext uri="{FF2B5EF4-FFF2-40B4-BE49-F238E27FC236}">
                  <a16:creationId xmlns:a16="http://schemas.microsoft.com/office/drawing/2014/main" id="{4B1FF0C2-25D0-CA0E-8A98-5D9D306C041E}"/>
                </a:ext>
              </a:extLst>
            </p:cNvPr>
            <p:cNvSpPr/>
            <p:nvPr/>
          </p:nvSpPr>
          <p:spPr bwMode="auto">
            <a:xfrm flipH="1">
              <a:off x="4321940" y="2294467"/>
              <a:ext cx="774108" cy="214817"/>
            </a:xfrm>
            <a:custGeom>
              <a:avLst/>
              <a:gdLst>
                <a:gd name="connsiteX0" fmla="*/ 144859 w 1350579"/>
                <a:gd name="connsiteY0" fmla="*/ 341280 h 485306"/>
                <a:gd name="connsiteX1" fmla="*/ 240552 w 1350579"/>
                <a:gd name="connsiteY1" fmla="*/ 410392 h 485306"/>
                <a:gd name="connsiteX2" fmla="*/ 421306 w 1350579"/>
                <a:gd name="connsiteY2" fmla="*/ 484820 h 485306"/>
                <a:gd name="connsiteX3" fmla="*/ 633957 w 1350579"/>
                <a:gd name="connsiteY3" fmla="*/ 442289 h 485306"/>
                <a:gd name="connsiteX4" fmla="*/ 766864 w 1350579"/>
                <a:gd name="connsiteY4" fmla="*/ 436973 h 485306"/>
                <a:gd name="connsiteX5" fmla="*/ 841292 w 1350579"/>
                <a:gd name="connsiteY5" fmla="*/ 367861 h 485306"/>
                <a:gd name="connsiteX6" fmla="*/ 1037994 w 1350579"/>
                <a:gd name="connsiteY6" fmla="*/ 399759 h 485306"/>
                <a:gd name="connsiteX7" fmla="*/ 1261278 w 1350579"/>
                <a:gd name="connsiteY7" fmla="*/ 304066 h 485306"/>
                <a:gd name="connsiteX8" fmla="*/ 1250645 w 1350579"/>
                <a:gd name="connsiteY8" fmla="*/ 27620 h 485306"/>
                <a:gd name="connsiteX9" fmla="*/ 70431 w 1350579"/>
                <a:gd name="connsiteY9" fmla="*/ 48885 h 485306"/>
                <a:gd name="connsiteX10" fmla="*/ 144859 w 1350579"/>
                <a:gd name="connsiteY10" fmla="*/ 341280 h 485306"/>
                <a:gd name="connsiteX0" fmla="*/ 144859 w 1297019"/>
                <a:gd name="connsiteY0" fmla="*/ 348041 h 492067"/>
                <a:gd name="connsiteX1" fmla="*/ 240552 w 1297019"/>
                <a:gd name="connsiteY1" fmla="*/ 417153 h 492067"/>
                <a:gd name="connsiteX2" fmla="*/ 421306 w 1297019"/>
                <a:gd name="connsiteY2" fmla="*/ 491581 h 492067"/>
                <a:gd name="connsiteX3" fmla="*/ 633957 w 1297019"/>
                <a:gd name="connsiteY3" fmla="*/ 449050 h 492067"/>
                <a:gd name="connsiteX4" fmla="*/ 766864 w 1297019"/>
                <a:gd name="connsiteY4" fmla="*/ 443734 h 492067"/>
                <a:gd name="connsiteX5" fmla="*/ 841292 w 1297019"/>
                <a:gd name="connsiteY5" fmla="*/ 374622 h 492067"/>
                <a:gd name="connsiteX6" fmla="*/ 1037994 w 1297019"/>
                <a:gd name="connsiteY6" fmla="*/ 406520 h 492067"/>
                <a:gd name="connsiteX7" fmla="*/ 1250645 w 1297019"/>
                <a:gd name="connsiteY7" fmla="*/ 34381 h 492067"/>
                <a:gd name="connsiteX8" fmla="*/ 70431 w 1297019"/>
                <a:gd name="connsiteY8" fmla="*/ 55646 h 492067"/>
                <a:gd name="connsiteX9" fmla="*/ 144859 w 1297019"/>
                <a:gd name="connsiteY9" fmla="*/ 348041 h 492067"/>
                <a:gd name="connsiteX0" fmla="*/ 129862 w 1056436"/>
                <a:gd name="connsiteY0" fmla="*/ 292682 h 436708"/>
                <a:gd name="connsiteX1" fmla="*/ 225555 w 1056436"/>
                <a:gd name="connsiteY1" fmla="*/ 361794 h 436708"/>
                <a:gd name="connsiteX2" fmla="*/ 406309 w 1056436"/>
                <a:gd name="connsiteY2" fmla="*/ 436222 h 436708"/>
                <a:gd name="connsiteX3" fmla="*/ 618960 w 1056436"/>
                <a:gd name="connsiteY3" fmla="*/ 393691 h 436708"/>
                <a:gd name="connsiteX4" fmla="*/ 751867 w 1056436"/>
                <a:gd name="connsiteY4" fmla="*/ 388375 h 436708"/>
                <a:gd name="connsiteX5" fmla="*/ 826295 w 1056436"/>
                <a:gd name="connsiteY5" fmla="*/ 319263 h 436708"/>
                <a:gd name="connsiteX6" fmla="*/ 1022997 w 1056436"/>
                <a:gd name="connsiteY6" fmla="*/ 351161 h 436708"/>
                <a:gd name="connsiteX7" fmla="*/ 55434 w 1056436"/>
                <a:gd name="connsiteY7" fmla="*/ 287 h 436708"/>
                <a:gd name="connsiteX8" fmla="*/ 129862 w 1056436"/>
                <a:gd name="connsiteY8" fmla="*/ 292682 h 436708"/>
                <a:gd name="connsiteX0" fmla="*/ 115786 w 854511"/>
                <a:gd name="connsiteY0" fmla="*/ 292457 h 436483"/>
                <a:gd name="connsiteX1" fmla="*/ 211479 w 854511"/>
                <a:gd name="connsiteY1" fmla="*/ 361569 h 436483"/>
                <a:gd name="connsiteX2" fmla="*/ 392233 w 854511"/>
                <a:gd name="connsiteY2" fmla="*/ 435997 h 436483"/>
                <a:gd name="connsiteX3" fmla="*/ 604884 w 854511"/>
                <a:gd name="connsiteY3" fmla="*/ 393466 h 436483"/>
                <a:gd name="connsiteX4" fmla="*/ 737791 w 854511"/>
                <a:gd name="connsiteY4" fmla="*/ 388150 h 436483"/>
                <a:gd name="connsiteX5" fmla="*/ 812219 w 854511"/>
                <a:gd name="connsiteY5" fmla="*/ 319038 h 436483"/>
                <a:gd name="connsiteX6" fmla="*/ 41358 w 854511"/>
                <a:gd name="connsiteY6" fmla="*/ 62 h 436483"/>
                <a:gd name="connsiteX7" fmla="*/ 115786 w 854511"/>
                <a:gd name="connsiteY7" fmla="*/ 292457 h 436483"/>
                <a:gd name="connsiteX0" fmla="*/ 33801 w 772526"/>
                <a:gd name="connsiteY0" fmla="*/ 1607 h 145633"/>
                <a:gd name="connsiteX1" fmla="*/ 129494 w 772526"/>
                <a:gd name="connsiteY1" fmla="*/ 70719 h 145633"/>
                <a:gd name="connsiteX2" fmla="*/ 310248 w 772526"/>
                <a:gd name="connsiteY2" fmla="*/ 145147 h 145633"/>
                <a:gd name="connsiteX3" fmla="*/ 522899 w 772526"/>
                <a:gd name="connsiteY3" fmla="*/ 102616 h 145633"/>
                <a:gd name="connsiteX4" fmla="*/ 655806 w 772526"/>
                <a:gd name="connsiteY4" fmla="*/ 97300 h 145633"/>
                <a:gd name="connsiteX5" fmla="*/ 730234 w 772526"/>
                <a:gd name="connsiteY5" fmla="*/ 28188 h 145633"/>
                <a:gd name="connsiteX6" fmla="*/ 33801 w 772526"/>
                <a:gd name="connsiteY6" fmla="*/ 1607 h 145633"/>
                <a:gd name="connsiteX0" fmla="*/ 33801 w 772526"/>
                <a:gd name="connsiteY0" fmla="*/ 41237 h 185263"/>
                <a:gd name="connsiteX1" fmla="*/ 129494 w 772526"/>
                <a:gd name="connsiteY1" fmla="*/ 110349 h 185263"/>
                <a:gd name="connsiteX2" fmla="*/ 310248 w 772526"/>
                <a:gd name="connsiteY2" fmla="*/ 184777 h 185263"/>
                <a:gd name="connsiteX3" fmla="*/ 522899 w 772526"/>
                <a:gd name="connsiteY3" fmla="*/ 142246 h 185263"/>
                <a:gd name="connsiteX4" fmla="*/ 655806 w 772526"/>
                <a:gd name="connsiteY4" fmla="*/ 136930 h 185263"/>
                <a:gd name="connsiteX5" fmla="*/ 730234 w 772526"/>
                <a:gd name="connsiteY5" fmla="*/ 4022 h 185263"/>
                <a:gd name="connsiteX6" fmla="*/ 33801 w 772526"/>
                <a:gd name="connsiteY6" fmla="*/ 41237 h 185263"/>
                <a:gd name="connsiteX0" fmla="*/ 33801 w 767224"/>
                <a:gd name="connsiteY0" fmla="*/ 7133 h 214954"/>
                <a:gd name="connsiteX1" fmla="*/ 129494 w 767224"/>
                <a:gd name="connsiteY1" fmla="*/ 140040 h 214954"/>
                <a:gd name="connsiteX2" fmla="*/ 310248 w 767224"/>
                <a:gd name="connsiteY2" fmla="*/ 214468 h 214954"/>
                <a:gd name="connsiteX3" fmla="*/ 522899 w 767224"/>
                <a:gd name="connsiteY3" fmla="*/ 171937 h 214954"/>
                <a:gd name="connsiteX4" fmla="*/ 655806 w 767224"/>
                <a:gd name="connsiteY4" fmla="*/ 166621 h 214954"/>
                <a:gd name="connsiteX5" fmla="*/ 730234 w 767224"/>
                <a:gd name="connsiteY5" fmla="*/ 33713 h 214954"/>
                <a:gd name="connsiteX6" fmla="*/ 33801 w 767224"/>
                <a:gd name="connsiteY6" fmla="*/ 7133 h 214954"/>
                <a:gd name="connsiteX0" fmla="*/ 33801 w 774108"/>
                <a:gd name="connsiteY0" fmla="*/ 6987 h 214817"/>
                <a:gd name="connsiteX1" fmla="*/ 129494 w 774108"/>
                <a:gd name="connsiteY1" fmla="*/ 139894 h 214817"/>
                <a:gd name="connsiteX2" fmla="*/ 310248 w 774108"/>
                <a:gd name="connsiteY2" fmla="*/ 214322 h 214817"/>
                <a:gd name="connsiteX3" fmla="*/ 522899 w 774108"/>
                <a:gd name="connsiteY3" fmla="*/ 171791 h 214817"/>
                <a:gd name="connsiteX4" fmla="*/ 682388 w 774108"/>
                <a:gd name="connsiteY4" fmla="*/ 161159 h 214817"/>
                <a:gd name="connsiteX5" fmla="*/ 730234 w 774108"/>
                <a:gd name="connsiteY5" fmla="*/ 33567 h 214817"/>
                <a:gd name="connsiteX6" fmla="*/ 33801 w 774108"/>
                <a:gd name="connsiteY6" fmla="*/ 6987 h 214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4108" h="214817">
                  <a:moveTo>
                    <a:pt x="33801" y="6987"/>
                  </a:moveTo>
                  <a:cubicBezTo>
                    <a:pt x="-66322" y="24708"/>
                    <a:pt x="83420" y="105338"/>
                    <a:pt x="129494" y="139894"/>
                  </a:cubicBezTo>
                  <a:cubicBezTo>
                    <a:pt x="175568" y="174450"/>
                    <a:pt x="244681" y="209006"/>
                    <a:pt x="310248" y="214322"/>
                  </a:cubicBezTo>
                  <a:cubicBezTo>
                    <a:pt x="375815" y="219638"/>
                    <a:pt x="460876" y="180651"/>
                    <a:pt x="522899" y="171791"/>
                  </a:cubicBezTo>
                  <a:cubicBezTo>
                    <a:pt x="584922" y="162931"/>
                    <a:pt x="647832" y="184196"/>
                    <a:pt x="682388" y="161159"/>
                  </a:cubicBezTo>
                  <a:cubicBezTo>
                    <a:pt x="716944" y="138122"/>
                    <a:pt x="838332" y="59262"/>
                    <a:pt x="730234" y="33567"/>
                  </a:cubicBezTo>
                  <a:cubicBezTo>
                    <a:pt x="622136" y="7872"/>
                    <a:pt x="133924" y="-10734"/>
                    <a:pt x="33801" y="6987"/>
                  </a:cubicBezTo>
                  <a:close/>
                </a:path>
              </a:pathLst>
            </a:custGeom>
            <a:solidFill>
              <a:schemeClr val="accent3">
                <a:lumMod val="20000"/>
                <a:lumOff val="80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3" name="フリーフォーム: 図形 12">
              <a:extLst>
                <a:ext uri="{FF2B5EF4-FFF2-40B4-BE49-F238E27FC236}">
                  <a16:creationId xmlns:a16="http://schemas.microsoft.com/office/drawing/2014/main" id="{5D2CF63C-445A-BAA1-5359-6F1AF8F8D1F6}"/>
                </a:ext>
              </a:extLst>
            </p:cNvPr>
            <p:cNvSpPr/>
            <p:nvPr/>
          </p:nvSpPr>
          <p:spPr bwMode="auto">
            <a:xfrm>
              <a:off x="5139522" y="2023978"/>
              <a:ext cx="1350579" cy="485306"/>
            </a:xfrm>
            <a:custGeom>
              <a:avLst/>
              <a:gdLst>
                <a:gd name="connsiteX0" fmla="*/ 144859 w 1350579"/>
                <a:gd name="connsiteY0" fmla="*/ 341280 h 485306"/>
                <a:gd name="connsiteX1" fmla="*/ 240552 w 1350579"/>
                <a:gd name="connsiteY1" fmla="*/ 410392 h 485306"/>
                <a:gd name="connsiteX2" fmla="*/ 421306 w 1350579"/>
                <a:gd name="connsiteY2" fmla="*/ 484820 h 485306"/>
                <a:gd name="connsiteX3" fmla="*/ 633957 w 1350579"/>
                <a:gd name="connsiteY3" fmla="*/ 442289 h 485306"/>
                <a:gd name="connsiteX4" fmla="*/ 766864 w 1350579"/>
                <a:gd name="connsiteY4" fmla="*/ 436973 h 485306"/>
                <a:gd name="connsiteX5" fmla="*/ 841292 w 1350579"/>
                <a:gd name="connsiteY5" fmla="*/ 367861 h 485306"/>
                <a:gd name="connsiteX6" fmla="*/ 1037994 w 1350579"/>
                <a:gd name="connsiteY6" fmla="*/ 399759 h 485306"/>
                <a:gd name="connsiteX7" fmla="*/ 1261278 w 1350579"/>
                <a:gd name="connsiteY7" fmla="*/ 304066 h 485306"/>
                <a:gd name="connsiteX8" fmla="*/ 1250645 w 1350579"/>
                <a:gd name="connsiteY8" fmla="*/ 27620 h 485306"/>
                <a:gd name="connsiteX9" fmla="*/ 70431 w 1350579"/>
                <a:gd name="connsiteY9" fmla="*/ 48885 h 485306"/>
                <a:gd name="connsiteX10" fmla="*/ 144859 w 1350579"/>
                <a:gd name="connsiteY10" fmla="*/ 341280 h 485306"/>
                <a:gd name="connsiteX0" fmla="*/ 144859 w 1350579"/>
                <a:gd name="connsiteY0" fmla="*/ 341280 h 485306"/>
                <a:gd name="connsiteX1" fmla="*/ 240552 w 1350579"/>
                <a:gd name="connsiteY1" fmla="*/ 410392 h 485306"/>
                <a:gd name="connsiteX2" fmla="*/ 421306 w 1350579"/>
                <a:gd name="connsiteY2" fmla="*/ 484820 h 485306"/>
                <a:gd name="connsiteX3" fmla="*/ 633957 w 1350579"/>
                <a:gd name="connsiteY3" fmla="*/ 442289 h 485306"/>
                <a:gd name="connsiteX4" fmla="*/ 766864 w 1350579"/>
                <a:gd name="connsiteY4" fmla="*/ 436973 h 485306"/>
                <a:gd name="connsiteX5" fmla="*/ 862557 w 1350579"/>
                <a:gd name="connsiteY5" fmla="*/ 383810 h 485306"/>
                <a:gd name="connsiteX6" fmla="*/ 1037994 w 1350579"/>
                <a:gd name="connsiteY6" fmla="*/ 399759 h 485306"/>
                <a:gd name="connsiteX7" fmla="*/ 1261278 w 1350579"/>
                <a:gd name="connsiteY7" fmla="*/ 304066 h 485306"/>
                <a:gd name="connsiteX8" fmla="*/ 1250645 w 1350579"/>
                <a:gd name="connsiteY8" fmla="*/ 27620 h 485306"/>
                <a:gd name="connsiteX9" fmla="*/ 70431 w 1350579"/>
                <a:gd name="connsiteY9" fmla="*/ 48885 h 485306"/>
                <a:gd name="connsiteX10" fmla="*/ 144859 w 1350579"/>
                <a:gd name="connsiteY10" fmla="*/ 341280 h 485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50579" h="485306">
                  <a:moveTo>
                    <a:pt x="144859" y="341280"/>
                  </a:moveTo>
                  <a:cubicBezTo>
                    <a:pt x="173213" y="401531"/>
                    <a:pt x="194478" y="386469"/>
                    <a:pt x="240552" y="410392"/>
                  </a:cubicBezTo>
                  <a:cubicBezTo>
                    <a:pt x="286626" y="434315"/>
                    <a:pt x="355739" y="479504"/>
                    <a:pt x="421306" y="484820"/>
                  </a:cubicBezTo>
                  <a:cubicBezTo>
                    <a:pt x="486873" y="490136"/>
                    <a:pt x="576364" y="450263"/>
                    <a:pt x="633957" y="442289"/>
                  </a:cubicBezTo>
                  <a:cubicBezTo>
                    <a:pt x="691550" y="434315"/>
                    <a:pt x="728764" y="446720"/>
                    <a:pt x="766864" y="436973"/>
                  </a:cubicBezTo>
                  <a:cubicBezTo>
                    <a:pt x="804964" y="427227"/>
                    <a:pt x="817369" y="390012"/>
                    <a:pt x="862557" y="383810"/>
                  </a:cubicBezTo>
                  <a:cubicBezTo>
                    <a:pt x="907745" y="377608"/>
                    <a:pt x="971541" y="413050"/>
                    <a:pt x="1037994" y="399759"/>
                  </a:cubicBezTo>
                  <a:cubicBezTo>
                    <a:pt x="1104448" y="386468"/>
                    <a:pt x="1225836" y="366089"/>
                    <a:pt x="1261278" y="304066"/>
                  </a:cubicBezTo>
                  <a:cubicBezTo>
                    <a:pt x="1296720" y="242043"/>
                    <a:pt x="1449119" y="70150"/>
                    <a:pt x="1250645" y="27620"/>
                  </a:cubicBezTo>
                  <a:cubicBezTo>
                    <a:pt x="1052171" y="-14910"/>
                    <a:pt x="253842" y="-8708"/>
                    <a:pt x="70431" y="48885"/>
                  </a:cubicBezTo>
                  <a:cubicBezTo>
                    <a:pt x="-112980" y="106478"/>
                    <a:pt x="116505" y="281029"/>
                    <a:pt x="144859" y="341280"/>
                  </a:cubicBezTo>
                  <a:close/>
                </a:path>
              </a:pathLst>
            </a:custGeom>
            <a:solidFill>
              <a:schemeClr val="accent3">
                <a:lumMod val="20000"/>
                <a:lumOff val="80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 name="正方形/長方形 8">
              <a:extLst>
                <a:ext uri="{FF2B5EF4-FFF2-40B4-BE49-F238E27FC236}">
                  <a16:creationId xmlns:a16="http://schemas.microsoft.com/office/drawing/2014/main" id="{BEFB43A5-49F0-F4B3-E40D-DEFF373038BD}"/>
                </a:ext>
              </a:extLst>
            </p:cNvPr>
            <p:cNvSpPr/>
            <p:nvPr/>
          </p:nvSpPr>
          <p:spPr bwMode="auto">
            <a:xfrm>
              <a:off x="3833303" y="1830603"/>
              <a:ext cx="3600000" cy="678681"/>
            </a:xfrm>
            <a:custGeom>
              <a:avLst/>
              <a:gdLst>
                <a:gd name="connsiteX0" fmla="*/ 0 w 3600000"/>
                <a:gd name="connsiteY0" fmla="*/ 0 h 540000"/>
                <a:gd name="connsiteX1" fmla="*/ 3600000 w 3600000"/>
                <a:gd name="connsiteY1" fmla="*/ 0 h 540000"/>
                <a:gd name="connsiteX2" fmla="*/ 3600000 w 3600000"/>
                <a:gd name="connsiteY2" fmla="*/ 540000 h 540000"/>
                <a:gd name="connsiteX3" fmla="*/ 0 w 3600000"/>
                <a:gd name="connsiteY3" fmla="*/ 540000 h 540000"/>
                <a:gd name="connsiteX4" fmla="*/ 0 w 3600000"/>
                <a:gd name="connsiteY4" fmla="*/ 0 h 540000"/>
                <a:gd name="connsiteX0" fmla="*/ 0 w 3600000"/>
                <a:gd name="connsiteY0" fmla="*/ 0 h 607500"/>
                <a:gd name="connsiteX1" fmla="*/ 3600000 w 3600000"/>
                <a:gd name="connsiteY1" fmla="*/ 0 h 607500"/>
                <a:gd name="connsiteX2" fmla="*/ 3600000 w 3600000"/>
                <a:gd name="connsiteY2" fmla="*/ 540000 h 607500"/>
                <a:gd name="connsiteX3" fmla="*/ 0 w 3600000"/>
                <a:gd name="connsiteY3" fmla="*/ 540000 h 607500"/>
                <a:gd name="connsiteX4" fmla="*/ 0 w 3600000"/>
                <a:gd name="connsiteY4" fmla="*/ 0 h 607500"/>
                <a:gd name="connsiteX0" fmla="*/ 0 w 3600000"/>
                <a:gd name="connsiteY0" fmla="*/ 0 h 591822"/>
                <a:gd name="connsiteX1" fmla="*/ 3600000 w 3600000"/>
                <a:gd name="connsiteY1" fmla="*/ 0 h 591822"/>
                <a:gd name="connsiteX2" fmla="*/ 3600000 w 3600000"/>
                <a:gd name="connsiteY2" fmla="*/ 540000 h 591822"/>
                <a:gd name="connsiteX3" fmla="*/ 422787 w 3600000"/>
                <a:gd name="connsiteY3" fmla="*/ 570271 h 591822"/>
                <a:gd name="connsiteX4" fmla="*/ 0 w 3600000"/>
                <a:gd name="connsiteY4" fmla="*/ 540000 h 591822"/>
                <a:gd name="connsiteX5" fmla="*/ 0 w 3600000"/>
                <a:gd name="connsiteY5" fmla="*/ 0 h 591822"/>
                <a:gd name="connsiteX0" fmla="*/ 0 w 3600000"/>
                <a:gd name="connsiteY0" fmla="*/ 0 h 591277"/>
                <a:gd name="connsiteX1" fmla="*/ 3600000 w 3600000"/>
                <a:gd name="connsiteY1" fmla="*/ 0 h 591277"/>
                <a:gd name="connsiteX2" fmla="*/ 3600000 w 3600000"/>
                <a:gd name="connsiteY2" fmla="*/ 540000 h 591277"/>
                <a:gd name="connsiteX3" fmla="*/ 786581 w 3600000"/>
                <a:gd name="connsiteY3" fmla="*/ 550606 h 591277"/>
                <a:gd name="connsiteX4" fmla="*/ 422787 w 3600000"/>
                <a:gd name="connsiteY4" fmla="*/ 570271 h 591277"/>
                <a:gd name="connsiteX5" fmla="*/ 0 w 3600000"/>
                <a:gd name="connsiteY5" fmla="*/ 540000 h 591277"/>
                <a:gd name="connsiteX6" fmla="*/ 0 w 3600000"/>
                <a:gd name="connsiteY6" fmla="*/ 0 h 591277"/>
                <a:gd name="connsiteX0" fmla="*/ 0 w 3600000"/>
                <a:gd name="connsiteY0" fmla="*/ 0 h 591277"/>
                <a:gd name="connsiteX1" fmla="*/ 3600000 w 3600000"/>
                <a:gd name="connsiteY1" fmla="*/ 0 h 591277"/>
                <a:gd name="connsiteX2" fmla="*/ 3600000 w 3600000"/>
                <a:gd name="connsiteY2" fmla="*/ 540000 h 591277"/>
                <a:gd name="connsiteX3" fmla="*/ 1199535 w 3600000"/>
                <a:gd name="connsiteY3" fmla="*/ 540775 h 591277"/>
                <a:gd name="connsiteX4" fmla="*/ 786581 w 3600000"/>
                <a:gd name="connsiteY4" fmla="*/ 550606 h 591277"/>
                <a:gd name="connsiteX5" fmla="*/ 422787 w 3600000"/>
                <a:gd name="connsiteY5" fmla="*/ 570271 h 591277"/>
                <a:gd name="connsiteX6" fmla="*/ 0 w 3600000"/>
                <a:gd name="connsiteY6" fmla="*/ 540000 h 591277"/>
                <a:gd name="connsiteX7" fmla="*/ 0 w 3600000"/>
                <a:gd name="connsiteY7" fmla="*/ 0 h 591277"/>
                <a:gd name="connsiteX0" fmla="*/ 0 w 3600000"/>
                <a:gd name="connsiteY0" fmla="*/ 0 h 591277"/>
                <a:gd name="connsiteX1" fmla="*/ 3600000 w 3600000"/>
                <a:gd name="connsiteY1" fmla="*/ 0 h 591277"/>
                <a:gd name="connsiteX2" fmla="*/ 3600000 w 3600000"/>
                <a:gd name="connsiteY2" fmla="*/ 540000 h 591277"/>
                <a:gd name="connsiteX3" fmla="*/ 1514168 w 3600000"/>
                <a:gd name="connsiteY3" fmla="*/ 540775 h 591277"/>
                <a:gd name="connsiteX4" fmla="*/ 1199535 w 3600000"/>
                <a:gd name="connsiteY4" fmla="*/ 540775 h 591277"/>
                <a:gd name="connsiteX5" fmla="*/ 786581 w 3600000"/>
                <a:gd name="connsiteY5" fmla="*/ 550606 h 591277"/>
                <a:gd name="connsiteX6" fmla="*/ 422787 w 3600000"/>
                <a:gd name="connsiteY6" fmla="*/ 570271 h 591277"/>
                <a:gd name="connsiteX7" fmla="*/ 0 w 3600000"/>
                <a:gd name="connsiteY7" fmla="*/ 540000 h 591277"/>
                <a:gd name="connsiteX8" fmla="*/ 0 w 3600000"/>
                <a:gd name="connsiteY8" fmla="*/ 0 h 591277"/>
                <a:gd name="connsiteX0" fmla="*/ 0 w 3600000"/>
                <a:gd name="connsiteY0" fmla="*/ 0 h 601792"/>
                <a:gd name="connsiteX1" fmla="*/ 3600000 w 3600000"/>
                <a:gd name="connsiteY1" fmla="*/ 0 h 601792"/>
                <a:gd name="connsiteX2" fmla="*/ 3600000 w 3600000"/>
                <a:gd name="connsiteY2" fmla="*/ 540000 h 601792"/>
                <a:gd name="connsiteX3" fmla="*/ 3274142 w 3600000"/>
                <a:gd name="connsiteY3" fmla="*/ 589936 h 601792"/>
                <a:gd name="connsiteX4" fmla="*/ 1514168 w 3600000"/>
                <a:gd name="connsiteY4" fmla="*/ 540775 h 601792"/>
                <a:gd name="connsiteX5" fmla="*/ 1199535 w 3600000"/>
                <a:gd name="connsiteY5" fmla="*/ 540775 h 601792"/>
                <a:gd name="connsiteX6" fmla="*/ 786581 w 3600000"/>
                <a:gd name="connsiteY6" fmla="*/ 550606 h 601792"/>
                <a:gd name="connsiteX7" fmla="*/ 422787 w 3600000"/>
                <a:gd name="connsiteY7" fmla="*/ 570271 h 601792"/>
                <a:gd name="connsiteX8" fmla="*/ 0 w 3600000"/>
                <a:gd name="connsiteY8" fmla="*/ 540000 h 601792"/>
                <a:gd name="connsiteX9" fmla="*/ 0 w 3600000"/>
                <a:gd name="connsiteY9" fmla="*/ 0 h 601792"/>
                <a:gd name="connsiteX0" fmla="*/ 0 w 3600000"/>
                <a:gd name="connsiteY0" fmla="*/ 0 h 601792"/>
                <a:gd name="connsiteX1" fmla="*/ 3600000 w 3600000"/>
                <a:gd name="connsiteY1" fmla="*/ 0 h 601792"/>
                <a:gd name="connsiteX2" fmla="*/ 3600000 w 3600000"/>
                <a:gd name="connsiteY2" fmla="*/ 540000 h 601792"/>
                <a:gd name="connsiteX3" fmla="*/ 3274142 w 3600000"/>
                <a:gd name="connsiteY3" fmla="*/ 589936 h 601792"/>
                <a:gd name="connsiteX4" fmla="*/ 2802193 w 3600000"/>
                <a:gd name="connsiteY4" fmla="*/ 570271 h 601792"/>
                <a:gd name="connsiteX5" fmla="*/ 1514168 w 3600000"/>
                <a:gd name="connsiteY5" fmla="*/ 540775 h 601792"/>
                <a:gd name="connsiteX6" fmla="*/ 1199535 w 3600000"/>
                <a:gd name="connsiteY6" fmla="*/ 540775 h 601792"/>
                <a:gd name="connsiteX7" fmla="*/ 786581 w 3600000"/>
                <a:gd name="connsiteY7" fmla="*/ 550606 h 601792"/>
                <a:gd name="connsiteX8" fmla="*/ 422787 w 3600000"/>
                <a:gd name="connsiteY8" fmla="*/ 570271 h 601792"/>
                <a:gd name="connsiteX9" fmla="*/ 0 w 3600000"/>
                <a:gd name="connsiteY9" fmla="*/ 540000 h 601792"/>
                <a:gd name="connsiteX10" fmla="*/ 0 w 3600000"/>
                <a:gd name="connsiteY10" fmla="*/ 0 h 601792"/>
                <a:gd name="connsiteX0" fmla="*/ 0 w 3600000"/>
                <a:gd name="connsiteY0" fmla="*/ 0 h 601792"/>
                <a:gd name="connsiteX1" fmla="*/ 3600000 w 3600000"/>
                <a:gd name="connsiteY1" fmla="*/ 0 h 601792"/>
                <a:gd name="connsiteX2" fmla="*/ 3600000 w 3600000"/>
                <a:gd name="connsiteY2" fmla="*/ 540000 h 601792"/>
                <a:gd name="connsiteX3" fmla="*/ 3274142 w 3600000"/>
                <a:gd name="connsiteY3" fmla="*/ 589936 h 601792"/>
                <a:gd name="connsiteX4" fmla="*/ 2802193 w 3600000"/>
                <a:gd name="connsiteY4" fmla="*/ 570271 h 601792"/>
                <a:gd name="connsiteX5" fmla="*/ 2507226 w 3600000"/>
                <a:gd name="connsiteY5" fmla="*/ 560438 h 601792"/>
                <a:gd name="connsiteX6" fmla="*/ 1514168 w 3600000"/>
                <a:gd name="connsiteY6" fmla="*/ 540775 h 601792"/>
                <a:gd name="connsiteX7" fmla="*/ 1199535 w 3600000"/>
                <a:gd name="connsiteY7" fmla="*/ 540775 h 601792"/>
                <a:gd name="connsiteX8" fmla="*/ 786581 w 3600000"/>
                <a:gd name="connsiteY8" fmla="*/ 550606 h 601792"/>
                <a:gd name="connsiteX9" fmla="*/ 422787 w 3600000"/>
                <a:gd name="connsiteY9" fmla="*/ 570271 h 601792"/>
                <a:gd name="connsiteX10" fmla="*/ 0 w 3600000"/>
                <a:gd name="connsiteY10" fmla="*/ 540000 h 601792"/>
                <a:gd name="connsiteX11" fmla="*/ 0 w 3600000"/>
                <a:gd name="connsiteY11" fmla="*/ 0 h 601792"/>
                <a:gd name="connsiteX0" fmla="*/ 0 w 3600000"/>
                <a:gd name="connsiteY0" fmla="*/ 0 h 601792"/>
                <a:gd name="connsiteX1" fmla="*/ 3600000 w 3600000"/>
                <a:gd name="connsiteY1" fmla="*/ 0 h 601792"/>
                <a:gd name="connsiteX2" fmla="*/ 3600000 w 3600000"/>
                <a:gd name="connsiteY2" fmla="*/ 540000 h 601792"/>
                <a:gd name="connsiteX3" fmla="*/ 3274142 w 3600000"/>
                <a:gd name="connsiteY3" fmla="*/ 589936 h 601792"/>
                <a:gd name="connsiteX4" fmla="*/ 2802193 w 3600000"/>
                <a:gd name="connsiteY4" fmla="*/ 570271 h 601792"/>
                <a:gd name="connsiteX5" fmla="*/ 2507226 w 3600000"/>
                <a:gd name="connsiteY5" fmla="*/ 560438 h 601792"/>
                <a:gd name="connsiteX6" fmla="*/ 1907458 w 3600000"/>
                <a:gd name="connsiteY6" fmla="*/ 540774 h 601792"/>
                <a:gd name="connsiteX7" fmla="*/ 1514168 w 3600000"/>
                <a:gd name="connsiteY7" fmla="*/ 540775 h 601792"/>
                <a:gd name="connsiteX8" fmla="*/ 1199535 w 3600000"/>
                <a:gd name="connsiteY8" fmla="*/ 540775 h 601792"/>
                <a:gd name="connsiteX9" fmla="*/ 786581 w 3600000"/>
                <a:gd name="connsiteY9" fmla="*/ 550606 h 601792"/>
                <a:gd name="connsiteX10" fmla="*/ 422787 w 3600000"/>
                <a:gd name="connsiteY10" fmla="*/ 570271 h 601792"/>
                <a:gd name="connsiteX11" fmla="*/ 0 w 3600000"/>
                <a:gd name="connsiteY11" fmla="*/ 540000 h 601792"/>
                <a:gd name="connsiteX12" fmla="*/ 0 w 3600000"/>
                <a:gd name="connsiteY12" fmla="*/ 0 h 601792"/>
                <a:gd name="connsiteX0" fmla="*/ 0 w 3600000"/>
                <a:gd name="connsiteY0" fmla="*/ 0 h 601792"/>
                <a:gd name="connsiteX1" fmla="*/ 3600000 w 3600000"/>
                <a:gd name="connsiteY1" fmla="*/ 0 h 601792"/>
                <a:gd name="connsiteX2" fmla="*/ 3600000 w 3600000"/>
                <a:gd name="connsiteY2" fmla="*/ 540000 h 601792"/>
                <a:gd name="connsiteX3" fmla="*/ 3274142 w 3600000"/>
                <a:gd name="connsiteY3" fmla="*/ 589936 h 601792"/>
                <a:gd name="connsiteX4" fmla="*/ 2802193 w 3600000"/>
                <a:gd name="connsiteY4" fmla="*/ 570271 h 601792"/>
                <a:gd name="connsiteX5" fmla="*/ 2507226 w 3600000"/>
                <a:gd name="connsiteY5" fmla="*/ 560438 h 601792"/>
                <a:gd name="connsiteX6" fmla="*/ 2231922 w 3600000"/>
                <a:gd name="connsiteY6" fmla="*/ 560438 h 601792"/>
                <a:gd name="connsiteX7" fmla="*/ 1907458 w 3600000"/>
                <a:gd name="connsiteY7" fmla="*/ 540774 h 601792"/>
                <a:gd name="connsiteX8" fmla="*/ 1514168 w 3600000"/>
                <a:gd name="connsiteY8" fmla="*/ 540775 h 601792"/>
                <a:gd name="connsiteX9" fmla="*/ 1199535 w 3600000"/>
                <a:gd name="connsiteY9" fmla="*/ 540775 h 601792"/>
                <a:gd name="connsiteX10" fmla="*/ 786581 w 3600000"/>
                <a:gd name="connsiteY10" fmla="*/ 550606 h 601792"/>
                <a:gd name="connsiteX11" fmla="*/ 422787 w 3600000"/>
                <a:gd name="connsiteY11" fmla="*/ 570271 h 601792"/>
                <a:gd name="connsiteX12" fmla="*/ 0 w 3600000"/>
                <a:gd name="connsiteY12" fmla="*/ 540000 h 601792"/>
                <a:gd name="connsiteX13" fmla="*/ 0 w 3600000"/>
                <a:gd name="connsiteY13" fmla="*/ 0 h 601792"/>
                <a:gd name="connsiteX0" fmla="*/ 0 w 3600000"/>
                <a:gd name="connsiteY0" fmla="*/ 0 h 658784"/>
                <a:gd name="connsiteX1" fmla="*/ 3600000 w 3600000"/>
                <a:gd name="connsiteY1" fmla="*/ 0 h 658784"/>
                <a:gd name="connsiteX2" fmla="*/ 3600000 w 3600000"/>
                <a:gd name="connsiteY2" fmla="*/ 540000 h 658784"/>
                <a:gd name="connsiteX3" fmla="*/ 3274142 w 3600000"/>
                <a:gd name="connsiteY3" fmla="*/ 589936 h 658784"/>
                <a:gd name="connsiteX4" fmla="*/ 2802193 w 3600000"/>
                <a:gd name="connsiteY4" fmla="*/ 570271 h 658784"/>
                <a:gd name="connsiteX5" fmla="*/ 2507226 w 3600000"/>
                <a:gd name="connsiteY5" fmla="*/ 560438 h 658784"/>
                <a:gd name="connsiteX6" fmla="*/ 2231922 w 3600000"/>
                <a:gd name="connsiteY6" fmla="*/ 560438 h 658784"/>
                <a:gd name="connsiteX7" fmla="*/ 1907458 w 3600000"/>
                <a:gd name="connsiteY7" fmla="*/ 540774 h 658784"/>
                <a:gd name="connsiteX8" fmla="*/ 1514168 w 3600000"/>
                <a:gd name="connsiteY8" fmla="*/ 540775 h 658784"/>
                <a:gd name="connsiteX9" fmla="*/ 1199535 w 3600000"/>
                <a:gd name="connsiteY9" fmla="*/ 540775 h 658784"/>
                <a:gd name="connsiteX10" fmla="*/ 786581 w 3600000"/>
                <a:gd name="connsiteY10" fmla="*/ 550606 h 658784"/>
                <a:gd name="connsiteX11" fmla="*/ 432619 w 3600000"/>
                <a:gd name="connsiteY11" fmla="*/ 658762 h 658784"/>
                <a:gd name="connsiteX12" fmla="*/ 0 w 3600000"/>
                <a:gd name="connsiteY12" fmla="*/ 540000 h 658784"/>
                <a:gd name="connsiteX13" fmla="*/ 0 w 3600000"/>
                <a:gd name="connsiteY13" fmla="*/ 0 h 658784"/>
                <a:gd name="connsiteX0" fmla="*/ 0 w 3600000"/>
                <a:gd name="connsiteY0" fmla="*/ 0 h 658784"/>
                <a:gd name="connsiteX1" fmla="*/ 3600000 w 3600000"/>
                <a:gd name="connsiteY1" fmla="*/ 0 h 658784"/>
                <a:gd name="connsiteX2" fmla="*/ 3600000 w 3600000"/>
                <a:gd name="connsiteY2" fmla="*/ 540000 h 658784"/>
                <a:gd name="connsiteX3" fmla="*/ 3274142 w 3600000"/>
                <a:gd name="connsiteY3" fmla="*/ 589936 h 658784"/>
                <a:gd name="connsiteX4" fmla="*/ 2802193 w 3600000"/>
                <a:gd name="connsiteY4" fmla="*/ 570271 h 658784"/>
                <a:gd name="connsiteX5" fmla="*/ 2507226 w 3600000"/>
                <a:gd name="connsiteY5" fmla="*/ 560438 h 658784"/>
                <a:gd name="connsiteX6" fmla="*/ 2231922 w 3600000"/>
                <a:gd name="connsiteY6" fmla="*/ 560438 h 658784"/>
                <a:gd name="connsiteX7" fmla="*/ 1907458 w 3600000"/>
                <a:gd name="connsiteY7" fmla="*/ 540774 h 658784"/>
                <a:gd name="connsiteX8" fmla="*/ 1514168 w 3600000"/>
                <a:gd name="connsiteY8" fmla="*/ 540775 h 658784"/>
                <a:gd name="connsiteX9" fmla="*/ 1170038 w 3600000"/>
                <a:gd name="connsiteY9" fmla="*/ 629266 h 658784"/>
                <a:gd name="connsiteX10" fmla="*/ 786581 w 3600000"/>
                <a:gd name="connsiteY10" fmla="*/ 550606 h 658784"/>
                <a:gd name="connsiteX11" fmla="*/ 432619 w 3600000"/>
                <a:gd name="connsiteY11" fmla="*/ 658762 h 658784"/>
                <a:gd name="connsiteX12" fmla="*/ 0 w 3600000"/>
                <a:gd name="connsiteY12" fmla="*/ 540000 h 658784"/>
                <a:gd name="connsiteX13" fmla="*/ 0 w 3600000"/>
                <a:gd name="connsiteY13" fmla="*/ 0 h 658784"/>
                <a:gd name="connsiteX0" fmla="*/ 0 w 3600000"/>
                <a:gd name="connsiteY0" fmla="*/ 0 h 658784"/>
                <a:gd name="connsiteX1" fmla="*/ 3600000 w 3600000"/>
                <a:gd name="connsiteY1" fmla="*/ 0 h 658784"/>
                <a:gd name="connsiteX2" fmla="*/ 3600000 w 3600000"/>
                <a:gd name="connsiteY2" fmla="*/ 540000 h 658784"/>
                <a:gd name="connsiteX3" fmla="*/ 3274142 w 3600000"/>
                <a:gd name="connsiteY3" fmla="*/ 589936 h 658784"/>
                <a:gd name="connsiteX4" fmla="*/ 2802193 w 3600000"/>
                <a:gd name="connsiteY4" fmla="*/ 570271 h 658784"/>
                <a:gd name="connsiteX5" fmla="*/ 2507226 w 3600000"/>
                <a:gd name="connsiteY5" fmla="*/ 560438 h 658784"/>
                <a:gd name="connsiteX6" fmla="*/ 2231922 w 3600000"/>
                <a:gd name="connsiteY6" fmla="*/ 560438 h 658784"/>
                <a:gd name="connsiteX7" fmla="*/ 1907458 w 3600000"/>
                <a:gd name="connsiteY7" fmla="*/ 540774 h 658784"/>
                <a:gd name="connsiteX8" fmla="*/ 1563329 w 3600000"/>
                <a:gd name="connsiteY8" fmla="*/ 481782 h 658784"/>
                <a:gd name="connsiteX9" fmla="*/ 1170038 w 3600000"/>
                <a:gd name="connsiteY9" fmla="*/ 629266 h 658784"/>
                <a:gd name="connsiteX10" fmla="*/ 786581 w 3600000"/>
                <a:gd name="connsiteY10" fmla="*/ 550606 h 658784"/>
                <a:gd name="connsiteX11" fmla="*/ 432619 w 3600000"/>
                <a:gd name="connsiteY11" fmla="*/ 658762 h 658784"/>
                <a:gd name="connsiteX12" fmla="*/ 0 w 3600000"/>
                <a:gd name="connsiteY12" fmla="*/ 540000 h 658784"/>
                <a:gd name="connsiteX13" fmla="*/ 0 w 3600000"/>
                <a:gd name="connsiteY13" fmla="*/ 0 h 658784"/>
                <a:gd name="connsiteX0" fmla="*/ 0 w 3600000"/>
                <a:gd name="connsiteY0" fmla="*/ 0 h 658784"/>
                <a:gd name="connsiteX1" fmla="*/ 3600000 w 3600000"/>
                <a:gd name="connsiteY1" fmla="*/ 0 h 658784"/>
                <a:gd name="connsiteX2" fmla="*/ 3600000 w 3600000"/>
                <a:gd name="connsiteY2" fmla="*/ 540000 h 658784"/>
                <a:gd name="connsiteX3" fmla="*/ 3274142 w 3600000"/>
                <a:gd name="connsiteY3" fmla="*/ 589936 h 658784"/>
                <a:gd name="connsiteX4" fmla="*/ 2802193 w 3600000"/>
                <a:gd name="connsiteY4" fmla="*/ 570271 h 658784"/>
                <a:gd name="connsiteX5" fmla="*/ 2507226 w 3600000"/>
                <a:gd name="connsiteY5" fmla="*/ 560438 h 658784"/>
                <a:gd name="connsiteX6" fmla="*/ 2231922 w 3600000"/>
                <a:gd name="connsiteY6" fmla="*/ 560438 h 658784"/>
                <a:gd name="connsiteX7" fmla="*/ 1907458 w 3600000"/>
                <a:gd name="connsiteY7" fmla="*/ 540774 h 658784"/>
                <a:gd name="connsiteX8" fmla="*/ 1563329 w 3600000"/>
                <a:gd name="connsiteY8" fmla="*/ 481782 h 658784"/>
                <a:gd name="connsiteX9" fmla="*/ 1170038 w 3600000"/>
                <a:gd name="connsiteY9" fmla="*/ 629266 h 658784"/>
                <a:gd name="connsiteX10" fmla="*/ 786581 w 3600000"/>
                <a:gd name="connsiteY10" fmla="*/ 550606 h 658784"/>
                <a:gd name="connsiteX11" fmla="*/ 432619 w 3600000"/>
                <a:gd name="connsiteY11" fmla="*/ 658762 h 658784"/>
                <a:gd name="connsiteX12" fmla="*/ 0 w 3600000"/>
                <a:gd name="connsiteY12" fmla="*/ 540000 h 658784"/>
                <a:gd name="connsiteX13" fmla="*/ 0 w 3600000"/>
                <a:gd name="connsiteY13" fmla="*/ 0 h 658784"/>
                <a:gd name="connsiteX0" fmla="*/ 0 w 3600000"/>
                <a:gd name="connsiteY0" fmla="*/ 0 h 658784"/>
                <a:gd name="connsiteX1" fmla="*/ 3600000 w 3600000"/>
                <a:gd name="connsiteY1" fmla="*/ 0 h 658784"/>
                <a:gd name="connsiteX2" fmla="*/ 3600000 w 3600000"/>
                <a:gd name="connsiteY2" fmla="*/ 540000 h 658784"/>
                <a:gd name="connsiteX3" fmla="*/ 3274142 w 3600000"/>
                <a:gd name="connsiteY3" fmla="*/ 589936 h 658784"/>
                <a:gd name="connsiteX4" fmla="*/ 2802193 w 3600000"/>
                <a:gd name="connsiteY4" fmla="*/ 570271 h 658784"/>
                <a:gd name="connsiteX5" fmla="*/ 2507226 w 3600000"/>
                <a:gd name="connsiteY5" fmla="*/ 560438 h 658784"/>
                <a:gd name="connsiteX6" fmla="*/ 2290915 w 3600000"/>
                <a:gd name="connsiteY6" fmla="*/ 471948 h 658784"/>
                <a:gd name="connsiteX7" fmla="*/ 1907458 w 3600000"/>
                <a:gd name="connsiteY7" fmla="*/ 540774 h 658784"/>
                <a:gd name="connsiteX8" fmla="*/ 1563329 w 3600000"/>
                <a:gd name="connsiteY8" fmla="*/ 481782 h 658784"/>
                <a:gd name="connsiteX9" fmla="*/ 1170038 w 3600000"/>
                <a:gd name="connsiteY9" fmla="*/ 629266 h 658784"/>
                <a:gd name="connsiteX10" fmla="*/ 786581 w 3600000"/>
                <a:gd name="connsiteY10" fmla="*/ 550606 h 658784"/>
                <a:gd name="connsiteX11" fmla="*/ 432619 w 3600000"/>
                <a:gd name="connsiteY11" fmla="*/ 658762 h 658784"/>
                <a:gd name="connsiteX12" fmla="*/ 0 w 3600000"/>
                <a:gd name="connsiteY12" fmla="*/ 540000 h 658784"/>
                <a:gd name="connsiteX13" fmla="*/ 0 w 3600000"/>
                <a:gd name="connsiteY13" fmla="*/ 0 h 658784"/>
                <a:gd name="connsiteX0" fmla="*/ 0 w 3600000"/>
                <a:gd name="connsiteY0" fmla="*/ 0 h 669170"/>
                <a:gd name="connsiteX1" fmla="*/ 3600000 w 3600000"/>
                <a:gd name="connsiteY1" fmla="*/ 0 h 669170"/>
                <a:gd name="connsiteX2" fmla="*/ 3600000 w 3600000"/>
                <a:gd name="connsiteY2" fmla="*/ 540000 h 669170"/>
                <a:gd name="connsiteX3" fmla="*/ 3274142 w 3600000"/>
                <a:gd name="connsiteY3" fmla="*/ 589936 h 669170"/>
                <a:gd name="connsiteX4" fmla="*/ 2831690 w 3600000"/>
                <a:gd name="connsiteY4" fmla="*/ 668594 h 669170"/>
                <a:gd name="connsiteX5" fmla="*/ 2507226 w 3600000"/>
                <a:gd name="connsiteY5" fmla="*/ 560438 h 669170"/>
                <a:gd name="connsiteX6" fmla="*/ 2290915 w 3600000"/>
                <a:gd name="connsiteY6" fmla="*/ 471948 h 669170"/>
                <a:gd name="connsiteX7" fmla="*/ 1907458 w 3600000"/>
                <a:gd name="connsiteY7" fmla="*/ 540774 h 669170"/>
                <a:gd name="connsiteX8" fmla="*/ 1563329 w 3600000"/>
                <a:gd name="connsiteY8" fmla="*/ 481782 h 669170"/>
                <a:gd name="connsiteX9" fmla="*/ 1170038 w 3600000"/>
                <a:gd name="connsiteY9" fmla="*/ 629266 h 669170"/>
                <a:gd name="connsiteX10" fmla="*/ 786581 w 3600000"/>
                <a:gd name="connsiteY10" fmla="*/ 550606 h 669170"/>
                <a:gd name="connsiteX11" fmla="*/ 432619 w 3600000"/>
                <a:gd name="connsiteY11" fmla="*/ 658762 h 669170"/>
                <a:gd name="connsiteX12" fmla="*/ 0 w 3600000"/>
                <a:gd name="connsiteY12" fmla="*/ 540000 h 669170"/>
                <a:gd name="connsiteX13" fmla="*/ 0 w 3600000"/>
                <a:gd name="connsiteY13" fmla="*/ 0 h 669170"/>
                <a:gd name="connsiteX0" fmla="*/ 0 w 3600000"/>
                <a:gd name="connsiteY0" fmla="*/ 0 h 669170"/>
                <a:gd name="connsiteX1" fmla="*/ 3600000 w 3600000"/>
                <a:gd name="connsiteY1" fmla="*/ 0 h 669170"/>
                <a:gd name="connsiteX2" fmla="*/ 3600000 w 3600000"/>
                <a:gd name="connsiteY2" fmla="*/ 540000 h 669170"/>
                <a:gd name="connsiteX3" fmla="*/ 3274142 w 3600000"/>
                <a:gd name="connsiteY3" fmla="*/ 589936 h 669170"/>
                <a:gd name="connsiteX4" fmla="*/ 2831690 w 3600000"/>
                <a:gd name="connsiteY4" fmla="*/ 668594 h 669170"/>
                <a:gd name="connsiteX5" fmla="*/ 3077497 w 3600000"/>
                <a:gd name="connsiteY5" fmla="*/ 639097 h 669170"/>
                <a:gd name="connsiteX6" fmla="*/ 2507226 w 3600000"/>
                <a:gd name="connsiteY6" fmla="*/ 560438 h 669170"/>
                <a:gd name="connsiteX7" fmla="*/ 2290915 w 3600000"/>
                <a:gd name="connsiteY7" fmla="*/ 471948 h 669170"/>
                <a:gd name="connsiteX8" fmla="*/ 1907458 w 3600000"/>
                <a:gd name="connsiteY8" fmla="*/ 540774 h 669170"/>
                <a:gd name="connsiteX9" fmla="*/ 1563329 w 3600000"/>
                <a:gd name="connsiteY9" fmla="*/ 481782 h 669170"/>
                <a:gd name="connsiteX10" fmla="*/ 1170038 w 3600000"/>
                <a:gd name="connsiteY10" fmla="*/ 629266 h 669170"/>
                <a:gd name="connsiteX11" fmla="*/ 786581 w 3600000"/>
                <a:gd name="connsiteY11" fmla="*/ 550606 h 669170"/>
                <a:gd name="connsiteX12" fmla="*/ 432619 w 3600000"/>
                <a:gd name="connsiteY12" fmla="*/ 658762 h 669170"/>
                <a:gd name="connsiteX13" fmla="*/ 0 w 3600000"/>
                <a:gd name="connsiteY13" fmla="*/ 540000 h 669170"/>
                <a:gd name="connsiteX14" fmla="*/ 0 w 3600000"/>
                <a:gd name="connsiteY14" fmla="*/ 0 h 669170"/>
                <a:gd name="connsiteX0" fmla="*/ 0 w 3600000"/>
                <a:gd name="connsiteY0" fmla="*/ 0 h 669170"/>
                <a:gd name="connsiteX1" fmla="*/ 3600000 w 3600000"/>
                <a:gd name="connsiteY1" fmla="*/ 0 h 669170"/>
                <a:gd name="connsiteX2" fmla="*/ 3600000 w 3600000"/>
                <a:gd name="connsiteY2" fmla="*/ 540000 h 669170"/>
                <a:gd name="connsiteX3" fmla="*/ 3274142 w 3600000"/>
                <a:gd name="connsiteY3" fmla="*/ 589936 h 669170"/>
                <a:gd name="connsiteX4" fmla="*/ 2831690 w 3600000"/>
                <a:gd name="connsiteY4" fmla="*/ 668594 h 669170"/>
                <a:gd name="connsiteX5" fmla="*/ 3097162 w 3600000"/>
                <a:gd name="connsiteY5" fmla="*/ 589936 h 669170"/>
                <a:gd name="connsiteX6" fmla="*/ 2507226 w 3600000"/>
                <a:gd name="connsiteY6" fmla="*/ 560438 h 669170"/>
                <a:gd name="connsiteX7" fmla="*/ 2290915 w 3600000"/>
                <a:gd name="connsiteY7" fmla="*/ 471948 h 669170"/>
                <a:gd name="connsiteX8" fmla="*/ 1907458 w 3600000"/>
                <a:gd name="connsiteY8" fmla="*/ 540774 h 669170"/>
                <a:gd name="connsiteX9" fmla="*/ 1563329 w 3600000"/>
                <a:gd name="connsiteY9" fmla="*/ 481782 h 669170"/>
                <a:gd name="connsiteX10" fmla="*/ 1170038 w 3600000"/>
                <a:gd name="connsiteY10" fmla="*/ 629266 h 669170"/>
                <a:gd name="connsiteX11" fmla="*/ 786581 w 3600000"/>
                <a:gd name="connsiteY11" fmla="*/ 550606 h 669170"/>
                <a:gd name="connsiteX12" fmla="*/ 432619 w 3600000"/>
                <a:gd name="connsiteY12" fmla="*/ 658762 h 669170"/>
                <a:gd name="connsiteX13" fmla="*/ 0 w 3600000"/>
                <a:gd name="connsiteY13" fmla="*/ 540000 h 669170"/>
                <a:gd name="connsiteX14" fmla="*/ 0 w 3600000"/>
                <a:gd name="connsiteY14" fmla="*/ 0 h 669170"/>
                <a:gd name="connsiteX0" fmla="*/ 0 w 3600000"/>
                <a:gd name="connsiteY0" fmla="*/ 0 h 668916"/>
                <a:gd name="connsiteX1" fmla="*/ 3600000 w 3600000"/>
                <a:gd name="connsiteY1" fmla="*/ 0 h 668916"/>
                <a:gd name="connsiteX2" fmla="*/ 3600000 w 3600000"/>
                <a:gd name="connsiteY2" fmla="*/ 540000 h 668916"/>
                <a:gd name="connsiteX3" fmla="*/ 3323303 w 3600000"/>
                <a:gd name="connsiteY3" fmla="*/ 521110 h 668916"/>
                <a:gd name="connsiteX4" fmla="*/ 2831690 w 3600000"/>
                <a:gd name="connsiteY4" fmla="*/ 668594 h 668916"/>
                <a:gd name="connsiteX5" fmla="*/ 3097162 w 3600000"/>
                <a:gd name="connsiteY5" fmla="*/ 589936 h 668916"/>
                <a:gd name="connsiteX6" fmla="*/ 2507226 w 3600000"/>
                <a:gd name="connsiteY6" fmla="*/ 560438 h 668916"/>
                <a:gd name="connsiteX7" fmla="*/ 2290915 w 3600000"/>
                <a:gd name="connsiteY7" fmla="*/ 471948 h 668916"/>
                <a:gd name="connsiteX8" fmla="*/ 1907458 w 3600000"/>
                <a:gd name="connsiteY8" fmla="*/ 540774 h 668916"/>
                <a:gd name="connsiteX9" fmla="*/ 1563329 w 3600000"/>
                <a:gd name="connsiteY9" fmla="*/ 481782 h 668916"/>
                <a:gd name="connsiteX10" fmla="*/ 1170038 w 3600000"/>
                <a:gd name="connsiteY10" fmla="*/ 629266 h 668916"/>
                <a:gd name="connsiteX11" fmla="*/ 786581 w 3600000"/>
                <a:gd name="connsiteY11" fmla="*/ 550606 h 668916"/>
                <a:gd name="connsiteX12" fmla="*/ 432619 w 3600000"/>
                <a:gd name="connsiteY12" fmla="*/ 658762 h 668916"/>
                <a:gd name="connsiteX13" fmla="*/ 0 w 3600000"/>
                <a:gd name="connsiteY13" fmla="*/ 540000 h 668916"/>
                <a:gd name="connsiteX14" fmla="*/ 0 w 3600000"/>
                <a:gd name="connsiteY14" fmla="*/ 0 h 668916"/>
                <a:gd name="connsiteX0" fmla="*/ 0 w 3600000"/>
                <a:gd name="connsiteY0" fmla="*/ 0 h 658784"/>
                <a:gd name="connsiteX1" fmla="*/ 3600000 w 3600000"/>
                <a:gd name="connsiteY1" fmla="*/ 0 h 658784"/>
                <a:gd name="connsiteX2" fmla="*/ 3600000 w 3600000"/>
                <a:gd name="connsiteY2" fmla="*/ 540000 h 658784"/>
                <a:gd name="connsiteX3" fmla="*/ 3323303 w 3600000"/>
                <a:gd name="connsiteY3" fmla="*/ 521110 h 658784"/>
                <a:gd name="connsiteX4" fmla="*/ 3097162 w 3600000"/>
                <a:gd name="connsiteY4" fmla="*/ 589936 h 658784"/>
                <a:gd name="connsiteX5" fmla="*/ 2507226 w 3600000"/>
                <a:gd name="connsiteY5" fmla="*/ 560438 h 658784"/>
                <a:gd name="connsiteX6" fmla="*/ 2290915 w 3600000"/>
                <a:gd name="connsiteY6" fmla="*/ 471948 h 658784"/>
                <a:gd name="connsiteX7" fmla="*/ 1907458 w 3600000"/>
                <a:gd name="connsiteY7" fmla="*/ 540774 h 658784"/>
                <a:gd name="connsiteX8" fmla="*/ 1563329 w 3600000"/>
                <a:gd name="connsiteY8" fmla="*/ 481782 h 658784"/>
                <a:gd name="connsiteX9" fmla="*/ 1170038 w 3600000"/>
                <a:gd name="connsiteY9" fmla="*/ 629266 h 658784"/>
                <a:gd name="connsiteX10" fmla="*/ 786581 w 3600000"/>
                <a:gd name="connsiteY10" fmla="*/ 550606 h 658784"/>
                <a:gd name="connsiteX11" fmla="*/ 432619 w 3600000"/>
                <a:gd name="connsiteY11" fmla="*/ 658762 h 658784"/>
                <a:gd name="connsiteX12" fmla="*/ 0 w 3600000"/>
                <a:gd name="connsiteY12" fmla="*/ 540000 h 658784"/>
                <a:gd name="connsiteX13" fmla="*/ 0 w 3600000"/>
                <a:gd name="connsiteY13" fmla="*/ 0 h 658784"/>
                <a:gd name="connsiteX0" fmla="*/ 0 w 3600000"/>
                <a:gd name="connsiteY0" fmla="*/ 0 h 658784"/>
                <a:gd name="connsiteX1" fmla="*/ 3600000 w 3600000"/>
                <a:gd name="connsiteY1" fmla="*/ 0 h 658784"/>
                <a:gd name="connsiteX2" fmla="*/ 3600000 w 3600000"/>
                <a:gd name="connsiteY2" fmla="*/ 540000 h 658784"/>
                <a:gd name="connsiteX3" fmla="*/ 3323303 w 3600000"/>
                <a:gd name="connsiteY3" fmla="*/ 521110 h 658784"/>
                <a:gd name="connsiteX4" fmla="*/ 3097162 w 3600000"/>
                <a:gd name="connsiteY4" fmla="*/ 589936 h 658784"/>
                <a:gd name="connsiteX5" fmla="*/ 2792361 w 3600000"/>
                <a:gd name="connsiteY5" fmla="*/ 580103 h 658784"/>
                <a:gd name="connsiteX6" fmla="*/ 2507226 w 3600000"/>
                <a:gd name="connsiteY6" fmla="*/ 560438 h 658784"/>
                <a:gd name="connsiteX7" fmla="*/ 2290915 w 3600000"/>
                <a:gd name="connsiteY7" fmla="*/ 471948 h 658784"/>
                <a:gd name="connsiteX8" fmla="*/ 1907458 w 3600000"/>
                <a:gd name="connsiteY8" fmla="*/ 540774 h 658784"/>
                <a:gd name="connsiteX9" fmla="*/ 1563329 w 3600000"/>
                <a:gd name="connsiteY9" fmla="*/ 481782 h 658784"/>
                <a:gd name="connsiteX10" fmla="*/ 1170038 w 3600000"/>
                <a:gd name="connsiteY10" fmla="*/ 629266 h 658784"/>
                <a:gd name="connsiteX11" fmla="*/ 786581 w 3600000"/>
                <a:gd name="connsiteY11" fmla="*/ 550606 h 658784"/>
                <a:gd name="connsiteX12" fmla="*/ 432619 w 3600000"/>
                <a:gd name="connsiteY12" fmla="*/ 658762 h 658784"/>
                <a:gd name="connsiteX13" fmla="*/ 0 w 3600000"/>
                <a:gd name="connsiteY13" fmla="*/ 540000 h 658784"/>
                <a:gd name="connsiteX14" fmla="*/ 0 w 3600000"/>
                <a:gd name="connsiteY14" fmla="*/ 0 h 658784"/>
                <a:gd name="connsiteX0" fmla="*/ 0 w 3600000"/>
                <a:gd name="connsiteY0" fmla="*/ 0 h 678425"/>
                <a:gd name="connsiteX1" fmla="*/ 3600000 w 3600000"/>
                <a:gd name="connsiteY1" fmla="*/ 0 h 678425"/>
                <a:gd name="connsiteX2" fmla="*/ 3600000 w 3600000"/>
                <a:gd name="connsiteY2" fmla="*/ 540000 h 678425"/>
                <a:gd name="connsiteX3" fmla="*/ 3323303 w 3600000"/>
                <a:gd name="connsiteY3" fmla="*/ 521110 h 678425"/>
                <a:gd name="connsiteX4" fmla="*/ 3097162 w 3600000"/>
                <a:gd name="connsiteY4" fmla="*/ 589936 h 678425"/>
                <a:gd name="connsiteX5" fmla="*/ 2792361 w 3600000"/>
                <a:gd name="connsiteY5" fmla="*/ 678425 h 678425"/>
                <a:gd name="connsiteX6" fmla="*/ 2507226 w 3600000"/>
                <a:gd name="connsiteY6" fmla="*/ 560438 h 678425"/>
                <a:gd name="connsiteX7" fmla="*/ 2290915 w 3600000"/>
                <a:gd name="connsiteY7" fmla="*/ 471948 h 678425"/>
                <a:gd name="connsiteX8" fmla="*/ 1907458 w 3600000"/>
                <a:gd name="connsiteY8" fmla="*/ 540774 h 678425"/>
                <a:gd name="connsiteX9" fmla="*/ 1563329 w 3600000"/>
                <a:gd name="connsiteY9" fmla="*/ 481782 h 678425"/>
                <a:gd name="connsiteX10" fmla="*/ 1170038 w 3600000"/>
                <a:gd name="connsiteY10" fmla="*/ 629266 h 678425"/>
                <a:gd name="connsiteX11" fmla="*/ 786581 w 3600000"/>
                <a:gd name="connsiteY11" fmla="*/ 550606 h 678425"/>
                <a:gd name="connsiteX12" fmla="*/ 432619 w 3600000"/>
                <a:gd name="connsiteY12" fmla="*/ 658762 h 678425"/>
                <a:gd name="connsiteX13" fmla="*/ 0 w 3600000"/>
                <a:gd name="connsiteY13" fmla="*/ 540000 h 678425"/>
                <a:gd name="connsiteX14" fmla="*/ 0 w 3600000"/>
                <a:gd name="connsiteY14" fmla="*/ 0 h 678425"/>
                <a:gd name="connsiteX0" fmla="*/ 0 w 3600000"/>
                <a:gd name="connsiteY0" fmla="*/ 0 h 678425"/>
                <a:gd name="connsiteX1" fmla="*/ 3600000 w 3600000"/>
                <a:gd name="connsiteY1" fmla="*/ 0 h 678425"/>
                <a:gd name="connsiteX2" fmla="*/ 3600000 w 3600000"/>
                <a:gd name="connsiteY2" fmla="*/ 540000 h 678425"/>
                <a:gd name="connsiteX3" fmla="*/ 3323303 w 3600000"/>
                <a:gd name="connsiteY3" fmla="*/ 521110 h 678425"/>
                <a:gd name="connsiteX4" fmla="*/ 3097162 w 3600000"/>
                <a:gd name="connsiteY4" fmla="*/ 589936 h 678425"/>
                <a:gd name="connsiteX5" fmla="*/ 2792361 w 3600000"/>
                <a:gd name="connsiteY5" fmla="*/ 678425 h 678425"/>
                <a:gd name="connsiteX6" fmla="*/ 2507226 w 3600000"/>
                <a:gd name="connsiteY6" fmla="*/ 560438 h 678425"/>
                <a:gd name="connsiteX7" fmla="*/ 2290915 w 3600000"/>
                <a:gd name="connsiteY7" fmla="*/ 471948 h 678425"/>
                <a:gd name="connsiteX8" fmla="*/ 1907458 w 3600000"/>
                <a:gd name="connsiteY8" fmla="*/ 540774 h 678425"/>
                <a:gd name="connsiteX9" fmla="*/ 1563329 w 3600000"/>
                <a:gd name="connsiteY9" fmla="*/ 481782 h 678425"/>
                <a:gd name="connsiteX10" fmla="*/ 1170038 w 3600000"/>
                <a:gd name="connsiteY10" fmla="*/ 629266 h 678425"/>
                <a:gd name="connsiteX11" fmla="*/ 786581 w 3600000"/>
                <a:gd name="connsiteY11" fmla="*/ 550606 h 678425"/>
                <a:gd name="connsiteX12" fmla="*/ 432619 w 3600000"/>
                <a:gd name="connsiteY12" fmla="*/ 658762 h 678425"/>
                <a:gd name="connsiteX13" fmla="*/ 0 w 3600000"/>
                <a:gd name="connsiteY13" fmla="*/ 540000 h 678425"/>
                <a:gd name="connsiteX14" fmla="*/ 0 w 3600000"/>
                <a:gd name="connsiteY14" fmla="*/ 0 h 678425"/>
                <a:gd name="connsiteX0" fmla="*/ 0 w 3600000"/>
                <a:gd name="connsiteY0" fmla="*/ 0 h 678681"/>
                <a:gd name="connsiteX1" fmla="*/ 3600000 w 3600000"/>
                <a:gd name="connsiteY1" fmla="*/ 0 h 678681"/>
                <a:gd name="connsiteX2" fmla="*/ 3600000 w 3600000"/>
                <a:gd name="connsiteY2" fmla="*/ 540000 h 678681"/>
                <a:gd name="connsiteX3" fmla="*/ 3323303 w 3600000"/>
                <a:gd name="connsiteY3" fmla="*/ 521110 h 678681"/>
                <a:gd name="connsiteX4" fmla="*/ 3097162 w 3600000"/>
                <a:gd name="connsiteY4" fmla="*/ 589936 h 678681"/>
                <a:gd name="connsiteX5" fmla="*/ 2792361 w 3600000"/>
                <a:gd name="connsiteY5" fmla="*/ 678425 h 678681"/>
                <a:gd name="connsiteX6" fmla="*/ 2507226 w 3600000"/>
                <a:gd name="connsiteY6" fmla="*/ 560438 h 678681"/>
                <a:gd name="connsiteX7" fmla="*/ 2290915 w 3600000"/>
                <a:gd name="connsiteY7" fmla="*/ 471948 h 678681"/>
                <a:gd name="connsiteX8" fmla="*/ 1907458 w 3600000"/>
                <a:gd name="connsiteY8" fmla="*/ 540774 h 678681"/>
                <a:gd name="connsiteX9" fmla="*/ 1563329 w 3600000"/>
                <a:gd name="connsiteY9" fmla="*/ 481782 h 678681"/>
                <a:gd name="connsiteX10" fmla="*/ 1170038 w 3600000"/>
                <a:gd name="connsiteY10" fmla="*/ 629266 h 678681"/>
                <a:gd name="connsiteX11" fmla="*/ 786581 w 3600000"/>
                <a:gd name="connsiteY11" fmla="*/ 550606 h 678681"/>
                <a:gd name="connsiteX12" fmla="*/ 432619 w 3600000"/>
                <a:gd name="connsiteY12" fmla="*/ 658762 h 678681"/>
                <a:gd name="connsiteX13" fmla="*/ 0 w 3600000"/>
                <a:gd name="connsiteY13" fmla="*/ 540000 h 678681"/>
                <a:gd name="connsiteX14" fmla="*/ 0 w 3600000"/>
                <a:gd name="connsiteY14" fmla="*/ 0 h 678681"/>
                <a:gd name="connsiteX0" fmla="*/ 0 w 3600000"/>
                <a:gd name="connsiteY0" fmla="*/ 0 h 678681"/>
                <a:gd name="connsiteX1" fmla="*/ 3600000 w 3600000"/>
                <a:gd name="connsiteY1" fmla="*/ 0 h 678681"/>
                <a:gd name="connsiteX2" fmla="*/ 3600000 w 3600000"/>
                <a:gd name="connsiteY2" fmla="*/ 540000 h 678681"/>
                <a:gd name="connsiteX3" fmla="*/ 3323303 w 3600000"/>
                <a:gd name="connsiteY3" fmla="*/ 521110 h 678681"/>
                <a:gd name="connsiteX4" fmla="*/ 3097162 w 3600000"/>
                <a:gd name="connsiteY4" fmla="*/ 589936 h 678681"/>
                <a:gd name="connsiteX5" fmla="*/ 2792361 w 3600000"/>
                <a:gd name="connsiteY5" fmla="*/ 678425 h 678681"/>
                <a:gd name="connsiteX6" fmla="*/ 2507226 w 3600000"/>
                <a:gd name="connsiteY6" fmla="*/ 560438 h 678681"/>
                <a:gd name="connsiteX7" fmla="*/ 2290915 w 3600000"/>
                <a:gd name="connsiteY7" fmla="*/ 471948 h 678681"/>
                <a:gd name="connsiteX8" fmla="*/ 1907458 w 3600000"/>
                <a:gd name="connsiteY8" fmla="*/ 540774 h 678681"/>
                <a:gd name="connsiteX9" fmla="*/ 1563329 w 3600000"/>
                <a:gd name="connsiteY9" fmla="*/ 481782 h 678681"/>
                <a:gd name="connsiteX10" fmla="*/ 1170038 w 3600000"/>
                <a:gd name="connsiteY10" fmla="*/ 629266 h 678681"/>
                <a:gd name="connsiteX11" fmla="*/ 786581 w 3600000"/>
                <a:gd name="connsiteY11" fmla="*/ 550606 h 678681"/>
                <a:gd name="connsiteX12" fmla="*/ 432619 w 3600000"/>
                <a:gd name="connsiteY12" fmla="*/ 658762 h 678681"/>
                <a:gd name="connsiteX13" fmla="*/ 0 w 3600000"/>
                <a:gd name="connsiteY13" fmla="*/ 540000 h 678681"/>
                <a:gd name="connsiteX14" fmla="*/ 0 w 3600000"/>
                <a:gd name="connsiteY14" fmla="*/ 0 h 678681"/>
                <a:gd name="connsiteX0" fmla="*/ 0 w 3600000"/>
                <a:gd name="connsiteY0" fmla="*/ 0 h 678681"/>
                <a:gd name="connsiteX1" fmla="*/ 3600000 w 3600000"/>
                <a:gd name="connsiteY1" fmla="*/ 0 h 678681"/>
                <a:gd name="connsiteX2" fmla="*/ 3600000 w 3600000"/>
                <a:gd name="connsiteY2" fmla="*/ 540000 h 678681"/>
                <a:gd name="connsiteX3" fmla="*/ 3323303 w 3600000"/>
                <a:gd name="connsiteY3" fmla="*/ 521110 h 678681"/>
                <a:gd name="connsiteX4" fmla="*/ 3097162 w 3600000"/>
                <a:gd name="connsiteY4" fmla="*/ 589936 h 678681"/>
                <a:gd name="connsiteX5" fmla="*/ 2792361 w 3600000"/>
                <a:gd name="connsiteY5" fmla="*/ 678425 h 678681"/>
                <a:gd name="connsiteX6" fmla="*/ 2507226 w 3600000"/>
                <a:gd name="connsiteY6" fmla="*/ 560438 h 678681"/>
                <a:gd name="connsiteX7" fmla="*/ 2290915 w 3600000"/>
                <a:gd name="connsiteY7" fmla="*/ 471948 h 678681"/>
                <a:gd name="connsiteX8" fmla="*/ 1907458 w 3600000"/>
                <a:gd name="connsiteY8" fmla="*/ 540774 h 678681"/>
                <a:gd name="connsiteX9" fmla="*/ 1563329 w 3600000"/>
                <a:gd name="connsiteY9" fmla="*/ 481782 h 678681"/>
                <a:gd name="connsiteX10" fmla="*/ 1170038 w 3600000"/>
                <a:gd name="connsiteY10" fmla="*/ 629266 h 678681"/>
                <a:gd name="connsiteX11" fmla="*/ 786581 w 3600000"/>
                <a:gd name="connsiteY11" fmla="*/ 550606 h 678681"/>
                <a:gd name="connsiteX12" fmla="*/ 432619 w 3600000"/>
                <a:gd name="connsiteY12" fmla="*/ 658762 h 678681"/>
                <a:gd name="connsiteX13" fmla="*/ 0 w 3600000"/>
                <a:gd name="connsiteY13" fmla="*/ 540000 h 678681"/>
                <a:gd name="connsiteX14" fmla="*/ 0 w 3600000"/>
                <a:gd name="connsiteY14" fmla="*/ 0 h 678681"/>
                <a:gd name="connsiteX0" fmla="*/ 0 w 3600000"/>
                <a:gd name="connsiteY0" fmla="*/ 0 h 678681"/>
                <a:gd name="connsiteX1" fmla="*/ 3600000 w 3600000"/>
                <a:gd name="connsiteY1" fmla="*/ 0 h 678681"/>
                <a:gd name="connsiteX2" fmla="*/ 3600000 w 3600000"/>
                <a:gd name="connsiteY2" fmla="*/ 540000 h 678681"/>
                <a:gd name="connsiteX3" fmla="*/ 3323303 w 3600000"/>
                <a:gd name="connsiteY3" fmla="*/ 521110 h 678681"/>
                <a:gd name="connsiteX4" fmla="*/ 3097162 w 3600000"/>
                <a:gd name="connsiteY4" fmla="*/ 589936 h 678681"/>
                <a:gd name="connsiteX5" fmla="*/ 2792361 w 3600000"/>
                <a:gd name="connsiteY5" fmla="*/ 678425 h 678681"/>
                <a:gd name="connsiteX6" fmla="*/ 2507226 w 3600000"/>
                <a:gd name="connsiteY6" fmla="*/ 560438 h 678681"/>
                <a:gd name="connsiteX7" fmla="*/ 2290915 w 3600000"/>
                <a:gd name="connsiteY7" fmla="*/ 471948 h 678681"/>
                <a:gd name="connsiteX8" fmla="*/ 1907458 w 3600000"/>
                <a:gd name="connsiteY8" fmla="*/ 540774 h 678681"/>
                <a:gd name="connsiteX9" fmla="*/ 1563329 w 3600000"/>
                <a:gd name="connsiteY9" fmla="*/ 481782 h 678681"/>
                <a:gd name="connsiteX10" fmla="*/ 1170038 w 3600000"/>
                <a:gd name="connsiteY10" fmla="*/ 629266 h 678681"/>
                <a:gd name="connsiteX11" fmla="*/ 786581 w 3600000"/>
                <a:gd name="connsiteY11" fmla="*/ 550606 h 678681"/>
                <a:gd name="connsiteX12" fmla="*/ 432619 w 3600000"/>
                <a:gd name="connsiteY12" fmla="*/ 658762 h 678681"/>
                <a:gd name="connsiteX13" fmla="*/ 0 w 3600000"/>
                <a:gd name="connsiteY13" fmla="*/ 540000 h 678681"/>
                <a:gd name="connsiteX14" fmla="*/ 0 w 3600000"/>
                <a:gd name="connsiteY14" fmla="*/ 0 h 678681"/>
                <a:gd name="connsiteX0" fmla="*/ 0 w 3600000"/>
                <a:gd name="connsiteY0" fmla="*/ 0 h 678681"/>
                <a:gd name="connsiteX1" fmla="*/ 3600000 w 3600000"/>
                <a:gd name="connsiteY1" fmla="*/ 0 h 678681"/>
                <a:gd name="connsiteX2" fmla="*/ 3600000 w 3600000"/>
                <a:gd name="connsiteY2" fmla="*/ 540000 h 678681"/>
                <a:gd name="connsiteX3" fmla="*/ 3323303 w 3600000"/>
                <a:gd name="connsiteY3" fmla="*/ 521110 h 678681"/>
                <a:gd name="connsiteX4" fmla="*/ 3097162 w 3600000"/>
                <a:gd name="connsiteY4" fmla="*/ 589936 h 678681"/>
                <a:gd name="connsiteX5" fmla="*/ 2792361 w 3600000"/>
                <a:gd name="connsiteY5" fmla="*/ 678425 h 678681"/>
                <a:gd name="connsiteX6" fmla="*/ 2507226 w 3600000"/>
                <a:gd name="connsiteY6" fmla="*/ 560438 h 678681"/>
                <a:gd name="connsiteX7" fmla="*/ 2212943 w 3600000"/>
                <a:gd name="connsiteY7" fmla="*/ 471948 h 678681"/>
                <a:gd name="connsiteX8" fmla="*/ 1907458 w 3600000"/>
                <a:gd name="connsiteY8" fmla="*/ 540774 h 678681"/>
                <a:gd name="connsiteX9" fmla="*/ 1563329 w 3600000"/>
                <a:gd name="connsiteY9" fmla="*/ 481782 h 678681"/>
                <a:gd name="connsiteX10" fmla="*/ 1170038 w 3600000"/>
                <a:gd name="connsiteY10" fmla="*/ 629266 h 678681"/>
                <a:gd name="connsiteX11" fmla="*/ 786581 w 3600000"/>
                <a:gd name="connsiteY11" fmla="*/ 550606 h 678681"/>
                <a:gd name="connsiteX12" fmla="*/ 432619 w 3600000"/>
                <a:gd name="connsiteY12" fmla="*/ 658762 h 678681"/>
                <a:gd name="connsiteX13" fmla="*/ 0 w 3600000"/>
                <a:gd name="connsiteY13" fmla="*/ 540000 h 678681"/>
                <a:gd name="connsiteX14" fmla="*/ 0 w 3600000"/>
                <a:gd name="connsiteY14" fmla="*/ 0 h 678681"/>
                <a:gd name="connsiteX0" fmla="*/ 0 w 3600000"/>
                <a:gd name="connsiteY0" fmla="*/ 0 h 678681"/>
                <a:gd name="connsiteX1" fmla="*/ 3600000 w 3600000"/>
                <a:gd name="connsiteY1" fmla="*/ 0 h 678681"/>
                <a:gd name="connsiteX2" fmla="*/ 3600000 w 3600000"/>
                <a:gd name="connsiteY2" fmla="*/ 540000 h 678681"/>
                <a:gd name="connsiteX3" fmla="*/ 3323303 w 3600000"/>
                <a:gd name="connsiteY3" fmla="*/ 521110 h 678681"/>
                <a:gd name="connsiteX4" fmla="*/ 3097162 w 3600000"/>
                <a:gd name="connsiteY4" fmla="*/ 589936 h 678681"/>
                <a:gd name="connsiteX5" fmla="*/ 2792361 w 3600000"/>
                <a:gd name="connsiteY5" fmla="*/ 678425 h 678681"/>
                <a:gd name="connsiteX6" fmla="*/ 2507226 w 3600000"/>
                <a:gd name="connsiteY6" fmla="*/ 560438 h 678681"/>
                <a:gd name="connsiteX7" fmla="*/ 2212943 w 3600000"/>
                <a:gd name="connsiteY7" fmla="*/ 471948 h 678681"/>
                <a:gd name="connsiteX8" fmla="*/ 1907458 w 3600000"/>
                <a:gd name="connsiteY8" fmla="*/ 540774 h 678681"/>
                <a:gd name="connsiteX9" fmla="*/ 1563329 w 3600000"/>
                <a:gd name="connsiteY9" fmla="*/ 481782 h 678681"/>
                <a:gd name="connsiteX10" fmla="*/ 1170038 w 3600000"/>
                <a:gd name="connsiteY10" fmla="*/ 629266 h 678681"/>
                <a:gd name="connsiteX11" fmla="*/ 786581 w 3600000"/>
                <a:gd name="connsiteY11" fmla="*/ 550606 h 678681"/>
                <a:gd name="connsiteX12" fmla="*/ 432619 w 3600000"/>
                <a:gd name="connsiteY12" fmla="*/ 658762 h 678681"/>
                <a:gd name="connsiteX13" fmla="*/ 0 w 3600000"/>
                <a:gd name="connsiteY13" fmla="*/ 540000 h 678681"/>
                <a:gd name="connsiteX14" fmla="*/ 0 w 3600000"/>
                <a:gd name="connsiteY14" fmla="*/ 0 h 678681"/>
                <a:gd name="connsiteX0" fmla="*/ 0 w 3600000"/>
                <a:gd name="connsiteY0" fmla="*/ 0 h 678681"/>
                <a:gd name="connsiteX1" fmla="*/ 3600000 w 3600000"/>
                <a:gd name="connsiteY1" fmla="*/ 0 h 678681"/>
                <a:gd name="connsiteX2" fmla="*/ 3600000 w 3600000"/>
                <a:gd name="connsiteY2" fmla="*/ 540000 h 678681"/>
                <a:gd name="connsiteX3" fmla="*/ 3323303 w 3600000"/>
                <a:gd name="connsiteY3" fmla="*/ 521110 h 678681"/>
                <a:gd name="connsiteX4" fmla="*/ 3097162 w 3600000"/>
                <a:gd name="connsiteY4" fmla="*/ 589936 h 678681"/>
                <a:gd name="connsiteX5" fmla="*/ 2792361 w 3600000"/>
                <a:gd name="connsiteY5" fmla="*/ 678425 h 678681"/>
                <a:gd name="connsiteX6" fmla="*/ 2507226 w 3600000"/>
                <a:gd name="connsiteY6" fmla="*/ 560438 h 678681"/>
                <a:gd name="connsiteX7" fmla="*/ 2212943 w 3600000"/>
                <a:gd name="connsiteY7" fmla="*/ 471948 h 678681"/>
                <a:gd name="connsiteX8" fmla="*/ 1907458 w 3600000"/>
                <a:gd name="connsiteY8" fmla="*/ 540774 h 678681"/>
                <a:gd name="connsiteX9" fmla="*/ 1563329 w 3600000"/>
                <a:gd name="connsiteY9" fmla="*/ 481782 h 678681"/>
                <a:gd name="connsiteX10" fmla="*/ 1170038 w 3600000"/>
                <a:gd name="connsiteY10" fmla="*/ 629266 h 678681"/>
                <a:gd name="connsiteX11" fmla="*/ 786581 w 3600000"/>
                <a:gd name="connsiteY11" fmla="*/ 550606 h 678681"/>
                <a:gd name="connsiteX12" fmla="*/ 432619 w 3600000"/>
                <a:gd name="connsiteY12" fmla="*/ 658762 h 678681"/>
                <a:gd name="connsiteX13" fmla="*/ 0 w 3600000"/>
                <a:gd name="connsiteY13" fmla="*/ 540000 h 678681"/>
                <a:gd name="connsiteX14" fmla="*/ 0 w 3600000"/>
                <a:gd name="connsiteY14" fmla="*/ 0 h 678681"/>
                <a:gd name="connsiteX0" fmla="*/ 0 w 3600000"/>
                <a:gd name="connsiteY0" fmla="*/ 0 h 678681"/>
                <a:gd name="connsiteX1" fmla="*/ 3600000 w 3600000"/>
                <a:gd name="connsiteY1" fmla="*/ 0 h 678681"/>
                <a:gd name="connsiteX2" fmla="*/ 3600000 w 3600000"/>
                <a:gd name="connsiteY2" fmla="*/ 540000 h 678681"/>
                <a:gd name="connsiteX3" fmla="*/ 3323303 w 3600000"/>
                <a:gd name="connsiteY3" fmla="*/ 521110 h 678681"/>
                <a:gd name="connsiteX4" fmla="*/ 3097162 w 3600000"/>
                <a:gd name="connsiteY4" fmla="*/ 589936 h 678681"/>
                <a:gd name="connsiteX5" fmla="*/ 2792361 w 3600000"/>
                <a:gd name="connsiteY5" fmla="*/ 678425 h 678681"/>
                <a:gd name="connsiteX6" fmla="*/ 2507226 w 3600000"/>
                <a:gd name="connsiteY6" fmla="*/ 560438 h 678681"/>
                <a:gd name="connsiteX7" fmla="*/ 2212943 w 3600000"/>
                <a:gd name="connsiteY7" fmla="*/ 471948 h 678681"/>
                <a:gd name="connsiteX8" fmla="*/ 1907458 w 3600000"/>
                <a:gd name="connsiteY8" fmla="*/ 540774 h 678681"/>
                <a:gd name="connsiteX9" fmla="*/ 1563329 w 3600000"/>
                <a:gd name="connsiteY9" fmla="*/ 481782 h 678681"/>
                <a:gd name="connsiteX10" fmla="*/ 1170038 w 3600000"/>
                <a:gd name="connsiteY10" fmla="*/ 629266 h 678681"/>
                <a:gd name="connsiteX11" fmla="*/ 786581 w 3600000"/>
                <a:gd name="connsiteY11" fmla="*/ 550606 h 678681"/>
                <a:gd name="connsiteX12" fmla="*/ 432619 w 3600000"/>
                <a:gd name="connsiteY12" fmla="*/ 658762 h 678681"/>
                <a:gd name="connsiteX13" fmla="*/ 0 w 3600000"/>
                <a:gd name="connsiteY13" fmla="*/ 540000 h 678681"/>
                <a:gd name="connsiteX14" fmla="*/ 0 w 3600000"/>
                <a:gd name="connsiteY14" fmla="*/ 0 h 678681"/>
                <a:gd name="connsiteX0" fmla="*/ 0 w 3600000"/>
                <a:gd name="connsiteY0" fmla="*/ 0 h 678681"/>
                <a:gd name="connsiteX1" fmla="*/ 3600000 w 3600000"/>
                <a:gd name="connsiteY1" fmla="*/ 0 h 678681"/>
                <a:gd name="connsiteX2" fmla="*/ 3600000 w 3600000"/>
                <a:gd name="connsiteY2" fmla="*/ 540000 h 678681"/>
                <a:gd name="connsiteX3" fmla="*/ 3323303 w 3600000"/>
                <a:gd name="connsiteY3" fmla="*/ 521110 h 678681"/>
                <a:gd name="connsiteX4" fmla="*/ 3097162 w 3600000"/>
                <a:gd name="connsiteY4" fmla="*/ 589936 h 678681"/>
                <a:gd name="connsiteX5" fmla="*/ 2792361 w 3600000"/>
                <a:gd name="connsiteY5" fmla="*/ 678425 h 678681"/>
                <a:gd name="connsiteX6" fmla="*/ 2507226 w 3600000"/>
                <a:gd name="connsiteY6" fmla="*/ 560438 h 678681"/>
                <a:gd name="connsiteX7" fmla="*/ 2212943 w 3600000"/>
                <a:gd name="connsiteY7" fmla="*/ 471948 h 678681"/>
                <a:gd name="connsiteX8" fmla="*/ 1907458 w 3600000"/>
                <a:gd name="connsiteY8" fmla="*/ 540774 h 678681"/>
                <a:gd name="connsiteX9" fmla="*/ 1563329 w 3600000"/>
                <a:gd name="connsiteY9" fmla="*/ 481782 h 678681"/>
                <a:gd name="connsiteX10" fmla="*/ 1170038 w 3600000"/>
                <a:gd name="connsiteY10" fmla="*/ 629266 h 678681"/>
                <a:gd name="connsiteX11" fmla="*/ 786581 w 3600000"/>
                <a:gd name="connsiteY11" fmla="*/ 550606 h 678681"/>
                <a:gd name="connsiteX12" fmla="*/ 432619 w 3600000"/>
                <a:gd name="connsiteY12" fmla="*/ 658762 h 678681"/>
                <a:gd name="connsiteX13" fmla="*/ 0 w 3600000"/>
                <a:gd name="connsiteY13" fmla="*/ 540000 h 678681"/>
                <a:gd name="connsiteX14" fmla="*/ 0 w 3600000"/>
                <a:gd name="connsiteY14" fmla="*/ 0 h 678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00000" h="678681">
                  <a:moveTo>
                    <a:pt x="0" y="0"/>
                  </a:moveTo>
                  <a:lnTo>
                    <a:pt x="3600000" y="0"/>
                  </a:lnTo>
                  <a:lnTo>
                    <a:pt x="3600000" y="540000"/>
                  </a:lnTo>
                  <a:cubicBezTo>
                    <a:pt x="3418099" y="553263"/>
                    <a:pt x="3474240" y="558195"/>
                    <a:pt x="3323303" y="521110"/>
                  </a:cubicBezTo>
                  <a:cubicBezTo>
                    <a:pt x="3239497" y="529433"/>
                    <a:pt x="3233175" y="583381"/>
                    <a:pt x="3097162" y="589936"/>
                  </a:cubicBezTo>
                  <a:cubicBezTo>
                    <a:pt x="3008672" y="616155"/>
                    <a:pt x="2890684" y="683341"/>
                    <a:pt x="2792361" y="678425"/>
                  </a:cubicBezTo>
                  <a:cubicBezTo>
                    <a:pt x="2694038" y="673509"/>
                    <a:pt x="2590800" y="594851"/>
                    <a:pt x="2507226" y="560438"/>
                  </a:cubicBezTo>
                  <a:cubicBezTo>
                    <a:pt x="2410656" y="526025"/>
                    <a:pt x="2312904" y="475225"/>
                    <a:pt x="2212943" y="471948"/>
                  </a:cubicBezTo>
                  <a:cubicBezTo>
                    <a:pt x="2112982" y="468671"/>
                    <a:pt x="2028722" y="539135"/>
                    <a:pt x="1907458" y="540774"/>
                  </a:cubicBezTo>
                  <a:cubicBezTo>
                    <a:pt x="1786194" y="542413"/>
                    <a:pt x="1686232" y="467033"/>
                    <a:pt x="1563329" y="481782"/>
                  </a:cubicBezTo>
                  <a:cubicBezTo>
                    <a:pt x="1440426" y="496531"/>
                    <a:pt x="1299496" y="617795"/>
                    <a:pt x="1170038" y="629266"/>
                  </a:cubicBezTo>
                  <a:cubicBezTo>
                    <a:pt x="1048774" y="630904"/>
                    <a:pt x="916039" y="545690"/>
                    <a:pt x="786581" y="550606"/>
                  </a:cubicBezTo>
                  <a:cubicBezTo>
                    <a:pt x="657123" y="555522"/>
                    <a:pt x="563716" y="660530"/>
                    <a:pt x="432619" y="658762"/>
                  </a:cubicBezTo>
                  <a:cubicBezTo>
                    <a:pt x="301522" y="656994"/>
                    <a:pt x="70464" y="635045"/>
                    <a:pt x="0" y="540000"/>
                  </a:cubicBezTo>
                  <a:lnTo>
                    <a:pt x="0" y="0"/>
                  </a:lnTo>
                  <a:close/>
                </a:path>
              </a:pathLst>
            </a:custGeom>
            <a:solidFill>
              <a:schemeClr val="accent4">
                <a:lumMod val="40000"/>
                <a:lumOff val="60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en-US" altLang="ja-JP" sz="700" b="0" i="0" u="none" strike="noStrike" cap="none" normalizeH="0" baseline="0" dirty="0">
                <a:ln>
                  <a:noFill/>
                </a:ln>
                <a:solidFill>
                  <a:schemeClr val="tx1"/>
                </a:solidFill>
                <a:effectLst/>
                <a:latin typeface="Arial" charset="0"/>
                <a:ea typeface="ＭＳ ゴシック" pitchFamily="49" charset="-128"/>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rPr>
                <a:t>データム形体</a:t>
              </a:r>
            </a:p>
          </p:txBody>
        </p:sp>
        <p:sp>
          <p:nvSpPr>
            <p:cNvPr id="15" name="正方形/長方形 14">
              <a:extLst>
                <a:ext uri="{FF2B5EF4-FFF2-40B4-BE49-F238E27FC236}">
                  <a16:creationId xmlns:a16="http://schemas.microsoft.com/office/drawing/2014/main" id="{9A41FDEE-1F70-4B1A-7723-EC215ECCAE46}"/>
                </a:ext>
              </a:extLst>
            </p:cNvPr>
            <p:cNvSpPr/>
            <p:nvPr/>
          </p:nvSpPr>
          <p:spPr bwMode="auto">
            <a:xfrm>
              <a:off x="3666951" y="2508672"/>
              <a:ext cx="3960000" cy="666129"/>
            </a:xfrm>
            <a:custGeom>
              <a:avLst/>
              <a:gdLst>
                <a:gd name="connsiteX0" fmla="*/ 0 w 3960000"/>
                <a:gd name="connsiteY0" fmla="*/ 0 h 540000"/>
                <a:gd name="connsiteX1" fmla="*/ 3960000 w 3960000"/>
                <a:gd name="connsiteY1" fmla="*/ 0 h 540000"/>
                <a:gd name="connsiteX2" fmla="*/ 3960000 w 3960000"/>
                <a:gd name="connsiteY2" fmla="*/ 540000 h 540000"/>
                <a:gd name="connsiteX3" fmla="*/ 0 w 3960000"/>
                <a:gd name="connsiteY3" fmla="*/ 540000 h 540000"/>
                <a:gd name="connsiteX4" fmla="*/ 0 w 3960000"/>
                <a:gd name="connsiteY4" fmla="*/ 0 h 540000"/>
                <a:gd name="connsiteX0" fmla="*/ 0 w 3960000"/>
                <a:gd name="connsiteY0" fmla="*/ 67500 h 607500"/>
                <a:gd name="connsiteX1" fmla="*/ 3960000 w 3960000"/>
                <a:gd name="connsiteY1" fmla="*/ 67500 h 607500"/>
                <a:gd name="connsiteX2" fmla="*/ 3960000 w 3960000"/>
                <a:gd name="connsiteY2" fmla="*/ 607500 h 607500"/>
                <a:gd name="connsiteX3" fmla="*/ 0 w 3960000"/>
                <a:gd name="connsiteY3" fmla="*/ 607500 h 607500"/>
                <a:gd name="connsiteX4" fmla="*/ 0 w 3960000"/>
                <a:gd name="connsiteY4" fmla="*/ 67500 h 607500"/>
                <a:gd name="connsiteX0" fmla="*/ 0 w 3960000"/>
                <a:gd name="connsiteY0" fmla="*/ 70376 h 610376"/>
                <a:gd name="connsiteX1" fmla="*/ 1892596 w 3960000"/>
                <a:gd name="connsiteY1" fmla="*/ 6581 h 610376"/>
                <a:gd name="connsiteX2" fmla="*/ 3960000 w 3960000"/>
                <a:gd name="connsiteY2" fmla="*/ 70376 h 610376"/>
                <a:gd name="connsiteX3" fmla="*/ 3960000 w 3960000"/>
                <a:gd name="connsiteY3" fmla="*/ 610376 h 610376"/>
                <a:gd name="connsiteX4" fmla="*/ 0 w 3960000"/>
                <a:gd name="connsiteY4" fmla="*/ 610376 h 610376"/>
                <a:gd name="connsiteX5" fmla="*/ 0 w 3960000"/>
                <a:gd name="connsiteY5" fmla="*/ 70376 h 610376"/>
                <a:gd name="connsiteX0" fmla="*/ 0 w 3960000"/>
                <a:gd name="connsiteY0" fmla="*/ 75151 h 615151"/>
                <a:gd name="connsiteX1" fmla="*/ 1892596 w 3960000"/>
                <a:gd name="connsiteY1" fmla="*/ 11356 h 615151"/>
                <a:gd name="connsiteX2" fmla="*/ 3046229 w 3960000"/>
                <a:gd name="connsiteY2" fmla="*/ 6040 h 615151"/>
                <a:gd name="connsiteX3" fmla="*/ 3960000 w 3960000"/>
                <a:gd name="connsiteY3" fmla="*/ 75151 h 615151"/>
                <a:gd name="connsiteX4" fmla="*/ 3960000 w 3960000"/>
                <a:gd name="connsiteY4" fmla="*/ 615151 h 615151"/>
                <a:gd name="connsiteX5" fmla="*/ 0 w 3960000"/>
                <a:gd name="connsiteY5" fmla="*/ 615151 h 615151"/>
                <a:gd name="connsiteX6" fmla="*/ 0 w 3960000"/>
                <a:gd name="connsiteY6" fmla="*/ 75151 h 615151"/>
                <a:gd name="connsiteX0" fmla="*/ 0 w 3960000"/>
                <a:gd name="connsiteY0" fmla="*/ 74433 h 614433"/>
                <a:gd name="connsiteX1" fmla="*/ 1892596 w 3960000"/>
                <a:gd name="connsiteY1" fmla="*/ 10638 h 614433"/>
                <a:gd name="connsiteX2" fmla="*/ 2472071 w 3960000"/>
                <a:gd name="connsiteY2" fmla="*/ 5323 h 614433"/>
                <a:gd name="connsiteX3" fmla="*/ 3046229 w 3960000"/>
                <a:gd name="connsiteY3" fmla="*/ 5322 h 614433"/>
                <a:gd name="connsiteX4" fmla="*/ 3960000 w 3960000"/>
                <a:gd name="connsiteY4" fmla="*/ 74433 h 614433"/>
                <a:gd name="connsiteX5" fmla="*/ 3960000 w 3960000"/>
                <a:gd name="connsiteY5" fmla="*/ 614433 h 614433"/>
                <a:gd name="connsiteX6" fmla="*/ 0 w 3960000"/>
                <a:gd name="connsiteY6" fmla="*/ 614433 h 614433"/>
                <a:gd name="connsiteX7" fmla="*/ 0 w 3960000"/>
                <a:gd name="connsiteY7" fmla="*/ 74433 h 614433"/>
                <a:gd name="connsiteX0" fmla="*/ 0 w 3960000"/>
                <a:gd name="connsiteY0" fmla="*/ 74433 h 614433"/>
                <a:gd name="connsiteX1" fmla="*/ 1435396 w 3960000"/>
                <a:gd name="connsiteY1" fmla="*/ 5323 h 614433"/>
                <a:gd name="connsiteX2" fmla="*/ 1892596 w 3960000"/>
                <a:gd name="connsiteY2" fmla="*/ 10638 h 614433"/>
                <a:gd name="connsiteX3" fmla="*/ 2472071 w 3960000"/>
                <a:gd name="connsiteY3" fmla="*/ 5323 h 614433"/>
                <a:gd name="connsiteX4" fmla="*/ 3046229 w 3960000"/>
                <a:gd name="connsiteY4" fmla="*/ 5322 h 614433"/>
                <a:gd name="connsiteX5" fmla="*/ 3960000 w 3960000"/>
                <a:gd name="connsiteY5" fmla="*/ 74433 h 614433"/>
                <a:gd name="connsiteX6" fmla="*/ 3960000 w 3960000"/>
                <a:gd name="connsiteY6" fmla="*/ 614433 h 614433"/>
                <a:gd name="connsiteX7" fmla="*/ 0 w 3960000"/>
                <a:gd name="connsiteY7" fmla="*/ 614433 h 614433"/>
                <a:gd name="connsiteX8" fmla="*/ 0 w 3960000"/>
                <a:gd name="connsiteY8" fmla="*/ 74433 h 614433"/>
                <a:gd name="connsiteX0" fmla="*/ 0 w 3960000"/>
                <a:gd name="connsiteY0" fmla="*/ 78728 h 618728"/>
                <a:gd name="connsiteX1" fmla="*/ 887819 w 3960000"/>
                <a:gd name="connsiteY1" fmla="*/ 4301 h 618728"/>
                <a:gd name="connsiteX2" fmla="*/ 1435396 w 3960000"/>
                <a:gd name="connsiteY2" fmla="*/ 9618 h 618728"/>
                <a:gd name="connsiteX3" fmla="*/ 1892596 w 3960000"/>
                <a:gd name="connsiteY3" fmla="*/ 14933 h 618728"/>
                <a:gd name="connsiteX4" fmla="*/ 2472071 w 3960000"/>
                <a:gd name="connsiteY4" fmla="*/ 9618 h 618728"/>
                <a:gd name="connsiteX5" fmla="*/ 3046229 w 3960000"/>
                <a:gd name="connsiteY5" fmla="*/ 9617 h 618728"/>
                <a:gd name="connsiteX6" fmla="*/ 3960000 w 3960000"/>
                <a:gd name="connsiteY6" fmla="*/ 78728 h 618728"/>
                <a:gd name="connsiteX7" fmla="*/ 3960000 w 3960000"/>
                <a:gd name="connsiteY7" fmla="*/ 618728 h 618728"/>
                <a:gd name="connsiteX8" fmla="*/ 0 w 3960000"/>
                <a:gd name="connsiteY8" fmla="*/ 618728 h 618728"/>
                <a:gd name="connsiteX9" fmla="*/ 0 w 3960000"/>
                <a:gd name="connsiteY9" fmla="*/ 78728 h 618728"/>
                <a:gd name="connsiteX0" fmla="*/ 0 w 3960000"/>
                <a:gd name="connsiteY0" fmla="*/ 93820 h 633820"/>
                <a:gd name="connsiteX1" fmla="*/ 414671 w 3960000"/>
                <a:gd name="connsiteY1" fmla="*/ 3445 h 633820"/>
                <a:gd name="connsiteX2" fmla="*/ 887819 w 3960000"/>
                <a:gd name="connsiteY2" fmla="*/ 19393 h 633820"/>
                <a:gd name="connsiteX3" fmla="*/ 1435396 w 3960000"/>
                <a:gd name="connsiteY3" fmla="*/ 24710 h 633820"/>
                <a:gd name="connsiteX4" fmla="*/ 1892596 w 3960000"/>
                <a:gd name="connsiteY4" fmla="*/ 30025 h 633820"/>
                <a:gd name="connsiteX5" fmla="*/ 2472071 w 3960000"/>
                <a:gd name="connsiteY5" fmla="*/ 24710 h 633820"/>
                <a:gd name="connsiteX6" fmla="*/ 3046229 w 3960000"/>
                <a:gd name="connsiteY6" fmla="*/ 24709 h 633820"/>
                <a:gd name="connsiteX7" fmla="*/ 3960000 w 3960000"/>
                <a:gd name="connsiteY7" fmla="*/ 93820 h 633820"/>
                <a:gd name="connsiteX8" fmla="*/ 3960000 w 3960000"/>
                <a:gd name="connsiteY8" fmla="*/ 633820 h 633820"/>
                <a:gd name="connsiteX9" fmla="*/ 0 w 3960000"/>
                <a:gd name="connsiteY9" fmla="*/ 633820 h 633820"/>
                <a:gd name="connsiteX10" fmla="*/ 0 w 3960000"/>
                <a:gd name="connsiteY10" fmla="*/ 93820 h 633820"/>
                <a:gd name="connsiteX0" fmla="*/ 0 w 3960000"/>
                <a:gd name="connsiteY0" fmla="*/ 93820 h 633820"/>
                <a:gd name="connsiteX1" fmla="*/ 414671 w 3960000"/>
                <a:gd name="connsiteY1" fmla="*/ 3445 h 633820"/>
                <a:gd name="connsiteX2" fmla="*/ 887819 w 3960000"/>
                <a:gd name="connsiteY2" fmla="*/ 19393 h 633820"/>
                <a:gd name="connsiteX3" fmla="*/ 1435396 w 3960000"/>
                <a:gd name="connsiteY3" fmla="*/ 24710 h 633820"/>
                <a:gd name="connsiteX4" fmla="*/ 1892596 w 3960000"/>
                <a:gd name="connsiteY4" fmla="*/ 30025 h 633820"/>
                <a:gd name="connsiteX5" fmla="*/ 2472071 w 3960000"/>
                <a:gd name="connsiteY5" fmla="*/ 24710 h 633820"/>
                <a:gd name="connsiteX6" fmla="*/ 3046229 w 3960000"/>
                <a:gd name="connsiteY6" fmla="*/ 24709 h 633820"/>
                <a:gd name="connsiteX7" fmla="*/ 3429001 w 3960000"/>
                <a:gd name="connsiteY7" fmla="*/ 24710 h 633820"/>
                <a:gd name="connsiteX8" fmla="*/ 3960000 w 3960000"/>
                <a:gd name="connsiteY8" fmla="*/ 93820 h 633820"/>
                <a:gd name="connsiteX9" fmla="*/ 3960000 w 3960000"/>
                <a:gd name="connsiteY9" fmla="*/ 633820 h 633820"/>
                <a:gd name="connsiteX10" fmla="*/ 0 w 3960000"/>
                <a:gd name="connsiteY10" fmla="*/ 633820 h 633820"/>
                <a:gd name="connsiteX11" fmla="*/ 0 w 3960000"/>
                <a:gd name="connsiteY11" fmla="*/ 93820 h 633820"/>
                <a:gd name="connsiteX0" fmla="*/ 0 w 3960000"/>
                <a:gd name="connsiteY0" fmla="*/ 93820 h 633820"/>
                <a:gd name="connsiteX1" fmla="*/ 414671 w 3960000"/>
                <a:gd name="connsiteY1" fmla="*/ 3445 h 633820"/>
                <a:gd name="connsiteX2" fmla="*/ 887819 w 3960000"/>
                <a:gd name="connsiteY2" fmla="*/ 19393 h 633820"/>
                <a:gd name="connsiteX3" fmla="*/ 1435396 w 3960000"/>
                <a:gd name="connsiteY3" fmla="*/ 24710 h 633820"/>
                <a:gd name="connsiteX4" fmla="*/ 1892596 w 3960000"/>
                <a:gd name="connsiteY4" fmla="*/ 30025 h 633820"/>
                <a:gd name="connsiteX5" fmla="*/ 2472071 w 3960000"/>
                <a:gd name="connsiteY5" fmla="*/ 24710 h 633820"/>
                <a:gd name="connsiteX6" fmla="*/ 3046229 w 3960000"/>
                <a:gd name="connsiteY6" fmla="*/ 24709 h 633820"/>
                <a:gd name="connsiteX7" fmla="*/ 3429001 w 3960000"/>
                <a:gd name="connsiteY7" fmla="*/ 24710 h 633820"/>
                <a:gd name="connsiteX8" fmla="*/ 3769243 w 3960000"/>
                <a:gd name="connsiteY8" fmla="*/ 24710 h 633820"/>
                <a:gd name="connsiteX9" fmla="*/ 3960000 w 3960000"/>
                <a:gd name="connsiteY9" fmla="*/ 93820 h 633820"/>
                <a:gd name="connsiteX10" fmla="*/ 3960000 w 3960000"/>
                <a:gd name="connsiteY10" fmla="*/ 633820 h 633820"/>
                <a:gd name="connsiteX11" fmla="*/ 0 w 3960000"/>
                <a:gd name="connsiteY11" fmla="*/ 633820 h 633820"/>
                <a:gd name="connsiteX12" fmla="*/ 0 w 3960000"/>
                <a:gd name="connsiteY12" fmla="*/ 93820 h 633820"/>
                <a:gd name="connsiteX0" fmla="*/ 0 w 3960000"/>
                <a:gd name="connsiteY0" fmla="*/ 93820 h 633820"/>
                <a:gd name="connsiteX1" fmla="*/ 414671 w 3960000"/>
                <a:gd name="connsiteY1" fmla="*/ 3445 h 633820"/>
                <a:gd name="connsiteX2" fmla="*/ 887819 w 3960000"/>
                <a:gd name="connsiteY2" fmla="*/ 19393 h 633820"/>
                <a:gd name="connsiteX3" fmla="*/ 1435396 w 3960000"/>
                <a:gd name="connsiteY3" fmla="*/ 24710 h 633820"/>
                <a:gd name="connsiteX4" fmla="*/ 1892596 w 3960000"/>
                <a:gd name="connsiteY4" fmla="*/ 30025 h 633820"/>
                <a:gd name="connsiteX5" fmla="*/ 2472071 w 3960000"/>
                <a:gd name="connsiteY5" fmla="*/ 24710 h 633820"/>
                <a:gd name="connsiteX6" fmla="*/ 2775099 w 3960000"/>
                <a:gd name="connsiteY6" fmla="*/ 19393 h 633820"/>
                <a:gd name="connsiteX7" fmla="*/ 3046229 w 3960000"/>
                <a:gd name="connsiteY7" fmla="*/ 24709 h 633820"/>
                <a:gd name="connsiteX8" fmla="*/ 3429001 w 3960000"/>
                <a:gd name="connsiteY8" fmla="*/ 24710 h 633820"/>
                <a:gd name="connsiteX9" fmla="*/ 3769243 w 3960000"/>
                <a:gd name="connsiteY9" fmla="*/ 24710 h 633820"/>
                <a:gd name="connsiteX10" fmla="*/ 3960000 w 3960000"/>
                <a:gd name="connsiteY10" fmla="*/ 93820 h 633820"/>
                <a:gd name="connsiteX11" fmla="*/ 3960000 w 3960000"/>
                <a:gd name="connsiteY11" fmla="*/ 633820 h 633820"/>
                <a:gd name="connsiteX12" fmla="*/ 0 w 3960000"/>
                <a:gd name="connsiteY12" fmla="*/ 633820 h 633820"/>
                <a:gd name="connsiteX13" fmla="*/ 0 w 3960000"/>
                <a:gd name="connsiteY13" fmla="*/ 93820 h 633820"/>
                <a:gd name="connsiteX0" fmla="*/ 0 w 3960000"/>
                <a:gd name="connsiteY0" fmla="*/ 93820 h 633820"/>
                <a:gd name="connsiteX1" fmla="*/ 414671 w 3960000"/>
                <a:gd name="connsiteY1" fmla="*/ 3445 h 633820"/>
                <a:gd name="connsiteX2" fmla="*/ 887819 w 3960000"/>
                <a:gd name="connsiteY2" fmla="*/ 19393 h 633820"/>
                <a:gd name="connsiteX3" fmla="*/ 1435396 w 3960000"/>
                <a:gd name="connsiteY3" fmla="*/ 24710 h 633820"/>
                <a:gd name="connsiteX4" fmla="*/ 1892596 w 3960000"/>
                <a:gd name="connsiteY4" fmla="*/ 30025 h 633820"/>
                <a:gd name="connsiteX5" fmla="*/ 2472071 w 3960000"/>
                <a:gd name="connsiteY5" fmla="*/ 24710 h 633820"/>
                <a:gd name="connsiteX6" fmla="*/ 2775099 w 3960000"/>
                <a:gd name="connsiteY6" fmla="*/ 19393 h 633820"/>
                <a:gd name="connsiteX7" fmla="*/ 3046229 w 3960000"/>
                <a:gd name="connsiteY7" fmla="*/ 24709 h 633820"/>
                <a:gd name="connsiteX8" fmla="*/ 3269512 w 3960000"/>
                <a:gd name="connsiteY8" fmla="*/ 14077 h 633820"/>
                <a:gd name="connsiteX9" fmla="*/ 3429001 w 3960000"/>
                <a:gd name="connsiteY9" fmla="*/ 24710 h 633820"/>
                <a:gd name="connsiteX10" fmla="*/ 3769243 w 3960000"/>
                <a:gd name="connsiteY10" fmla="*/ 24710 h 633820"/>
                <a:gd name="connsiteX11" fmla="*/ 3960000 w 3960000"/>
                <a:gd name="connsiteY11" fmla="*/ 93820 h 633820"/>
                <a:gd name="connsiteX12" fmla="*/ 3960000 w 3960000"/>
                <a:gd name="connsiteY12" fmla="*/ 633820 h 633820"/>
                <a:gd name="connsiteX13" fmla="*/ 0 w 3960000"/>
                <a:gd name="connsiteY13" fmla="*/ 633820 h 633820"/>
                <a:gd name="connsiteX14" fmla="*/ 0 w 3960000"/>
                <a:gd name="connsiteY14" fmla="*/ 93820 h 633820"/>
                <a:gd name="connsiteX0" fmla="*/ 0 w 3960000"/>
                <a:gd name="connsiteY0" fmla="*/ 93820 h 633820"/>
                <a:gd name="connsiteX1" fmla="*/ 414671 w 3960000"/>
                <a:gd name="connsiteY1" fmla="*/ 3445 h 633820"/>
                <a:gd name="connsiteX2" fmla="*/ 887819 w 3960000"/>
                <a:gd name="connsiteY2" fmla="*/ 19393 h 633820"/>
                <a:gd name="connsiteX3" fmla="*/ 1435396 w 3960000"/>
                <a:gd name="connsiteY3" fmla="*/ 24710 h 633820"/>
                <a:gd name="connsiteX4" fmla="*/ 1892596 w 3960000"/>
                <a:gd name="connsiteY4" fmla="*/ 30025 h 633820"/>
                <a:gd name="connsiteX5" fmla="*/ 2179675 w 3960000"/>
                <a:gd name="connsiteY5" fmla="*/ 30026 h 633820"/>
                <a:gd name="connsiteX6" fmla="*/ 2472071 w 3960000"/>
                <a:gd name="connsiteY6" fmla="*/ 24710 h 633820"/>
                <a:gd name="connsiteX7" fmla="*/ 2775099 w 3960000"/>
                <a:gd name="connsiteY7" fmla="*/ 19393 h 633820"/>
                <a:gd name="connsiteX8" fmla="*/ 3046229 w 3960000"/>
                <a:gd name="connsiteY8" fmla="*/ 24709 h 633820"/>
                <a:gd name="connsiteX9" fmla="*/ 3269512 w 3960000"/>
                <a:gd name="connsiteY9" fmla="*/ 14077 h 633820"/>
                <a:gd name="connsiteX10" fmla="*/ 3429001 w 3960000"/>
                <a:gd name="connsiteY10" fmla="*/ 24710 h 633820"/>
                <a:gd name="connsiteX11" fmla="*/ 3769243 w 3960000"/>
                <a:gd name="connsiteY11" fmla="*/ 24710 h 633820"/>
                <a:gd name="connsiteX12" fmla="*/ 3960000 w 3960000"/>
                <a:gd name="connsiteY12" fmla="*/ 93820 h 633820"/>
                <a:gd name="connsiteX13" fmla="*/ 3960000 w 3960000"/>
                <a:gd name="connsiteY13" fmla="*/ 633820 h 633820"/>
                <a:gd name="connsiteX14" fmla="*/ 0 w 3960000"/>
                <a:gd name="connsiteY14" fmla="*/ 633820 h 633820"/>
                <a:gd name="connsiteX15" fmla="*/ 0 w 3960000"/>
                <a:gd name="connsiteY15" fmla="*/ 93820 h 633820"/>
                <a:gd name="connsiteX0" fmla="*/ 0 w 3960000"/>
                <a:gd name="connsiteY0" fmla="*/ 93820 h 633820"/>
                <a:gd name="connsiteX1" fmla="*/ 414671 w 3960000"/>
                <a:gd name="connsiteY1" fmla="*/ 3445 h 633820"/>
                <a:gd name="connsiteX2" fmla="*/ 887819 w 3960000"/>
                <a:gd name="connsiteY2" fmla="*/ 19393 h 633820"/>
                <a:gd name="connsiteX3" fmla="*/ 1435396 w 3960000"/>
                <a:gd name="connsiteY3" fmla="*/ 24710 h 633820"/>
                <a:gd name="connsiteX4" fmla="*/ 1685261 w 3960000"/>
                <a:gd name="connsiteY4" fmla="*/ 19393 h 633820"/>
                <a:gd name="connsiteX5" fmla="*/ 1892596 w 3960000"/>
                <a:gd name="connsiteY5" fmla="*/ 30025 h 633820"/>
                <a:gd name="connsiteX6" fmla="*/ 2179675 w 3960000"/>
                <a:gd name="connsiteY6" fmla="*/ 30026 h 633820"/>
                <a:gd name="connsiteX7" fmla="*/ 2472071 w 3960000"/>
                <a:gd name="connsiteY7" fmla="*/ 24710 h 633820"/>
                <a:gd name="connsiteX8" fmla="*/ 2775099 w 3960000"/>
                <a:gd name="connsiteY8" fmla="*/ 19393 h 633820"/>
                <a:gd name="connsiteX9" fmla="*/ 3046229 w 3960000"/>
                <a:gd name="connsiteY9" fmla="*/ 24709 h 633820"/>
                <a:gd name="connsiteX10" fmla="*/ 3269512 w 3960000"/>
                <a:gd name="connsiteY10" fmla="*/ 14077 h 633820"/>
                <a:gd name="connsiteX11" fmla="*/ 3429001 w 3960000"/>
                <a:gd name="connsiteY11" fmla="*/ 24710 h 633820"/>
                <a:gd name="connsiteX12" fmla="*/ 3769243 w 3960000"/>
                <a:gd name="connsiteY12" fmla="*/ 24710 h 633820"/>
                <a:gd name="connsiteX13" fmla="*/ 3960000 w 3960000"/>
                <a:gd name="connsiteY13" fmla="*/ 93820 h 633820"/>
                <a:gd name="connsiteX14" fmla="*/ 3960000 w 3960000"/>
                <a:gd name="connsiteY14" fmla="*/ 633820 h 633820"/>
                <a:gd name="connsiteX15" fmla="*/ 0 w 3960000"/>
                <a:gd name="connsiteY15" fmla="*/ 633820 h 633820"/>
                <a:gd name="connsiteX16" fmla="*/ 0 w 3960000"/>
                <a:gd name="connsiteY16" fmla="*/ 93820 h 633820"/>
                <a:gd name="connsiteX0" fmla="*/ 0 w 3960000"/>
                <a:gd name="connsiteY0" fmla="*/ 93740 h 633740"/>
                <a:gd name="connsiteX1" fmla="*/ 414671 w 3960000"/>
                <a:gd name="connsiteY1" fmla="*/ 3365 h 633740"/>
                <a:gd name="connsiteX2" fmla="*/ 887819 w 3960000"/>
                <a:gd name="connsiteY2" fmla="*/ 19313 h 633740"/>
                <a:gd name="connsiteX3" fmla="*/ 1132368 w 3960000"/>
                <a:gd name="connsiteY3" fmla="*/ 19313 h 633740"/>
                <a:gd name="connsiteX4" fmla="*/ 1435396 w 3960000"/>
                <a:gd name="connsiteY4" fmla="*/ 24630 h 633740"/>
                <a:gd name="connsiteX5" fmla="*/ 1685261 w 3960000"/>
                <a:gd name="connsiteY5" fmla="*/ 19313 h 633740"/>
                <a:gd name="connsiteX6" fmla="*/ 1892596 w 3960000"/>
                <a:gd name="connsiteY6" fmla="*/ 29945 h 633740"/>
                <a:gd name="connsiteX7" fmla="*/ 2179675 w 3960000"/>
                <a:gd name="connsiteY7" fmla="*/ 29946 h 633740"/>
                <a:gd name="connsiteX8" fmla="*/ 2472071 w 3960000"/>
                <a:gd name="connsiteY8" fmla="*/ 24630 h 633740"/>
                <a:gd name="connsiteX9" fmla="*/ 2775099 w 3960000"/>
                <a:gd name="connsiteY9" fmla="*/ 19313 h 633740"/>
                <a:gd name="connsiteX10" fmla="*/ 3046229 w 3960000"/>
                <a:gd name="connsiteY10" fmla="*/ 24629 h 633740"/>
                <a:gd name="connsiteX11" fmla="*/ 3269512 w 3960000"/>
                <a:gd name="connsiteY11" fmla="*/ 13997 h 633740"/>
                <a:gd name="connsiteX12" fmla="*/ 3429001 w 3960000"/>
                <a:gd name="connsiteY12" fmla="*/ 24630 h 633740"/>
                <a:gd name="connsiteX13" fmla="*/ 3769243 w 3960000"/>
                <a:gd name="connsiteY13" fmla="*/ 24630 h 633740"/>
                <a:gd name="connsiteX14" fmla="*/ 3960000 w 3960000"/>
                <a:gd name="connsiteY14" fmla="*/ 93740 h 633740"/>
                <a:gd name="connsiteX15" fmla="*/ 3960000 w 3960000"/>
                <a:gd name="connsiteY15" fmla="*/ 633740 h 633740"/>
                <a:gd name="connsiteX16" fmla="*/ 0 w 3960000"/>
                <a:gd name="connsiteY16" fmla="*/ 633740 h 633740"/>
                <a:gd name="connsiteX17" fmla="*/ 0 w 3960000"/>
                <a:gd name="connsiteY17" fmla="*/ 93740 h 633740"/>
                <a:gd name="connsiteX0" fmla="*/ 0 w 3960000"/>
                <a:gd name="connsiteY0" fmla="*/ 97699 h 637699"/>
                <a:gd name="connsiteX1" fmla="*/ 414671 w 3960000"/>
                <a:gd name="connsiteY1" fmla="*/ 7324 h 637699"/>
                <a:gd name="connsiteX2" fmla="*/ 659219 w 3960000"/>
                <a:gd name="connsiteY2" fmla="*/ 7324 h 637699"/>
                <a:gd name="connsiteX3" fmla="*/ 887819 w 3960000"/>
                <a:gd name="connsiteY3" fmla="*/ 23272 h 637699"/>
                <a:gd name="connsiteX4" fmla="*/ 1132368 w 3960000"/>
                <a:gd name="connsiteY4" fmla="*/ 23272 h 637699"/>
                <a:gd name="connsiteX5" fmla="*/ 1435396 w 3960000"/>
                <a:gd name="connsiteY5" fmla="*/ 28589 h 637699"/>
                <a:gd name="connsiteX6" fmla="*/ 1685261 w 3960000"/>
                <a:gd name="connsiteY6" fmla="*/ 23272 h 637699"/>
                <a:gd name="connsiteX7" fmla="*/ 1892596 w 3960000"/>
                <a:gd name="connsiteY7" fmla="*/ 33904 h 637699"/>
                <a:gd name="connsiteX8" fmla="*/ 2179675 w 3960000"/>
                <a:gd name="connsiteY8" fmla="*/ 33905 h 637699"/>
                <a:gd name="connsiteX9" fmla="*/ 2472071 w 3960000"/>
                <a:gd name="connsiteY9" fmla="*/ 28589 h 637699"/>
                <a:gd name="connsiteX10" fmla="*/ 2775099 w 3960000"/>
                <a:gd name="connsiteY10" fmla="*/ 23272 h 637699"/>
                <a:gd name="connsiteX11" fmla="*/ 3046229 w 3960000"/>
                <a:gd name="connsiteY11" fmla="*/ 28588 h 637699"/>
                <a:gd name="connsiteX12" fmla="*/ 3269512 w 3960000"/>
                <a:gd name="connsiteY12" fmla="*/ 17956 h 637699"/>
                <a:gd name="connsiteX13" fmla="*/ 3429001 w 3960000"/>
                <a:gd name="connsiteY13" fmla="*/ 28589 h 637699"/>
                <a:gd name="connsiteX14" fmla="*/ 3769243 w 3960000"/>
                <a:gd name="connsiteY14" fmla="*/ 28589 h 637699"/>
                <a:gd name="connsiteX15" fmla="*/ 3960000 w 3960000"/>
                <a:gd name="connsiteY15" fmla="*/ 97699 h 637699"/>
                <a:gd name="connsiteX16" fmla="*/ 3960000 w 3960000"/>
                <a:gd name="connsiteY16" fmla="*/ 637699 h 637699"/>
                <a:gd name="connsiteX17" fmla="*/ 0 w 3960000"/>
                <a:gd name="connsiteY17" fmla="*/ 637699 h 637699"/>
                <a:gd name="connsiteX18" fmla="*/ 0 w 3960000"/>
                <a:gd name="connsiteY18" fmla="*/ 97699 h 637699"/>
                <a:gd name="connsiteX0" fmla="*/ 0 w 3960000"/>
                <a:gd name="connsiteY0" fmla="*/ 97699 h 637699"/>
                <a:gd name="connsiteX1" fmla="*/ 170122 w 3960000"/>
                <a:gd name="connsiteY1" fmla="*/ 23273 h 637699"/>
                <a:gd name="connsiteX2" fmla="*/ 414671 w 3960000"/>
                <a:gd name="connsiteY2" fmla="*/ 7324 h 637699"/>
                <a:gd name="connsiteX3" fmla="*/ 659219 w 3960000"/>
                <a:gd name="connsiteY3" fmla="*/ 7324 h 637699"/>
                <a:gd name="connsiteX4" fmla="*/ 887819 w 3960000"/>
                <a:gd name="connsiteY4" fmla="*/ 23272 h 637699"/>
                <a:gd name="connsiteX5" fmla="*/ 1132368 w 3960000"/>
                <a:gd name="connsiteY5" fmla="*/ 23272 h 637699"/>
                <a:gd name="connsiteX6" fmla="*/ 1435396 w 3960000"/>
                <a:gd name="connsiteY6" fmla="*/ 28589 h 637699"/>
                <a:gd name="connsiteX7" fmla="*/ 1685261 w 3960000"/>
                <a:gd name="connsiteY7" fmla="*/ 23272 h 637699"/>
                <a:gd name="connsiteX8" fmla="*/ 1892596 w 3960000"/>
                <a:gd name="connsiteY8" fmla="*/ 33904 h 637699"/>
                <a:gd name="connsiteX9" fmla="*/ 2179675 w 3960000"/>
                <a:gd name="connsiteY9" fmla="*/ 33905 h 637699"/>
                <a:gd name="connsiteX10" fmla="*/ 2472071 w 3960000"/>
                <a:gd name="connsiteY10" fmla="*/ 28589 h 637699"/>
                <a:gd name="connsiteX11" fmla="*/ 2775099 w 3960000"/>
                <a:gd name="connsiteY11" fmla="*/ 23272 h 637699"/>
                <a:gd name="connsiteX12" fmla="*/ 3046229 w 3960000"/>
                <a:gd name="connsiteY12" fmla="*/ 28588 h 637699"/>
                <a:gd name="connsiteX13" fmla="*/ 3269512 w 3960000"/>
                <a:gd name="connsiteY13" fmla="*/ 17956 h 637699"/>
                <a:gd name="connsiteX14" fmla="*/ 3429001 w 3960000"/>
                <a:gd name="connsiteY14" fmla="*/ 28589 h 637699"/>
                <a:gd name="connsiteX15" fmla="*/ 3769243 w 3960000"/>
                <a:gd name="connsiteY15" fmla="*/ 28589 h 637699"/>
                <a:gd name="connsiteX16" fmla="*/ 3960000 w 3960000"/>
                <a:gd name="connsiteY16" fmla="*/ 97699 h 637699"/>
                <a:gd name="connsiteX17" fmla="*/ 3960000 w 3960000"/>
                <a:gd name="connsiteY17" fmla="*/ 637699 h 637699"/>
                <a:gd name="connsiteX18" fmla="*/ 0 w 3960000"/>
                <a:gd name="connsiteY18" fmla="*/ 637699 h 637699"/>
                <a:gd name="connsiteX19" fmla="*/ 0 w 3960000"/>
                <a:gd name="connsiteY19" fmla="*/ 97699 h 637699"/>
                <a:gd name="connsiteX0" fmla="*/ 0 w 3960000"/>
                <a:gd name="connsiteY0" fmla="*/ 97699 h 637699"/>
                <a:gd name="connsiteX1" fmla="*/ 174671 w 3960000"/>
                <a:gd name="connsiteY1" fmla="*/ 50569 h 637699"/>
                <a:gd name="connsiteX2" fmla="*/ 414671 w 3960000"/>
                <a:gd name="connsiteY2" fmla="*/ 7324 h 637699"/>
                <a:gd name="connsiteX3" fmla="*/ 659219 w 3960000"/>
                <a:gd name="connsiteY3" fmla="*/ 7324 h 637699"/>
                <a:gd name="connsiteX4" fmla="*/ 887819 w 3960000"/>
                <a:gd name="connsiteY4" fmla="*/ 23272 h 637699"/>
                <a:gd name="connsiteX5" fmla="*/ 1132368 w 3960000"/>
                <a:gd name="connsiteY5" fmla="*/ 23272 h 637699"/>
                <a:gd name="connsiteX6" fmla="*/ 1435396 w 3960000"/>
                <a:gd name="connsiteY6" fmla="*/ 28589 h 637699"/>
                <a:gd name="connsiteX7" fmla="*/ 1685261 w 3960000"/>
                <a:gd name="connsiteY7" fmla="*/ 23272 h 637699"/>
                <a:gd name="connsiteX8" fmla="*/ 1892596 w 3960000"/>
                <a:gd name="connsiteY8" fmla="*/ 33904 h 637699"/>
                <a:gd name="connsiteX9" fmla="*/ 2179675 w 3960000"/>
                <a:gd name="connsiteY9" fmla="*/ 33905 h 637699"/>
                <a:gd name="connsiteX10" fmla="*/ 2472071 w 3960000"/>
                <a:gd name="connsiteY10" fmla="*/ 28589 h 637699"/>
                <a:gd name="connsiteX11" fmla="*/ 2775099 w 3960000"/>
                <a:gd name="connsiteY11" fmla="*/ 23272 h 637699"/>
                <a:gd name="connsiteX12" fmla="*/ 3046229 w 3960000"/>
                <a:gd name="connsiteY12" fmla="*/ 28588 h 637699"/>
                <a:gd name="connsiteX13" fmla="*/ 3269512 w 3960000"/>
                <a:gd name="connsiteY13" fmla="*/ 17956 h 637699"/>
                <a:gd name="connsiteX14" fmla="*/ 3429001 w 3960000"/>
                <a:gd name="connsiteY14" fmla="*/ 28589 h 637699"/>
                <a:gd name="connsiteX15" fmla="*/ 3769243 w 3960000"/>
                <a:gd name="connsiteY15" fmla="*/ 28589 h 637699"/>
                <a:gd name="connsiteX16" fmla="*/ 3960000 w 3960000"/>
                <a:gd name="connsiteY16" fmla="*/ 97699 h 637699"/>
                <a:gd name="connsiteX17" fmla="*/ 3960000 w 3960000"/>
                <a:gd name="connsiteY17" fmla="*/ 637699 h 637699"/>
                <a:gd name="connsiteX18" fmla="*/ 0 w 3960000"/>
                <a:gd name="connsiteY18" fmla="*/ 637699 h 637699"/>
                <a:gd name="connsiteX19" fmla="*/ 0 w 3960000"/>
                <a:gd name="connsiteY19" fmla="*/ 97699 h 637699"/>
                <a:gd name="connsiteX0" fmla="*/ 0 w 3960000"/>
                <a:gd name="connsiteY0" fmla="*/ 97699 h 637699"/>
                <a:gd name="connsiteX1" fmla="*/ 174671 w 3960000"/>
                <a:gd name="connsiteY1" fmla="*/ 50569 h 637699"/>
                <a:gd name="connsiteX2" fmla="*/ 410121 w 3960000"/>
                <a:gd name="connsiteY2" fmla="*/ 7324 h 637699"/>
                <a:gd name="connsiteX3" fmla="*/ 659219 w 3960000"/>
                <a:gd name="connsiteY3" fmla="*/ 7324 h 637699"/>
                <a:gd name="connsiteX4" fmla="*/ 887819 w 3960000"/>
                <a:gd name="connsiteY4" fmla="*/ 23272 h 637699"/>
                <a:gd name="connsiteX5" fmla="*/ 1132368 w 3960000"/>
                <a:gd name="connsiteY5" fmla="*/ 23272 h 637699"/>
                <a:gd name="connsiteX6" fmla="*/ 1435396 w 3960000"/>
                <a:gd name="connsiteY6" fmla="*/ 28589 h 637699"/>
                <a:gd name="connsiteX7" fmla="*/ 1685261 w 3960000"/>
                <a:gd name="connsiteY7" fmla="*/ 23272 h 637699"/>
                <a:gd name="connsiteX8" fmla="*/ 1892596 w 3960000"/>
                <a:gd name="connsiteY8" fmla="*/ 33904 h 637699"/>
                <a:gd name="connsiteX9" fmla="*/ 2179675 w 3960000"/>
                <a:gd name="connsiteY9" fmla="*/ 33905 h 637699"/>
                <a:gd name="connsiteX10" fmla="*/ 2472071 w 3960000"/>
                <a:gd name="connsiteY10" fmla="*/ 28589 h 637699"/>
                <a:gd name="connsiteX11" fmla="*/ 2775099 w 3960000"/>
                <a:gd name="connsiteY11" fmla="*/ 23272 h 637699"/>
                <a:gd name="connsiteX12" fmla="*/ 3046229 w 3960000"/>
                <a:gd name="connsiteY12" fmla="*/ 28588 h 637699"/>
                <a:gd name="connsiteX13" fmla="*/ 3269512 w 3960000"/>
                <a:gd name="connsiteY13" fmla="*/ 17956 h 637699"/>
                <a:gd name="connsiteX14" fmla="*/ 3429001 w 3960000"/>
                <a:gd name="connsiteY14" fmla="*/ 28589 h 637699"/>
                <a:gd name="connsiteX15" fmla="*/ 3769243 w 3960000"/>
                <a:gd name="connsiteY15" fmla="*/ 28589 h 637699"/>
                <a:gd name="connsiteX16" fmla="*/ 3960000 w 3960000"/>
                <a:gd name="connsiteY16" fmla="*/ 97699 h 637699"/>
                <a:gd name="connsiteX17" fmla="*/ 3960000 w 3960000"/>
                <a:gd name="connsiteY17" fmla="*/ 637699 h 637699"/>
                <a:gd name="connsiteX18" fmla="*/ 0 w 3960000"/>
                <a:gd name="connsiteY18" fmla="*/ 637699 h 637699"/>
                <a:gd name="connsiteX19" fmla="*/ 0 w 3960000"/>
                <a:gd name="connsiteY19" fmla="*/ 97699 h 637699"/>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87819 w 3960000"/>
                <a:gd name="connsiteY4" fmla="*/ 19349 h 633776"/>
                <a:gd name="connsiteX5" fmla="*/ 1132368 w 3960000"/>
                <a:gd name="connsiteY5" fmla="*/ 19349 h 633776"/>
                <a:gd name="connsiteX6" fmla="*/ 1435396 w 3960000"/>
                <a:gd name="connsiteY6" fmla="*/ 24666 h 633776"/>
                <a:gd name="connsiteX7" fmla="*/ 1685261 w 3960000"/>
                <a:gd name="connsiteY7" fmla="*/ 19349 h 633776"/>
                <a:gd name="connsiteX8" fmla="*/ 1892596 w 3960000"/>
                <a:gd name="connsiteY8" fmla="*/ 29981 h 633776"/>
                <a:gd name="connsiteX9" fmla="*/ 2179675 w 3960000"/>
                <a:gd name="connsiteY9" fmla="*/ 29982 h 633776"/>
                <a:gd name="connsiteX10" fmla="*/ 2472071 w 3960000"/>
                <a:gd name="connsiteY10" fmla="*/ 24666 h 633776"/>
                <a:gd name="connsiteX11" fmla="*/ 2775099 w 3960000"/>
                <a:gd name="connsiteY11" fmla="*/ 19349 h 633776"/>
                <a:gd name="connsiteX12" fmla="*/ 3046229 w 3960000"/>
                <a:gd name="connsiteY12" fmla="*/ 24665 h 633776"/>
                <a:gd name="connsiteX13" fmla="*/ 3269512 w 3960000"/>
                <a:gd name="connsiteY13" fmla="*/ 14033 h 633776"/>
                <a:gd name="connsiteX14" fmla="*/ 3429001 w 3960000"/>
                <a:gd name="connsiteY14" fmla="*/ 24666 h 633776"/>
                <a:gd name="connsiteX15" fmla="*/ 3769243 w 3960000"/>
                <a:gd name="connsiteY15" fmla="*/ 24666 h 633776"/>
                <a:gd name="connsiteX16" fmla="*/ 3960000 w 3960000"/>
                <a:gd name="connsiteY16" fmla="*/ 93776 h 633776"/>
                <a:gd name="connsiteX17" fmla="*/ 3960000 w 3960000"/>
                <a:gd name="connsiteY17" fmla="*/ 633776 h 633776"/>
                <a:gd name="connsiteX18" fmla="*/ 0 w 3960000"/>
                <a:gd name="connsiteY18" fmla="*/ 633776 h 633776"/>
                <a:gd name="connsiteX19" fmla="*/ 0 w 3960000"/>
                <a:gd name="connsiteY19"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2368 w 3960000"/>
                <a:gd name="connsiteY5" fmla="*/ 19349 h 633776"/>
                <a:gd name="connsiteX6" fmla="*/ 1435396 w 3960000"/>
                <a:gd name="connsiteY6" fmla="*/ 24666 h 633776"/>
                <a:gd name="connsiteX7" fmla="*/ 1685261 w 3960000"/>
                <a:gd name="connsiteY7" fmla="*/ 19349 h 633776"/>
                <a:gd name="connsiteX8" fmla="*/ 1892596 w 3960000"/>
                <a:gd name="connsiteY8" fmla="*/ 29981 h 633776"/>
                <a:gd name="connsiteX9" fmla="*/ 2179675 w 3960000"/>
                <a:gd name="connsiteY9" fmla="*/ 29982 h 633776"/>
                <a:gd name="connsiteX10" fmla="*/ 2472071 w 3960000"/>
                <a:gd name="connsiteY10" fmla="*/ 24666 h 633776"/>
                <a:gd name="connsiteX11" fmla="*/ 2775099 w 3960000"/>
                <a:gd name="connsiteY11" fmla="*/ 19349 h 633776"/>
                <a:gd name="connsiteX12" fmla="*/ 3046229 w 3960000"/>
                <a:gd name="connsiteY12" fmla="*/ 24665 h 633776"/>
                <a:gd name="connsiteX13" fmla="*/ 3269512 w 3960000"/>
                <a:gd name="connsiteY13" fmla="*/ 14033 h 633776"/>
                <a:gd name="connsiteX14" fmla="*/ 3429001 w 3960000"/>
                <a:gd name="connsiteY14" fmla="*/ 24666 h 633776"/>
                <a:gd name="connsiteX15" fmla="*/ 3769243 w 3960000"/>
                <a:gd name="connsiteY15" fmla="*/ 24666 h 633776"/>
                <a:gd name="connsiteX16" fmla="*/ 3960000 w 3960000"/>
                <a:gd name="connsiteY16" fmla="*/ 93776 h 633776"/>
                <a:gd name="connsiteX17" fmla="*/ 3960000 w 3960000"/>
                <a:gd name="connsiteY17" fmla="*/ 633776 h 633776"/>
                <a:gd name="connsiteX18" fmla="*/ 0 w 3960000"/>
                <a:gd name="connsiteY18" fmla="*/ 633776 h 633776"/>
                <a:gd name="connsiteX19" fmla="*/ 0 w 3960000"/>
                <a:gd name="connsiteY19"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435396 w 3960000"/>
                <a:gd name="connsiteY6" fmla="*/ 24666 h 633776"/>
                <a:gd name="connsiteX7" fmla="*/ 1685261 w 3960000"/>
                <a:gd name="connsiteY7" fmla="*/ 19349 h 633776"/>
                <a:gd name="connsiteX8" fmla="*/ 1892596 w 3960000"/>
                <a:gd name="connsiteY8" fmla="*/ 29981 h 633776"/>
                <a:gd name="connsiteX9" fmla="*/ 2179675 w 3960000"/>
                <a:gd name="connsiteY9" fmla="*/ 29982 h 633776"/>
                <a:gd name="connsiteX10" fmla="*/ 2472071 w 3960000"/>
                <a:gd name="connsiteY10" fmla="*/ 24666 h 633776"/>
                <a:gd name="connsiteX11" fmla="*/ 2775099 w 3960000"/>
                <a:gd name="connsiteY11" fmla="*/ 19349 h 633776"/>
                <a:gd name="connsiteX12" fmla="*/ 3046229 w 3960000"/>
                <a:gd name="connsiteY12" fmla="*/ 24665 h 633776"/>
                <a:gd name="connsiteX13" fmla="*/ 3269512 w 3960000"/>
                <a:gd name="connsiteY13" fmla="*/ 14033 h 633776"/>
                <a:gd name="connsiteX14" fmla="*/ 3429001 w 3960000"/>
                <a:gd name="connsiteY14" fmla="*/ 24666 h 633776"/>
                <a:gd name="connsiteX15" fmla="*/ 3769243 w 3960000"/>
                <a:gd name="connsiteY15" fmla="*/ 24666 h 633776"/>
                <a:gd name="connsiteX16" fmla="*/ 3960000 w 3960000"/>
                <a:gd name="connsiteY16" fmla="*/ 93776 h 633776"/>
                <a:gd name="connsiteX17" fmla="*/ 3960000 w 3960000"/>
                <a:gd name="connsiteY17" fmla="*/ 633776 h 633776"/>
                <a:gd name="connsiteX18" fmla="*/ 0 w 3960000"/>
                <a:gd name="connsiteY18" fmla="*/ 633776 h 633776"/>
                <a:gd name="connsiteX19" fmla="*/ 0 w 3960000"/>
                <a:gd name="connsiteY19"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85261 w 3960000"/>
                <a:gd name="connsiteY7" fmla="*/ 19349 h 633776"/>
                <a:gd name="connsiteX8" fmla="*/ 1892596 w 3960000"/>
                <a:gd name="connsiteY8" fmla="*/ 29981 h 633776"/>
                <a:gd name="connsiteX9" fmla="*/ 2179675 w 3960000"/>
                <a:gd name="connsiteY9" fmla="*/ 29982 h 633776"/>
                <a:gd name="connsiteX10" fmla="*/ 2472071 w 3960000"/>
                <a:gd name="connsiteY10" fmla="*/ 24666 h 633776"/>
                <a:gd name="connsiteX11" fmla="*/ 2775099 w 3960000"/>
                <a:gd name="connsiteY11" fmla="*/ 19349 h 633776"/>
                <a:gd name="connsiteX12" fmla="*/ 3046229 w 3960000"/>
                <a:gd name="connsiteY12" fmla="*/ 24665 h 633776"/>
                <a:gd name="connsiteX13" fmla="*/ 3269512 w 3960000"/>
                <a:gd name="connsiteY13" fmla="*/ 14033 h 633776"/>
                <a:gd name="connsiteX14" fmla="*/ 3429001 w 3960000"/>
                <a:gd name="connsiteY14" fmla="*/ 24666 h 633776"/>
                <a:gd name="connsiteX15" fmla="*/ 3769243 w 3960000"/>
                <a:gd name="connsiteY15" fmla="*/ 24666 h 633776"/>
                <a:gd name="connsiteX16" fmla="*/ 3960000 w 3960000"/>
                <a:gd name="connsiteY16" fmla="*/ 93776 h 633776"/>
                <a:gd name="connsiteX17" fmla="*/ 3960000 w 3960000"/>
                <a:gd name="connsiteY17" fmla="*/ 633776 h 633776"/>
                <a:gd name="connsiteX18" fmla="*/ 0 w 3960000"/>
                <a:gd name="connsiteY18" fmla="*/ 633776 h 633776"/>
                <a:gd name="connsiteX19" fmla="*/ 0 w 3960000"/>
                <a:gd name="connsiteY19"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9981 h 633776"/>
                <a:gd name="connsiteX9" fmla="*/ 2179675 w 3960000"/>
                <a:gd name="connsiteY9" fmla="*/ 29982 h 633776"/>
                <a:gd name="connsiteX10" fmla="*/ 2472071 w 3960000"/>
                <a:gd name="connsiteY10" fmla="*/ 24666 h 633776"/>
                <a:gd name="connsiteX11" fmla="*/ 2775099 w 3960000"/>
                <a:gd name="connsiteY11" fmla="*/ 19349 h 633776"/>
                <a:gd name="connsiteX12" fmla="*/ 3046229 w 3960000"/>
                <a:gd name="connsiteY12" fmla="*/ 24665 h 633776"/>
                <a:gd name="connsiteX13" fmla="*/ 3269512 w 3960000"/>
                <a:gd name="connsiteY13" fmla="*/ 14033 h 633776"/>
                <a:gd name="connsiteX14" fmla="*/ 3429001 w 3960000"/>
                <a:gd name="connsiteY14" fmla="*/ 24666 h 633776"/>
                <a:gd name="connsiteX15" fmla="*/ 3769243 w 3960000"/>
                <a:gd name="connsiteY15" fmla="*/ 24666 h 633776"/>
                <a:gd name="connsiteX16" fmla="*/ 3960000 w 3960000"/>
                <a:gd name="connsiteY16" fmla="*/ 93776 h 633776"/>
                <a:gd name="connsiteX17" fmla="*/ 3960000 w 3960000"/>
                <a:gd name="connsiteY17" fmla="*/ 633776 h 633776"/>
                <a:gd name="connsiteX18" fmla="*/ 0 w 3960000"/>
                <a:gd name="connsiteY18" fmla="*/ 633776 h 633776"/>
                <a:gd name="connsiteX19" fmla="*/ 0 w 3960000"/>
                <a:gd name="connsiteY19"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79675 w 3960000"/>
                <a:gd name="connsiteY9" fmla="*/ 29982 h 633776"/>
                <a:gd name="connsiteX10" fmla="*/ 2472071 w 3960000"/>
                <a:gd name="connsiteY10" fmla="*/ 24666 h 633776"/>
                <a:gd name="connsiteX11" fmla="*/ 2775099 w 3960000"/>
                <a:gd name="connsiteY11" fmla="*/ 19349 h 633776"/>
                <a:gd name="connsiteX12" fmla="*/ 3046229 w 3960000"/>
                <a:gd name="connsiteY12" fmla="*/ 24665 h 633776"/>
                <a:gd name="connsiteX13" fmla="*/ 3269512 w 3960000"/>
                <a:gd name="connsiteY13" fmla="*/ 14033 h 633776"/>
                <a:gd name="connsiteX14" fmla="*/ 3429001 w 3960000"/>
                <a:gd name="connsiteY14" fmla="*/ 24666 h 633776"/>
                <a:gd name="connsiteX15" fmla="*/ 3769243 w 3960000"/>
                <a:gd name="connsiteY15" fmla="*/ 24666 h 633776"/>
                <a:gd name="connsiteX16" fmla="*/ 3960000 w 3960000"/>
                <a:gd name="connsiteY16" fmla="*/ 93776 h 633776"/>
                <a:gd name="connsiteX17" fmla="*/ 3960000 w 3960000"/>
                <a:gd name="connsiteY17" fmla="*/ 633776 h 633776"/>
                <a:gd name="connsiteX18" fmla="*/ 0 w 3960000"/>
                <a:gd name="connsiteY18" fmla="*/ 633776 h 633776"/>
                <a:gd name="connsiteX19" fmla="*/ 0 w 3960000"/>
                <a:gd name="connsiteY19"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38731 w 3960000"/>
                <a:gd name="connsiteY9" fmla="*/ 52728 h 633776"/>
                <a:gd name="connsiteX10" fmla="*/ 2472071 w 3960000"/>
                <a:gd name="connsiteY10" fmla="*/ 24666 h 633776"/>
                <a:gd name="connsiteX11" fmla="*/ 2775099 w 3960000"/>
                <a:gd name="connsiteY11" fmla="*/ 19349 h 633776"/>
                <a:gd name="connsiteX12" fmla="*/ 3046229 w 3960000"/>
                <a:gd name="connsiteY12" fmla="*/ 24665 h 633776"/>
                <a:gd name="connsiteX13" fmla="*/ 3269512 w 3960000"/>
                <a:gd name="connsiteY13" fmla="*/ 14033 h 633776"/>
                <a:gd name="connsiteX14" fmla="*/ 3429001 w 3960000"/>
                <a:gd name="connsiteY14" fmla="*/ 24666 h 633776"/>
                <a:gd name="connsiteX15" fmla="*/ 3769243 w 3960000"/>
                <a:gd name="connsiteY15" fmla="*/ 24666 h 633776"/>
                <a:gd name="connsiteX16" fmla="*/ 3960000 w 3960000"/>
                <a:gd name="connsiteY16" fmla="*/ 93776 h 633776"/>
                <a:gd name="connsiteX17" fmla="*/ 3960000 w 3960000"/>
                <a:gd name="connsiteY17" fmla="*/ 633776 h 633776"/>
                <a:gd name="connsiteX18" fmla="*/ 0 w 3960000"/>
                <a:gd name="connsiteY18" fmla="*/ 633776 h 633776"/>
                <a:gd name="connsiteX19" fmla="*/ 0 w 3960000"/>
                <a:gd name="connsiteY19"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38731 w 3960000"/>
                <a:gd name="connsiteY9" fmla="*/ 52728 h 633776"/>
                <a:gd name="connsiteX10" fmla="*/ 2371987 w 3960000"/>
                <a:gd name="connsiteY10" fmla="*/ 24666 h 633776"/>
                <a:gd name="connsiteX11" fmla="*/ 2775099 w 3960000"/>
                <a:gd name="connsiteY11" fmla="*/ 19349 h 633776"/>
                <a:gd name="connsiteX12" fmla="*/ 3046229 w 3960000"/>
                <a:gd name="connsiteY12" fmla="*/ 24665 h 633776"/>
                <a:gd name="connsiteX13" fmla="*/ 3269512 w 3960000"/>
                <a:gd name="connsiteY13" fmla="*/ 14033 h 633776"/>
                <a:gd name="connsiteX14" fmla="*/ 3429001 w 3960000"/>
                <a:gd name="connsiteY14" fmla="*/ 24666 h 633776"/>
                <a:gd name="connsiteX15" fmla="*/ 3769243 w 3960000"/>
                <a:gd name="connsiteY15" fmla="*/ 24666 h 633776"/>
                <a:gd name="connsiteX16" fmla="*/ 3960000 w 3960000"/>
                <a:gd name="connsiteY16" fmla="*/ 93776 h 633776"/>
                <a:gd name="connsiteX17" fmla="*/ 3960000 w 3960000"/>
                <a:gd name="connsiteY17" fmla="*/ 633776 h 633776"/>
                <a:gd name="connsiteX18" fmla="*/ 0 w 3960000"/>
                <a:gd name="connsiteY18" fmla="*/ 633776 h 633776"/>
                <a:gd name="connsiteX19" fmla="*/ 0 w 3960000"/>
                <a:gd name="connsiteY19"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38731 w 3960000"/>
                <a:gd name="connsiteY9" fmla="*/ 52728 h 633776"/>
                <a:gd name="connsiteX10" fmla="*/ 2371987 w 3960000"/>
                <a:gd name="connsiteY10" fmla="*/ 24666 h 633776"/>
                <a:gd name="connsiteX11" fmla="*/ 2581676 w 3960000"/>
                <a:gd name="connsiteY11" fmla="*/ 14694 h 633776"/>
                <a:gd name="connsiteX12" fmla="*/ 2775099 w 3960000"/>
                <a:gd name="connsiteY12" fmla="*/ 19349 h 633776"/>
                <a:gd name="connsiteX13" fmla="*/ 3046229 w 3960000"/>
                <a:gd name="connsiteY13" fmla="*/ 24665 h 633776"/>
                <a:gd name="connsiteX14" fmla="*/ 3269512 w 3960000"/>
                <a:gd name="connsiteY14" fmla="*/ 14033 h 633776"/>
                <a:gd name="connsiteX15" fmla="*/ 3429001 w 3960000"/>
                <a:gd name="connsiteY15" fmla="*/ 24666 h 633776"/>
                <a:gd name="connsiteX16" fmla="*/ 3769243 w 3960000"/>
                <a:gd name="connsiteY16" fmla="*/ 24666 h 633776"/>
                <a:gd name="connsiteX17" fmla="*/ 3960000 w 3960000"/>
                <a:gd name="connsiteY17" fmla="*/ 93776 h 633776"/>
                <a:gd name="connsiteX18" fmla="*/ 3960000 w 3960000"/>
                <a:gd name="connsiteY18" fmla="*/ 633776 h 633776"/>
                <a:gd name="connsiteX19" fmla="*/ 0 w 3960000"/>
                <a:gd name="connsiteY19" fmla="*/ 633776 h 633776"/>
                <a:gd name="connsiteX20" fmla="*/ 0 w 3960000"/>
                <a:gd name="connsiteY20"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38731 w 3960000"/>
                <a:gd name="connsiteY9" fmla="*/ 52728 h 633776"/>
                <a:gd name="connsiteX10" fmla="*/ 2371987 w 3960000"/>
                <a:gd name="connsiteY10" fmla="*/ 24666 h 633776"/>
                <a:gd name="connsiteX11" fmla="*/ 2581676 w 3960000"/>
                <a:gd name="connsiteY11" fmla="*/ 19243 h 633776"/>
                <a:gd name="connsiteX12" fmla="*/ 2775099 w 3960000"/>
                <a:gd name="connsiteY12" fmla="*/ 19349 h 633776"/>
                <a:gd name="connsiteX13" fmla="*/ 3046229 w 3960000"/>
                <a:gd name="connsiteY13" fmla="*/ 24665 h 633776"/>
                <a:gd name="connsiteX14" fmla="*/ 3269512 w 3960000"/>
                <a:gd name="connsiteY14" fmla="*/ 14033 h 633776"/>
                <a:gd name="connsiteX15" fmla="*/ 3429001 w 3960000"/>
                <a:gd name="connsiteY15" fmla="*/ 24666 h 633776"/>
                <a:gd name="connsiteX16" fmla="*/ 3769243 w 3960000"/>
                <a:gd name="connsiteY16" fmla="*/ 24666 h 633776"/>
                <a:gd name="connsiteX17" fmla="*/ 3960000 w 3960000"/>
                <a:gd name="connsiteY17" fmla="*/ 93776 h 633776"/>
                <a:gd name="connsiteX18" fmla="*/ 3960000 w 3960000"/>
                <a:gd name="connsiteY18" fmla="*/ 633776 h 633776"/>
                <a:gd name="connsiteX19" fmla="*/ 0 w 3960000"/>
                <a:gd name="connsiteY19" fmla="*/ 633776 h 633776"/>
                <a:gd name="connsiteX20" fmla="*/ 0 w 3960000"/>
                <a:gd name="connsiteY20"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38731 w 3960000"/>
                <a:gd name="connsiteY9" fmla="*/ 52728 h 633776"/>
                <a:gd name="connsiteX10" fmla="*/ 2371987 w 3960000"/>
                <a:gd name="connsiteY10" fmla="*/ 24666 h 633776"/>
                <a:gd name="connsiteX11" fmla="*/ 2581676 w 3960000"/>
                <a:gd name="connsiteY11" fmla="*/ 19243 h 633776"/>
                <a:gd name="connsiteX12" fmla="*/ 2775099 w 3960000"/>
                <a:gd name="connsiteY12" fmla="*/ 32996 h 633776"/>
                <a:gd name="connsiteX13" fmla="*/ 3046229 w 3960000"/>
                <a:gd name="connsiteY13" fmla="*/ 24665 h 633776"/>
                <a:gd name="connsiteX14" fmla="*/ 3269512 w 3960000"/>
                <a:gd name="connsiteY14" fmla="*/ 14033 h 633776"/>
                <a:gd name="connsiteX15" fmla="*/ 3429001 w 3960000"/>
                <a:gd name="connsiteY15" fmla="*/ 24666 h 633776"/>
                <a:gd name="connsiteX16" fmla="*/ 3769243 w 3960000"/>
                <a:gd name="connsiteY16" fmla="*/ 24666 h 633776"/>
                <a:gd name="connsiteX17" fmla="*/ 3960000 w 3960000"/>
                <a:gd name="connsiteY17" fmla="*/ 93776 h 633776"/>
                <a:gd name="connsiteX18" fmla="*/ 3960000 w 3960000"/>
                <a:gd name="connsiteY18" fmla="*/ 633776 h 633776"/>
                <a:gd name="connsiteX19" fmla="*/ 0 w 3960000"/>
                <a:gd name="connsiteY19" fmla="*/ 633776 h 633776"/>
                <a:gd name="connsiteX20" fmla="*/ 0 w 3960000"/>
                <a:gd name="connsiteY20"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38731 w 3960000"/>
                <a:gd name="connsiteY9" fmla="*/ 52728 h 633776"/>
                <a:gd name="connsiteX10" fmla="*/ 2371987 w 3960000"/>
                <a:gd name="connsiteY10" fmla="*/ 24666 h 633776"/>
                <a:gd name="connsiteX11" fmla="*/ 2581676 w 3960000"/>
                <a:gd name="connsiteY11" fmla="*/ 19243 h 633776"/>
                <a:gd name="connsiteX12" fmla="*/ 2775099 w 3960000"/>
                <a:gd name="connsiteY12" fmla="*/ 32996 h 633776"/>
                <a:gd name="connsiteX13" fmla="*/ 3000736 w 3960000"/>
                <a:gd name="connsiteY13" fmla="*/ 24665 h 633776"/>
                <a:gd name="connsiteX14" fmla="*/ 3269512 w 3960000"/>
                <a:gd name="connsiteY14" fmla="*/ 14033 h 633776"/>
                <a:gd name="connsiteX15" fmla="*/ 3429001 w 3960000"/>
                <a:gd name="connsiteY15" fmla="*/ 24666 h 633776"/>
                <a:gd name="connsiteX16" fmla="*/ 3769243 w 3960000"/>
                <a:gd name="connsiteY16" fmla="*/ 24666 h 633776"/>
                <a:gd name="connsiteX17" fmla="*/ 3960000 w 3960000"/>
                <a:gd name="connsiteY17" fmla="*/ 93776 h 633776"/>
                <a:gd name="connsiteX18" fmla="*/ 3960000 w 3960000"/>
                <a:gd name="connsiteY18" fmla="*/ 633776 h 633776"/>
                <a:gd name="connsiteX19" fmla="*/ 0 w 3960000"/>
                <a:gd name="connsiteY19" fmla="*/ 633776 h 633776"/>
                <a:gd name="connsiteX20" fmla="*/ 0 w 3960000"/>
                <a:gd name="connsiteY20" fmla="*/ 93776 h 633776"/>
                <a:gd name="connsiteX0" fmla="*/ 0 w 3960000"/>
                <a:gd name="connsiteY0" fmla="*/ 97940 h 637940"/>
                <a:gd name="connsiteX1" fmla="*/ 174671 w 3960000"/>
                <a:gd name="connsiteY1" fmla="*/ 50810 h 637940"/>
                <a:gd name="connsiteX2" fmla="*/ 410121 w 3960000"/>
                <a:gd name="connsiteY2" fmla="*/ 7565 h 637940"/>
                <a:gd name="connsiteX3" fmla="*/ 650121 w 3960000"/>
                <a:gd name="connsiteY3" fmla="*/ 34860 h 637940"/>
                <a:gd name="connsiteX4" fmla="*/ 896918 w 3960000"/>
                <a:gd name="connsiteY4" fmla="*/ 9865 h 637940"/>
                <a:gd name="connsiteX5" fmla="*/ 1136917 w 3960000"/>
                <a:gd name="connsiteY5" fmla="*/ 37161 h 637940"/>
                <a:gd name="connsiteX6" fmla="*/ 1399002 w 3960000"/>
                <a:gd name="connsiteY6" fmla="*/ 10633 h 637940"/>
                <a:gd name="connsiteX7" fmla="*/ 1644318 w 3960000"/>
                <a:gd name="connsiteY7" fmla="*/ 50808 h 637940"/>
                <a:gd name="connsiteX8" fmla="*/ 1892596 w 3960000"/>
                <a:gd name="connsiteY8" fmla="*/ 25046 h 637940"/>
                <a:gd name="connsiteX9" fmla="*/ 2138731 w 3960000"/>
                <a:gd name="connsiteY9" fmla="*/ 56892 h 637940"/>
                <a:gd name="connsiteX10" fmla="*/ 2371987 w 3960000"/>
                <a:gd name="connsiteY10" fmla="*/ 28830 h 637940"/>
                <a:gd name="connsiteX11" fmla="*/ 2581676 w 3960000"/>
                <a:gd name="connsiteY11" fmla="*/ 23407 h 637940"/>
                <a:gd name="connsiteX12" fmla="*/ 2775099 w 3960000"/>
                <a:gd name="connsiteY12" fmla="*/ 37160 h 637940"/>
                <a:gd name="connsiteX13" fmla="*/ 3000736 w 3960000"/>
                <a:gd name="connsiteY13" fmla="*/ 28829 h 637940"/>
                <a:gd name="connsiteX14" fmla="*/ 3233118 w 3960000"/>
                <a:gd name="connsiteY14" fmla="*/ 0 h 637940"/>
                <a:gd name="connsiteX15" fmla="*/ 3429001 w 3960000"/>
                <a:gd name="connsiteY15" fmla="*/ 28830 h 637940"/>
                <a:gd name="connsiteX16" fmla="*/ 3769243 w 3960000"/>
                <a:gd name="connsiteY16" fmla="*/ 28830 h 637940"/>
                <a:gd name="connsiteX17" fmla="*/ 3960000 w 3960000"/>
                <a:gd name="connsiteY17" fmla="*/ 97940 h 637940"/>
                <a:gd name="connsiteX18" fmla="*/ 3960000 w 3960000"/>
                <a:gd name="connsiteY18" fmla="*/ 637940 h 637940"/>
                <a:gd name="connsiteX19" fmla="*/ 0 w 3960000"/>
                <a:gd name="connsiteY19" fmla="*/ 637940 h 637940"/>
                <a:gd name="connsiteX20" fmla="*/ 0 w 3960000"/>
                <a:gd name="connsiteY20" fmla="*/ 97940 h 637940"/>
                <a:gd name="connsiteX0" fmla="*/ 0 w 3960000"/>
                <a:gd name="connsiteY0" fmla="*/ 97940 h 637940"/>
                <a:gd name="connsiteX1" fmla="*/ 174671 w 3960000"/>
                <a:gd name="connsiteY1" fmla="*/ 50810 h 637940"/>
                <a:gd name="connsiteX2" fmla="*/ 410121 w 3960000"/>
                <a:gd name="connsiteY2" fmla="*/ 7565 h 637940"/>
                <a:gd name="connsiteX3" fmla="*/ 650121 w 3960000"/>
                <a:gd name="connsiteY3" fmla="*/ 34860 h 637940"/>
                <a:gd name="connsiteX4" fmla="*/ 896918 w 3960000"/>
                <a:gd name="connsiteY4" fmla="*/ 9865 h 637940"/>
                <a:gd name="connsiteX5" fmla="*/ 1136917 w 3960000"/>
                <a:gd name="connsiteY5" fmla="*/ 37161 h 637940"/>
                <a:gd name="connsiteX6" fmla="*/ 1399002 w 3960000"/>
                <a:gd name="connsiteY6" fmla="*/ 10633 h 637940"/>
                <a:gd name="connsiteX7" fmla="*/ 1644318 w 3960000"/>
                <a:gd name="connsiteY7" fmla="*/ 50808 h 637940"/>
                <a:gd name="connsiteX8" fmla="*/ 1892596 w 3960000"/>
                <a:gd name="connsiteY8" fmla="*/ 25046 h 637940"/>
                <a:gd name="connsiteX9" fmla="*/ 2138731 w 3960000"/>
                <a:gd name="connsiteY9" fmla="*/ 56892 h 637940"/>
                <a:gd name="connsiteX10" fmla="*/ 2371987 w 3960000"/>
                <a:gd name="connsiteY10" fmla="*/ 28830 h 637940"/>
                <a:gd name="connsiteX11" fmla="*/ 2581676 w 3960000"/>
                <a:gd name="connsiteY11" fmla="*/ 23407 h 637940"/>
                <a:gd name="connsiteX12" fmla="*/ 2775099 w 3960000"/>
                <a:gd name="connsiteY12" fmla="*/ 37160 h 637940"/>
                <a:gd name="connsiteX13" fmla="*/ 3000736 w 3960000"/>
                <a:gd name="connsiteY13" fmla="*/ 28829 h 637940"/>
                <a:gd name="connsiteX14" fmla="*/ 3233118 w 3960000"/>
                <a:gd name="connsiteY14" fmla="*/ 0 h 637940"/>
                <a:gd name="connsiteX15" fmla="*/ 3433550 w 3960000"/>
                <a:gd name="connsiteY15" fmla="*/ 51576 h 637940"/>
                <a:gd name="connsiteX16" fmla="*/ 3769243 w 3960000"/>
                <a:gd name="connsiteY16" fmla="*/ 28830 h 637940"/>
                <a:gd name="connsiteX17" fmla="*/ 3960000 w 3960000"/>
                <a:gd name="connsiteY17" fmla="*/ 97940 h 637940"/>
                <a:gd name="connsiteX18" fmla="*/ 3960000 w 3960000"/>
                <a:gd name="connsiteY18" fmla="*/ 637940 h 637940"/>
                <a:gd name="connsiteX19" fmla="*/ 0 w 3960000"/>
                <a:gd name="connsiteY19" fmla="*/ 637940 h 637940"/>
                <a:gd name="connsiteX20" fmla="*/ 0 w 3960000"/>
                <a:gd name="connsiteY20" fmla="*/ 97940 h 637940"/>
                <a:gd name="connsiteX0" fmla="*/ 0 w 3960000"/>
                <a:gd name="connsiteY0" fmla="*/ 97940 h 637940"/>
                <a:gd name="connsiteX1" fmla="*/ 174671 w 3960000"/>
                <a:gd name="connsiteY1" fmla="*/ 50810 h 637940"/>
                <a:gd name="connsiteX2" fmla="*/ 410121 w 3960000"/>
                <a:gd name="connsiteY2" fmla="*/ 7565 h 637940"/>
                <a:gd name="connsiteX3" fmla="*/ 650121 w 3960000"/>
                <a:gd name="connsiteY3" fmla="*/ 34860 h 637940"/>
                <a:gd name="connsiteX4" fmla="*/ 896918 w 3960000"/>
                <a:gd name="connsiteY4" fmla="*/ 9865 h 637940"/>
                <a:gd name="connsiteX5" fmla="*/ 1136917 w 3960000"/>
                <a:gd name="connsiteY5" fmla="*/ 37161 h 637940"/>
                <a:gd name="connsiteX6" fmla="*/ 1399002 w 3960000"/>
                <a:gd name="connsiteY6" fmla="*/ 10633 h 637940"/>
                <a:gd name="connsiteX7" fmla="*/ 1644318 w 3960000"/>
                <a:gd name="connsiteY7" fmla="*/ 50808 h 637940"/>
                <a:gd name="connsiteX8" fmla="*/ 1892596 w 3960000"/>
                <a:gd name="connsiteY8" fmla="*/ 25046 h 637940"/>
                <a:gd name="connsiteX9" fmla="*/ 2138731 w 3960000"/>
                <a:gd name="connsiteY9" fmla="*/ 56892 h 637940"/>
                <a:gd name="connsiteX10" fmla="*/ 2371987 w 3960000"/>
                <a:gd name="connsiteY10" fmla="*/ 28830 h 637940"/>
                <a:gd name="connsiteX11" fmla="*/ 2581676 w 3960000"/>
                <a:gd name="connsiteY11" fmla="*/ 23407 h 637940"/>
                <a:gd name="connsiteX12" fmla="*/ 2775099 w 3960000"/>
                <a:gd name="connsiteY12" fmla="*/ 37160 h 637940"/>
                <a:gd name="connsiteX13" fmla="*/ 3000736 w 3960000"/>
                <a:gd name="connsiteY13" fmla="*/ 28829 h 637940"/>
                <a:gd name="connsiteX14" fmla="*/ 3233118 w 3960000"/>
                <a:gd name="connsiteY14" fmla="*/ 0 h 637940"/>
                <a:gd name="connsiteX15" fmla="*/ 3433550 w 3960000"/>
                <a:gd name="connsiteY15" fmla="*/ 51576 h 637940"/>
                <a:gd name="connsiteX16" fmla="*/ 3618906 w 3960000"/>
                <a:gd name="connsiteY16" fmla="*/ 37055 h 637940"/>
                <a:gd name="connsiteX17" fmla="*/ 3769243 w 3960000"/>
                <a:gd name="connsiteY17" fmla="*/ 28830 h 637940"/>
                <a:gd name="connsiteX18" fmla="*/ 3960000 w 3960000"/>
                <a:gd name="connsiteY18" fmla="*/ 97940 h 637940"/>
                <a:gd name="connsiteX19" fmla="*/ 3960000 w 3960000"/>
                <a:gd name="connsiteY19" fmla="*/ 637940 h 637940"/>
                <a:gd name="connsiteX20" fmla="*/ 0 w 3960000"/>
                <a:gd name="connsiteY20" fmla="*/ 637940 h 637940"/>
                <a:gd name="connsiteX21" fmla="*/ 0 w 3960000"/>
                <a:gd name="connsiteY21" fmla="*/ 97940 h 637940"/>
                <a:gd name="connsiteX0" fmla="*/ 0 w 3960000"/>
                <a:gd name="connsiteY0" fmla="*/ 97940 h 637940"/>
                <a:gd name="connsiteX1" fmla="*/ 174671 w 3960000"/>
                <a:gd name="connsiteY1" fmla="*/ 50810 h 637940"/>
                <a:gd name="connsiteX2" fmla="*/ 410121 w 3960000"/>
                <a:gd name="connsiteY2" fmla="*/ 7565 h 637940"/>
                <a:gd name="connsiteX3" fmla="*/ 650121 w 3960000"/>
                <a:gd name="connsiteY3" fmla="*/ 34860 h 637940"/>
                <a:gd name="connsiteX4" fmla="*/ 896918 w 3960000"/>
                <a:gd name="connsiteY4" fmla="*/ 9865 h 637940"/>
                <a:gd name="connsiteX5" fmla="*/ 1136917 w 3960000"/>
                <a:gd name="connsiteY5" fmla="*/ 37161 h 637940"/>
                <a:gd name="connsiteX6" fmla="*/ 1399002 w 3960000"/>
                <a:gd name="connsiteY6" fmla="*/ 10633 h 637940"/>
                <a:gd name="connsiteX7" fmla="*/ 1644318 w 3960000"/>
                <a:gd name="connsiteY7" fmla="*/ 50808 h 637940"/>
                <a:gd name="connsiteX8" fmla="*/ 1892596 w 3960000"/>
                <a:gd name="connsiteY8" fmla="*/ 25046 h 637940"/>
                <a:gd name="connsiteX9" fmla="*/ 2138731 w 3960000"/>
                <a:gd name="connsiteY9" fmla="*/ 56892 h 637940"/>
                <a:gd name="connsiteX10" fmla="*/ 2371987 w 3960000"/>
                <a:gd name="connsiteY10" fmla="*/ 28830 h 637940"/>
                <a:gd name="connsiteX11" fmla="*/ 2581676 w 3960000"/>
                <a:gd name="connsiteY11" fmla="*/ 23407 h 637940"/>
                <a:gd name="connsiteX12" fmla="*/ 2775099 w 3960000"/>
                <a:gd name="connsiteY12" fmla="*/ 37160 h 637940"/>
                <a:gd name="connsiteX13" fmla="*/ 3000736 w 3960000"/>
                <a:gd name="connsiteY13" fmla="*/ 28829 h 637940"/>
                <a:gd name="connsiteX14" fmla="*/ 3233118 w 3960000"/>
                <a:gd name="connsiteY14" fmla="*/ 0 h 637940"/>
                <a:gd name="connsiteX15" fmla="*/ 3433550 w 3960000"/>
                <a:gd name="connsiteY15" fmla="*/ 51576 h 637940"/>
                <a:gd name="connsiteX16" fmla="*/ 3623456 w 3960000"/>
                <a:gd name="connsiteY16" fmla="*/ 9760 h 637940"/>
                <a:gd name="connsiteX17" fmla="*/ 3769243 w 3960000"/>
                <a:gd name="connsiteY17" fmla="*/ 28830 h 637940"/>
                <a:gd name="connsiteX18" fmla="*/ 3960000 w 3960000"/>
                <a:gd name="connsiteY18" fmla="*/ 97940 h 637940"/>
                <a:gd name="connsiteX19" fmla="*/ 3960000 w 3960000"/>
                <a:gd name="connsiteY19" fmla="*/ 637940 h 637940"/>
                <a:gd name="connsiteX20" fmla="*/ 0 w 3960000"/>
                <a:gd name="connsiteY20" fmla="*/ 637940 h 637940"/>
                <a:gd name="connsiteX21" fmla="*/ 0 w 3960000"/>
                <a:gd name="connsiteY21" fmla="*/ 97940 h 637940"/>
                <a:gd name="connsiteX0" fmla="*/ 0 w 3960000"/>
                <a:gd name="connsiteY0" fmla="*/ 97940 h 637940"/>
                <a:gd name="connsiteX1" fmla="*/ 174671 w 3960000"/>
                <a:gd name="connsiteY1" fmla="*/ 50810 h 637940"/>
                <a:gd name="connsiteX2" fmla="*/ 410121 w 3960000"/>
                <a:gd name="connsiteY2" fmla="*/ 7565 h 637940"/>
                <a:gd name="connsiteX3" fmla="*/ 650121 w 3960000"/>
                <a:gd name="connsiteY3" fmla="*/ 34860 h 637940"/>
                <a:gd name="connsiteX4" fmla="*/ 896918 w 3960000"/>
                <a:gd name="connsiteY4" fmla="*/ 9865 h 637940"/>
                <a:gd name="connsiteX5" fmla="*/ 1136917 w 3960000"/>
                <a:gd name="connsiteY5" fmla="*/ 37161 h 637940"/>
                <a:gd name="connsiteX6" fmla="*/ 1399002 w 3960000"/>
                <a:gd name="connsiteY6" fmla="*/ 10633 h 637940"/>
                <a:gd name="connsiteX7" fmla="*/ 1644318 w 3960000"/>
                <a:gd name="connsiteY7" fmla="*/ 50808 h 637940"/>
                <a:gd name="connsiteX8" fmla="*/ 1892596 w 3960000"/>
                <a:gd name="connsiteY8" fmla="*/ 25046 h 637940"/>
                <a:gd name="connsiteX9" fmla="*/ 2138731 w 3960000"/>
                <a:gd name="connsiteY9" fmla="*/ 56892 h 637940"/>
                <a:gd name="connsiteX10" fmla="*/ 2371987 w 3960000"/>
                <a:gd name="connsiteY10" fmla="*/ 28830 h 637940"/>
                <a:gd name="connsiteX11" fmla="*/ 2581676 w 3960000"/>
                <a:gd name="connsiteY11" fmla="*/ 23407 h 637940"/>
                <a:gd name="connsiteX12" fmla="*/ 2775099 w 3960000"/>
                <a:gd name="connsiteY12" fmla="*/ 37160 h 637940"/>
                <a:gd name="connsiteX13" fmla="*/ 3000736 w 3960000"/>
                <a:gd name="connsiteY13" fmla="*/ 28829 h 637940"/>
                <a:gd name="connsiteX14" fmla="*/ 3233118 w 3960000"/>
                <a:gd name="connsiteY14" fmla="*/ 0 h 637940"/>
                <a:gd name="connsiteX15" fmla="*/ 3433550 w 3960000"/>
                <a:gd name="connsiteY15" fmla="*/ 51576 h 637940"/>
                <a:gd name="connsiteX16" fmla="*/ 3623456 w 3960000"/>
                <a:gd name="connsiteY16" fmla="*/ 9760 h 637940"/>
                <a:gd name="connsiteX17" fmla="*/ 3769243 w 3960000"/>
                <a:gd name="connsiteY17" fmla="*/ 28830 h 637940"/>
                <a:gd name="connsiteX18" fmla="*/ 3960000 w 3960000"/>
                <a:gd name="connsiteY18" fmla="*/ 97940 h 637940"/>
                <a:gd name="connsiteX19" fmla="*/ 3960000 w 3960000"/>
                <a:gd name="connsiteY19" fmla="*/ 637940 h 637940"/>
                <a:gd name="connsiteX20" fmla="*/ 0 w 3960000"/>
                <a:gd name="connsiteY20" fmla="*/ 637940 h 637940"/>
                <a:gd name="connsiteX21" fmla="*/ 0 w 3960000"/>
                <a:gd name="connsiteY21" fmla="*/ 97940 h 637940"/>
                <a:gd name="connsiteX0" fmla="*/ 0 w 3960000"/>
                <a:gd name="connsiteY0" fmla="*/ 97940 h 637940"/>
                <a:gd name="connsiteX1" fmla="*/ 174671 w 3960000"/>
                <a:gd name="connsiteY1" fmla="*/ 50810 h 637940"/>
                <a:gd name="connsiteX2" fmla="*/ 410121 w 3960000"/>
                <a:gd name="connsiteY2" fmla="*/ 7565 h 637940"/>
                <a:gd name="connsiteX3" fmla="*/ 650121 w 3960000"/>
                <a:gd name="connsiteY3" fmla="*/ 34860 h 637940"/>
                <a:gd name="connsiteX4" fmla="*/ 896918 w 3960000"/>
                <a:gd name="connsiteY4" fmla="*/ 9865 h 637940"/>
                <a:gd name="connsiteX5" fmla="*/ 1136917 w 3960000"/>
                <a:gd name="connsiteY5" fmla="*/ 37161 h 637940"/>
                <a:gd name="connsiteX6" fmla="*/ 1399002 w 3960000"/>
                <a:gd name="connsiteY6" fmla="*/ 10633 h 637940"/>
                <a:gd name="connsiteX7" fmla="*/ 1644318 w 3960000"/>
                <a:gd name="connsiteY7" fmla="*/ 50808 h 637940"/>
                <a:gd name="connsiteX8" fmla="*/ 1892596 w 3960000"/>
                <a:gd name="connsiteY8" fmla="*/ 25046 h 637940"/>
                <a:gd name="connsiteX9" fmla="*/ 2138731 w 3960000"/>
                <a:gd name="connsiteY9" fmla="*/ 56892 h 637940"/>
                <a:gd name="connsiteX10" fmla="*/ 2371987 w 3960000"/>
                <a:gd name="connsiteY10" fmla="*/ 28830 h 637940"/>
                <a:gd name="connsiteX11" fmla="*/ 2581676 w 3960000"/>
                <a:gd name="connsiteY11" fmla="*/ 23407 h 637940"/>
                <a:gd name="connsiteX12" fmla="*/ 2775099 w 3960000"/>
                <a:gd name="connsiteY12" fmla="*/ 37160 h 637940"/>
                <a:gd name="connsiteX13" fmla="*/ 3000736 w 3960000"/>
                <a:gd name="connsiteY13" fmla="*/ 28829 h 637940"/>
                <a:gd name="connsiteX14" fmla="*/ 3233118 w 3960000"/>
                <a:gd name="connsiteY14" fmla="*/ 0 h 637940"/>
                <a:gd name="connsiteX15" fmla="*/ 3433550 w 3960000"/>
                <a:gd name="connsiteY15" fmla="*/ 51576 h 637940"/>
                <a:gd name="connsiteX16" fmla="*/ 3623456 w 3960000"/>
                <a:gd name="connsiteY16" fmla="*/ 9760 h 637940"/>
                <a:gd name="connsiteX17" fmla="*/ 3769243 w 3960000"/>
                <a:gd name="connsiteY17" fmla="*/ 28830 h 637940"/>
                <a:gd name="connsiteX18" fmla="*/ 3960000 w 3960000"/>
                <a:gd name="connsiteY18" fmla="*/ 97940 h 637940"/>
                <a:gd name="connsiteX19" fmla="*/ 3960000 w 3960000"/>
                <a:gd name="connsiteY19" fmla="*/ 637940 h 637940"/>
                <a:gd name="connsiteX20" fmla="*/ 0 w 3960000"/>
                <a:gd name="connsiteY20" fmla="*/ 637940 h 637940"/>
                <a:gd name="connsiteX21" fmla="*/ 0 w 3960000"/>
                <a:gd name="connsiteY21" fmla="*/ 97940 h 637940"/>
                <a:gd name="connsiteX0" fmla="*/ 0 w 3960000"/>
                <a:gd name="connsiteY0" fmla="*/ 97940 h 637940"/>
                <a:gd name="connsiteX1" fmla="*/ 174671 w 3960000"/>
                <a:gd name="connsiteY1" fmla="*/ 50810 h 637940"/>
                <a:gd name="connsiteX2" fmla="*/ 410121 w 3960000"/>
                <a:gd name="connsiteY2" fmla="*/ 7565 h 637940"/>
                <a:gd name="connsiteX3" fmla="*/ 650121 w 3960000"/>
                <a:gd name="connsiteY3" fmla="*/ 34860 h 637940"/>
                <a:gd name="connsiteX4" fmla="*/ 896918 w 3960000"/>
                <a:gd name="connsiteY4" fmla="*/ 9865 h 637940"/>
                <a:gd name="connsiteX5" fmla="*/ 1136917 w 3960000"/>
                <a:gd name="connsiteY5" fmla="*/ 37161 h 637940"/>
                <a:gd name="connsiteX6" fmla="*/ 1399002 w 3960000"/>
                <a:gd name="connsiteY6" fmla="*/ 10633 h 637940"/>
                <a:gd name="connsiteX7" fmla="*/ 1644318 w 3960000"/>
                <a:gd name="connsiteY7" fmla="*/ 50808 h 637940"/>
                <a:gd name="connsiteX8" fmla="*/ 1892596 w 3960000"/>
                <a:gd name="connsiteY8" fmla="*/ 25046 h 637940"/>
                <a:gd name="connsiteX9" fmla="*/ 2138731 w 3960000"/>
                <a:gd name="connsiteY9" fmla="*/ 56892 h 637940"/>
                <a:gd name="connsiteX10" fmla="*/ 2371987 w 3960000"/>
                <a:gd name="connsiteY10" fmla="*/ 28830 h 637940"/>
                <a:gd name="connsiteX11" fmla="*/ 2581676 w 3960000"/>
                <a:gd name="connsiteY11" fmla="*/ 23407 h 637940"/>
                <a:gd name="connsiteX12" fmla="*/ 2775099 w 3960000"/>
                <a:gd name="connsiteY12" fmla="*/ 37160 h 637940"/>
                <a:gd name="connsiteX13" fmla="*/ 3000736 w 3960000"/>
                <a:gd name="connsiteY13" fmla="*/ 28829 h 637940"/>
                <a:gd name="connsiteX14" fmla="*/ 3233118 w 3960000"/>
                <a:gd name="connsiteY14" fmla="*/ 0 h 637940"/>
                <a:gd name="connsiteX15" fmla="*/ 3433550 w 3960000"/>
                <a:gd name="connsiteY15" fmla="*/ 51576 h 637940"/>
                <a:gd name="connsiteX16" fmla="*/ 3623456 w 3960000"/>
                <a:gd name="connsiteY16" fmla="*/ 9760 h 637940"/>
                <a:gd name="connsiteX17" fmla="*/ 3769243 w 3960000"/>
                <a:gd name="connsiteY17" fmla="*/ 28830 h 637940"/>
                <a:gd name="connsiteX18" fmla="*/ 3960000 w 3960000"/>
                <a:gd name="connsiteY18" fmla="*/ 97940 h 637940"/>
                <a:gd name="connsiteX19" fmla="*/ 3960000 w 3960000"/>
                <a:gd name="connsiteY19" fmla="*/ 637940 h 637940"/>
                <a:gd name="connsiteX20" fmla="*/ 0 w 3960000"/>
                <a:gd name="connsiteY20" fmla="*/ 637940 h 637940"/>
                <a:gd name="connsiteX21" fmla="*/ 0 w 3960000"/>
                <a:gd name="connsiteY21" fmla="*/ 97940 h 637940"/>
                <a:gd name="connsiteX0" fmla="*/ 0 w 3960000"/>
                <a:gd name="connsiteY0" fmla="*/ 97940 h 637940"/>
                <a:gd name="connsiteX1" fmla="*/ 174671 w 3960000"/>
                <a:gd name="connsiteY1" fmla="*/ 50810 h 637940"/>
                <a:gd name="connsiteX2" fmla="*/ 410121 w 3960000"/>
                <a:gd name="connsiteY2" fmla="*/ 7565 h 637940"/>
                <a:gd name="connsiteX3" fmla="*/ 650121 w 3960000"/>
                <a:gd name="connsiteY3" fmla="*/ 34860 h 637940"/>
                <a:gd name="connsiteX4" fmla="*/ 896918 w 3960000"/>
                <a:gd name="connsiteY4" fmla="*/ 9865 h 637940"/>
                <a:gd name="connsiteX5" fmla="*/ 1136917 w 3960000"/>
                <a:gd name="connsiteY5" fmla="*/ 37161 h 637940"/>
                <a:gd name="connsiteX6" fmla="*/ 1399002 w 3960000"/>
                <a:gd name="connsiteY6" fmla="*/ 10633 h 637940"/>
                <a:gd name="connsiteX7" fmla="*/ 1644318 w 3960000"/>
                <a:gd name="connsiteY7" fmla="*/ 50808 h 637940"/>
                <a:gd name="connsiteX8" fmla="*/ 1892596 w 3960000"/>
                <a:gd name="connsiteY8" fmla="*/ 25046 h 637940"/>
                <a:gd name="connsiteX9" fmla="*/ 2138731 w 3960000"/>
                <a:gd name="connsiteY9" fmla="*/ 56892 h 637940"/>
                <a:gd name="connsiteX10" fmla="*/ 2371987 w 3960000"/>
                <a:gd name="connsiteY10" fmla="*/ 28830 h 637940"/>
                <a:gd name="connsiteX11" fmla="*/ 2581676 w 3960000"/>
                <a:gd name="connsiteY11" fmla="*/ 41604 h 637940"/>
                <a:gd name="connsiteX12" fmla="*/ 2775099 w 3960000"/>
                <a:gd name="connsiteY12" fmla="*/ 37160 h 637940"/>
                <a:gd name="connsiteX13" fmla="*/ 3000736 w 3960000"/>
                <a:gd name="connsiteY13" fmla="*/ 28829 h 637940"/>
                <a:gd name="connsiteX14" fmla="*/ 3233118 w 3960000"/>
                <a:gd name="connsiteY14" fmla="*/ 0 h 637940"/>
                <a:gd name="connsiteX15" fmla="*/ 3433550 w 3960000"/>
                <a:gd name="connsiteY15" fmla="*/ 51576 h 637940"/>
                <a:gd name="connsiteX16" fmla="*/ 3623456 w 3960000"/>
                <a:gd name="connsiteY16" fmla="*/ 9760 h 637940"/>
                <a:gd name="connsiteX17" fmla="*/ 3769243 w 3960000"/>
                <a:gd name="connsiteY17" fmla="*/ 28830 h 637940"/>
                <a:gd name="connsiteX18" fmla="*/ 3960000 w 3960000"/>
                <a:gd name="connsiteY18" fmla="*/ 97940 h 637940"/>
                <a:gd name="connsiteX19" fmla="*/ 3960000 w 3960000"/>
                <a:gd name="connsiteY19" fmla="*/ 637940 h 637940"/>
                <a:gd name="connsiteX20" fmla="*/ 0 w 3960000"/>
                <a:gd name="connsiteY20" fmla="*/ 637940 h 637940"/>
                <a:gd name="connsiteX21" fmla="*/ 0 w 3960000"/>
                <a:gd name="connsiteY21" fmla="*/ 97940 h 637940"/>
                <a:gd name="connsiteX0" fmla="*/ 0 w 3960000"/>
                <a:gd name="connsiteY0" fmla="*/ 97940 h 637940"/>
                <a:gd name="connsiteX1" fmla="*/ 174671 w 3960000"/>
                <a:gd name="connsiteY1" fmla="*/ 50810 h 637940"/>
                <a:gd name="connsiteX2" fmla="*/ 410121 w 3960000"/>
                <a:gd name="connsiteY2" fmla="*/ 7565 h 637940"/>
                <a:gd name="connsiteX3" fmla="*/ 650121 w 3960000"/>
                <a:gd name="connsiteY3" fmla="*/ 34860 h 637940"/>
                <a:gd name="connsiteX4" fmla="*/ 896918 w 3960000"/>
                <a:gd name="connsiteY4" fmla="*/ 9865 h 637940"/>
                <a:gd name="connsiteX5" fmla="*/ 1136917 w 3960000"/>
                <a:gd name="connsiteY5" fmla="*/ 37161 h 637940"/>
                <a:gd name="connsiteX6" fmla="*/ 1399002 w 3960000"/>
                <a:gd name="connsiteY6" fmla="*/ 10633 h 637940"/>
                <a:gd name="connsiteX7" fmla="*/ 1644318 w 3960000"/>
                <a:gd name="connsiteY7" fmla="*/ 50808 h 637940"/>
                <a:gd name="connsiteX8" fmla="*/ 1892596 w 3960000"/>
                <a:gd name="connsiteY8" fmla="*/ 25046 h 637940"/>
                <a:gd name="connsiteX9" fmla="*/ 2138731 w 3960000"/>
                <a:gd name="connsiteY9" fmla="*/ 56892 h 637940"/>
                <a:gd name="connsiteX10" fmla="*/ 2371987 w 3960000"/>
                <a:gd name="connsiteY10" fmla="*/ 28830 h 637940"/>
                <a:gd name="connsiteX11" fmla="*/ 2581676 w 3960000"/>
                <a:gd name="connsiteY11" fmla="*/ 41604 h 637940"/>
                <a:gd name="connsiteX12" fmla="*/ 2775099 w 3960000"/>
                <a:gd name="connsiteY12" fmla="*/ 37160 h 637940"/>
                <a:gd name="connsiteX13" fmla="*/ 3000736 w 3960000"/>
                <a:gd name="connsiteY13" fmla="*/ 60673 h 637940"/>
                <a:gd name="connsiteX14" fmla="*/ 3233118 w 3960000"/>
                <a:gd name="connsiteY14" fmla="*/ 0 h 637940"/>
                <a:gd name="connsiteX15" fmla="*/ 3433550 w 3960000"/>
                <a:gd name="connsiteY15" fmla="*/ 51576 h 637940"/>
                <a:gd name="connsiteX16" fmla="*/ 3623456 w 3960000"/>
                <a:gd name="connsiteY16" fmla="*/ 9760 h 637940"/>
                <a:gd name="connsiteX17" fmla="*/ 3769243 w 3960000"/>
                <a:gd name="connsiteY17" fmla="*/ 28830 h 637940"/>
                <a:gd name="connsiteX18" fmla="*/ 3960000 w 3960000"/>
                <a:gd name="connsiteY18" fmla="*/ 97940 h 637940"/>
                <a:gd name="connsiteX19" fmla="*/ 3960000 w 3960000"/>
                <a:gd name="connsiteY19" fmla="*/ 637940 h 637940"/>
                <a:gd name="connsiteX20" fmla="*/ 0 w 3960000"/>
                <a:gd name="connsiteY20" fmla="*/ 637940 h 637940"/>
                <a:gd name="connsiteX21" fmla="*/ 0 w 3960000"/>
                <a:gd name="connsiteY21" fmla="*/ 97940 h 637940"/>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38731 w 3960000"/>
                <a:gd name="connsiteY9" fmla="*/ 52728 h 633776"/>
                <a:gd name="connsiteX10" fmla="*/ 2371987 w 3960000"/>
                <a:gd name="connsiteY10" fmla="*/ 24666 h 633776"/>
                <a:gd name="connsiteX11" fmla="*/ 2581676 w 3960000"/>
                <a:gd name="connsiteY11" fmla="*/ 37440 h 633776"/>
                <a:gd name="connsiteX12" fmla="*/ 2775099 w 3960000"/>
                <a:gd name="connsiteY12" fmla="*/ 32996 h 633776"/>
                <a:gd name="connsiteX13" fmla="*/ 3000736 w 3960000"/>
                <a:gd name="connsiteY13" fmla="*/ 56509 h 633776"/>
                <a:gd name="connsiteX14" fmla="*/ 3233118 w 3960000"/>
                <a:gd name="connsiteY14" fmla="*/ 14033 h 633776"/>
                <a:gd name="connsiteX15" fmla="*/ 3433550 w 3960000"/>
                <a:gd name="connsiteY15" fmla="*/ 47412 h 633776"/>
                <a:gd name="connsiteX16" fmla="*/ 3623456 w 3960000"/>
                <a:gd name="connsiteY16" fmla="*/ 5596 h 633776"/>
                <a:gd name="connsiteX17" fmla="*/ 3769243 w 3960000"/>
                <a:gd name="connsiteY17" fmla="*/ 24666 h 633776"/>
                <a:gd name="connsiteX18" fmla="*/ 3960000 w 3960000"/>
                <a:gd name="connsiteY18" fmla="*/ 93776 h 633776"/>
                <a:gd name="connsiteX19" fmla="*/ 3960000 w 3960000"/>
                <a:gd name="connsiteY19" fmla="*/ 633776 h 633776"/>
                <a:gd name="connsiteX20" fmla="*/ 0 w 3960000"/>
                <a:gd name="connsiteY20" fmla="*/ 633776 h 633776"/>
                <a:gd name="connsiteX21" fmla="*/ 0 w 3960000"/>
                <a:gd name="connsiteY21"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38731 w 3960000"/>
                <a:gd name="connsiteY9" fmla="*/ 52728 h 633776"/>
                <a:gd name="connsiteX10" fmla="*/ 2371987 w 3960000"/>
                <a:gd name="connsiteY10" fmla="*/ 24666 h 633776"/>
                <a:gd name="connsiteX11" fmla="*/ 2581676 w 3960000"/>
                <a:gd name="connsiteY11" fmla="*/ 64735 h 633776"/>
                <a:gd name="connsiteX12" fmla="*/ 2775099 w 3960000"/>
                <a:gd name="connsiteY12" fmla="*/ 32996 h 633776"/>
                <a:gd name="connsiteX13" fmla="*/ 3000736 w 3960000"/>
                <a:gd name="connsiteY13" fmla="*/ 56509 h 633776"/>
                <a:gd name="connsiteX14" fmla="*/ 3233118 w 3960000"/>
                <a:gd name="connsiteY14" fmla="*/ 14033 h 633776"/>
                <a:gd name="connsiteX15" fmla="*/ 3433550 w 3960000"/>
                <a:gd name="connsiteY15" fmla="*/ 47412 h 633776"/>
                <a:gd name="connsiteX16" fmla="*/ 3623456 w 3960000"/>
                <a:gd name="connsiteY16" fmla="*/ 5596 h 633776"/>
                <a:gd name="connsiteX17" fmla="*/ 3769243 w 3960000"/>
                <a:gd name="connsiteY17" fmla="*/ 24666 h 633776"/>
                <a:gd name="connsiteX18" fmla="*/ 3960000 w 3960000"/>
                <a:gd name="connsiteY18" fmla="*/ 93776 h 633776"/>
                <a:gd name="connsiteX19" fmla="*/ 3960000 w 3960000"/>
                <a:gd name="connsiteY19" fmla="*/ 633776 h 633776"/>
                <a:gd name="connsiteX20" fmla="*/ 0 w 3960000"/>
                <a:gd name="connsiteY20" fmla="*/ 633776 h 633776"/>
                <a:gd name="connsiteX21" fmla="*/ 0 w 3960000"/>
                <a:gd name="connsiteY21" fmla="*/ 93776 h 633776"/>
                <a:gd name="connsiteX0" fmla="*/ 0 w 3960000"/>
                <a:gd name="connsiteY0" fmla="*/ 93776 h 633776"/>
                <a:gd name="connsiteX1" fmla="*/ 174671 w 3960000"/>
                <a:gd name="connsiteY1" fmla="*/ 46646 h 633776"/>
                <a:gd name="connsiteX2" fmla="*/ 410121 w 3960000"/>
                <a:gd name="connsiteY2" fmla="*/ 3401 h 633776"/>
                <a:gd name="connsiteX3" fmla="*/ 650121 w 3960000"/>
                <a:gd name="connsiteY3" fmla="*/ 30696 h 633776"/>
                <a:gd name="connsiteX4" fmla="*/ 896918 w 3960000"/>
                <a:gd name="connsiteY4" fmla="*/ 5701 h 633776"/>
                <a:gd name="connsiteX5" fmla="*/ 1136917 w 3960000"/>
                <a:gd name="connsiteY5" fmla="*/ 32997 h 633776"/>
                <a:gd name="connsiteX6" fmla="*/ 1399002 w 3960000"/>
                <a:gd name="connsiteY6" fmla="*/ 6469 h 633776"/>
                <a:gd name="connsiteX7" fmla="*/ 1644318 w 3960000"/>
                <a:gd name="connsiteY7" fmla="*/ 46644 h 633776"/>
                <a:gd name="connsiteX8" fmla="*/ 1892596 w 3960000"/>
                <a:gd name="connsiteY8" fmla="*/ 20882 h 633776"/>
                <a:gd name="connsiteX9" fmla="*/ 2138731 w 3960000"/>
                <a:gd name="connsiteY9" fmla="*/ 52728 h 633776"/>
                <a:gd name="connsiteX10" fmla="*/ 2371987 w 3960000"/>
                <a:gd name="connsiteY10" fmla="*/ 24666 h 633776"/>
                <a:gd name="connsiteX11" fmla="*/ 2581676 w 3960000"/>
                <a:gd name="connsiteY11" fmla="*/ 64735 h 633776"/>
                <a:gd name="connsiteX12" fmla="*/ 2775099 w 3960000"/>
                <a:gd name="connsiteY12" fmla="*/ 32996 h 633776"/>
                <a:gd name="connsiteX13" fmla="*/ 3000736 w 3960000"/>
                <a:gd name="connsiteY13" fmla="*/ 56509 h 633776"/>
                <a:gd name="connsiteX14" fmla="*/ 3233118 w 3960000"/>
                <a:gd name="connsiteY14" fmla="*/ 14033 h 633776"/>
                <a:gd name="connsiteX15" fmla="*/ 3433550 w 3960000"/>
                <a:gd name="connsiteY15" fmla="*/ 47412 h 633776"/>
                <a:gd name="connsiteX16" fmla="*/ 3623456 w 3960000"/>
                <a:gd name="connsiteY16" fmla="*/ 28343 h 633776"/>
                <a:gd name="connsiteX17" fmla="*/ 3769243 w 3960000"/>
                <a:gd name="connsiteY17" fmla="*/ 24666 h 633776"/>
                <a:gd name="connsiteX18" fmla="*/ 3960000 w 3960000"/>
                <a:gd name="connsiteY18" fmla="*/ 93776 h 633776"/>
                <a:gd name="connsiteX19" fmla="*/ 3960000 w 3960000"/>
                <a:gd name="connsiteY19" fmla="*/ 633776 h 633776"/>
                <a:gd name="connsiteX20" fmla="*/ 0 w 3960000"/>
                <a:gd name="connsiteY20" fmla="*/ 633776 h 633776"/>
                <a:gd name="connsiteX21" fmla="*/ 0 w 3960000"/>
                <a:gd name="connsiteY21" fmla="*/ 93776 h 633776"/>
                <a:gd name="connsiteX0" fmla="*/ 0 w 3960000"/>
                <a:gd name="connsiteY0" fmla="*/ 97715 h 637715"/>
                <a:gd name="connsiteX1" fmla="*/ 174671 w 3960000"/>
                <a:gd name="connsiteY1" fmla="*/ 50585 h 637715"/>
                <a:gd name="connsiteX2" fmla="*/ 410121 w 3960000"/>
                <a:gd name="connsiteY2" fmla="*/ 7340 h 637715"/>
                <a:gd name="connsiteX3" fmla="*/ 650121 w 3960000"/>
                <a:gd name="connsiteY3" fmla="*/ 34635 h 637715"/>
                <a:gd name="connsiteX4" fmla="*/ 896918 w 3960000"/>
                <a:gd name="connsiteY4" fmla="*/ 9640 h 637715"/>
                <a:gd name="connsiteX5" fmla="*/ 1136917 w 3960000"/>
                <a:gd name="connsiteY5" fmla="*/ 36936 h 637715"/>
                <a:gd name="connsiteX6" fmla="*/ 1399002 w 3960000"/>
                <a:gd name="connsiteY6" fmla="*/ 10408 h 637715"/>
                <a:gd name="connsiteX7" fmla="*/ 1644318 w 3960000"/>
                <a:gd name="connsiteY7" fmla="*/ 50583 h 637715"/>
                <a:gd name="connsiteX8" fmla="*/ 1892596 w 3960000"/>
                <a:gd name="connsiteY8" fmla="*/ 24821 h 637715"/>
                <a:gd name="connsiteX9" fmla="*/ 2138731 w 3960000"/>
                <a:gd name="connsiteY9" fmla="*/ 56667 h 637715"/>
                <a:gd name="connsiteX10" fmla="*/ 2371987 w 3960000"/>
                <a:gd name="connsiteY10" fmla="*/ 28605 h 637715"/>
                <a:gd name="connsiteX11" fmla="*/ 2581676 w 3960000"/>
                <a:gd name="connsiteY11" fmla="*/ 68674 h 637715"/>
                <a:gd name="connsiteX12" fmla="*/ 2775099 w 3960000"/>
                <a:gd name="connsiteY12" fmla="*/ 36935 h 637715"/>
                <a:gd name="connsiteX13" fmla="*/ 3000736 w 3960000"/>
                <a:gd name="connsiteY13" fmla="*/ 60448 h 637715"/>
                <a:gd name="connsiteX14" fmla="*/ 3233118 w 3960000"/>
                <a:gd name="connsiteY14" fmla="*/ 17972 h 637715"/>
                <a:gd name="connsiteX15" fmla="*/ 3433550 w 3960000"/>
                <a:gd name="connsiteY15" fmla="*/ 51351 h 637715"/>
                <a:gd name="connsiteX16" fmla="*/ 3623456 w 3960000"/>
                <a:gd name="connsiteY16" fmla="*/ 437 h 637715"/>
                <a:gd name="connsiteX17" fmla="*/ 3769243 w 3960000"/>
                <a:gd name="connsiteY17" fmla="*/ 28605 h 637715"/>
                <a:gd name="connsiteX18" fmla="*/ 3960000 w 3960000"/>
                <a:gd name="connsiteY18" fmla="*/ 97715 h 637715"/>
                <a:gd name="connsiteX19" fmla="*/ 3960000 w 3960000"/>
                <a:gd name="connsiteY19" fmla="*/ 637715 h 637715"/>
                <a:gd name="connsiteX20" fmla="*/ 0 w 3960000"/>
                <a:gd name="connsiteY20" fmla="*/ 637715 h 637715"/>
                <a:gd name="connsiteX21" fmla="*/ 0 w 3960000"/>
                <a:gd name="connsiteY21" fmla="*/ 97715 h 637715"/>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50399 h 637531"/>
                <a:gd name="connsiteX8" fmla="*/ 1892596 w 3960000"/>
                <a:gd name="connsiteY8" fmla="*/ 24637 h 637531"/>
                <a:gd name="connsiteX9" fmla="*/ 2138731 w 3960000"/>
                <a:gd name="connsiteY9" fmla="*/ 56483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50399 h 637531"/>
                <a:gd name="connsiteX8" fmla="*/ 1892596 w 3960000"/>
                <a:gd name="connsiteY8" fmla="*/ 24637 h 637531"/>
                <a:gd name="connsiteX9" fmla="*/ 2138731 w 3960000"/>
                <a:gd name="connsiteY9" fmla="*/ 56483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50399 h 637531"/>
                <a:gd name="connsiteX8" fmla="*/ 1892596 w 3960000"/>
                <a:gd name="connsiteY8" fmla="*/ 24637 h 637531"/>
                <a:gd name="connsiteX9" fmla="*/ 2138731 w 3960000"/>
                <a:gd name="connsiteY9" fmla="*/ 56483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50399 h 637531"/>
                <a:gd name="connsiteX8" fmla="*/ 1892596 w 3960000"/>
                <a:gd name="connsiteY8" fmla="*/ 24637 h 637531"/>
                <a:gd name="connsiteX9" fmla="*/ 2138731 w 3960000"/>
                <a:gd name="connsiteY9" fmla="*/ 56483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50399 h 637531"/>
                <a:gd name="connsiteX8" fmla="*/ 1892596 w 3960000"/>
                <a:gd name="connsiteY8" fmla="*/ 24637 h 637531"/>
                <a:gd name="connsiteX9" fmla="*/ 2138731 w 3960000"/>
                <a:gd name="connsiteY9" fmla="*/ 56483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50399 h 637531"/>
                <a:gd name="connsiteX8" fmla="*/ 1892596 w 3960000"/>
                <a:gd name="connsiteY8" fmla="*/ 24637 h 637531"/>
                <a:gd name="connsiteX9" fmla="*/ 2138731 w 3960000"/>
                <a:gd name="connsiteY9" fmla="*/ 56483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50399 h 637531"/>
                <a:gd name="connsiteX8" fmla="*/ 1892596 w 3960000"/>
                <a:gd name="connsiteY8" fmla="*/ 24637 h 637531"/>
                <a:gd name="connsiteX9" fmla="*/ 2138731 w 3960000"/>
                <a:gd name="connsiteY9" fmla="*/ 56483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50399 h 637531"/>
                <a:gd name="connsiteX8" fmla="*/ 1892596 w 3960000"/>
                <a:gd name="connsiteY8" fmla="*/ 24637 h 637531"/>
                <a:gd name="connsiteX9" fmla="*/ 2138731 w 3960000"/>
                <a:gd name="connsiteY9" fmla="*/ 56483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27652 h 637531"/>
                <a:gd name="connsiteX8" fmla="*/ 1892596 w 3960000"/>
                <a:gd name="connsiteY8" fmla="*/ 24637 h 637531"/>
                <a:gd name="connsiteX9" fmla="*/ 2138731 w 3960000"/>
                <a:gd name="connsiteY9" fmla="*/ 56483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27652 h 637531"/>
                <a:gd name="connsiteX8" fmla="*/ 1892596 w 3960000"/>
                <a:gd name="connsiteY8" fmla="*/ 24637 h 637531"/>
                <a:gd name="connsiteX9" fmla="*/ 2138731 w 3960000"/>
                <a:gd name="connsiteY9" fmla="*/ 33737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36752 h 637531"/>
                <a:gd name="connsiteX6" fmla="*/ 1399002 w 3960000"/>
                <a:gd name="connsiteY6" fmla="*/ 10224 h 637531"/>
                <a:gd name="connsiteX7" fmla="*/ 1644318 w 3960000"/>
                <a:gd name="connsiteY7" fmla="*/ 27652 h 637531"/>
                <a:gd name="connsiteX8" fmla="*/ 1892596 w 3960000"/>
                <a:gd name="connsiteY8" fmla="*/ 24637 h 637531"/>
                <a:gd name="connsiteX9" fmla="*/ 2138731 w 3960000"/>
                <a:gd name="connsiteY9" fmla="*/ 33737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34451 h 637531"/>
                <a:gd name="connsiteX4" fmla="*/ 896918 w 3960000"/>
                <a:gd name="connsiteY4" fmla="*/ 9456 h 637531"/>
                <a:gd name="connsiteX5" fmla="*/ 1136917 w 3960000"/>
                <a:gd name="connsiteY5" fmla="*/ 23104 h 637531"/>
                <a:gd name="connsiteX6" fmla="*/ 1399002 w 3960000"/>
                <a:gd name="connsiteY6" fmla="*/ 10224 h 637531"/>
                <a:gd name="connsiteX7" fmla="*/ 1644318 w 3960000"/>
                <a:gd name="connsiteY7" fmla="*/ 27652 h 637531"/>
                <a:gd name="connsiteX8" fmla="*/ 1892596 w 3960000"/>
                <a:gd name="connsiteY8" fmla="*/ 24637 h 637531"/>
                <a:gd name="connsiteX9" fmla="*/ 2138731 w 3960000"/>
                <a:gd name="connsiteY9" fmla="*/ 33737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50401 h 637531"/>
                <a:gd name="connsiteX2" fmla="*/ 410121 w 3960000"/>
                <a:gd name="connsiteY2" fmla="*/ 7156 h 637531"/>
                <a:gd name="connsiteX3" fmla="*/ 650121 w 3960000"/>
                <a:gd name="connsiteY3" fmla="*/ 29902 h 637531"/>
                <a:gd name="connsiteX4" fmla="*/ 896918 w 3960000"/>
                <a:gd name="connsiteY4" fmla="*/ 9456 h 637531"/>
                <a:gd name="connsiteX5" fmla="*/ 1136917 w 3960000"/>
                <a:gd name="connsiteY5" fmla="*/ 23104 h 637531"/>
                <a:gd name="connsiteX6" fmla="*/ 1399002 w 3960000"/>
                <a:gd name="connsiteY6" fmla="*/ 10224 h 637531"/>
                <a:gd name="connsiteX7" fmla="*/ 1644318 w 3960000"/>
                <a:gd name="connsiteY7" fmla="*/ 27652 h 637531"/>
                <a:gd name="connsiteX8" fmla="*/ 1892596 w 3960000"/>
                <a:gd name="connsiteY8" fmla="*/ 24637 h 637531"/>
                <a:gd name="connsiteX9" fmla="*/ 2138731 w 3960000"/>
                <a:gd name="connsiteY9" fmla="*/ 33737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32204 h 637531"/>
                <a:gd name="connsiteX2" fmla="*/ 410121 w 3960000"/>
                <a:gd name="connsiteY2" fmla="*/ 7156 h 637531"/>
                <a:gd name="connsiteX3" fmla="*/ 650121 w 3960000"/>
                <a:gd name="connsiteY3" fmla="*/ 29902 h 637531"/>
                <a:gd name="connsiteX4" fmla="*/ 896918 w 3960000"/>
                <a:gd name="connsiteY4" fmla="*/ 9456 h 637531"/>
                <a:gd name="connsiteX5" fmla="*/ 1136917 w 3960000"/>
                <a:gd name="connsiteY5" fmla="*/ 23104 h 637531"/>
                <a:gd name="connsiteX6" fmla="*/ 1399002 w 3960000"/>
                <a:gd name="connsiteY6" fmla="*/ 10224 h 637531"/>
                <a:gd name="connsiteX7" fmla="*/ 1644318 w 3960000"/>
                <a:gd name="connsiteY7" fmla="*/ 27652 h 637531"/>
                <a:gd name="connsiteX8" fmla="*/ 1892596 w 3960000"/>
                <a:gd name="connsiteY8" fmla="*/ 24637 h 637531"/>
                <a:gd name="connsiteX9" fmla="*/ 2138731 w 3960000"/>
                <a:gd name="connsiteY9" fmla="*/ 33737 h 637531"/>
                <a:gd name="connsiteX10" fmla="*/ 2371987 w 3960000"/>
                <a:gd name="connsiteY10" fmla="*/ 28421 h 637531"/>
                <a:gd name="connsiteX11" fmla="*/ 2581676 w 3960000"/>
                <a:gd name="connsiteY11" fmla="*/ 68490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32204 h 637531"/>
                <a:gd name="connsiteX2" fmla="*/ 410121 w 3960000"/>
                <a:gd name="connsiteY2" fmla="*/ 7156 h 637531"/>
                <a:gd name="connsiteX3" fmla="*/ 650121 w 3960000"/>
                <a:gd name="connsiteY3" fmla="*/ 29902 h 637531"/>
                <a:gd name="connsiteX4" fmla="*/ 896918 w 3960000"/>
                <a:gd name="connsiteY4" fmla="*/ 9456 h 637531"/>
                <a:gd name="connsiteX5" fmla="*/ 1136917 w 3960000"/>
                <a:gd name="connsiteY5" fmla="*/ 23104 h 637531"/>
                <a:gd name="connsiteX6" fmla="*/ 1399002 w 3960000"/>
                <a:gd name="connsiteY6" fmla="*/ 10224 h 637531"/>
                <a:gd name="connsiteX7" fmla="*/ 1644318 w 3960000"/>
                <a:gd name="connsiteY7" fmla="*/ 27652 h 637531"/>
                <a:gd name="connsiteX8" fmla="*/ 1892596 w 3960000"/>
                <a:gd name="connsiteY8" fmla="*/ 24637 h 637531"/>
                <a:gd name="connsiteX9" fmla="*/ 2138731 w 3960000"/>
                <a:gd name="connsiteY9" fmla="*/ 33737 h 637531"/>
                <a:gd name="connsiteX10" fmla="*/ 2371987 w 3960000"/>
                <a:gd name="connsiteY10" fmla="*/ 28421 h 637531"/>
                <a:gd name="connsiteX11" fmla="*/ 2590775 w 3960000"/>
                <a:gd name="connsiteY11" fmla="*/ 13899 h 637531"/>
                <a:gd name="connsiteX12" fmla="*/ 2775099 w 3960000"/>
                <a:gd name="connsiteY12" fmla="*/ 36751 h 637531"/>
                <a:gd name="connsiteX13" fmla="*/ 3000736 w 3960000"/>
                <a:gd name="connsiteY13" fmla="*/ 60264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32204 h 637531"/>
                <a:gd name="connsiteX2" fmla="*/ 410121 w 3960000"/>
                <a:gd name="connsiteY2" fmla="*/ 7156 h 637531"/>
                <a:gd name="connsiteX3" fmla="*/ 650121 w 3960000"/>
                <a:gd name="connsiteY3" fmla="*/ 29902 h 637531"/>
                <a:gd name="connsiteX4" fmla="*/ 896918 w 3960000"/>
                <a:gd name="connsiteY4" fmla="*/ 9456 h 637531"/>
                <a:gd name="connsiteX5" fmla="*/ 1136917 w 3960000"/>
                <a:gd name="connsiteY5" fmla="*/ 23104 h 637531"/>
                <a:gd name="connsiteX6" fmla="*/ 1399002 w 3960000"/>
                <a:gd name="connsiteY6" fmla="*/ 10224 h 637531"/>
                <a:gd name="connsiteX7" fmla="*/ 1644318 w 3960000"/>
                <a:gd name="connsiteY7" fmla="*/ 27652 h 637531"/>
                <a:gd name="connsiteX8" fmla="*/ 1892596 w 3960000"/>
                <a:gd name="connsiteY8" fmla="*/ 24637 h 637531"/>
                <a:gd name="connsiteX9" fmla="*/ 2138731 w 3960000"/>
                <a:gd name="connsiteY9" fmla="*/ 33737 h 637531"/>
                <a:gd name="connsiteX10" fmla="*/ 2371987 w 3960000"/>
                <a:gd name="connsiteY10" fmla="*/ 28421 h 637531"/>
                <a:gd name="connsiteX11" fmla="*/ 2590775 w 3960000"/>
                <a:gd name="connsiteY11" fmla="*/ 13899 h 637531"/>
                <a:gd name="connsiteX12" fmla="*/ 2775099 w 3960000"/>
                <a:gd name="connsiteY12" fmla="*/ 36751 h 637531"/>
                <a:gd name="connsiteX13" fmla="*/ 3000736 w 3960000"/>
                <a:gd name="connsiteY13" fmla="*/ 23870 h 637531"/>
                <a:gd name="connsiteX14" fmla="*/ 3233118 w 3960000"/>
                <a:gd name="connsiteY14" fmla="*/ 17788 h 637531"/>
                <a:gd name="connsiteX15" fmla="*/ 3433550 w 3960000"/>
                <a:gd name="connsiteY15" fmla="*/ 51167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7531 h 637531"/>
                <a:gd name="connsiteX1" fmla="*/ 174671 w 3960000"/>
                <a:gd name="connsiteY1" fmla="*/ 32204 h 637531"/>
                <a:gd name="connsiteX2" fmla="*/ 410121 w 3960000"/>
                <a:gd name="connsiteY2" fmla="*/ 7156 h 637531"/>
                <a:gd name="connsiteX3" fmla="*/ 650121 w 3960000"/>
                <a:gd name="connsiteY3" fmla="*/ 29902 h 637531"/>
                <a:gd name="connsiteX4" fmla="*/ 896918 w 3960000"/>
                <a:gd name="connsiteY4" fmla="*/ 9456 h 637531"/>
                <a:gd name="connsiteX5" fmla="*/ 1136917 w 3960000"/>
                <a:gd name="connsiteY5" fmla="*/ 23104 h 637531"/>
                <a:gd name="connsiteX6" fmla="*/ 1399002 w 3960000"/>
                <a:gd name="connsiteY6" fmla="*/ 10224 h 637531"/>
                <a:gd name="connsiteX7" fmla="*/ 1644318 w 3960000"/>
                <a:gd name="connsiteY7" fmla="*/ 27652 h 637531"/>
                <a:gd name="connsiteX8" fmla="*/ 1892596 w 3960000"/>
                <a:gd name="connsiteY8" fmla="*/ 24637 h 637531"/>
                <a:gd name="connsiteX9" fmla="*/ 2138731 w 3960000"/>
                <a:gd name="connsiteY9" fmla="*/ 33737 h 637531"/>
                <a:gd name="connsiteX10" fmla="*/ 2371987 w 3960000"/>
                <a:gd name="connsiteY10" fmla="*/ 28421 h 637531"/>
                <a:gd name="connsiteX11" fmla="*/ 2590775 w 3960000"/>
                <a:gd name="connsiteY11" fmla="*/ 13899 h 637531"/>
                <a:gd name="connsiteX12" fmla="*/ 2775099 w 3960000"/>
                <a:gd name="connsiteY12" fmla="*/ 36751 h 637531"/>
                <a:gd name="connsiteX13" fmla="*/ 3000736 w 3960000"/>
                <a:gd name="connsiteY13" fmla="*/ 23870 h 637531"/>
                <a:gd name="connsiteX14" fmla="*/ 3233118 w 3960000"/>
                <a:gd name="connsiteY14" fmla="*/ 17788 h 637531"/>
                <a:gd name="connsiteX15" fmla="*/ 3438099 w 3960000"/>
                <a:gd name="connsiteY15" fmla="*/ 28421 h 637531"/>
                <a:gd name="connsiteX16" fmla="*/ 3623456 w 3960000"/>
                <a:gd name="connsiteY16" fmla="*/ 253 h 637531"/>
                <a:gd name="connsiteX17" fmla="*/ 3769243 w 3960000"/>
                <a:gd name="connsiteY17" fmla="*/ 46618 h 637531"/>
                <a:gd name="connsiteX18" fmla="*/ 3960000 w 3960000"/>
                <a:gd name="connsiteY18" fmla="*/ 97531 h 637531"/>
                <a:gd name="connsiteX19" fmla="*/ 3960000 w 3960000"/>
                <a:gd name="connsiteY19" fmla="*/ 637531 h 637531"/>
                <a:gd name="connsiteX20" fmla="*/ 0 w 3960000"/>
                <a:gd name="connsiteY20" fmla="*/ 637531 h 637531"/>
                <a:gd name="connsiteX21" fmla="*/ 0 w 3960000"/>
                <a:gd name="connsiteY21" fmla="*/ 97531 h 637531"/>
                <a:gd name="connsiteX0" fmla="*/ 0 w 3960000"/>
                <a:gd name="connsiteY0" fmla="*/ 94113 h 634113"/>
                <a:gd name="connsiteX1" fmla="*/ 174671 w 3960000"/>
                <a:gd name="connsiteY1" fmla="*/ 28786 h 634113"/>
                <a:gd name="connsiteX2" fmla="*/ 410121 w 3960000"/>
                <a:gd name="connsiteY2" fmla="*/ 3738 h 634113"/>
                <a:gd name="connsiteX3" fmla="*/ 650121 w 3960000"/>
                <a:gd name="connsiteY3" fmla="*/ 26484 h 634113"/>
                <a:gd name="connsiteX4" fmla="*/ 896918 w 3960000"/>
                <a:gd name="connsiteY4" fmla="*/ 6038 h 634113"/>
                <a:gd name="connsiteX5" fmla="*/ 1136917 w 3960000"/>
                <a:gd name="connsiteY5" fmla="*/ 19686 h 634113"/>
                <a:gd name="connsiteX6" fmla="*/ 1399002 w 3960000"/>
                <a:gd name="connsiteY6" fmla="*/ 6806 h 634113"/>
                <a:gd name="connsiteX7" fmla="*/ 1644318 w 3960000"/>
                <a:gd name="connsiteY7" fmla="*/ 24234 h 634113"/>
                <a:gd name="connsiteX8" fmla="*/ 1892596 w 3960000"/>
                <a:gd name="connsiteY8" fmla="*/ 21219 h 634113"/>
                <a:gd name="connsiteX9" fmla="*/ 2138731 w 3960000"/>
                <a:gd name="connsiteY9" fmla="*/ 30319 h 634113"/>
                <a:gd name="connsiteX10" fmla="*/ 2371987 w 3960000"/>
                <a:gd name="connsiteY10" fmla="*/ 25003 h 634113"/>
                <a:gd name="connsiteX11" fmla="*/ 2590775 w 3960000"/>
                <a:gd name="connsiteY11" fmla="*/ 10481 h 634113"/>
                <a:gd name="connsiteX12" fmla="*/ 2775099 w 3960000"/>
                <a:gd name="connsiteY12" fmla="*/ 33333 h 634113"/>
                <a:gd name="connsiteX13" fmla="*/ 3000736 w 3960000"/>
                <a:gd name="connsiteY13" fmla="*/ 20452 h 634113"/>
                <a:gd name="connsiteX14" fmla="*/ 3233118 w 3960000"/>
                <a:gd name="connsiteY14" fmla="*/ 14370 h 634113"/>
                <a:gd name="connsiteX15" fmla="*/ 3438099 w 3960000"/>
                <a:gd name="connsiteY15" fmla="*/ 25003 h 634113"/>
                <a:gd name="connsiteX16" fmla="*/ 3623456 w 3960000"/>
                <a:gd name="connsiteY16" fmla="*/ 1385 h 634113"/>
                <a:gd name="connsiteX17" fmla="*/ 3769243 w 3960000"/>
                <a:gd name="connsiteY17" fmla="*/ 43200 h 634113"/>
                <a:gd name="connsiteX18" fmla="*/ 3960000 w 3960000"/>
                <a:gd name="connsiteY18" fmla="*/ 94113 h 634113"/>
                <a:gd name="connsiteX19" fmla="*/ 3960000 w 3960000"/>
                <a:gd name="connsiteY19" fmla="*/ 634113 h 634113"/>
                <a:gd name="connsiteX20" fmla="*/ 0 w 3960000"/>
                <a:gd name="connsiteY20" fmla="*/ 634113 h 634113"/>
                <a:gd name="connsiteX21" fmla="*/ 0 w 3960000"/>
                <a:gd name="connsiteY21" fmla="*/ 94113 h 634113"/>
                <a:gd name="connsiteX0" fmla="*/ 0 w 3960000"/>
                <a:gd name="connsiteY0" fmla="*/ 94113 h 634113"/>
                <a:gd name="connsiteX1" fmla="*/ 174671 w 3960000"/>
                <a:gd name="connsiteY1" fmla="*/ 28786 h 634113"/>
                <a:gd name="connsiteX2" fmla="*/ 410121 w 3960000"/>
                <a:gd name="connsiteY2" fmla="*/ 3738 h 634113"/>
                <a:gd name="connsiteX3" fmla="*/ 650121 w 3960000"/>
                <a:gd name="connsiteY3" fmla="*/ 26484 h 634113"/>
                <a:gd name="connsiteX4" fmla="*/ 896918 w 3960000"/>
                <a:gd name="connsiteY4" fmla="*/ 6038 h 634113"/>
                <a:gd name="connsiteX5" fmla="*/ 1136917 w 3960000"/>
                <a:gd name="connsiteY5" fmla="*/ 19686 h 634113"/>
                <a:gd name="connsiteX6" fmla="*/ 1399002 w 3960000"/>
                <a:gd name="connsiteY6" fmla="*/ 6806 h 634113"/>
                <a:gd name="connsiteX7" fmla="*/ 1644318 w 3960000"/>
                <a:gd name="connsiteY7" fmla="*/ 10587 h 634113"/>
                <a:gd name="connsiteX8" fmla="*/ 1892596 w 3960000"/>
                <a:gd name="connsiteY8" fmla="*/ 21219 h 634113"/>
                <a:gd name="connsiteX9" fmla="*/ 2138731 w 3960000"/>
                <a:gd name="connsiteY9" fmla="*/ 30319 h 634113"/>
                <a:gd name="connsiteX10" fmla="*/ 2371987 w 3960000"/>
                <a:gd name="connsiteY10" fmla="*/ 25003 h 634113"/>
                <a:gd name="connsiteX11" fmla="*/ 2590775 w 3960000"/>
                <a:gd name="connsiteY11" fmla="*/ 10481 h 634113"/>
                <a:gd name="connsiteX12" fmla="*/ 2775099 w 3960000"/>
                <a:gd name="connsiteY12" fmla="*/ 33333 h 634113"/>
                <a:gd name="connsiteX13" fmla="*/ 3000736 w 3960000"/>
                <a:gd name="connsiteY13" fmla="*/ 20452 h 634113"/>
                <a:gd name="connsiteX14" fmla="*/ 3233118 w 3960000"/>
                <a:gd name="connsiteY14" fmla="*/ 14370 h 634113"/>
                <a:gd name="connsiteX15" fmla="*/ 3438099 w 3960000"/>
                <a:gd name="connsiteY15" fmla="*/ 25003 h 634113"/>
                <a:gd name="connsiteX16" fmla="*/ 3623456 w 3960000"/>
                <a:gd name="connsiteY16" fmla="*/ 1385 h 634113"/>
                <a:gd name="connsiteX17" fmla="*/ 3769243 w 3960000"/>
                <a:gd name="connsiteY17" fmla="*/ 43200 h 634113"/>
                <a:gd name="connsiteX18" fmla="*/ 3960000 w 3960000"/>
                <a:gd name="connsiteY18" fmla="*/ 94113 h 634113"/>
                <a:gd name="connsiteX19" fmla="*/ 3960000 w 3960000"/>
                <a:gd name="connsiteY19" fmla="*/ 634113 h 634113"/>
                <a:gd name="connsiteX20" fmla="*/ 0 w 3960000"/>
                <a:gd name="connsiteY20" fmla="*/ 634113 h 634113"/>
                <a:gd name="connsiteX21" fmla="*/ 0 w 3960000"/>
                <a:gd name="connsiteY21" fmla="*/ 94113 h 634113"/>
                <a:gd name="connsiteX0" fmla="*/ 0 w 3960000"/>
                <a:gd name="connsiteY0" fmla="*/ 94113 h 634113"/>
                <a:gd name="connsiteX1" fmla="*/ 174671 w 3960000"/>
                <a:gd name="connsiteY1" fmla="*/ 28786 h 634113"/>
                <a:gd name="connsiteX2" fmla="*/ 410121 w 3960000"/>
                <a:gd name="connsiteY2" fmla="*/ 3738 h 634113"/>
                <a:gd name="connsiteX3" fmla="*/ 650121 w 3960000"/>
                <a:gd name="connsiteY3" fmla="*/ 26484 h 634113"/>
                <a:gd name="connsiteX4" fmla="*/ 896918 w 3960000"/>
                <a:gd name="connsiteY4" fmla="*/ 6038 h 634113"/>
                <a:gd name="connsiteX5" fmla="*/ 1136917 w 3960000"/>
                <a:gd name="connsiteY5" fmla="*/ 19686 h 634113"/>
                <a:gd name="connsiteX6" fmla="*/ 1399002 w 3960000"/>
                <a:gd name="connsiteY6" fmla="*/ 6806 h 634113"/>
                <a:gd name="connsiteX7" fmla="*/ 1644318 w 3960000"/>
                <a:gd name="connsiteY7" fmla="*/ 10587 h 634113"/>
                <a:gd name="connsiteX8" fmla="*/ 1892596 w 3960000"/>
                <a:gd name="connsiteY8" fmla="*/ 16669 h 634113"/>
                <a:gd name="connsiteX9" fmla="*/ 2138731 w 3960000"/>
                <a:gd name="connsiteY9" fmla="*/ 30319 h 634113"/>
                <a:gd name="connsiteX10" fmla="*/ 2371987 w 3960000"/>
                <a:gd name="connsiteY10" fmla="*/ 25003 h 634113"/>
                <a:gd name="connsiteX11" fmla="*/ 2590775 w 3960000"/>
                <a:gd name="connsiteY11" fmla="*/ 10481 h 634113"/>
                <a:gd name="connsiteX12" fmla="*/ 2775099 w 3960000"/>
                <a:gd name="connsiteY12" fmla="*/ 33333 h 634113"/>
                <a:gd name="connsiteX13" fmla="*/ 3000736 w 3960000"/>
                <a:gd name="connsiteY13" fmla="*/ 20452 h 634113"/>
                <a:gd name="connsiteX14" fmla="*/ 3233118 w 3960000"/>
                <a:gd name="connsiteY14" fmla="*/ 14370 h 634113"/>
                <a:gd name="connsiteX15" fmla="*/ 3438099 w 3960000"/>
                <a:gd name="connsiteY15" fmla="*/ 25003 h 634113"/>
                <a:gd name="connsiteX16" fmla="*/ 3623456 w 3960000"/>
                <a:gd name="connsiteY16" fmla="*/ 1385 h 634113"/>
                <a:gd name="connsiteX17" fmla="*/ 3769243 w 3960000"/>
                <a:gd name="connsiteY17" fmla="*/ 43200 h 634113"/>
                <a:gd name="connsiteX18" fmla="*/ 3960000 w 3960000"/>
                <a:gd name="connsiteY18" fmla="*/ 94113 h 634113"/>
                <a:gd name="connsiteX19" fmla="*/ 3960000 w 3960000"/>
                <a:gd name="connsiteY19" fmla="*/ 634113 h 634113"/>
                <a:gd name="connsiteX20" fmla="*/ 0 w 3960000"/>
                <a:gd name="connsiteY20" fmla="*/ 634113 h 634113"/>
                <a:gd name="connsiteX21" fmla="*/ 0 w 3960000"/>
                <a:gd name="connsiteY21" fmla="*/ 94113 h 634113"/>
                <a:gd name="connsiteX0" fmla="*/ 0 w 3960000"/>
                <a:gd name="connsiteY0" fmla="*/ 106443 h 646443"/>
                <a:gd name="connsiteX1" fmla="*/ 174671 w 3960000"/>
                <a:gd name="connsiteY1" fmla="*/ 41116 h 646443"/>
                <a:gd name="connsiteX2" fmla="*/ 410121 w 3960000"/>
                <a:gd name="connsiteY2" fmla="*/ 16068 h 646443"/>
                <a:gd name="connsiteX3" fmla="*/ 650121 w 3960000"/>
                <a:gd name="connsiteY3" fmla="*/ 38814 h 646443"/>
                <a:gd name="connsiteX4" fmla="*/ 896918 w 3960000"/>
                <a:gd name="connsiteY4" fmla="*/ 18368 h 646443"/>
                <a:gd name="connsiteX5" fmla="*/ 1136917 w 3960000"/>
                <a:gd name="connsiteY5" fmla="*/ 32016 h 646443"/>
                <a:gd name="connsiteX6" fmla="*/ 1399002 w 3960000"/>
                <a:gd name="connsiteY6" fmla="*/ 19136 h 646443"/>
                <a:gd name="connsiteX7" fmla="*/ 1644318 w 3960000"/>
                <a:gd name="connsiteY7" fmla="*/ 171 h 646443"/>
                <a:gd name="connsiteX8" fmla="*/ 1892596 w 3960000"/>
                <a:gd name="connsiteY8" fmla="*/ 28999 h 646443"/>
                <a:gd name="connsiteX9" fmla="*/ 2138731 w 3960000"/>
                <a:gd name="connsiteY9" fmla="*/ 42649 h 646443"/>
                <a:gd name="connsiteX10" fmla="*/ 2371987 w 3960000"/>
                <a:gd name="connsiteY10" fmla="*/ 37333 h 646443"/>
                <a:gd name="connsiteX11" fmla="*/ 2590775 w 3960000"/>
                <a:gd name="connsiteY11" fmla="*/ 22811 h 646443"/>
                <a:gd name="connsiteX12" fmla="*/ 2775099 w 3960000"/>
                <a:gd name="connsiteY12" fmla="*/ 45663 h 646443"/>
                <a:gd name="connsiteX13" fmla="*/ 3000736 w 3960000"/>
                <a:gd name="connsiteY13" fmla="*/ 32782 h 646443"/>
                <a:gd name="connsiteX14" fmla="*/ 3233118 w 3960000"/>
                <a:gd name="connsiteY14" fmla="*/ 26700 h 646443"/>
                <a:gd name="connsiteX15" fmla="*/ 3438099 w 3960000"/>
                <a:gd name="connsiteY15" fmla="*/ 37333 h 646443"/>
                <a:gd name="connsiteX16" fmla="*/ 3623456 w 3960000"/>
                <a:gd name="connsiteY16" fmla="*/ 13715 h 646443"/>
                <a:gd name="connsiteX17" fmla="*/ 3769243 w 3960000"/>
                <a:gd name="connsiteY17" fmla="*/ 55530 h 646443"/>
                <a:gd name="connsiteX18" fmla="*/ 3960000 w 3960000"/>
                <a:gd name="connsiteY18" fmla="*/ 106443 h 646443"/>
                <a:gd name="connsiteX19" fmla="*/ 3960000 w 3960000"/>
                <a:gd name="connsiteY19" fmla="*/ 646443 h 646443"/>
                <a:gd name="connsiteX20" fmla="*/ 0 w 3960000"/>
                <a:gd name="connsiteY20" fmla="*/ 646443 h 646443"/>
                <a:gd name="connsiteX21" fmla="*/ 0 w 3960000"/>
                <a:gd name="connsiteY21" fmla="*/ 106443 h 646443"/>
                <a:gd name="connsiteX0" fmla="*/ 0 w 3960000"/>
                <a:gd name="connsiteY0" fmla="*/ 106443 h 646443"/>
                <a:gd name="connsiteX1" fmla="*/ 174671 w 3960000"/>
                <a:gd name="connsiteY1" fmla="*/ 41116 h 646443"/>
                <a:gd name="connsiteX2" fmla="*/ 410121 w 3960000"/>
                <a:gd name="connsiteY2" fmla="*/ 16068 h 646443"/>
                <a:gd name="connsiteX3" fmla="*/ 650121 w 3960000"/>
                <a:gd name="connsiteY3" fmla="*/ 38814 h 646443"/>
                <a:gd name="connsiteX4" fmla="*/ 896918 w 3960000"/>
                <a:gd name="connsiteY4" fmla="*/ 18368 h 646443"/>
                <a:gd name="connsiteX5" fmla="*/ 1136917 w 3960000"/>
                <a:gd name="connsiteY5" fmla="*/ 32016 h 646443"/>
                <a:gd name="connsiteX6" fmla="*/ 1399002 w 3960000"/>
                <a:gd name="connsiteY6" fmla="*/ 19136 h 646443"/>
                <a:gd name="connsiteX7" fmla="*/ 1644318 w 3960000"/>
                <a:gd name="connsiteY7" fmla="*/ 171 h 646443"/>
                <a:gd name="connsiteX8" fmla="*/ 1892596 w 3960000"/>
                <a:gd name="connsiteY8" fmla="*/ 28999 h 646443"/>
                <a:gd name="connsiteX9" fmla="*/ 2138731 w 3960000"/>
                <a:gd name="connsiteY9" fmla="*/ 42649 h 646443"/>
                <a:gd name="connsiteX10" fmla="*/ 2371987 w 3960000"/>
                <a:gd name="connsiteY10" fmla="*/ 37333 h 646443"/>
                <a:gd name="connsiteX11" fmla="*/ 2590775 w 3960000"/>
                <a:gd name="connsiteY11" fmla="*/ 22811 h 646443"/>
                <a:gd name="connsiteX12" fmla="*/ 2779648 w 3960000"/>
                <a:gd name="connsiteY12" fmla="*/ 36564 h 646443"/>
                <a:gd name="connsiteX13" fmla="*/ 3000736 w 3960000"/>
                <a:gd name="connsiteY13" fmla="*/ 32782 h 646443"/>
                <a:gd name="connsiteX14" fmla="*/ 3233118 w 3960000"/>
                <a:gd name="connsiteY14" fmla="*/ 26700 h 646443"/>
                <a:gd name="connsiteX15" fmla="*/ 3438099 w 3960000"/>
                <a:gd name="connsiteY15" fmla="*/ 37333 h 646443"/>
                <a:gd name="connsiteX16" fmla="*/ 3623456 w 3960000"/>
                <a:gd name="connsiteY16" fmla="*/ 13715 h 646443"/>
                <a:gd name="connsiteX17" fmla="*/ 3769243 w 3960000"/>
                <a:gd name="connsiteY17" fmla="*/ 55530 h 646443"/>
                <a:gd name="connsiteX18" fmla="*/ 3960000 w 3960000"/>
                <a:gd name="connsiteY18" fmla="*/ 106443 h 646443"/>
                <a:gd name="connsiteX19" fmla="*/ 3960000 w 3960000"/>
                <a:gd name="connsiteY19" fmla="*/ 646443 h 646443"/>
                <a:gd name="connsiteX20" fmla="*/ 0 w 3960000"/>
                <a:gd name="connsiteY20" fmla="*/ 646443 h 646443"/>
                <a:gd name="connsiteX21" fmla="*/ 0 w 3960000"/>
                <a:gd name="connsiteY21" fmla="*/ 106443 h 646443"/>
                <a:gd name="connsiteX0" fmla="*/ 0 w 3960000"/>
                <a:gd name="connsiteY0" fmla="*/ 106443 h 646443"/>
                <a:gd name="connsiteX1" fmla="*/ 174671 w 3960000"/>
                <a:gd name="connsiteY1" fmla="*/ 41116 h 646443"/>
                <a:gd name="connsiteX2" fmla="*/ 410121 w 3960000"/>
                <a:gd name="connsiteY2" fmla="*/ 16068 h 646443"/>
                <a:gd name="connsiteX3" fmla="*/ 650121 w 3960000"/>
                <a:gd name="connsiteY3" fmla="*/ 38814 h 646443"/>
                <a:gd name="connsiteX4" fmla="*/ 896918 w 3960000"/>
                <a:gd name="connsiteY4" fmla="*/ 18368 h 646443"/>
                <a:gd name="connsiteX5" fmla="*/ 1136917 w 3960000"/>
                <a:gd name="connsiteY5" fmla="*/ 32016 h 646443"/>
                <a:gd name="connsiteX6" fmla="*/ 1399002 w 3960000"/>
                <a:gd name="connsiteY6" fmla="*/ 19136 h 646443"/>
                <a:gd name="connsiteX7" fmla="*/ 1644318 w 3960000"/>
                <a:gd name="connsiteY7" fmla="*/ 171 h 646443"/>
                <a:gd name="connsiteX8" fmla="*/ 1892596 w 3960000"/>
                <a:gd name="connsiteY8" fmla="*/ 28999 h 646443"/>
                <a:gd name="connsiteX9" fmla="*/ 2138731 w 3960000"/>
                <a:gd name="connsiteY9" fmla="*/ 42649 h 646443"/>
                <a:gd name="connsiteX10" fmla="*/ 2371987 w 3960000"/>
                <a:gd name="connsiteY10" fmla="*/ 37333 h 646443"/>
                <a:gd name="connsiteX11" fmla="*/ 2590775 w 3960000"/>
                <a:gd name="connsiteY11" fmla="*/ 22811 h 646443"/>
                <a:gd name="connsiteX12" fmla="*/ 2779648 w 3960000"/>
                <a:gd name="connsiteY12" fmla="*/ 36564 h 646443"/>
                <a:gd name="connsiteX13" fmla="*/ 3018933 w 3960000"/>
                <a:gd name="connsiteY13" fmla="*/ 14585 h 646443"/>
                <a:gd name="connsiteX14" fmla="*/ 3233118 w 3960000"/>
                <a:gd name="connsiteY14" fmla="*/ 26700 h 646443"/>
                <a:gd name="connsiteX15" fmla="*/ 3438099 w 3960000"/>
                <a:gd name="connsiteY15" fmla="*/ 37333 h 646443"/>
                <a:gd name="connsiteX16" fmla="*/ 3623456 w 3960000"/>
                <a:gd name="connsiteY16" fmla="*/ 13715 h 646443"/>
                <a:gd name="connsiteX17" fmla="*/ 3769243 w 3960000"/>
                <a:gd name="connsiteY17" fmla="*/ 55530 h 646443"/>
                <a:gd name="connsiteX18" fmla="*/ 3960000 w 3960000"/>
                <a:gd name="connsiteY18" fmla="*/ 106443 h 646443"/>
                <a:gd name="connsiteX19" fmla="*/ 3960000 w 3960000"/>
                <a:gd name="connsiteY19" fmla="*/ 646443 h 646443"/>
                <a:gd name="connsiteX20" fmla="*/ 0 w 3960000"/>
                <a:gd name="connsiteY20" fmla="*/ 646443 h 646443"/>
                <a:gd name="connsiteX21" fmla="*/ 0 w 3960000"/>
                <a:gd name="connsiteY21" fmla="*/ 106443 h 646443"/>
                <a:gd name="connsiteX0" fmla="*/ 0 w 3960000"/>
                <a:gd name="connsiteY0" fmla="*/ 106443 h 646443"/>
                <a:gd name="connsiteX1" fmla="*/ 174671 w 3960000"/>
                <a:gd name="connsiteY1" fmla="*/ 41116 h 646443"/>
                <a:gd name="connsiteX2" fmla="*/ 410121 w 3960000"/>
                <a:gd name="connsiteY2" fmla="*/ 16068 h 646443"/>
                <a:gd name="connsiteX3" fmla="*/ 650121 w 3960000"/>
                <a:gd name="connsiteY3" fmla="*/ 38814 h 646443"/>
                <a:gd name="connsiteX4" fmla="*/ 896918 w 3960000"/>
                <a:gd name="connsiteY4" fmla="*/ 18368 h 646443"/>
                <a:gd name="connsiteX5" fmla="*/ 1136917 w 3960000"/>
                <a:gd name="connsiteY5" fmla="*/ 32016 h 646443"/>
                <a:gd name="connsiteX6" fmla="*/ 1399002 w 3960000"/>
                <a:gd name="connsiteY6" fmla="*/ 19136 h 646443"/>
                <a:gd name="connsiteX7" fmla="*/ 1644318 w 3960000"/>
                <a:gd name="connsiteY7" fmla="*/ 171 h 646443"/>
                <a:gd name="connsiteX8" fmla="*/ 1892596 w 3960000"/>
                <a:gd name="connsiteY8" fmla="*/ 28999 h 646443"/>
                <a:gd name="connsiteX9" fmla="*/ 2138731 w 3960000"/>
                <a:gd name="connsiteY9" fmla="*/ 42649 h 646443"/>
                <a:gd name="connsiteX10" fmla="*/ 2371987 w 3960000"/>
                <a:gd name="connsiteY10" fmla="*/ 37333 h 646443"/>
                <a:gd name="connsiteX11" fmla="*/ 2590775 w 3960000"/>
                <a:gd name="connsiteY11" fmla="*/ 22811 h 646443"/>
                <a:gd name="connsiteX12" fmla="*/ 2779648 w 3960000"/>
                <a:gd name="connsiteY12" fmla="*/ 36564 h 646443"/>
                <a:gd name="connsiteX13" fmla="*/ 3018933 w 3960000"/>
                <a:gd name="connsiteY13" fmla="*/ 14585 h 646443"/>
                <a:gd name="connsiteX14" fmla="*/ 3242216 w 3960000"/>
                <a:gd name="connsiteY14" fmla="*/ 13052 h 646443"/>
                <a:gd name="connsiteX15" fmla="*/ 3438099 w 3960000"/>
                <a:gd name="connsiteY15" fmla="*/ 37333 h 646443"/>
                <a:gd name="connsiteX16" fmla="*/ 3623456 w 3960000"/>
                <a:gd name="connsiteY16" fmla="*/ 13715 h 646443"/>
                <a:gd name="connsiteX17" fmla="*/ 3769243 w 3960000"/>
                <a:gd name="connsiteY17" fmla="*/ 55530 h 646443"/>
                <a:gd name="connsiteX18" fmla="*/ 3960000 w 3960000"/>
                <a:gd name="connsiteY18" fmla="*/ 106443 h 646443"/>
                <a:gd name="connsiteX19" fmla="*/ 3960000 w 3960000"/>
                <a:gd name="connsiteY19" fmla="*/ 646443 h 646443"/>
                <a:gd name="connsiteX20" fmla="*/ 0 w 3960000"/>
                <a:gd name="connsiteY20" fmla="*/ 646443 h 646443"/>
                <a:gd name="connsiteX21" fmla="*/ 0 w 3960000"/>
                <a:gd name="connsiteY21" fmla="*/ 106443 h 646443"/>
                <a:gd name="connsiteX0" fmla="*/ 0 w 3960000"/>
                <a:gd name="connsiteY0" fmla="*/ 106443 h 646443"/>
                <a:gd name="connsiteX1" fmla="*/ 174671 w 3960000"/>
                <a:gd name="connsiteY1" fmla="*/ 41116 h 646443"/>
                <a:gd name="connsiteX2" fmla="*/ 410121 w 3960000"/>
                <a:gd name="connsiteY2" fmla="*/ 16068 h 646443"/>
                <a:gd name="connsiteX3" fmla="*/ 650121 w 3960000"/>
                <a:gd name="connsiteY3" fmla="*/ 38814 h 646443"/>
                <a:gd name="connsiteX4" fmla="*/ 896918 w 3960000"/>
                <a:gd name="connsiteY4" fmla="*/ 18368 h 646443"/>
                <a:gd name="connsiteX5" fmla="*/ 1136917 w 3960000"/>
                <a:gd name="connsiteY5" fmla="*/ 32016 h 646443"/>
                <a:gd name="connsiteX6" fmla="*/ 1399002 w 3960000"/>
                <a:gd name="connsiteY6" fmla="*/ 19136 h 646443"/>
                <a:gd name="connsiteX7" fmla="*/ 1644318 w 3960000"/>
                <a:gd name="connsiteY7" fmla="*/ 171 h 646443"/>
                <a:gd name="connsiteX8" fmla="*/ 1892596 w 3960000"/>
                <a:gd name="connsiteY8" fmla="*/ 28999 h 646443"/>
                <a:gd name="connsiteX9" fmla="*/ 2138731 w 3960000"/>
                <a:gd name="connsiteY9" fmla="*/ 42649 h 646443"/>
                <a:gd name="connsiteX10" fmla="*/ 2371987 w 3960000"/>
                <a:gd name="connsiteY10" fmla="*/ 37333 h 646443"/>
                <a:gd name="connsiteX11" fmla="*/ 2590775 w 3960000"/>
                <a:gd name="connsiteY11" fmla="*/ 22811 h 646443"/>
                <a:gd name="connsiteX12" fmla="*/ 2779648 w 3960000"/>
                <a:gd name="connsiteY12" fmla="*/ 36564 h 646443"/>
                <a:gd name="connsiteX13" fmla="*/ 3018933 w 3960000"/>
                <a:gd name="connsiteY13" fmla="*/ 14585 h 646443"/>
                <a:gd name="connsiteX14" fmla="*/ 3242216 w 3960000"/>
                <a:gd name="connsiteY14" fmla="*/ 13052 h 646443"/>
                <a:gd name="connsiteX15" fmla="*/ 3456296 w 3960000"/>
                <a:gd name="connsiteY15" fmla="*/ 10038 h 646443"/>
                <a:gd name="connsiteX16" fmla="*/ 3623456 w 3960000"/>
                <a:gd name="connsiteY16" fmla="*/ 13715 h 646443"/>
                <a:gd name="connsiteX17" fmla="*/ 3769243 w 3960000"/>
                <a:gd name="connsiteY17" fmla="*/ 55530 h 646443"/>
                <a:gd name="connsiteX18" fmla="*/ 3960000 w 3960000"/>
                <a:gd name="connsiteY18" fmla="*/ 106443 h 646443"/>
                <a:gd name="connsiteX19" fmla="*/ 3960000 w 3960000"/>
                <a:gd name="connsiteY19" fmla="*/ 646443 h 646443"/>
                <a:gd name="connsiteX20" fmla="*/ 0 w 3960000"/>
                <a:gd name="connsiteY20" fmla="*/ 646443 h 646443"/>
                <a:gd name="connsiteX21" fmla="*/ 0 w 3960000"/>
                <a:gd name="connsiteY21" fmla="*/ 106443 h 646443"/>
                <a:gd name="connsiteX0" fmla="*/ 0 w 3960000"/>
                <a:gd name="connsiteY0" fmla="*/ 106443 h 646443"/>
                <a:gd name="connsiteX1" fmla="*/ 174671 w 3960000"/>
                <a:gd name="connsiteY1" fmla="*/ 41116 h 646443"/>
                <a:gd name="connsiteX2" fmla="*/ 410121 w 3960000"/>
                <a:gd name="connsiteY2" fmla="*/ 16068 h 646443"/>
                <a:gd name="connsiteX3" fmla="*/ 650121 w 3960000"/>
                <a:gd name="connsiteY3" fmla="*/ 38814 h 646443"/>
                <a:gd name="connsiteX4" fmla="*/ 896918 w 3960000"/>
                <a:gd name="connsiteY4" fmla="*/ 18368 h 646443"/>
                <a:gd name="connsiteX5" fmla="*/ 1136917 w 3960000"/>
                <a:gd name="connsiteY5" fmla="*/ 32016 h 646443"/>
                <a:gd name="connsiteX6" fmla="*/ 1399002 w 3960000"/>
                <a:gd name="connsiteY6" fmla="*/ 19136 h 646443"/>
                <a:gd name="connsiteX7" fmla="*/ 1644318 w 3960000"/>
                <a:gd name="connsiteY7" fmla="*/ 171 h 646443"/>
                <a:gd name="connsiteX8" fmla="*/ 1892596 w 3960000"/>
                <a:gd name="connsiteY8" fmla="*/ 28999 h 646443"/>
                <a:gd name="connsiteX9" fmla="*/ 2147829 w 3960000"/>
                <a:gd name="connsiteY9" fmla="*/ 15354 h 646443"/>
                <a:gd name="connsiteX10" fmla="*/ 2371987 w 3960000"/>
                <a:gd name="connsiteY10" fmla="*/ 37333 h 646443"/>
                <a:gd name="connsiteX11" fmla="*/ 2590775 w 3960000"/>
                <a:gd name="connsiteY11" fmla="*/ 22811 h 646443"/>
                <a:gd name="connsiteX12" fmla="*/ 2779648 w 3960000"/>
                <a:gd name="connsiteY12" fmla="*/ 36564 h 646443"/>
                <a:gd name="connsiteX13" fmla="*/ 3018933 w 3960000"/>
                <a:gd name="connsiteY13" fmla="*/ 14585 h 646443"/>
                <a:gd name="connsiteX14" fmla="*/ 3242216 w 3960000"/>
                <a:gd name="connsiteY14" fmla="*/ 13052 h 646443"/>
                <a:gd name="connsiteX15" fmla="*/ 3456296 w 3960000"/>
                <a:gd name="connsiteY15" fmla="*/ 10038 h 646443"/>
                <a:gd name="connsiteX16" fmla="*/ 3623456 w 3960000"/>
                <a:gd name="connsiteY16" fmla="*/ 13715 h 646443"/>
                <a:gd name="connsiteX17" fmla="*/ 3769243 w 3960000"/>
                <a:gd name="connsiteY17" fmla="*/ 55530 h 646443"/>
                <a:gd name="connsiteX18" fmla="*/ 3960000 w 3960000"/>
                <a:gd name="connsiteY18" fmla="*/ 106443 h 646443"/>
                <a:gd name="connsiteX19" fmla="*/ 3960000 w 3960000"/>
                <a:gd name="connsiteY19" fmla="*/ 646443 h 646443"/>
                <a:gd name="connsiteX20" fmla="*/ 0 w 3960000"/>
                <a:gd name="connsiteY20" fmla="*/ 646443 h 646443"/>
                <a:gd name="connsiteX21" fmla="*/ 0 w 3960000"/>
                <a:gd name="connsiteY21" fmla="*/ 106443 h 646443"/>
                <a:gd name="connsiteX0" fmla="*/ 0 w 3960000"/>
                <a:gd name="connsiteY0" fmla="*/ 119152 h 659152"/>
                <a:gd name="connsiteX1" fmla="*/ 174671 w 3960000"/>
                <a:gd name="connsiteY1" fmla="*/ 53825 h 659152"/>
                <a:gd name="connsiteX2" fmla="*/ 410121 w 3960000"/>
                <a:gd name="connsiteY2" fmla="*/ 28777 h 659152"/>
                <a:gd name="connsiteX3" fmla="*/ 650121 w 3960000"/>
                <a:gd name="connsiteY3" fmla="*/ 51523 h 659152"/>
                <a:gd name="connsiteX4" fmla="*/ 896918 w 3960000"/>
                <a:gd name="connsiteY4" fmla="*/ 31077 h 659152"/>
                <a:gd name="connsiteX5" fmla="*/ 1136917 w 3960000"/>
                <a:gd name="connsiteY5" fmla="*/ 44725 h 659152"/>
                <a:gd name="connsiteX6" fmla="*/ 1399002 w 3960000"/>
                <a:gd name="connsiteY6" fmla="*/ 31845 h 659152"/>
                <a:gd name="connsiteX7" fmla="*/ 1644318 w 3960000"/>
                <a:gd name="connsiteY7" fmla="*/ 12880 h 659152"/>
                <a:gd name="connsiteX8" fmla="*/ 1892596 w 3960000"/>
                <a:gd name="connsiteY8" fmla="*/ 41708 h 659152"/>
                <a:gd name="connsiteX9" fmla="*/ 2147829 w 3960000"/>
                <a:gd name="connsiteY9" fmla="*/ 28063 h 659152"/>
                <a:gd name="connsiteX10" fmla="*/ 2390184 w 3960000"/>
                <a:gd name="connsiteY10" fmla="*/ 0 h 659152"/>
                <a:gd name="connsiteX11" fmla="*/ 2590775 w 3960000"/>
                <a:gd name="connsiteY11" fmla="*/ 35520 h 659152"/>
                <a:gd name="connsiteX12" fmla="*/ 2779648 w 3960000"/>
                <a:gd name="connsiteY12" fmla="*/ 49273 h 659152"/>
                <a:gd name="connsiteX13" fmla="*/ 3018933 w 3960000"/>
                <a:gd name="connsiteY13" fmla="*/ 27294 h 659152"/>
                <a:gd name="connsiteX14" fmla="*/ 3242216 w 3960000"/>
                <a:gd name="connsiteY14" fmla="*/ 25761 h 659152"/>
                <a:gd name="connsiteX15" fmla="*/ 3456296 w 3960000"/>
                <a:gd name="connsiteY15" fmla="*/ 22747 h 659152"/>
                <a:gd name="connsiteX16" fmla="*/ 3623456 w 3960000"/>
                <a:gd name="connsiteY16" fmla="*/ 26424 h 659152"/>
                <a:gd name="connsiteX17" fmla="*/ 3769243 w 3960000"/>
                <a:gd name="connsiteY17" fmla="*/ 68239 h 659152"/>
                <a:gd name="connsiteX18" fmla="*/ 3960000 w 3960000"/>
                <a:gd name="connsiteY18" fmla="*/ 119152 h 659152"/>
                <a:gd name="connsiteX19" fmla="*/ 3960000 w 3960000"/>
                <a:gd name="connsiteY19" fmla="*/ 659152 h 659152"/>
                <a:gd name="connsiteX20" fmla="*/ 0 w 3960000"/>
                <a:gd name="connsiteY20" fmla="*/ 659152 h 659152"/>
                <a:gd name="connsiteX21" fmla="*/ 0 w 3960000"/>
                <a:gd name="connsiteY21" fmla="*/ 119152 h 659152"/>
                <a:gd name="connsiteX0" fmla="*/ 0 w 3960000"/>
                <a:gd name="connsiteY0" fmla="*/ 119152 h 659152"/>
                <a:gd name="connsiteX1" fmla="*/ 174671 w 3960000"/>
                <a:gd name="connsiteY1" fmla="*/ 53825 h 659152"/>
                <a:gd name="connsiteX2" fmla="*/ 410121 w 3960000"/>
                <a:gd name="connsiteY2" fmla="*/ 28777 h 659152"/>
                <a:gd name="connsiteX3" fmla="*/ 650121 w 3960000"/>
                <a:gd name="connsiteY3" fmla="*/ 51523 h 659152"/>
                <a:gd name="connsiteX4" fmla="*/ 896918 w 3960000"/>
                <a:gd name="connsiteY4" fmla="*/ 31077 h 659152"/>
                <a:gd name="connsiteX5" fmla="*/ 1136917 w 3960000"/>
                <a:gd name="connsiteY5" fmla="*/ 44725 h 659152"/>
                <a:gd name="connsiteX6" fmla="*/ 1399002 w 3960000"/>
                <a:gd name="connsiteY6" fmla="*/ 31845 h 659152"/>
                <a:gd name="connsiteX7" fmla="*/ 1644318 w 3960000"/>
                <a:gd name="connsiteY7" fmla="*/ 12880 h 659152"/>
                <a:gd name="connsiteX8" fmla="*/ 1892596 w 3960000"/>
                <a:gd name="connsiteY8" fmla="*/ 41708 h 659152"/>
                <a:gd name="connsiteX9" fmla="*/ 2115984 w 3960000"/>
                <a:gd name="connsiteY9" fmla="*/ 9866 h 659152"/>
                <a:gd name="connsiteX10" fmla="*/ 2390184 w 3960000"/>
                <a:gd name="connsiteY10" fmla="*/ 0 h 659152"/>
                <a:gd name="connsiteX11" fmla="*/ 2590775 w 3960000"/>
                <a:gd name="connsiteY11" fmla="*/ 35520 h 659152"/>
                <a:gd name="connsiteX12" fmla="*/ 2779648 w 3960000"/>
                <a:gd name="connsiteY12" fmla="*/ 49273 h 659152"/>
                <a:gd name="connsiteX13" fmla="*/ 3018933 w 3960000"/>
                <a:gd name="connsiteY13" fmla="*/ 27294 h 659152"/>
                <a:gd name="connsiteX14" fmla="*/ 3242216 w 3960000"/>
                <a:gd name="connsiteY14" fmla="*/ 25761 h 659152"/>
                <a:gd name="connsiteX15" fmla="*/ 3456296 w 3960000"/>
                <a:gd name="connsiteY15" fmla="*/ 22747 h 659152"/>
                <a:gd name="connsiteX16" fmla="*/ 3623456 w 3960000"/>
                <a:gd name="connsiteY16" fmla="*/ 26424 h 659152"/>
                <a:gd name="connsiteX17" fmla="*/ 3769243 w 3960000"/>
                <a:gd name="connsiteY17" fmla="*/ 68239 h 659152"/>
                <a:gd name="connsiteX18" fmla="*/ 3960000 w 3960000"/>
                <a:gd name="connsiteY18" fmla="*/ 119152 h 659152"/>
                <a:gd name="connsiteX19" fmla="*/ 3960000 w 3960000"/>
                <a:gd name="connsiteY19" fmla="*/ 659152 h 659152"/>
                <a:gd name="connsiteX20" fmla="*/ 0 w 3960000"/>
                <a:gd name="connsiteY20" fmla="*/ 659152 h 659152"/>
                <a:gd name="connsiteX21" fmla="*/ 0 w 3960000"/>
                <a:gd name="connsiteY21" fmla="*/ 119152 h 659152"/>
                <a:gd name="connsiteX0" fmla="*/ 0 w 3960000"/>
                <a:gd name="connsiteY0" fmla="*/ 119152 h 659152"/>
                <a:gd name="connsiteX1" fmla="*/ 174671 w 3960000"/>
                <a:gd name="connsiteY1" fmla="*/ 53825 h 659152"/>
                <a:gd name="connsiteX2" fmla="*/ 410121 w 3960000"/>
                <a:gd name="connsiteY2" fmla="*/ 28777 h 659152"/>
                <a:gd name="connsiteX3" fmla="*/ 650121 w 3960000"/>
                <a:gd name="connsiteY3" fmla="*/ 51523 h 659152"/>
                <a:gd name="connsiteX4" fmla="*/ 896918 w 3960000"/>
                <a:gd name="connsiteY4" fmla="*/ 31077 h 659152"/>
                <a:gd name="connsiteX5" fmla="*/ 1136917 w 3960000"/>
                <a:gd name="connsiteY5" fmla="*/ 44725 h 659152"/>
                <a:gd name="connsiteX6" fmla="*/ 1399002 w 3960000"/>
                <a:gd name="connsiteY6" fmla="*/ 18197 h 659152"/>
                <a:gd name="connsiteX7" fmla="*/ 1644318 w 3960000"/>
                <a:gd name="connsiteY7" fmla="*/ 12880 h 659152"/>
                <a:gd name="connsiteX8" fmla="*/ 1892596 w 3960000"/>
                <a:gd name="connsiteY8" fmla="*/ 41708 h 659152"/>
                <a:gd name="connsiteX9" fmla="*/ 2115984 w 3960000"/>
                <a:gd name="connsiteY9" fmla="*/ 9866 h 659152"/>
                <a:gd name="connsiteX10" fmla="*/ 2390184 w 3960000"/>
                <a:gd name="connsiteY10" fmla="*/ 0 h 659152"/>
                <a:gd name="connsiteX11" fmla="*/ 2590775 w 3960000"/>
                <a:gd name="connsiteY11" fmla="*/ 35520 h 659152"/>
                <a:gd name="connsiteX12" fmla="*/ 2779648 w 3960000"/>
                <a:gd name="connsiteY12" fmla="*/ 49273 h 659152"/>
                <a:gd name="connsiteX13" fmla="*/ 3018933 w 3960000"/>
                <a:gd name="connsiteY13" fmla="*/ 27294 h 659152"/>
                <a:gd name="connsiteX14" fmla="*/ 3242216 w 3960000"/>
                <a:gd name="connsiteY14" fmla="*/ 25761 h 659152"/>
                <a:gd name="connsiteX15" fmla="*/ 3456296 w 3960000"/>
                <a:gd name="connsiteY15" fmla="*/ 22747 h 659152"/>
                <a:gd name="connsiteX16" fmla="*/ 3623456 w 3960000"/>
                <a:gd name="connsiteY16" fmla="*/ 26424 h 659152"/>
                <a:gd name="connsiteX17" fmla="*/ 3769243 w 3960000"/>
                <a:gd name="connsiteY17" fmla="*/ 68239 h 659152"/>
                <a:gd name="connsiteX18" fmla="*/ 3960000 w 3960000"/>
                <a:gd name="connsiteY18" fmla="*/ 119152 h 659152"/>
                <a:gd name="connsiteX19" fmla="*/ 3960000 w 3960000"/>
                <a:gd name="connsiteY19" fmla="*/ 659152 h 659152"/>
                <a:gd name="connsiteX20" fmla="*/ 0 w 3960000"/>
                <a:gd name="connsiteY20" fmla="*/ 659152 h 659152"/>
                <a:gd name="connsiteX21" fmla="*/ 0 w 3960000"/>
                <a:gd name="connsiteY21" fmla="*/ 119152 h 659152"/>
                <a:gd name="connsiteX0" fmla="*/ 0 w 3960000"/>
                <a:gd name="connsiteY0" fmla="*/ 119152 h 659152"/>
                <a:gd name="connsiteX1" fmla="*/ 156474 w 3960000"/>
                <a:gd name="connsiteY1" fmla="*/ 26529 h 659152"/>
                <a:gd name="connsiteX2" fmla="*/ 410121 w 3960000"/>
                <a:gd name="connsiteY2" fmla="*/ 28777 h 659152"/>
                <a:gd name="connsiteX3" fmla="*/ 650121 w 3960000"/>
                <a:gd name="connsiteY3" fmla="*/ 51523 h 659152"/>
                <a:gd name="connsiteX4" fmla="*/ 896918 w 3960000"/>
                <a:gd name="connsiteY4" fmla="*/ 31077 h 659152"/>
                <a:gd name="connsiteX5" fmla="*/ 1136917 w 3960000"/>
                <a:gd name="connsiteY5" fmla="*/ 44725 h 659152"/>
                <a:gd name="connsiteX6" fmla="*/ 1399002 w 3960000"/>
                <a:gd name="connsiteY6" fmla="*/ 18197 h 659152"/>
                <a:gd name="connsiteX7" fmla="*/ 1644318 w 3960000"/>
                <a:gd name="connsiteY7" fmla="*/ 12880 h 659152"/>
                <a:gd name="connsiteX8" fmla="*/ 1892596 w 3960000"/>
                <a:gd name="connsiteY8" fmla="*/ 41708 h 659152"/>
                <a:gd name="connsiteX9" fmla="*/ 2115984 w 3960000"/>
                <a:gd name="connsiteY9" fmla="*/ 9866 h 659152"/>
                <a:gd name="connsiteX10" fmla="*/ 2390184 w 3960000"/>
                <a:gd name="connsiteY10" fmla="*/ 0 h 659152"/>
                <a:gd name="connsiteX11" fmla="*/ 2590775 w 3960000"/>
                <a:gd name="connsiteY11" fmla="*/ 35520 h 659152"/>
                <a:gd name="connsiteX12" fmla="*/ 2779648 w 3960000"/>
                <a:gd name="connsiteY12" fmla="*/ 49273 h 659152"/>
                <a:gd name="connsiteX13" fmla="*/ 3018933 w 3960000"/>
                <a:gd name="connsiteY13" fmla="*/ 27294 h 659152"/>
                <a:gd name="connsiteX14" fmla="*/ 3242216 w 3960000"/>
                <a:gd name="connsiteY14" fmla="*/ 25761 h 659152"/>
                <a:gd name="connsiteX15" fmla="*/ 3456296 w 3960000"/>
                <a:gd name="connsiteY15" fmla="*/ 22747 h 659152"/>
                <a:gd name="connsiteX16" fmla="*/ 3623456 w 3960000"/>
                <a:gd name="connsiteY16" fmla="*/ 26424 h 659152"/>
                <a:gd name="connsiteX17" fmla="*/ 3769243 w 3960000"/>
                <a:gd name="connsiteY17" fmla="*/ 68239 h 659152"/>
                <a:gd name="connsiteX18" fmla="*/ 3960000 w 3960000"/>
                <a:gd name="connsiteY18" fmla="*/ 119152 h 659152"/>
                <a:gd name="connsiteX19" fmla="*/ 3960000 w 3960000"/>
                <a:gd name="connsiteY19" fmla="*/ 659152 h 659152"/>
                <a:gd name="connsiteX20" fmla="*/ 0 w 3960000"/>
                <a:gd name="connsiteY20" fmla="*/ 659152 h 659152"/>
                <a:gd name="connsiteX21" fmla="*/ 0 w 3960000"/>
                <a:gd name="connsiteY21" fmla="*/ 119152 h 659152"/>
                <a:gd name="connsiteX0" fmla="*/ 0 w 3960000"/>
                <a:gd name="connsiteY0" fmla="*/ 96405 h 659152"/>
                <a:gd name="connsiteX1" fmla="*/ 156474 w 3960000"/>
                <a:gd name="connsiteY1" fmla="*/ 26529 h 659152"/>
                <a:gd name="connsiteX2" fmla="*/ 410121 w 3960000"/>
                <a:gd name="connsiteY2" fmla="*/ 28777 h 659152"/>
                <a:gd name="connsiteX3" fmla="*/ 650121 w 3960000"/>
                <a:gd name="connsiteY3" fmla="*/ 51523 h 659152"/>
                <a:gd name="connsiteX4" fmla="*/ 896918 w 3960000"/>
                <a:gd name="connsiteY4" fmla="*/ 31077 h 659152"/>
                <a:gd name="connsiteX5" fmla="*/ 1136917 w 3960000"/>
                <a:gd name="connsiteY5" fmla="*/ 44725 h 659152"/>
                <a:gd name="connsiteX6" fmla="*/ 1399002 w 3960000"/>
                <a:gd name="connsiteY6" fmla="*/ 18197 h 659152"/>
                <a:gd name="connsiteX7" fmla="*/ 1644318 w 3960000"/>
                <a:gd name="connsiteY7" fmla="*/ 12880 h 659152"/>
                <a:gd name="connsiteX8" fmla="*/ 1892596 w 3960000"/>
                <a:gd name="connsiteY8" fmla="*/ 41708 h 659152"/>
                <a:gd name="connsiteX9" fmla="*/ 2115984 w 3960000"/>
                <a:gd name="connsiteY9" fmla="*/ 9866 h 659152"/>
                <a:gd name="connsiteX10" fmla="*/ 2390184 w 3960000"/>
                <a:gd name="connsiteY10" fmla="*/ 0 h 659152"/>
                <a:gd name="connsiteX11" fmla="*/ 2590775 w 3960000"/>
                <a:gd name="connsiteY11" fmla="*/ 35520 h 659152"/>
                <a:gd name="connsiteX12" fmla="*/ 2779648 w 3960000"/>
                <a:gd name="connsiteY12" fmla="*/ 49273 h 659152"/>
                <a:gd name="connsiteX13" fmla="*/ 3018933 w 3960000"/>
                <a:gd name="connsiteY13" fmla="*/ 27294 h 659152"/>
                <a:gd name="connsiteX14" fmla="*/ 3242216 w 3960000"/>
                <a:gd name="connsiteY14" fmla="*/ 25761 h 659152"/>
                <a:gd name="connsiteX15" fmla="*/ 3456296 w 3960000"/>
                <a:gd name="connsiteY15" fmla="*/ 22747 h 659152"/>
                <a:gd name="connsiteX16" fmla="*/ 3623456 w 3960000"/>
                <a:gd name="connsiteY16" fmla="*/ 26424 h 659152"/>
                <a:gd name="connsiteX17" fmla="*/ 3769243 w 3960000"/>
                <a:gd name="connsiteY17" fmla="*/ 68239 h 659152"/>
                <a:gd name="connsiteX18" fmla="*/ 3960000 w 3960000"/>
                <a:gd name="connsiteY18" fmla="*/ 119152 h 659152"/>
                <a:gd name="connsiteX19" fmla="*/ 3960000 w 3960000"/>
                <a:gd name="connsiteY19" fmla="*/ 659152 h 659152"/>
                <a:gd name="connsiteX20" fmla="*/ 0 w 3960000"/>
                <a:gd name="connsiteY20" fmla="*/ 659152 h 659152"/>
                <a:gd name="connsiteX21" fmla="*/ 0 w 3960000"/>
                <a:gd name="connsiteY21" fmla="*/ 96405 h 659152"/>
                <a:gd name="connsiteX0" fmla="*/ 0 w 3960000"/>
                <a:gd name="connsiteY0" fmla="*/ 96405 h 659152"/>
                <a:gd name="connsiteX1" fmla="*/ 156474 w 3960000"/>
                <a:gd name="connsiteY1" fmla="*/ 26529 h 659152"/>
                <a:gd name="connsiteX2" fmla="*/ 410121 w 3960000"/>
                <a:gd name="connsiteY2" fmla="*/ 28777 h 659152"/>
                <a:gd name="connsiteX3" fmla="*/ 650121 w 3960000"/>
                <a:gd name="connsiteY3" fmla="*/ 51523 h 659152"/>
                <a:gd name="connsiteX4" fmla="*/ 896918 w 3960000"/>
                <a:gd name="connsiteY4" fmla="*/ 31077 h 659152"/>
                <a:gd name="connsiteX5" fmla="*/ 1136917 w 3960000"/>
                <a:gd name="connsiteY5" fmla="*/ 44725 h 659152"/>
                <a:gd name="connsiteX6" fmla="*/ 1399002 w 3960000"/>
                <a:gd name="connsiteY6" fmla="*/ 18197 h 659152"/>
                <a:gd name="connsiteX7" fmla="*/ 1644318 w 3960000"/>
                <a:gd name="connsiteY7" fmla="*/ 12880 h 659152"/>
                <a:gd name="connsiteX8" fmla="*/ 1892596 w 3960000"/>
                <a:gd name="connsiteY8" fmla="*/ 41708 h 659152"/>
                <a:gd name="connsiteX9" fmla="*/ 2115984 w 3960000"/>
                <a:gd name="connsiteY9" fmla="*/ 9866 h 659152"/>
                <a:gd name="connsiteX10" fmla="*/ 2390184 w 3960000"/>
                <a:gd name="connsiteY10" fmla="*/ 0 h 659152"/>
                <a:gd name="connsiteX11" fmla="*/ 2590775 w 3960000"/>
                <a:gd name="connsiteY11" fmla="*/ 35520 h 659152"/>
                <a:gd name="connsiteX12" fmla="*/ 2779648 w 3960000"/>
                <a:gd name="connsiteY12" fmla="*/ 49273 h 659152"/>
                <a:gd name="connsiteX13" fmla="*/ 3018933 w 3960000"/>
                <a:gd name="connsiteY13" fmla="*/ 27294 h 659152"/>
                <a:gd name="connsiteX14" fmla="*/ 3242216 w 3960000"/>
                <a:gd name="connsiteY14" fmla="*/ 25761 h 659152"/>
                <a:gd name="connsiteX15" fmla="*/ 3456296 w 3960000"/>
                <a:gd name="connsiteY15" fmla="*/ 22747 h 659152"/>
                <a:gd name="connsiteX16" fmla="*/ 3623456 w 3960000"/>
                <a:gd name="connsiteY16" fmla="*/ 26424 h 659152"/>
                <a:gd name="connsiteX17" fmla="*/ 3751046 w 3960000"/>
                <a:gd name="connsiteY17" fmla="*/ 36394 h 659152"/>
                <a:gd name="connsiteX18" fmla="*/ 3960000 w 3960000"/>
                <a:gd name="connsiteY18" fmla="*/ 119152 h 659152"/>
                <a:gd name="connsiteX19" fmla="*/ 3960000 w 3960000"/>
                <a:gd name="connsiteY19" fmla="*/ 659152 h 659152"/>
                <a:gd name="connsiteX20" fmla="*/ 0 w 3960000"/>
                <a:gd name="connsiteY20" fmla="*/ 659152 h 659152"/>
                <a:gd name="connsiteX21" fmla="*/ 0 w 3960000"/>
                <a:gd name="connsiteY21" fmla="*/ 96405 h 659152"/>
                <a:gd name="connsiteX0" fmla="*/ 0 w 3960000"/>
                <a:gd name="connsiteY0" fmla="*/ 97940 h 660687"/>
                <a:gd name="connsiteX1" fmla="*/ 156474 w 3960000"/>
                <a:gd name="connsiteY1" fmla="*/ 28064 h 660687"/>
                <a:gd name="connsiteX2" fmla="*/ 410121 w 3960000"/>
                <a:gd name="connsiteY2" fmla="*/ 30312 h 660687"/>
                <a:gd name="connsiteX3" fmla="*/ 650121 w 3960000"/>
                <a:gd name="connsiteY3" fmla="*/ 53058 h 660687"/>
                <a:gd name="connsiteX4" fmla="*/ 896918 w 3960000"/>
                <a:gd name="connsiteY4" fmla="*/ 32612 h 660687"/>
                <a:gd name="connsiteX5" fmla="*/ 1136917 w 3960000"/>
                <a:gd name="connsiteY5" fmla="*/ 46260 h 660687"/>
                <a:gd name="connsiteX6" fmla="*/ 1399002 w 3960000"/>
                <a:gd name="connsiteY6" fmla="*/ 19732 h 660687"/>
                <a:gd name="connsiteX7" fmla="*/ 1644318 w 3960000"/>
                <a:gd name="connsiteY7" fmla="*/ 14415 h 660687"/>
                <a:gd name="connsiteX8" fmla="*/ 1892596 w 3960000"/>
                <a:gd name="connsiteY8" fmla="*/ 43243 h 660687"/>
                <a:gd name="connsiteX9" fmla="*/ 2115984 w 3960000"/>
                <a:gd name="connsiteY9" fmla="*/ 11401 h 660687"/>
                <a:gd name="connsiteX10" fmla="*/ 2390184 w 3960000"/>
                <a:gd name="connsiteY10" fmla="*/ 1535 h 660687"/>
                <a:gd name="connsiteX11" fmla="*/ 2590775 w 3960000"/>
                <a:gd name="connsiteY11" fmla="*/ 37055 h 660687"/>
                <a:gd name="connsiteX12" fmla="*/ 2779648 w 3960000"/>
                <a:gd name="connsiteY12" fmla="*/ 50808 h 660687"/>
                <a:gd name="connsiteX13" fmla="*/ 3018933 w 3960000"/>
                <a:gd name="connsiteY13" fmla="*/ 28829 h 660687"/>
                <a:gd name="connsiteX14" fmla="*/ 3242216 w 3960000"/>
                <a:gd name="connsiteY14" fmla="*/ 0 h 660687"/>
                <a:gd name="connsiteX15" fmla="*/ 3456296 w 3960000"/>
                <a:gd name="connsiteY15" fmla="*/ 24282 h 660687"/>
                <a:gd name="connsiteX16" fmla="*/ 3623456 w 3960000"/>
                <a:gd name="connsiteY16" fmla="*/ 27959 h 660687"/>
                <a:gd name="connsiteX17" fmla="*/ 3751046 w 3960000"/>
                <a:gd name="connsiteY17" fmla="*/ 37929 h 660687"/>
                <a:gd name="connsiteX18" fmla="*/ 3960000 w 3960000"/>
                <a:gd name="connsiteY18" fmla="*/ 120687 h 660687"/>
                <a:gd name="connsiteX19" fmla="*/ 3960000 w 3960000"/>
                <a:gd name="connsiteY19" fmla="*/ 660687 h 660687"/>
                <a:gd name="connsiteX20" fmla="*/ 0 w 3960000"/>
                <a:gd name="connsiteY20" fmla="*/ 660687 h 660687"/>
                <a:gd name="connsiteX21" fmla="*/ 0 w 3960000"/>
                <a:gd name="connsiteY21" fmla="*/ 97940 h 660687"/>
                <a:gd name="connsiteX0" fmla="*/ 0 w 3960000"/>
                <a:gd name="connsiteY0" fmla="*/ 97940 h 660687"/>
                <a:gd name="connsiteX1" fmla="*/ 156474 w 3960000"/>
                <a:gd name="connsiteY1" fmla="*/ 28064 h 660687"/>
                <a:gd name="connsiteX2" fmla="*/ 410121 w 3960000"/>
                <a:gd name="connsiteY2" fmla="*/ 30312 h 660687"/>
                <a:gd name="connsiteX3" fmla="*/ 650121 w 3960000"/>
                <a:gd name="connsiteY3" fmla="*/ 53058 h 660687"/>
                <a:gd name="connsiteX4" fmla="*/ 896918 w 3960000"/>
                <a:gd name="connsiteY4" fmla="*/ 32612 h 660687"/>
                <a:gd name="connsiteX5" fmla="*/ 1136917 w 3960000"/>
                <a:gd name="connsiteY5" fmla="*/ 46260 h 660687"/>
                <a:gd name="connsiteX6" fmla="*/ 1399002 w 3960000"/>
                <a:gd name="connsiteY6" fmla="*/ 19732 h 660687"/>
                <a:gd name="connsiteX7" fmla="*/ 1644318 w 3960000"/>
                <a:gd name="connsiteY7" fmla="*/ 14415 h 660687"/>
                <a:gd name="connsiteX8" fmla="*/ 1892596 w 3960000"/>
                <a:gd name="connsiteY8" fmla="*/ 43243 h 660687"/>
                <a:gd name="connsiteX9" fmla="*/ 2115984 w 3960000"/>
                <a:gd name="connsiteY9" fmla="*/ 11401 h 660687"/>
                <a:gd name="connsiteX10" fmla="*/ 2390184 w 3960000"/>
                <a:gd name="connsiteY10" fmla="*/ 1535 h 660687"/>
                <a:gd name="connsiteX11" fmla="*/ 2590775 w 3960000"/>
                <a:gd name="connsiteY11" fmla="*/ 37055 h 660687"/>
                <a:gd name="connsiteX12" fmla="*/ 2779648 w 3960000"/>
                <a:gd name="connsiteY12" fmla="*/ 50808 h 660687"/>
                <a:gd name="connsiteX13" fmla="*/ 3018933 w 3960000"/>
                <a:gd name="connsiteY13" fmla="*/ 28829 h 660687"/>
                <a:gd name="connsiteX14" fmla="*/ 3242216 w 3960000"/>
                <a:gd name="connsiteY14" fmla="*/ 0 h 660687"/>
                <a:gd name="connsiteX15" fmla="*/ 3456296 w 3960000"/>
                <a:gd name="connsiteY15" fmla="*/ 33380 h 660687"/>
                <a:gd name="connsiteX16" fmla="*/ 3623456 w 3960000"/>
                <a:gd name="connsiteY16" fmla="*/ 27959 h 660687"/>
                <a:gd name="connsiteX17" fmla="*/ 3751046 w 3960000"/>
                <a:gd name="connsiteY17" fmla="*/ 37929 h 660687"/>
                <a:gd name="connsiteX18" fmla="*/ 3960000 w 3960000"/>
                <a:gd name="connsiteY18" fmla="*/ 120687 h 660687"/>
                <a:gd name="connsiteX19" fmla="*/ 3960000 w 3960000"/>
                <a:gd name="connsiteY19" fmla="*/ 660687 h 660687"/>
                <a:gd name="connsiteX20" fmla="*/ 0 w 3960000"/>
                <a:gd name="connsiteY20" fmla="*/ 660687 h 660687"/>
                <a:gd name="connsiteX21" fmla="*/ 0 w 3960000"/>
                <a:gd name="connsiteY21" fmla="*/ 97940 h 660687"/>
                <a:gd name="connsiteX0" fmla="*/ 0 w 3960000"/>
                <a:gd name="connsiteY0" fmla="*/ 102107 h 664854"/>
                <a:gd name="connsiteX1" fmla="*/ 156474 w 3960000"/>
                <a:gd name="connsiteY1" fmla="*/ 32231 h 664854"/>
                <a:gd name="connsiteX2" fmla="*/ 410121 w 3960000"/>
                <a:gd name="connsiteY2" fmla="*/ 34479 h 664854"/>
                <a:gd name="connsiteX3" fmla="*/ 650121 w 3960000"/>
                <a:gd name="connsiteY3" fmla="*/ 57225 h 664854"/>
                <a:gd name="connsiteX4" fmla="*/ 896918 w 3960000"/>
                <a:gd name="connsiteY4" fmla="*/ 36779 h 664854"/>
                <a:gd name="connsiteX5" fmla="*/ 1136917 w 3960000"/>
                <a:gd name="connsiteY5" fmla="*/ 50427 h 664854"/>
                <a:gd name="connsiteX6" fmla="*/ 1399002 w 3960000"/>
                <a:gd name="connsiteY6" fmla="*/ 23899 h 664854"/>
                <a:gd name="connsiteX7" fmla="*/ 1644318 w 3960000"/>
                <a:gd name="connsiteY7" fmla="*/ 18582 h 664854"/>
                <a:gd name="connsiteX8" fmla="*/ 1892596 w 3960000"/>
                <a:gd name="connsiteY8" fmla="*/ 47410 h 664854"/>
                <a:gd name="connsiteX9" fmla="*/ 2115984 w 3960000"/>
                <a:gd name="connsiteY9" fmla="*/ 15568 h 664854"/>
                <a:gd name="connsiteX10" fmla="*/ 2390184 w 3960000"/>
                <a:gd name="connsiteY10" fmla="*/ 5702 h 664854"/>
                <a:gd name="connsiteX11" fmla="*/ 2590775 w 3960000"/>
                <a:gd name="connsiteY11" fmla="*/ 41222 h 664854"/>
                <a:gd name="connsiteX12" fmla="*/ 2779648 w 3960000"/>
                <a:gd name="connsiteY12" fmla="*/ 54975 h 664854"/>
                <a:gd name="connsiteX13" fmla="*/ 3018933 w 3960000"/>
                <a:gd name="connsiteY13" fmla="*/ 32996 h 664854"/>
                <a:gd name="connsiteX14" fmla="*/ 3242216 w 3960000"/>
                <a:gd name="connsiteY14" fmla="*/ 4167 h 664854"/>
                <a:gd name="connsiteX15" fmla="*/ 3456296 w 3960000"/>
                <a:gd name="connsiteY15" fmla="*/ 37547 h 664854"/>
                <a:gd name="connsiteX16" fmla="*/ 3628005 w 3960000"/>
                <a:gd name="connsiteY16" fmla="*/ 282 h 664854"/>
                <a:gd name="connsiteX17" fmla="*/ 3751046 w 3960000"/>
                <a:gd name="connsiteY17" fmla="*/ 42096 h 664854"/>
                <a:gd name="connsiteX18" fmla="*/ 3960000 w 3960000"/>
                <a:gd name="connsiteY18" fmla="*/ 124854 h 664854"/>
                <a:gd name="connsiteX19" fmla="*/ 3960000 w 3960000"/>
                <a:gd name="connsiteY19" fmla="*/ 664854 h 664854"/>
                <a:gd name="connsiteX20" fmla="*/ 0 w 3960000"/>
                <a:gd name="connsiteY20" fmla="*/ 664854 h 664854"/>
                <a:gd name="connsiteX21" fmla="*/ 0 w 3960000"/>
                <a:gd name="connsiteY21" fmla="*/ 102107 h 664854"/>
                <a:gd name="connsiteX0" fmla="*/ 0 w 3960000"/>
                <a:gd name="connsiteY0" fmla="*/ 102771 h 665518"/>
                <a:gd name="connsiteX1" fmla="*/ 156474 w 3960000"/>
                <a:gd name="connsiteY1" fmla="*/ 32895 h 665518"/>
                <a:gd name="connsiteX2" fmla="*/ 410121 w 3960000"/>
                <a:gd name="connsiteY2" fmla="*/ 35143 h 665518"/>
                <a:gd name="connsiteX3" fmla="*/ 650121 w 3960000"/>
                <a:gd name="connsiteY3" fmla="*/ 57889 h 665518"/>
                <a:gd name="connsiteX4" fmla="*/ 896918 w 3960000"/>
                <a:gd name="connsiteY4" fmla="*/ 37443 h 665518"/>
                <a:gd name="connsiteX5" fmla="*/ 1136917 w 3960000"/>
                <a:gd name="connsiteY5" fmla="*/ 51091 h 665518"/>
                <a:gd name="connsiteX6" fmla="*/ 1399002 w 3960000"/>
                <a:gd name="connsiteY6" fmla="*/ 24563 h 665518"/>
                <a:gd name="connsiteX7" fmla="*/ 1644318 w 3960000"/>
                <a:gd name="connsiteY7" fmla="*/ 19246 h 665518"/>
                <a:gd name="connsiteX8" fmla="*/ 1892596 w 3960000"/>
                <a:gd name="connsiteY8" fmla="*/ 48074 h 665518"/>
                <a:gd name="connsiteX9" fmla="*/ 2115984 w 3960000"/>
                <a:gd name="connsiteY9" fmla="*/ 16232 h 665518"/>
                <a:gd name="connsiteX10" fmla="*/ 2390184 w 3960000"/>
                <a:gd name="connsiteY10" fmla="*/ 6366 h 665518"/>
                <a:gd name="connsiteX11" fmla="*/ 2590775 w 3960000"/>
                <a:gd name="connsiteY11" fmla="*/ 41886 h 665518"/>
                <a:gd name="connsiteX12" fmla="*/ 2779648 w 3960000"/>
                <a:gd name="connsiteY12" fmla="*/ 55639 h 665518"/>
                <a:gd name="connsiteX13" fmla="*/ 3018933 w 3960000"/>
                <a:gd name="connsiteY13" fmla="*/ 33660 h 665518"/>
                <a:gd name="connsiteX14" fmla="*/ 3242216 w 3960000"/>
                <a:gd name="connsiteY14" fmla="*/ 4831 h 665518"/>
                <a:gd name="connsiteX15" fmla="*/ 3456296 w 3960000"/>
                <a:gd name="connsiteY15" fmla="*/ 38211 h 665518"/>
                <a:gd name="connsiteX16" fmla="*/ 3628005 w 3960000"/>
                <a:gd name="connsiteY16" fmla="*/ 946 h 665518"/>
                <a:gd name="connsiteX17" fmla="*/ 3787441 w 3960000"/>
                <a:gd name="connsiteY17" fmla="*/ 15464 h 665518"/>
                <a:gd name="connsiteX18" fmla="*/ 3960000 w 3960000"/>
                <a:gd name="connsiteY18" fmla="*/ 125518 h 665518"/>
                <a:gd name="connsiteX19" fmla="*/ 3960000 w 3960000"/>
                <a:gd name="connsiteY19" fmla="*/ 665518 h 665518"/>
                <a:gd name="connsiteX20" fmla="*/ 0 w 3960000"/>
                <a:gd name="connsiteY20" fmla="*/ 665518 h 665518"/>
                <a:gd name="connsiteX21" fmla="*/ 0 w 3960000"/>
                <a:gd name="connsiteY21" fmla="*/ 102771 h 665518"/>
                <a:gd name="connsiteX0" fmla="*/ 0 w 3960000"/>
                <a:gd name="connsiteY0" fmla="*/ 102771 h 665518"/>
                <a:gd name="connsiteX1" fmla="*/ 156474 w 3960000"/>
                <a:gd name="connsiteY1" fmla="*/ 32895 h 665518"/>
                <a:gd name="connsiteX2" fmla="*/ 410121 w 3960000"/>
                <a:gd name="connsiteY2" fmla="*/ 35143 h 665518"/>
                <a:gd name="connsiteX3" fmla="*/ 650121 w 3960000"/>
                <a:gd name="connsiteY3" fmla="*/ 57889 h 665518"/>
                <a:gd name="connsiteX4" fmla="*/ 896918 w 3960000"/>
                <a:gd name="connsiteY4" fmla="*/ 37443 h 665518"/>
                <a:gd name="connsiteX5" fmla="*/ 1136917 w 3960000"/>
                <a:gd name="connsiteY5" fmla="*/ 51091 h 665518"/>
                <a:gd name="connsiteX6" fmla="*/ 1399002 w 3960000"/>
                <a:gd name="connsiteY6" fmla="*/ 24563 h 665518"/>
                <a:gd name="connsiteX7" fmla="*/ 1644318 w 3960000"/>
                <a:gd name="connsiteY7" fmla="*/ 19246 h 665518"/>
                <a:gd name="connsiteX8" fmla="*/ 1892596 w 3960000"/>
                <a:gd name="connsiteY8" fmla="*/ 48074 h 665518"/>
                <a:gd name="connsiteX9" fmla="*/ 2115984 w 3960000"/>
                <a:gd name="connsiteY9" fmla="*/ 16232 h 665518"/>
                <a:gd name="connsiteX10" fmla="*/ 2390184 w 3960000"/>
                <a:gd name="connsiteY10" fmla="*/ 6366 h 665518"/>
                <a:gd name="connsiteX11" fmla="*/ 2590775 w 3960000"/>
                <a:gd name="connsiteY11" fmla="*/ 41886 h 665518"/>
                <a:gd name="connsiteX12" fmla="*/ 2779648 w 3960000"/>
                <a:gd name="connsiteY12" fmla="*/ 55639 h 665518"/>
                <a:gd name="connsiteX13" fmla="*/ 3018933 w 3960000"/>
                <a:gd name="connsiteY13" fmla="*/ 33660 h 665518"/>
                <a:gd name="connsiteX14" fmla="*/ 3242216 w 3960000"/>
                <a:gd name="connsiteY14" fmla="*/ 4831 h 665518"/>
                <a:gd name="connsiteX15" fmla="*/ 3456296 w 3960000"/>
                <a:gd name="connsiteY15" fmla="*/ 38211 h 665518"/>
                <a:gd name="connsiteX16" fmla="*/ 3628005 w 3960000"/>
                <a:gd name="connsiteY16" fmla="*/ 946 h 665518"/>
                <a:gd name="connsiteX17" fmla="*/ 3787441 w 3960000"/>
                <a:gd name="connsiteY17" fmla="*/ 15464 h 665518"/>
                <a:gd name="connsiteX18" fmla="*/ 3960000 w 3960000"/>
                <a:gd name="connsiteY18" fmla="*/ 125518 h 665518"/>
                <a:gd name="connsiteX19" fmla="*/ 3960000 w 3960000"/>
                <a:gd name="connsiteY19" fmla="*/ 665518 h 665518"/>
                <a:gd name="connsiteX20" fmla="*/ 0 w 3960000"/>
                <a:gd name="connsiteY20" fmla="*/ 665518 h 665518"/>
                <a:gd name="connsiteX21" fmla="*/ 0 w 3960000"/>
                <a:gd name="connsiteY21" fmla="*/ 102771 h 665518"/>
                <a:gd name="connsiteX0" fmla="*/ 0 w 3960000"/>
                <a:gd name="connsiteY0" fmla="*/ 102771 h 665518"/>
                <a:gd name="connsiteX1" fmla="*/ 156474 w 3960000"/>
                <a:gd name="connsiteY1" fmla="*/ 32895 h 665518"/>
                <a:gd name="connsiteX2" fmla="*/ 410121 w 3960000"/>
                <a:gd name="connsiteY2" fmla="*/ 35143 h 665518"/>
                <a:gd name="connsiteX3" fmla="*/ 650121 w 3960000"/>
                <a:gd name="connsiteY3" fmla="*/ 57889 h 665518"/>
                <a:gd name="connsiteX4" fmla="*/ 896918 w 3960000"/>
                <a:gd name="connsiteY4" fmla="*/ 37443 h 665518"/>
                <a:gd name="connsiteX5" fmla="*/ 1136917 w 3960000"/>
                <a:gd name="connsiteY5" fmla="*/ 51091 h 665518"/>
                <a:gd name="connsiteX6" fmla="*/ 1399002 w 3960000"/>
                <a:gd name="connsiteY6" fmla="*/ 24563 h 665518"/>
                <a:gd name="connsiteX7" fmla="*/ 1644318 w 3960000"/>
                <a:gd name="connsiteY7" fmla="*/ 19246 h 665518"/>
                <a:gd name="connsiteX8" fmla="*/ 1892596 w 3960000"/>
                <a:gd name="connsiteY8" fmla="*/ 48074 h 665518"/>
                <a:gd name="connsiteX9" fmla="*/ 2115984 w 3960000"/>
                <a:gd name="connsiteY9" fmla="*/ 16232 h 665518"/>
                <a:gd name="connsiteX10" fmla="*/ 2390184 w 3960000"/>
                <a:gd name="connsiteY10" fmla="*/ 6366 h 665518"/>
                <a:gd name="connsiteX11" fmla="*/ 2590775 w 3960000"/>
                <a:gd name="connsiteY11" fmla="*/ 41886 h 665518"/>
                <a:gd name="connsiteX12" fmla="*/ 2779648 w 3960000"/>
                <a:gd name="connsiteY12" fmla="*/ 55639 h 665518"/>
                <a:gd name="connsiteX13" fmla="*/ 3018933 w 3960000"/>
                <a:gd name="connsiteY13" fmla="*/ 33660 h 665518"/>
                <a:gd name="connsiteX14" fmla="*/ 3242216 w 3960000"/>
                <a:gd name="connsiteY14" fmla="*/ 4831 h 665518"/>
                <a:gd name="connsiteX15" fmla="*/ 3456296 w 3960000"/>
                <a:gd name="connsiteY15" fmla="*/ 38211 h 665518"/>
                <a:gd name="connsiteX16" fmla="*/ 3628005 w 3960000"/>
                <a:gd name="connsiteY16" fmla="*/ 946 h 665518"/>
                <a:gd name="connsiteX17" fmla="*/ 3787441 w 3960000"/>
                <a:gd name="connsiteY17" fmla="*/ 15464 h 665518"/>
                <a:gd name="connsiteX18" fmla="*/ 3960000 w 3960000"/>
                <a:gd name="connsiteY18" fmla="*/ 98223 h 665518"/>
                <a:gd name="connsiteX19" fmla="*/ 3960000 w 3960000"/>
                <a:gd name="connsiteY19" fmla="*/ 665518 h 665518"/>
                <a:gd name="connsiteX20" fmla="*/ 0 w 3960000"/>
                <a:gd name="connsiteY20" fmla="*/ 665518 h 665518"/>
                <a:gd name="connsiteX21" fmla="*/ 0 w 3960000"/>
                <a:gd name="connsiteY21" fmla="*/ 102771 h 665518"/>
                <a:gd name="connsiteX0" fmla="*/ 0 w 3960000"/>
                <a:gd name="connsiteY0" fmla="*/ 102771 h 665518"/>
                <a:gd name="connsiteX1" fmla="*/ 156474 w 3960000"/>
                <a:gd name="connsiteY1" fmla="*/ 32895 h 665518"/>
                <a:gd name="connsiteX2" fmla="*/ 422048 w 3960000"/>
                <a:gd name="connsiteY2" fmla="*/ 3338 h 665518"/>
                <a:gd name="connsiteX3" fmla="*/ 650121 w 3960000"/>
                <a:gd name="connsiteY3" fmla="*/ 57889 h 665518"/>
                <a:gd name="connsiteX4" fmla="*/ 896918 w 3960000"/>
                <a:gd name="connsiteY4" fmla="*/ 37443 h 665518"/>
                <a:gd name="connsiteX5" fmla="*/ 1136917 w 3960000"/>
                <a:gd name="connsiteY5" fmla="*/ 51091 h 665518"/>
                <a:gd name="connsiteX6" fmla="*/ 1399002 w 3960000"/>
                <a:gd name="connsiteY6" fmla="*/ 24563 h 665518"/>
                <a:gd name="connsiteX7" fmla="*/ 1644318 w 3960000"/>
                <a:gd name="connsiteY7" fmla="*/ 19246 h 665518"/>
                <a:gd name="connsiteX8" fmla="*/ 1892596 w 3960000"/>
                <a:gd name="connsiteY8" fmla="*/ 48074 h 665518"/>
                <a:gd name="connsiteX9" fmla="*/ 2115984 w 3960000"/>
                <a:gd name="connsiteY9" fmla="*/ 16232 h 665518"/>
                <a:gd name="connsiteX10" fmla="*/ 2390184 w 3960000"/>
                <a:gd name="connsiteY10" fmla="*/ 6366 h 665518"/>
                <a:gd name="connsiteX11" fmla="*/ 2590775 w 3960000"/>
                <a:gd name="connsiteY11" fmla="*/ 41886 h 665518"/>
                <a:gd name="connsiteX12" fmla="*/ 2779648 w 3960000"/>
                <a:gd name="connsiteY12" fmla="*/ 55639 h 665518"/>
                <a:gd name="connsiteX13" fmla="*/ 3018933 w 3960000"/>
                <a:gd name="connsiteY13" fmla="*/ 33660 h 665518"/>
                <a:gd name="connsiteX14" fmla="*/ 3242216 w 3960000"/>
                <a:gd name="connsiteY14" fmla="*/ 4831 h 665518"/>
                <a:gd name="connsiteX15" fmla="*/ 3456296 w 3960000"/>
                <a:gd name="connsiteY15" fmla="*/ 38211 h 665518"/>
                <a:gd name="connsiteX16" fmla="*/ 3628005 w 3960000"/>
                <a:gd name="connsiteY16" fmla="*/ 946 h 665518"/>
                <a:gd name="connsiteX17" fmla="*/ 3787441 w 3960000"/>
                <a:gd name="connsiteY17" fmla="*/ 15464 h 665518"/>
                <a:gd name="connsiteX18" fmla="*/ 3960000 w 3960000"/>
                <a:gd name="connsiteY18" fmla="*/ 98223 h 665518"/>
                <a:gd name="connsiteX19" fmla="*/ 3960000 w 3960000"/>
                <a:gd name="connsiteY19" fmla="*/ 665518 h 665518"/>
                <a:gd name="connsiteX20" fmla="*/ 0 w 3960000"/>
                <a:gd name="connsiteY20" fmla="*/ 665518 h 665518"/>
                <a:gd name="connsiteX21" fmla="*/ 0 w 3960000"/>
                <a:gd name="connsiteY21" fmla="*/ 102771 h 665518"/>
                <a:gd name="connsiteX0" fmla="*/ 0 w 3960000"/>
                <a:gd name="connsiteY0" fmla="*/ 102771 h 665518"/>
                <a:gd name="connsiteX1" fmla="*/ 156474 w 3960000"/>
                <a:gd name="connsiteY1" fmla="*/ 32895 h 665518"/>
                <a:gd name="connsiteX2" fmla="*/ 422048 w 3960000"/>
                <a:gd name="connsiteY2" fmla="*/ 3338 h 665518"/>
                <a:gd name="connsiteX3" fmla="*/ 673974 w 3960000"/>
                <a:gd name="connsiteY3" fmla="*/ 41987 h 665518"/>
                <a:gd name="connsiteX4" fmla="*/ 896918 w 3960000"/>
                <a:gd name="connsiteY4" fmla="*/ 37443 h 665518"/>
                <a:gd name="connsiteX5" fmla="*/ 1136917 w 3960000"/>
                <a:gd name="connsiteY5" fmla="*/ 51091 h 665518"/>
                <a:gd name="connsiteX6" fmla="*/ 1399002 w 3960000"/>
                <a:gd name="connsiteY6" fmla="*/ 24563 h 665518"/>
                <a:gd name="connsiteX7" fmla="*/ 1644318 w 3960000"/>
                <a:gd name="connsiteY7" fmla="*/ 19246 h 665518"/>
                <a:gd name="connsiteX8" fmla="*/ 1892596 w 3960000"/>
                <a:gd name="connsiteY8" fmla="*/ 48074 h 665518"/>
                <a:gd name="connsiteX9" fmla="*/ 2115984 w 3960000"/>
                <a:gd name="connsiteY9" fmla="*/ 16232 h 665518"/>
                <a:gd name="connsiteX10" fmla="*/ 2390184 w 3960000"/>
                <a:gd name="connsiteY10" fmla="*/ 6366 h 665518"/>
                <a:gd name="connsiteX11" fmla="*/ 2590775 w 3960000"/>
                <a:gd name="connsiteY11" fmla="*/ 41886 h 665518"/>
                <a:gd name="connsiteX12" fmla="*/ 2779648 w 3960000"/>
                <a:gd name="connsiteY12" fmla="*/ 55639 h 665518"/>
                <a:gd name="connsiteX13" fmla="*/ 3018933 w 3960000"/>
                <a:gd name="connsiteY13" fmla="*/ 33660 h 665518"/>
                <a:gd name="connsiteX14" fmla="*/ 3242216 w 3960000"/>
                <a:gd name="connsiteY14" fmla="*/ 4831 h 665518"/>
                <a:gd name="connsiteX15" fmla="*/ 3456296 w 3960000"/>
                <a:gd name="connsiteY15" fmla="*/ 38211 h 665518"/>
                <a:gd name="connsiteX16" fmla="*/ 3628005 w 3960000"/>
                <a:gd name="connsiteY16" fmla="*/ 946 h 665518"/>
                <a:gd name="connsiteX17" fmla="*/ 3787441 w 3960000"/>
                <a:gd name="connsiteY17" fmla="*/ 15464 h 665518"/>
                <a:gd name="connsiteX18" fmla="*/ 3960000 w 3960000"/>
                <a:gd name="connsiteY18" fmla="*/ 98223 h 665518"/>
                <a:gd name="connsiteX19" fmla="*/ 3960000 w 3960000"/>
                <a:gd name="connsiteY19" fmla="*/ 665518 h 665518"/>
                <a:gd name="connsiteX20" fmla="*/ 0 w 3960000"/>
                <a:gd name="connsiteY20" fmla="*/ 665518 h 665518"/>
                <a:gd name="connsiteX21" fmla="*/ 0 w 3960000"/>
                <a:gd name="connsiteY21" fmla="*/ 102771 h 665518"/>
                <a:gd name="connsiteX0" fmla="*/ 0 w 3960000"/>
                <a:gd name="connsiteY0" fmla="*/ 103376 h 666123"/>
                <a:gd name="connsiteX1" fmla="*/ 156474 w 3960000"/>
                <a:gd name="connsiteY1" fmla="*/ 33500 h 666123"/>
                <a:gd name="connsiteX2" fmla="*/ 422048 w 3960000"/>
                <a:gd name="connsiteY2" fmla="*/ 3943 h 666123"/>
                <a:gd name="connsiteX3" fmla="*/ 673974 w 3960000"/>
                <a:gd name="connsiteY3" fmla="*/ 42592 h 666123"/>
                <a:gd name="connsiteX4" fmla="*/ 896918 w 3960000"/>
                <a:gd name="connsiteY4" fmla="*/ 38048 h 666123"/>
                <a:gd name="connsiteX5" fmla="*/ 1121014 w 3960000"/>
                <a:gd name="connsiteY5" fmla="*/ 13 h 666123"/>
                <a:gd name="connsiteX6" fmla="*/ 1399002 w 3960000"/>
                <a:gd name="connsiteY6" fmla="*/ 25168 h 666123"/>
                <a:gd name="connsiteX7" fmla="*/ 1644318 w 3960000"/>
                <a:gd name="connsiteY7" fmla="*/ 19851 h 666123"/>
                <a:gd name="connsiteX8" fmla="*/ 1892596 w 3960000"/>
                <a:gd name="connsiteY8" fmla="*/ 48679 h 666123"/>
                <a:gd name="connsiteX9" fmla="*/ 2115984 w 3960000"/>
                <a:gd name="connsiteY9" fmla="*/ 16837 h 666123"/>
                <a:gd name="connsiteX10" fmla="*/ 2390184 w 3960000"/>
                <a:gd name="connsiteY10" fmla="*/ 6971 h 666123"/>
                <a:gd name="connsiteX11" fmla="*/ 2590775 w 3960000"/>
                <a:gd name="connsiteY11" fmla="*/ 42491 h 666123"/>
                <a:gd name="connsiteX12" fmla="*/ 2779648 w 3960000"/>
                <a:gd name="connsiteY12" fmla="*/ 56244 h 666123"/>
                <a:gd name="connsiteX13" fmla="*/ 3018933 w 3960000"/>
                <a:gd name="connsiteY13" fmla="*/ 34265 h 666123"/>
                <a:gd name="connsiteX14" fmla="*/ 3242216 w 3960000"/>
                <a:gd name="connsiteY14" fmla="*/ 5436 h 666123"/>
                <a:gd name="connsiteX15" fmla="*/ 3456296 w 3960000"/>
                <a:gd name="connsiteY15" fmla="*/ 38816 h 666123"/>
                <a:gd name="connsiteX16" fmla="*/ 3628005 w 3960000"/>
                <a:gd name="connsiteY16" fmla="*/ 1551 h 666123"/>
                <a:gd name="connsiteX17" fmla="*/ 3787441 w 3960000"/>
                <a:gd name="connsiteY17" fmla="*/ 16069 h 666123"/>
                <a:gd name="connsiteX18" fmla="*/ 3960000 w 3960000"/>
                <a:gd name="connsiteY18" fmla="*/ 98828 h 666123"/>
                <a:gd name="connsiteX19" fmla="*/ 3960000 w 3960000"/>
                <a:gd name="connsiteY19" fmla="*/ 666123 h 666123"/>
                <a:gd name="connsiteX20" fmla="*/ 0 w 3960000"/>
                <a:gd name="connsiteY20" fmla="*/ 666123 h 666123"/>
                <a:gd name="connsiteX21" fmla="*/ 0 w 3960000"/>
                <a:gd name="connsiteY21" fmla="*/ 103376 h 666123"/>
                <a:gd name="connsiteX0" fmla="*/ 0 w 3960000"/>
                <a:gd name="connsiteY0" fmla="*/ 103376 h 666123"/>
                <a:gd name="connsiteX1" fmla="*/ 156474 w 3960000"/>
                <a:gd name="connsiteY1" fmla="*/ 33500 h 666123"/>
                <a:gd name="connsiteX2" fmla="*/ 457829 w 3960000"/>
                <a:gd name="connsiteY2" fmla="*/ 3943 h 666123"/>
                <a:gd name="connsiteX3" fmla="*/ 673974 w 3960000"/>
                <a:gd name="connsiteY3" fmla="*/ 42592 h 666123"/>
                <a:gd name="connsiteX4" fmla="*/ 896918 w 3960000"/>
                <a:gd name="connsiteY4" fmla="*/ 38048 h 666123"/>
                <a:gd name="connsiteX5" fmla="*/ 1121014 w 3960000"/>
                <a:gd name="connsiteY5" fmla="*/ 13 h 666123"/>
                <a:gd name="connsiteX6" fmla="*/ 1399002 w 3960000"/>
                <a:gd name="connsiteY6" fmla="*/ 25168 h 666123"/>
                <a:gd name="connsiteX7" fmla="*/ 1644318 w 3960000"/>
                <a:gd name="connsiteY7" fmla="*/ 19851 h 666123"/>
                <a:gd name="connsiteX8" fmla="*/ 1892596 w 3960000"/>
                <a:gd name="connsiteY8" fmla="*/ 48679 h 666123"/>
                <a:gd name="connsiteX9" fmla="*/ 2115984 w 3960000"/>
                <a:gd name="connsiteY9" fmla="*/ 16837 h 666123"/>
                <a:gd name="connsiteX10" fmla="*/ 2390184 w 3960000"/>
                <a:gd name="connsiteY10" fmla="*/ 6971 h 666123"/>
                <a:gd name="connsiteX11" fmla="*/ 2590775 w 3960000"/>
                <a:gd name="connsiteY11" fmla="*/ 42491 h 666123"/>
                <a:gd name="connsiteX12" fmla="*/ 2779648 w 3960000"/>
                <a:gd name="connsiteY12" fmla="*/ 56244 h 666123"/>
                <a:gd name="connsiteX13" fmla="*/ 3018933 w 3960000"/>
                <a:gd name="connsiteY13" fmla="*/ 34265 h 666123"/>
                <a:gd name="connsiteX14" fmla="*/ 3242216 w 3960000"/>
                <a:gd name="connsiteY14" fmla="*/ 5436 h 666123"/>
                <a:gd name="connsiteX15" fmla="*/ 3456296 w 3960000"/>
                <a:gd name="connsiteY15" fmla="*/ 38816 h 666123"/>
                <a:gd name="connsiteX16" fmla="*/ 3628005 w 3960000"/>
                <a:gd name="connsiteY16" fmla="*/ 1551 h 666123"/>
                <a:gd name="connsiteX17" fmla="*/ 3787441 w 3960000"/>
                <a:gd name="connsiteY17" fmla="*/ 16069 h 666123"/>
                <a:gd name="connsiteX18" fmla="*/ 3960000 w 3960000"/>
                <a:gd name="connsiteY18" fmla="*/ 98828 h 666123"/>
                <a:gd name="connsiteX19" fmla="*/ 3960000 w 3960000"/>
                <a:gd name="connsiteY19" fmla="*/ 666123 h 666123"/>
                <a:gd name="connsiteX20" fmla="*/ 0 w 3960000"/>
                <a:gd name="connsiteY20" fmla="*/ 666123 h 666123"/>
                <a:gd name="connsiteX21" fmla="*/ 0 w 3960000"/>
                <a:gd name="connsiteY21" fmla="*/ 103376 h 666123"/>
                <a:gd name="connsiteX0" fmla="*/ 0 w 3960000"/>
                <a:gd name="connsiteY0" fmla="*/ 103376 h 666123"/>
                <a:gd name="connsiteX1" fmla="*/ 156474 w 3960000"/>
                <a:gd name="connsiteY1" fmla="*/ 33500 h 666123"/>
                <a:gd name="connsiteX2" fmla="*/ 457829 w 3960000"/>
                <a:gd name="connsiteY2" fmla="*/ 3943 h 666123"/>
                <a:gd name="connsiteX3" fmla="*/ 685901 w 3960000"/>
                <a:gd name="connsiteY3" fmla="*/ 58495 h 666123"/>
                <a:gd name="connsiteX4" fmla="*/ 896918 w 3960000"/>
                <a:gd name="connsiteY4" fmla="*/ 38048 h 666123"/>
                <a:gd name="connsiteX5" fmla="*/ 1121014 w 3960000"/>
                <a:gd name="connsiteY5" fmla="*/ 13 h 666123"/>
                <a:gd name="connsiteX6" fmla="*/ 1399002 w 3960000"/>
                <a:gd name="connsiteY6" fmla="*/ 25168 h 666123"/>
                <a:gd name="connsiteX7" fmla="*/ 1644318 w 3960000"/>
                <a:gd name="connsiteY7" fmla="*/ 19851 h 666123"/>
                <a:gd name="connsiteX8" fmla="*/ 1892596 w 3960000"/>
                <a:gd name="connsiteY8" fmla="*/ 48679 h 666123"/>
                <a:gd name="connsiteX9" fmla="*/ 2115984 w 3960000"/>
                <a:gd name="connsiteY9" fmla="*/ 16837 h 666123"/>
                <a:gd name="connsiteX10" fmla="*/ 2390184 w 3960000"/>
                <a:gd name="connsiteY10" fmla="*/ 6971 h 666123"/>
                <a:gd name="connsiteX11" fmla="*/ 2590775 w 3960000"/>
                <a:gd name="connsiteY11" fmla="*/ 42491 h 666123"/>
                <a:gd name="connsiteX12" fmla="*/ 2779648 w 3960000"/>
                <a:gd name="connsiteY12" fmla="*/ 56244 h 666123"/>
                <a:gd name="connsiteX13" fmla="*/ 3018933 w 3960000"/>
                <a:gd name="connsiteY13" fmla="*/ 34265 h 666123"/>
                <a:gd name="connsiteX14" fmla="*/ 3242216 w 3960000"/>
                <a:gd name="connsiteY14" fmla="*/ 5436 h 666123"/>
                <a:gd name="connsiteX15" fmla="*/ 3456296 w 3960000"/>
                <a:gd name="connsiteY15" fmla="*/ 38816 h 666123"/>
                <a:gd name="connsiteX16" fmla="*/ 3628005 w 3960000"/>
                <a:gd name="connsiteY16" fmla="*/ 1551 h 666123"/>
                <a:gd name="connsiteX17" fmla="*/ 3787441 w 3960000"/>
                <a:gd name="connsiteY17" fmla="*/ 16069 h 666123"/>
                <a:gd name="connsiteX18" fmla="*/ 3960000 w 3960000"/>
                <a:gd name="connsiteY18" fmla="*/ 98828 h 666123"/>
                <a:gd name="connsiteX19" fmla="*/ 3960000 w 3960000"/>
                <a:gd name="connsiteY19" fmla="*/ 666123 h 666123"/>
                <a:gd name="connsiteX20" fmla="*/ 0 w 3960000"/>
                <a:gd name="connsiteY20" fmla="*/ 666123 h 666123"/>
                <a:gd name="connsiteX21" fmla="*/ 0 w 3960000"/>
                <a:gd name="connsiteY21" fmla="*/ 103376 h 666123"/>
                <a:gd name="connsiteX0" fmla="*/ 0 w 3960000"/>
                <a:gd name="connsiteY0" fmla="*/ 103382 h 666129"/>
                <a:gd name="connsiteX1" fmla="*/ 156474 w 3960000"/>
                <a:gd name="connsiteY1" fmla="*/ 33506 h 666129"/>
                <a:gd name="connsiteX2" fmla="*/ 457829 w 3960000"/>
                <a:gd name="connsiteY2" fmla="*/ 3949 h 666129"/>
                <a:gd name="connsiteX3" fmla="*/ 685901 w 3960000"/>
                <a:gd name="connsiteY3" fmla="*/ 58501 h 666129"/>
                <a:gd name="connsiteX4" fmla="*/ 896918 w 3960000"/>
                <a:gd name="connsiteY4" fmla="*/ 26127 h 666129"/>
                <a:gd name="connsiteX5" fmla="*/ 1121014 w 3960000"/>
                <a:gd name="connsiteY5" fmla="*/ 19 h 666129"/>
                <a:gd name="connsiteX6" fmla="*/ 1399002 w 3960000"/>
                <a:gd name="connsiteY6" fmla="*/ 25174 h 666129"/>
                <a:gd name="connsiteX7" fmla="*/ 1644318 w 3960000"/>
                <a:gd name="connsiteY7" fmla="*/ 19857 h 666129"/>
                <a:gd name="connsiteX8" fmla="*/ 1892596 w 3960000"/>
                <a:gd name="connsiteY8" fmla="*/ 48685 h 666129"/>
                <a:gd name="connsiteX9" fmla="*/ 2115984 w 3960000"/>
                <a:gd name="connsiteY9" fmla="*/ 16843 h 666129"/>
                <a:gd name="connsiteX10" fmla="*/ 2390184 w 3960000"/>
                <a:gd name="connsiteY10" fmla="*/ 6977 h 666129"/>
                <a:gd name="connsiteX11" fmla="*/ 2590775 w 3960000"/>
                <a:gd name="connsiteY11" fmla="*/ 42497 h 666129"/>
                <a:gd name="connsiteX12" fmla="*/ 2779648 w 3960000"/>
                <a:gd name="connsiteY12" fmla="*/ 56250 h 666129"/>
                <a:gd name="connsiteX13" fmla="*/ 3018933 w 3960000"/>
                <a:gd name="connsiteY13" fmla="*/ 34271 h 666129"/>
                <a:gd name="connsiteX14" fmla="*/ 3242216 w 3960000"/>
                <a:gd name="connsiteY14" fmla="*/ 5442 h 666129"/>
                <a:gd name="connsiteX15" fmla="*/ 3456296 w 3960000"/>
                <a:gd name="connsiteY15" fmla="*/ 38822 h 666129"/>
                <a:gd name="connsiteX16" fmla="*/ 3628005 w 3960000"/>
                <a:gd name="connsiteY16" fmla="*/ 1557 h 666129"/>
                <a:gd name="connsiteX17" fmla="*/ 3787441 w 3960000"/>
                <a:gd name="connsiteY17" fmla="*/ 16075 h 666129"/>
                <a:gd name="connsiteX18" fmla="*/ 3960000 w 3960000"/>
                <a:gd name="connsiteY18" fmla="*/ 98834 h 666129"/>
                <a:gd name="connsiteX19" fmla="*/ 3960000 w 3960000"/>
                <a:gd name="connsiteY19" fmla="*/ 666129 h 666129"/>
                <a:gd name="connsiteX20" fmla="*/ 0 w 3960000"/>
                <a:gd name="connsiteY20" fmla="*/ 666129 h 666129"/>
                <a:gd name="connsiteX21" fmla="*/ 0 w 3960000"/>
                <a:gd name="connsiteY21" fmla="*/ 103382 h 666129"/>
                <a:gd name="connsiteX0" fmla="*/ 0 w 3960000"/>
                <a:gd name="connsiteY0" fmla="*/ 103382 h 666129"/>
                <a:gd name="connsiteX1" fmla="*/ 156474 w 3960000"/>
                <a:gd name="connsiteY1" fmla="*/ 33506 h 666129"/>
                <a:gd name="connsiteX2" fmla="*/ 457829 w 3960000"/>
                <a:gd name="connsiteY2" fmla="*/ 3949 h 666129"/>
                <a:gd name="connsiteX3" fmla="*/ 685901 w 3960000"/>
                <a:gd name="connsiteY3" fmla="*/ 58501 h 666129"/>
                <a:gd name="connsiteX4" fmla="*/ 896918 w 3960000"/>
                <a:gd name="connsiteY4" fmla="*/ 26127 h 666129"/>
                <a:gd name="connsiteX5" fmla="*/ 1121014 w 3960000"/>
                <a:gd name="connsiteY5" fmla="*/ 19 h 666129"/>
                <a:gd name="connsiteX6" fmla="*/ 1399002 w 3960000"/>
                <a:gd name="connsiteY6" fmla="*/ 25174 h 666129"/>
                <a:gd name="connsiteX7" fmla="*/ 1644318 w 3960000"/>
                <a:gd name="connsiteY7" fmla="*/ 19857 h 666129"/>
                <a:gd name="connsiteX8" fmla="*/ 1904523 w 3960000"/>
                <a:gd name="connsiteY8" fmla="*/ 977 h 666129"/>
                <a:gd name="connsiteX9" fmla="*/ 2115984 w 3960000"/>
                <a:gd name="connsiteY9" fmla="*/ 16843 h 666129"/>
                <a:gd name="connsiteX10" fmla="*/ 2390184 w 3960000"/>
                <a:gd name="connsiteY10" fmla="*/ 6977 h 666129"/>
                <a:gd name="connsiteX11" fmla="*/ 2590775 w 3960000"/>
                <a:gd name="connsiteY11" fmla="*/ 42497 h 666129"/>
                <a:gd name="connsiteX12" fmla="*/ 2779648 w 3960000"/>
                <a:gd name="connsiteY12" fmla="*/ 56250 h 666129"/>
                <a:gd name="connsiteX13" fmla="*/ 3018933 w 3960000"/>
                <a:gd name="connsiteY13" fmla="*/ 34271 h 666129"/>
                <a:gd name="connsiteX14" fmla="*/ 3242216 w 3960000"/>
                <a:gd name="connsiteY14" fmla="*/ 5442 h 666129"/>
                <a:gd name="connsiteX15" fmla="*/ 3456296 w 3960000"/>
                <a:gd name="connsiteY15" fmla="*/ 38822 h 666129"/>
                <a:gd name="connsiteX16" fmla="*/ 3628005 w 3960000"/>
                <a:gd name="connsiteY16" fmla="*/ 1557 h 666129"/>
                <a:gd name="connsiteX17" fmla="*/ 3787441 w 3960000"/>
                <a:gd name="connsiteY17" fmla="*/ 16075 h 666129"/>
                <a:gd name="connsiteX18" fmla="*/ 3960000 w 3960000"/>
                <a:gd name="connsiteY18" fmla="*/ 98834 h 666129"/>
                <a:gd name="connsiteX19" fmla="*/ 3960000 w 3960000"/>
                <a:gd name="connsiteY19" fmla="*/ 666129 h 666129"/>
                <a:gd name="connsiteX20" fmla="*/ 0 w 3960000"/>
                <a:gd name="connsiteY20" fmla="*/ 666129 h 666129"/>
                <a:gd name="connsiteX21" fmla="*/ 0 w 3960000"/>
                <a:gd name="connsiteY21" fmla="*/ 103382 h 666129"/>
                <a:gd name="connsiteX0" fmla="*/ 0 w 3960000"/>
                <a:gd name="connsiteY0" fmla="*/ 103382 h 666129"/>
                <a:gd name="connsiteX1" fmla="*/ 156474 w 3960000"/>
                <a:gd name="connsiteY1" fmla="*/ 33506 h 666129"/>
                <a:gd name="connsiteX2" fmla="*/ 457829 w 3960000"/>
                <a:gd name="connsiteY2" fmla="*/ 3949 h 666129"/>
                <a:gd name="connsiteX3" fmla="*/ 685901 w 3960000"/>
                <a:gd name="connsiteY3" fmla="*/ 58501 h 666129"/>
                <a:gd name="connsiteX4" fmla="*/ 896918 w 3960000"/>
                <a:gd name="connsiteY4" fmla="*/ 26127 h 666129"/>
                <a:gd name="connsiteX5" fmla="*/ 1121014 w 3960000"/>
                <a:gd name="connsiteY5" fmla="*/ 19 h 666129"/>
                <a:gd name="connsiteX6" fmla="*/ 1399002 w 3960000"/>
                <a:gd name="connsiteY6" fmla="*/ 25174 h 666129"/>
                <a:gd name="connsiteX7" fmla="*/ 1644318 w 3960000"/>
                <a:gd name="connsiteY7" fmla="*/ 19857 h 666129"/>
                <a:gd name="connsiteX8" fmla="*/ 1904523 w 3960000"/>
                <a:gd name="connsiteY8" fmla="*/ 977 h 666129"/>
                <a:gd name="connsiteX9" fmla="*/ 2119960 w 3960000"/>
                <a:gd name="connsiteY9" fmla="*/ 36721 h 666129"/>
                <a:gd name="connsiteX10" fmla="*/ 2390184 w 3960000"/>
                <a:gd name="connsiteY10" fmla="*/ 6977 h 666129"/>
                <a:gd name="connsiteX11" fmla="*/ 2590775 w 3960000"/>
                <a:gd name="connsiteY11" fmla="*/ 42497 h 666129"/>
                <a:gd name="connsiteX12" fmla="*/ 2779648 w 3960000"/>
                <a:gd name="connsiteY12" fmla="*/ 56250 h 666129"/>
                <a:gd name="connsiteX13" fmla="*/ 3018933 w 3960000"/>
                <a:gd name="connsiteY13" fmla="*/ 34271 h 666129"/>
                <a:gd name="connsiteX14" fmla="*/ 3242216 w 3960000"/>
                <a:gd name="connsiteY14" fmla="*/ 5442 h 666129"/>
                <a:gd name="connsiteX15" fmla="*/ 3456296 w 3960000"/>
                <a:gd name="connsiteY15" fmla="*/ 38822 h 666129"/>
                <a:gd name="connsiteX16" fmla="*/ 3628005 w 3960000"/>
                <a:gd name="connsiteY16" fmla="*/ 1557 h 666129"/>
                <a:gd name="connsiteX17" fmla="*/ 3787441 w 3960000"/>
                <a:gd name="connsiteY17" fmla="*/ 16075 h 666129"/>
                <a:gd name="connsiteX18" fmla="*/ 3960000 w 3960000"/>
                <a:gd name="connsiteY18" fmla="*/ 98834 h 666129"/>
                <a:gd name="connsiteX19" fmla="*/ 3960000 w 3960000"/>
                <a:gd name="connsiteY19" fmla="*/ 666129 h 666129"/>
                <a:gd name="connsiteX20" fmla="*/ 0 w 3960000"/>
                <a:gd name="connsiteY20" fmla="*/ 666129 h 666129"/>
                <a:gd name="connsiteX21" fmla="*/ 0 w 3960000"/>
                <a:gd name="connsiteY21" fmla="*/ 103382 h 666129"/>
                <a:gd name="connsiteX0" fmla="*/ 0 w 3960000"/>
                <a:gd name="connsiteY0" fmla="*/ 103382 h 666129"/>
                <a:gd name="connsiteX1" fmla="*/ 156474 w 3960000"/>
                <a:gd name="connsiteY1" fmla="*/ 33506 h 666129"/>
                <a:gd name="connsiteX2" fmla="*/ 457829 w 3960000"/>
                <a:gd name="connsiteY2" fmla="*/ 3949 h 666129"/>
                <a:gd name="connsiteX3" fmla="*/ 685901 w 3960000"/>
                <a:gd name="connsiteY3" fmla="*/ 58501 h 666129"/>
                <a:gd name="connsiteX4" fmla="*/ 896918 w 3960000"/>
                <a:gd name="connsiteY4" fmla="*/ 26127 h 666129"/>
                <a:gd name="connsiteX5" fmla="*/ 1121014 w 3960000"/>
                <a:gd name="connsiteY5" fmla="*/ 19 h 666129"/>
                <a:gd name="connsiteX6" fmla="*/ 1399002 w 3960000"/>
                <a:gd name="connsiteY6" fmla="*/ 25174 h 666129"/>
                <a:gd name="connsiteX7" fmla="*/ 1640342 w 3960000"/>
                <a:gd name="connsiteY7" fmla="*/ 39735 h 666129"/>
                <a:gd name="connsiteX8" fmla="*/ 1904523 w 3960000"/>
                <a:gd name="connsiteY8" fmla="*/ 977 h 666129"/>
                <a:gd name="connsiteX9" fmla="*/ 2119960 w 3960000"/>
                <a:gd name="connsiteY9" fmla="*/ 36721 h 666129"/>
                <a:gd name="connsiteX10" fmla="*/ 2390184 w 3960000"/>
                <a:gd name="connsiteY10" fmla="*/ 6977 h 666129"/>
                <a:gd name="connsiteX11" fmla="*/ 2590775 w 3960000"/>
                <a:gd name="connsiteY11" fmla="*/ 42497 h 666129"/>
                <a:gd name="connsiteX12" fmla="*/ 2779648 w 3960000"/>
                <a:gd name="connsiteY12" fmla="*/ 56250 h 666129"/>
                <a:gd name="connsiteX13" fmla="*/ 3018933 w 3960000"/>
                <a:gd name="connsiteY13" fmla="*/ 34271 h 666129"/>
                <a:gd name="connsiteX14" fmla="*/ 3242216 w 3960000"/>
                <a:gd name="connsiteY14" fmla="*/ 5442 h 666129"/>
                <a:gd name="connsiteX15" fmla="*/ 3456296 w 3960000"/>
                <a:gd name="connsiteY15" fmla="*/ 38822 h 666129"/>
                <a:gd name="connsiteX16" fmla="*/ 3628005 w 3960000"/>
                <a:gd name="connsiteY16" fmla="*/ 1557 h 666129"/>
                <a:gd name="connsiteX17" fmla="*/ 3787441 w 3960000"/>
                <a:gd name="connsiteY17" fmla="*/ 16075 h 666129"/>
                <a:gd name="connsiteX18" fmla="*/ 3960000 w 3960000"/>
                <a:gd name="connsiteY18" fmla="*/ 98834 h 666129"/>
                <a:gd name="connsiteX19" fmla="*/ 3960000 w 3960000"/>
                <a:gd name="connsiteY19" fmla="*/ 666129 h 666129"/>
                <a:gd name="connsiteX20" fmla="*/ 0 w 3960000"/>
                <a:gd name="connsiteY20" fmla="*/ 666129 h 666129"/>
                <a:gd name="connsiteX21" fmla="*/ 0 w 3960000"/>
                <a:gd name="connsiteY21" fmla="*/ 103382 h 666129"/>
                <a:gd name="connsiteX0" fmla="*/ 0 w 3960000"/>
                <a:gd name="connsiteY0" fmla="*/ 103382 h 666129"/>
                <a:gd name="connsiteX1" fmla="*/ 156474 w 3960000"/>
                <a:gd name="connsiteY1" fmla="*/ 33506 h 666129"/>
                <a:gd name="connsiteX2" fmla="*/ 457829 w 3960000"/>
                <a:gd name="connsiteY2" fmla="*/ 3949 h 666129"/>
                <a:gd name="connsiteX3" fmla="*/ 685901 w 3960000"/>
                <a:gd name="connsiteY3" fmla="*/ 58501 h 666129"/>
                <a:gd name="connsiteX4" fmla="*/ 896918 w 3960000"/>
                <a:gd name="connsiteY4" fmla="*/ 26127 h 666129"/>
                <a:gd name="connsiteX5" fmla="*/ 1121014 w 3960000"/>
                <a:gd name="connsiteY5" fmla="*/ 19 h 666129"/>
                <a:gd name="connsiteX6" fmla="*/ 1399002 w 3960000"/>
                <a:gd name="connsiteY6" fmla="*/ 25174 h 666129"/>
                <a:gd name="connsiteX7" fmla="*/ 1640342 w 3960000"/>
                <a:gd name="connsiteY7" fmla="*/ 39735 h 666129"/>
                <a:gd name="connsiteX8" fmla="*/ 1904523 w 3960000"/>
                <a:gd name="connsiteY8" fmla="*/ 977 h 666129"/>
                <a:gd name="connsiteX9" fmla="*/ 2119960 w 3960000"/>
                <a:gd name="connsiteY9" fmla="*/ 36721 h 666129"/>
                <a:gd name="connsiteX10" fmla="*/ 2390184 w 3960000"/>
                <a:gd name="connsiteY10" fmla="*/ 6977 h 666129"/>
                <a:gd name="connsiteX11" fmla="*/ 2590775 w 3960000"/>
                <a:gd name="connsiteY11" fmla="*/ 42497 h 666129"/>
                <a:gd name="connsiteX12" fmla="*/ 2779648 w 3960000"/>
                <a:gd name="connsiteY12" fmla="*/ 56250 h 666129"/>
                <a:gd name="connsiteX13" fmla="*/ 3018933 w 3960000"/>
                <a:gd name="connsiteY13" fmla="*/ 6442 h 666129"/>
                <a:gd name="connsiteX14" fmla="*/ 3242216 w 3960000"/>
                <a:gd name="connsiteY14" fmla="*/ 5442 h 666129"/>
                <a:gd name="connsiteX15" fmla="*/ 3456296 w 3960000"/>
                <a:gd name="connsiteY15" fmla="*/ 38822 h 666129"/>
                <a:gd name="connsiteX16" fmla="*/ 3628005 w 3960000"/>
                <a:gd name="connsiteY16" fmla="*/ 1557 h 666129"/>
                <a:gd name="connsiteX17" fmla="*/ 3787441 w 3960000"/>
                <a:gd name="connsiteY17" fmla="*/ 16075 h 666129"/>
                <a:gd name="connsiteX18" fmla="*/ 3960000 w 3960000"/>
                <a:gd name="connsiteY18" fmla="*/ 98834 h 666129"/>
                <a:gd name="connsiteX19" fmla="*/ 3960000 w 3960000"/>
                <a:gd name="connsiteY19" fmla="*/ 666129 h 666129"/>
                <a:gd name="connsiteX20" fmla="*/ 0 w 3960000"/>
                <a:gd name="connsiteY20" fmla="*/ 666129 h 666129"/>
                <a:gd name="connsiteX21" fmla="*/ 0 w 3960000"/>
                <a:gd name="connsiteY21" fmla="*/ 103382 h 666129"/>
                <a:gd name="connsiteX0" fmla="*/ 0 w 3960000"/>
                <a:gd name="connsiteY0" fmla="*/ 103382 h 666129"/>
                <a:gd name="connsiteX1" fmla="*/ 156474 w 3960000"/>
                <a:gd name="connsiteY1" fmla="*/ 33506 h 666129"/>
                <a:gd name="connsiteX2" fmla="*/ 457829 w 3960000"/>
                <a:gd name="connsiteY2" fmla="*/ 3949 h 666129"/>
                <a:gd name="connsiteX3" fmla="*/ 685901 w 3960000"/>
                <a:gd name="connsiteY3" fmla="*/ 58501 h 666129"/>
                <a:gd name="connsiteX4" fmla="*/ 896918 w 3960000"/>
                <a:gd name="connsiteY4" fmla="*/ 26127 h 666129"/>
                <a:gd name="connsiteX5" fmla="*/ 1121014 w 3960000"/>
                <a:gd name="connsiteY5" fmla="*/ 19 h 666129"/>
                <a:gd name="connsiteX6" fmla="*/ 1399002 w 3960000"/>
                <a:gd name="connsiteY6" fmla="*/ 25174 h 666129"/>
                <a:gd name="connsiteX7" fmla="*/ 1640342 w 3960000"/>
                <a:gd name="connsiteY7" fmla="*/ 39735 h 666129"/>
                <a:gd name="connsiteX8" fmla="*/ 1904523 w 3960000"/>
                <a:gd name="connsiteY8" fmla="*/ 977 h 666129"/>
                <a:gd name="connsiteX9" fmla="*/ 2119960 w 3960000"/>
                <a:gd name="connsiteY9" fmla="*/ 36721 h 666129"/>
                <a:gd name="connsiteX10" fmla="*/ 2390184 w 3960000"/>
                <a:gd name="connsiteY10" fmla="*/ 6977 h 666129"/>
                <a:gd name="connsiteX11" fmla="*/ 2590775 w 3960000"/>
                <a:gd name="connsiteY11" fmla="*/ 42497 h 666129"/>
                <a:gd name="connsiteX12" fmla="*/ 2779648 w 3960000"/>
                <a:gd name="connsiteY12" fmla="*/ 36372 h 666129"/>
                <a:gd name="connsiteX13" fmla="*/ 3018933 w 3960000"/>
                <a:gd name="connsiteY13" fmla="*/ 6442 h 666129"/>
                <a:gd name="connsiteX14" fmla="*/ 3242216 w 3960000"/>
                <a:gd name="connsiteY14" fmla="*/ 5442 h 666129"/>
                <a:gd name="connsiteX15" fmla="*/ 3456296 w 3960000"/>
                <a:gd name="connsiteY15" fmla="*/ 38822 h 666129"/>
                <a:gd name="connsiteX16" fmla="*/ 3628005 w 3960000"/>
                <a:gd name="connsiteY16" fmla="*/ 1557 h 666129"/>
                <a:gd name="connsiteX17" fmla="*/ 3787441 w 3960000"/>
                <a:gd name="connsiteY17" fmla="*/ 16075 h 666129"/>
                <a:gd name="connsiteX18" fmla="*/ 3960000 w 3960000"/>
                <a:gd name="connsiteY18" fmla="*/ 98834 h 666129"/>
                <a:gd name="connsiteX19" fmla="*/ 3960000 w 3960000"/>
                <a:gd name="connsiteY19" fmla="*/ 666129 h 666129"/>
                <a:gd name="connsiteX20" fmla="*/ 0 w 3960000"/>
                <a:gd name="connsiteY20" fmla="*/ 666129 h 666129"/>
                <a:gd name="connsiteX21" fmla="*/ 0 w 3960000"/>
                <a:gd name="connsiteY21" fmla="*/ 103382 h 666129"/>
                <a:gd name="connsiteX0" fmla="*/ 0 w 3960000"/>
                <a:gd name="connsiteY0" fmla="*/ 103382 h 666129"/>
                <a:gd name="connsiteX1" fmla="*/ 156474 w 3960000"/>
                <a:gd name="connsiteY1" fmla="*/ 33506 h 666129"/>
                <a:gd name="connsiteX2" fmla="*/ 457829 w 3960000"/>
                <a:gd name="connsiteY2" fmla="*/ 3949 h 666129"/>
                <a:gd name="connsiteX3" fmla="*/ 685901 w 3960000"/>
                <a:gd name="connsiteY3" fmla="*/ 38623 h 666129"/>
                <a:gd name="connsiteX4" fmla="*/ 896918 w 3960000"/>
                <a:gd name="connsiteY4" fmla="*/ 26127 h 666129"/>
                <a:gd name="connsiteX5" fmla="*/ 1121014 w 3960000"/>
                <a:gd name="connsiteY5" fmla="*/ 19 h 666129"/>
                <a:gd name="connsiteX6" fmla="*/ 1399002 w 3960000"/>
                <a:gd name="connsiteY6" fmla="*/ 25174 h 666129"/>
                <a:gd name="connsiteX7" fmla="*/ 1640342 w 3960000"/>
                <a:gd name="connsiteY7" fmla="*/ 39735 h 666129"/>
                <a:gd name="connsiteX8" fmla="*/ 1904523 w 3960000"/>
                <a:gd name="connsiteY8" fmla="*/ 977 h 666129"/>
                <a:gd name="connsiteX9" fmla="*/ 2119960 w 3960000"/>
                <a:gd name="connsiteY9" fmla="*/ 36721 h 666129"/>
                <a:gd name="connsiteX10" fmla="*/ 2390184 w 3960000"/>
                <a:gd name="connsiteY10" fmla="*/ 6977 h 666129"/>
                <a:gd name="connsiteX11" fmla="*/ 2590775 w 3960000"/>
                <a:gd name="connsiteY11" fmla="*/ 42497 h 666129"/>
                <a:gd name="connsiteX12" fmla="*/ 2779648 w 3960000"/>
                <a:gd name="connsiteY12" fmla="*/ 36372 h 666129"/>
                <a:gd name="connsiteX13" fmla="*/ 3018933 w 3960000"/>
                <a:gd name="connsiteY13" fmla="*/ 6442 h 666129"/>
                <a:gd name="connsiteX14" fmla="*/ 3242216 w 3960000"/>
                <a:gd name="connsiteY14" fmla="*/ 5442 h 666129"/>
                <a:gd name="connsiteX15" fmla="*/ 3456296 w 3960000"/>
                <a:gd name="connsiteY15" fmla="*/ 38822 h 666129"/>
                <a:gd name="connsiteX16" fmla="*/ 3628005 w 3960000"/>
                <a:gd name="connsiteY16" fmla="*/ 1557 h 666129"/>
                <a:gd name="connsiteX17" fmla="*/ 3787441 w 3960000"/>
                <a:gd name="connsiteY17" fmla="*/ 16075 h 666129"/>
                <a:gd name="connsiteX18" fmla="*/ 3960000 w 3960000"/>
                <a:gd name="connsiteY18" fmla="*/ 98834 h 666129"/>
                <a:gd name="connsiteX19" fmla="*/ 3960000 w 3960000"/>
                <a:gd name="connsiteY19" fmla="*/ 666129 h 666129"/>
                <a:gd name="connsiteX20" fmla="*/ 0 w 3960000"/>
                <a:gd name="connsiteY20" fmla="*/ 666129 h 666129"/>
                <a:gd name="connsiteX21" fmla="*/ 0 w 3960000"/>
                <a:gd name="connsiteY21" fmla="*/ 103382 h 66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960000" h="666129">
                  <a:moveTo>
                    <a:pt x="0" y="103382"/>
                  </a:moveTo>
                  <a:cubicBezTo>
                    <a:pt x="51100" y="37372"/>
                    <a:pt x="87362" y="48569"/>
                    <a:pt x="156474" y="33506"/>
                  </a:cubicBezTo>
                  <a:cubicBezTo>
                    <a:pt x="225586" y="18444"/>
                    <a:pt x="376313" y="6607"/>
                    <a:pt x="457829" y="3949"/>
                  </a:cubicBezTo>
                  <a:cubicBezTo>
                    <a:pt x="567699" y="-11113"/>
                    <a:pt x="607043" y="35965"/>
                    <a:pt x="685901" y="38623"/>
                  </a:cubicBezTo>
                  <a:cubicBezTo>
                    <a:pt x="764759" y="41281"/>
                    <a:pt x="818060" y="23469"/>
                    <a:pt x="896918" y="26127"/>
                  </a:cubicBezTo>
                  <a:cubicBezTo>
                    <a:pt x="975776" y="28785"/>
                    <a:pt x="1029751" y="-867"/>
                    <a:pt x="1121014" y="19"/>
                  </a:cubicBezTo>
                  <a:cubicBezTo>
                    <a:pt x="1204695" y="147"/>
                    <a:pt x="1314435" y="22900"/>
                    <a:pt x="1399002" y="25174"/>
                  </a:cubicBezTo>
                  <a:cubicBezTo>
                    <a:pt x="1483569" y="27448"/>
                    <a:pt x="1558076" y="37333"/>
                    <a:pt x="1640342" y="39735"/>
                  </a:cubicBezTo>
                  <a:lnTo>
                    <a:pt x="1904523" y="977"/>
                  </a:lnTo>
                  <a:cubicBezTo>
                    <a:pt x="1986925" y="1991"/>
                    <a:pt x="2040062" y="36090"/>
                    <a:pt x="2119960" y="36721"/>
                  </a:cubicBezTo>
                  <a:cubicBezTo>
                    <a:pt x="2199858" y="37352"/>
                    <a:pt x="2316360" y="12558"/>
                    <a:pt x="2390184" y="6977"/>
                  </a:cubicBezTo>
                  <a:cubicBezTo>
                    <a:pt x="2464008" y="8978"/>
                    <a:pt x="2523590" y="41109"/>
                    <a:pt x="2590775" y="42497"/>
                  </a:cubicBezTo>
                  <a:cubicBezTo>
                    <a:pt x="2657960" y="43885"/>
                    <a:pt x="2709805" y="37743"/>
                    <a:pt x="2779648" y="36372"/>
                  </a:cubicBezTo>
                  <a:cubicBezTo>
                    <a:pt x="2849491" y="35001"/>
                    <a:pt x="2942597" y="9602"/>
                    <a:pt x="3018933" y="6442"/>
                  </a:cubicBezTo>
                  <a:lnTo>
                    <a:pt x="3242216" y="5442"/>
                  </a:lnTo>
                  <a:cubicBezTo>
                    <a:pt x="3306011" y="5442"/>
                    <a:pt x="3391998" y="32646"/>
                    <a:pt x="3456296" y="38822"/>
                  </a:cubicBezTo>
                  <a:cubicBezTo>
                    <a:pt x="3520594" y="44998"/>
                    <a:pt x="3572056" y="5348"/>
                    <a:pt x="3628005" y="1557"/>
                  </a:cubicBezTo>
                  <a:cubicBezTo>
                    <a:pt x="3683954" y="-2234"/>
                    <a:pt x="3730592" y="5928"/>
                    <a:pt x="3787441" y="16075"/>
                  </a:cubicBezTo>
                  <a:cubicBezTo>
                    <a:pt x="3844290" y="26222"/>
                    <a:pt x="3891813" y="29160"/>
                    <a:pt x="3960000" y="98834"/>
                  </a:cubicBezTo>
                  <a:lnTo>
                    <a:pt x="3960000" y="666129"/>
                  </a:lnTo>
                  <a:lnTo>
                    <a:pt x="0" y="666129"/>
                  </a:lnTo>
                  <a:lnTo>
                    <a:pt x="0" y="103382"/>
                  </a:lnTo>
                  <a:close/>
                </a:path>
              </a:pathLst>
            </a:custGeom>
            <a:solidFill>
              <a:schemeClr val="tx2">
                <a:lumMod val="10000"/>
                <a:lumOff val="90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a:ln>
                  <a:noFill/>
                </a:ln>
                <a:solidFill>
                  <a:schemeClr val="tx1"/>
                </a:solidFill>
                <a:effectLst/>
                <a:latin typeface="Arial" charset="0"/>
                <a:ea typeface="ＭＳ ゴシック" pitchFamily="49" charset="-128"/>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rPr>
                <a:t>実用データム形体</a:t>
              </a:r>
              <a:endParaRPr kumimoji="1" lang="en-US" altLang="ja-JP" sz="1600" b="0" i="0" u="none" strike="noStrike" cap="none" normalizeH="0" baseline="0" dirty="0">
                <a:ln>
                  <a:noFill/>
                </a:ln>
                <a:solidFill>
                  <a:schemeClr val="tx1"/>
                </a:solidFill>
                <a:effectLst/>
                <a:latin typeface="Arial" charset="0"/>
                <a:ea typeface="ＭＳ ゴシック" pitchFamily="49" charset="-128"/>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11" name="直線コネクタ 10">
              <a:extLst>
                <a:ext uri="{FF2B5EF4-FFF2-40B4-BE49-F238E27FC236}">
                  <a16:creationId xmlns:a16="http://schemas.microsoft.com/office/drawing/2014/main" id="{877967D3-E0B3-0BF7-B326-E1AB49E66B0F}"/>
                </a:ext>
              </a:extLst>
            </p:cNvPr>
            <p:cNvCxnSpPr>
              <a:cxnSpLocks/>
            </p:cNvCxnSpPr>
            <p:nvPr/>
          </p:nvCxnSpPr>
          <p:spPr bwMode="auto">
            <a:xfrm>
              <a:off x="3414307" y="2509284"/>
              <a:ext cx="4536000" cy="0"/>
            </a:xfrm>
            <a:prstGeom prst="line">
              <a:avLst/>
            </a:prstGeom>
            <a:noFill/>
            <a:ln w="28575" cap="flat" cmpd="sng" algn="ctr">
              <a:solidFill>
                <a:schemeClr val="tx2">
                  <a:lumMod val="90000"/>
                  <a:lumOff val="10000"/>
                </a:schemeClr>
              </a:solidFill>
              <a:prstDash val="lgDashDot"/>
              <a:round/>
              <a:headEnd type="none" w="lg" len="lg"/>
              <a:tailEnd type="none" w="lg" len="lg"/>
            </a:ln>
            <a:effectLst/>
          </p:spPr>
        </p:cxnSp>
        <p:sp>
          <p:nvSpPr>
            <p:cNvPr id="16" name="テキスト ボックス 15">
              <a:extLst>
                <a:ext uri="{FF2B5EF4-FFF2-40B4-BE49-F238E27FC236}">
                  <a16:creationId xmlns:a16="http://schemas.microsoft.com/office/drawing/2014/main" id="{65354906-8AF5-075E-F6BA-7DCCE89DD965}"/>
                </a:ext>
              </a:extLst>
            </p:cNvPr>
            <p:cNvSpPr txBox="1"/>
            <p:nvPr/>
          </p:nvSpPr>
          <p:spPr>
            <a:xfrm>
              <a:off x="7525665" y="2141272"/>
              <a:ext cx="893441" cy="318924"/>
            </a:xfrm>
            <a:prstGeom prst="rect">
              <a:avLst/>
            </a:prstGeom>
            <a:noFill/>
          </p:spPr>
          <p:txBody>
            <a:bodyPr wrap="none" lIns="36000" tIns="36000" rIns="36000" bIns="36000" rtlCol="0">
              <a:spAutoFit/>
            </a:bodyPr>
            <a:lstStyle/>
            <a:p>
              <a:r>
                <a:rPr lang="ja-JP" altLang="en-US" sz="1600" dirty="0">
                  <a:latin typeface="+mj-lt"/>
                  <a:ea typeface="+mj-ea"/>
                </a:rPr>
                <a:t>データム</a:t>
              </a:r>
              <a:endParaRPr kumimoji="1" lang="ja-JP" altLang="en-US" sz="1600" dirty="0">
                <a:latin typeface="+mj-lt"/>
                <a:ea typeface="+mj-ea"/>
              </a:endParaRPr>
            </a:p>
          </p:txBody>
        </p:sp>
      </p:grpSp>
      <p:grpSp>
        <p:nvGrpSpPr>
          <p:cNvPr id="26" name="グループ化 25">
            <a:extLst>
              <a:ext uri="{FF2B5EF4-FFF2-40B4-BE49-F238E27FC236}">
                <a16:creationId xmlns:a16="http://schemas.microsoft.com/office/drawing/2014/main" id="{C0420830-17F3-BAFC-DDFF-E51E0BC5B6AF}"/>
              </a:ext>
            </a:extLst>
          </p:cNvPr>
          <p:cNvGrpSpPr/>
          <p:nvPr/>
        </p:nvGrpSpPr>
        <p:grpSpPr>
          <a:xfrm>
            <a:off x="4112669" y="3783430"/>
            <a:ext cx="3988313" cy="2160000"/>
            <a:chOff x="3894181" y="3581841"/>
            <a:chExt cx="3988313" cy="2160000"/>
          </a:xfrm>
        </p:grpSpPr>
        <p:sp>
          <p:nvSpPr>
            <p:cNvPr id="21" name="正方形/長方形 20">
              <a:extLst>
                <a:ext uri="{FF2B5EF4-FFF2-40B4-BE49-F238E27FC236}">
                  <a16:creationId xmlns:a16="http://schemas.microsoft.com/office/drawing/2014/main" id="{51D6FB7C-1F19-7704-AA52-13F1D4234355}"/>
                </a:ext>
              </a:extLst>
            </p:cNvPr>
            <p:cNvSpPr/>
            <p:nvPr/>
          </p:nvSpPr>
          <p:spPr bwMode="auto">
            <a:xfrm>
              <a:off x="4698866" y="3581841"/>
              <a:ext cx="1800000" cy="2160000"/>
            </a:xfrm>
            <a:prstGeom prst="rect">
              <a:avLst/>
            </a:prstGeom>
            <a:solidFill>
              <a:schemeClr val="accent4">
                <a:lumMod val="40000"/>
                <a:lumOff val="60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a:ln>
                  <a:noFill/>
                </a:ln>
                <a:solidFill>
                  <a:schemeClr val="tx1"/>
                </a:solidFill>
                <a:effectLst/>
                <a:latin typeface="Arial" charset="0"/>
                <a:ea typeface="ＭＳ ゴシック" pitchFamily="49" charset="-128"/>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rPr>
                <a:t>データム形体</a:t>
              </a:r>
            </a:p>
          </p:txBody>
        </p:sp>
        <p:sp>
          <p:nvSpPr>
            <p:cNvPr id="22" name="正方形/長方形 21">
              <a:extLst>
                <a:ext uri="{FF2B5EF4-FFF2-40B4-BE49-F238E27FC236}">
                  <a16:creationId xmlns:a16="http://schemas.microsoft.com/office/drawing/2014/main" id="{0579E812-4546-AAC0-1D29-EE0A14E022AB}"/>
                </a:ext>
              </a:extLst>
            </p:cNvPr>
            <p:cNvSpPr/>
            <p:nvPr/>
          </p:nvSpPr>
          <p:spPr bwMode="auto">
            <a:xfrm>
              <a:off x="4698866" y="4259993"/>
              <a:ext cx="1800000" cy="803696"/>
            </a:xfrm>
            <a:custGeom>
              <a:avLst/>
              <a:gdLst>
                <a:gd name="connsiteX0" fmla="*/ 0 w 1800000"/>
                <a:gd name="connsiteY0" fmla="*/ 0 h 720000"/>
                <a:gd name="connsiteX1" fmla="*/ 1800000 w 1800000"/>
                <a:gd name="connsiteY1" fmla="*/ 0 h 720000"/>
                <a:gd name="connsiteX2" fmla="*/ 1800000 w 1800000"/>
                <a:gd name="connsiteY2" fmla="*/ 720000 h 720000"/>
                <a:gd name="connsiteX3" fmla="*/ 0 w 1800000"/>
                <a:gd name="connsiteY3" fmla="*/ 720000 h 720000"/>
                <a:gd name="connsiteX4" fmla="*/ 0 w 1800000"/>
                <a:gd name="connsiteY4" fmla="*/ 0 h 720000"/>
                <a:gd name="connsiteX0" fmla="*/ 0 w 1800000"/>
                <a:gd name="connsiteY0" fmla="*/ 90000 h 810000"/>
                <a:gd name="connsiteX1" fmla="*/ 1800000 w 1800000"/>
                <a:gd name="connsiteY1" fmla="*/ 90000 h 810000"/>
                <a:gd name="connsiteX2" fmla="*/ 1800000 w 1800000"/>
                <a:gd name="connsiteY2" fmla="*/ 810000 h 810000"/>
                <a:gd name="connsiteX3" fmla="*/ 0 w 1800000"/>
                <a:gd name="connsiteY3" fmla="*/ 810000 h 810000"/>
                <a:gd name="connsiteX4" fmla="*/ 0 w 1800000"/>
                <a:gd name="connsiteY4" fmla="*/ 90000 h 810000"/>
                <a:gd name="connsiteX0" fmla="*/ 0 w 1800000"/>
                <a:gd name="connsiteY0" fmla="*/ 90000 h 900000"/>
                <a:gd name="connsiteX1" fmla="*/ 1800000 w 1800000"/>
                <a:gd name="connsiteY1" fmla="*/ 90000 h 900000"/>
                <a:gd name="connsiteX2" fmla="*/ 1800000 w 1800000"/>
                <a:gd name="connsiteY2" fmla="*/ 810000 h 900000"/>
                <a:gd name="connsiteX3" fmla="*/ 0 w 1800000"/>
                <a:gd name="connsiteY3" fmla="*/ 810000 h 900000"/>
                <a:gd name="connsiteX4" fmla="*/ 0 w 1800000"/>
                <a:gd name="connsiteY4" fmla="*/ 90000 h 900000"/>
                <a:gd name="connsiteX0" fmla="*/ 6496 w 1806496"/>
                <a:gd name="connsiteY0" fmla="*/ 71605 h 881605"/>
                <a:gd name="connsiteX1" fmla="*/ 196521 w 1806496"/>
                <a:gd name="connsiteY1" fmla="*/ 25864 h 881605"/>
                <a:gd name="connsiteX2" fmla="*/ 1806496 w 1806496"/>
                <a:gd name="connsiteY2" fmla="*/ 71605 h 881605"/>
                <a:gd name="connsiteX3" fmla="*/ 1806496 w 1806496"/>
                <a:gd name="connsiteY3" fmla="*/ 791605 h 881605"/>
                <a:gd name="connsiteX4" fmla="*/ 6496 w 1806496"/>
                <a:gd name="connsiteY4" fmla="*/ 791605 h 881605"/>
                <a:gd name="connsiteX5" fmla="*/ 6496 w 1806496"/>
                <a:gd name="connsiteY5" fmla="*/ 71605 h 881605"/>
                <a:gd name="connsiteX0" fmla="*/ 6496 w 1806496"/>
                <a:gd name="connsiteY0" fmla="*/ 71605 h 881605"/>
                <a:gd name="connsiteX1" fmla="*/ 196521 w 1806496"/>
                <a:gd name="connsiteY1" fmla="*/ 25864 h 881605"/>
                <a:gd name="connsiteX2" fmla="*/ 401894 w 1806496"/>
                <a:gd name="connsiteY2" fmla="*/ 25864 h 881605"/>
                <a:gd name="connsiteX3" fmla="*/ 1806496 w 1806496"/>
                <a:gd name="connsiteY3" fmla="*/ 71605 h 881605"/>
                <a:gd name="connsiteX4" fmla="*/ 1806496 w 1806496"/>
                <a:gd name="connsiteY4" fmla="*/ 791605 h 881605"/>
                <a:gd name="connsiteX5" fmla="*/ 6496 w 1806496"/>
                <a:gd name="connsiteY5" fmla="*/ 791605 h 881605"/>
                <a:gd name="connsiteX6" fmla="*/ 6496 w 1806496"/>
                <a:gd name="connsiteY6" fmla="*/ 71605 h 881605"/>
                <a:gd name="connsiteX0" fmla="*/ 6496 w 1806496"/>
                <a:gd name="connsiteY0" fmla="*/ 73847 h 883847"/>
                <a:gd name="connsiteX1" fmla="*/ 196521 w 1806496"/>
                <a:gd name="connsiteY1" fmla="*/ 28106 h 883847"/>
                <a:gd name="connsiteX2" fmla="*/ 401894 w 1806496"/>
                <a:gd name="connsiteY2" fmla="*/ 28106 h 883847"/>
                <a:gd name="connsiteX3" fmla="*/ 763743 w 1806496"/>
                <a:gd name="connsiteY3" fmla="*/ 18327 h 883847"/>
                <a:gd name="connsiteX4" fmla="*/ 1806496 w 1806496"/>
                <a:gd name="connsiteY4" fmla="*/ 73847 h 883847"/>
                <a:gd name="connsiteX5" fmla="*/ 1806496 w 1806496"/>
                <a:gd name="connsiteY5" fmla="*/ 793847 h 883847"/>
                <a:gd name="connsiteX6" fmla="*/ 6496 w 1806496"/>
                <a:gd name="connsiteY6" fmla="*/ 793847 h 883847"/>
                <a:gd name="connsiteX7" fmla="*/ 6496 w 1806496"/>
                <a:gd name="connsiteY7" fmla="*/ 73847 h 883847"/>
                <a:gd name="connsiteX0" fmla="*/ 6496 w 1806496"/>
                <a:gd name="connsiteY0" fmla="*/ 83817 h 893817"/>
                <a:gd name="connsiteX1" fmla="*/ 196521 w 1806496"/>
                <a:gd name="connsiteY1" fmla="*/ 38076 h 893817"/>
                <a:gd name="connsiteX2" fmla="*/ 401894 w 1806496"/>
                <a:gd name="connsiteY2" fmla="*/ 38076 h 893817"/>
                <a:gd name="connsiteX3" fmla="*/ 763743 w 1806496"/>
                <a:gd name="connsiteY3" fmla="*/ 28297 h 893817"/>
                <a:gd name="connsiteX4" fmla="*/ 1115811 w 1806496"/>
                <a:gd name="connsiteY4" fmla="*/ 8737 h 893817"/>
                <a:gd name="connsiteX5" fmla="*/ 1806496 w 1806496"/>
                <a:gd name="connsiteY5" fmla="*/ 83817 h 893817"/>
                <a:gd name="connsiteX6" fmla="*/ 1806496 w 1806496"/>
                <a:gd name="connsiteY6" fmla="*/ 803817 h 893817"/>
                <a:gd name="connsiteX7" fmla="*/ 6496 w 1806496"/>
                <a:gd name="connsiteY7" fmla="*/ 803817 h 893817"/>
                <a:gd name="connsiteX8" fmla="*/ 6496 w 1806496"/>
                <a:gd name="connsiteY8" fmla="*/ 83817 h 893817"/>
                <a:gd name="connsiteX0" fmla="*/ 6496 w 1806496"/>
                <a:gd name="connsiteY0" fmla="*/ 85452 h 895452"/>
                <a:gd name="connsiteX1" fmla="*/ 196521 w 1806496"/>
                <a:gd name="connsiteY1" fmla="*/ 39711 h 895452"/>
                <a:gd name="connsiteX2" fmla="*/ 401894 w 1806496"/>
                <a:gd name="connsiteY2" fmla="*/ 39711 h 895452"/>
                <a:gd name="connsiteX3" fmla="*/ 763743 w 1806496"/>
                <a:gd name="connsiteY3" fmla="*/ 29932 h 895452"/>
                <a:gd name="connsiteX4" fmla="*/ 1115811 w 1806496"/>
                <a:gd name="connsiteY4" fmla="*/ 10372 h 895452"/>
                <a:gd name="connsiteX5" fmla="*/ 1399422 w 1806496"/>
                <a:gd name="connsiteY5" fmla="*/ 5483 h 895452"/>
                <a:gd name="connsiteX6" fmla="*/ 1806496 w 1806496"/>
                <a:gd name="connsiteY6" fmla="*/ 85452 h 895452"/>
                <a:gd name="connsiteX7" fmla="*/ 1806496 w 1806496"/>
                <a:gd name="connsiteY7" fmla="*/ 805452 h 895452"/>
                <a:gd name="connsiteX8" fmla="*/ 6496 w 1806496"/>
                <a:gd name="connsiteY8" fmla="*/ 805452 h 895452"/>
                <a:gd name="connsiteX9" fmla="*/ 6496 w 1806496"/>
                <a:gd name="connsiteY9" fmla="*/ 85452 h 895452"/>
                <a:gd name="connsiteX0" fmla="*/ 6496 w 1806496"/>
                <a:gd name="connsiteY0" fmla="*/ 94193 h 904193"/>
                <a:gd name="connsiteX1" fmla="*/ 196521 w 1806496"/>
                <a:gd name="connsiteY1" fmla="*/ 48452 h 904193"/>
                <a:gd name="connsiteX2" fmla="*/ 401894 w 1806496"/>
                <a:gd name="connsiteY2" fmla="*/ 48452 h 904193"/>
                <a:gd name="connsiteX3" fmla="*/ 763743 w 1806496"/>
                <a:gd name="connsiteY3" fmla="*/ 38673 h 904193"/>
                <a:gd name="connsiteX4" fmla="*/ 1115811 w 1806496"/>
                <a:gd name="connsiteY4" fmla="*/ 19113 h 904193"/>
                <a:gd name="connsiteX5" fmla="*/ 1399422 w 1806496"/>
                <a:gd name="connsiteY5" fmla="*/ 14224 h 904193"/>
                <a:gd name="connsiteX6" fmla="*/ 1683032 w 1806496"/>
                <a:gd name="connsiteY6" fmla="*/ 4444 h 904193"/>
                <a:gd name="connsiteX7" fmla="*/ 1806496 w 1806496"/>
                <a:gd name="connsiteY7" fmla="*/ 94193 h 904193"/>
                <a:gd name="connsiteX8" fmla="*/ 1806496 w 1806496"/>
                <a:gd name="connsiteY8" fmla="*/ 814193 h 904193"/>
                <a:gd name="connsiteX9" fmla="*/ 6496 w 1806496"/>
                <a:gd name="connsiteY9" fmla="*/ 814193 h 904193"/>
                <a:gd name="connsiteX10" fmla="*/ 6496 w 1806496"/>
                <a:gd name="connsiteY10" fmla="*/ 94193 h 904193"/>
                <a:gd name="connsiteX0" fmla="*/ 6496 w 1806496"/>
                <a:gd name="connsiteY0" fmla="*/ 94193 h 904193"/>
                <a:gd name="connsiteX1" fmla="*/ 196521 w 1806496"/>
                <a:gd name="connsiteY1" fmla="*/ 48452 h 904193"/>
                <a:gd name="connsiteX2" fmla="*/ 401894 w 1806496"/>
                <a:gd name="connsiteY2" fmla="*/ 48452 h 904193"/>
                <a:gd name="connsiteX3" fmla="*/ 568149 w 1806496"/>
                <a:gd name="connsiteY3" fmla="*/ 33784 h 904193"/>
                <a:gd name="connsiteX4" fmla="*/ 763743 w 1806496"/>
                <a:gd name="connsiteY4" fmla="*/ 38673 h 904193"/>
                <a:gd name="connsiteX5" fmla="*/ 1115811 w 1806496"/>
                <a:gd name="connsiteY5" fmla="*/ 19113 h 904193"/>
                <a:gd name="connsiteX6" fmla="*/ 1399422 w 1806496"/>
                <a:gd name="connsiteY6" fmla="*/ 14224 h 904193"/>
                <a:gd name="connsiteX7" fmla="*/ 1683032 w 1806496"/>
                <a:gd name="connsiteY7" fmla="*/ 4444 h 904193"/>
                <a:gd name="connsiteX8" fmla="*/ 1806496 w 1806496"/>
                <a:gd name="connsiteY8" fmla="*/ 94193 h 904193"/>
                <a:gd name="connsiteX9" fmla="*/ 1806496 w 1806496"/>
                <a:gd name="connsiteY9" fmla="*/ 814193 h 904193"/>
                <a:gd name="connsiteX10" fmla="*/ 6496 w 1806496"/>
                <a:gd name="connsiteY10" fmla="*/ 814193 h 904193"/>
                <a:gd name="connsiteX11" fmla="*/ 6496 w 1806496"/>
                <a:gd name="connsiteY11" fmla="*/ 94193 h 904193"/>
                <a:gd name="connsiteX0" fmla="*/ 19367 w 1819367"/>
                <a:gd name="connsiteY0" fmla="*/ 94193 h 885908"/>
                <a:gd name="connsiteX1" fmla="*/ 209392 w 1819367"/>
                <a:gd name="connsiteY1" fmla="*/ 48452 h 885908"/>
                <a:gd name="connsiteX2" fmla="*/ 414765 w 1819367"/>
                <a:gd name="connsiteY2" fmla="*/ 48452 h 885908"/>
                <a:gd name="connsiteX3" fmla="*/ 581020 w 1819367"/>
                <a:gd name="connsiteY3" fmla="*/ 33784 h 885908"/>
                <a:gd name="connsiteX4" fmla="*/ 776614 w 1819367"/>
                <a:gd name="connsiteY4" fmla="*/ 38673 h 885908"/>
                <a:gd name="connsiteX5" fmla="*/ 1128682 w 1819367"/>
                <a:gd name="connsiteY5" fmla="*/ 19113 h 885908"/>
                <a:gd name="connsiteX6" fmla="*/ 1412293 w 1819367"/>
                <a:gd name="connsiteY6" fmla="*/ 14224 h 885908"/>
                <a:gd name="connsiteX7" fmla="*/ 1695903 w 1819367"/>
                <a:gd name="connsiteY7" fmla="*/ 4444 h 885908"/>
                <a:gd name="connsiteX8" fmla="*/ 1819367 w 1819367"/>
                <a:gd name="connsiteY8" fmla="*/ 94193 h 885908"/>
                <a:gd name="connsiteX9" fmla="*/ 1819367 w 1819367"/>
                <a:gd name="connsiteY9" fmla="*/ 814193 h 885908"/>
                <a:gd name="connsiteX10" fmla="*/ 184943 w 1819367"/>
                <a:gd name="connsiteY10" fmla="*/ 860167 h 885908"/>
                <a:gd name="connsiteX11" fmla="*/ 19367 w 1819367"/>
                <a:gd name="connsiteY11" fmla="*/ 814193 h 885908"/>
                <a:gd name="connsiteX12" fmla="*/ 19367 w 1819367"/>
                <a:gd name="connsiteY12" fmla="*/ 94193 h 885908"/>
                <a:gd name="connsiteX0" fmla="*/ 6497 w 1806497"/>
                <a:gd name="connsiteY0" fmla="*/ 94193 h 883729"/>
                <a:gd name="connsiteX1" fmla="*/ 196522 w 1806497"/>
                <a:gd name="connsiteY1" fmla="*/ 48452 h 883729"/>
                <a:gd name="connsiteX2" fmla="*/ 401895 w 1806497"/>
                <a:gd name="connsiteY2" fmla="*/ 48452 h 883729"/>
                <a:gd name="connsiteX3" fmla="*/ 568150 w 1806497"/>
                <a:gd name="connsiteY3" fmla="*/ 33784 h 883729"/>
                <a:gd name="connsiteX4" fmla="*/ 763744 w 1806497"/>
                <a:gd name="connsiteY4" fmla="*/ 38673 h 883729"/>
                <a:gd name="connsiteX5" fmla="*/ 1115812 w 1806497"/>
                <a:gd name="connsiteY5" fmla="*/ 19113 h 883729"/>
                <a:gd name="connsiteX6" fmla="*/ 1399423 w 1806497"/>
                <a:gd name="connsiteY6" fmla="*/ 14224 h 883729"/>
                <a:gd name="connsiteX7" fmla="*/ 1683033 w 1806497"/>
                <a:gd name="connsiteY7" fmla="*/ 4444 h 883729"/>
                <a:gd name="connsiteX8" fmla="*/ 1806497 w 1806497"/>
                <a:gd name="connsiteY8" fmla="*/ 94193 h 883729"/>
                <a:gd name="connsiteX9" fmla="*/ 1806497 w 1806497"/>
                <a:gd name="connsiteY9" fmla="*/ 814193 h 883729"/>
                <a:gd name="connsiteX10" fmla="*/ 397007 w 1806497"/>
                <a:gd name="connsiteY10" fmla="*/ 855277 h 883729"/>
                <a:gd name="connsiteX11" fmla="*/ 172073 w 1806497"/>
                <a:gd name="connsiteY11" fmla="*/ 860167 h 883729"/>
                <a:gd name="connsiteX12" fmla="*/ 6497 w 1806497"/>
                <a:gd name="connsiteY12" fmla="*/ 814193 h 883729"/>
                <a:gd name="connsiteX13" fmla="*/ 6497 w 1806497"/>
                <a:gd name="connsiteY13" fmla="*/ 94193 h 883729"/>
                <a:gd name="connsiteX0" fmla="*/ 6497 w 1806497"/>
                <a:gd name="connsiteY0" fmla="*/ 94193 h 883729"/>
                <a:gd name="connsiteX1" fmla="*/ 196522 w 1806497"/>
                <a:gd name="connsiteY1" fmla="*/ 48452 h 883729"/>
                <a:gd name="connsiteX2" fmla="*/ 401895 w 1806497"/>
                <a:gd name="connsiteY2" fmla="*/ 48452 h 883729"/>
                <a:gd name="connsiteX3" fmla="*/ 568150 w 1806497"/>
                <a:gd name="connsiteY3" fmla="*/ 33784 h 883729"/>
                <a:gd name="connsiteX4" fmla="*/ 763744 w 1806497"/>
                <a:gd name="connsiteY4" fmla="*/ 38673 h 883729"/>
                <a:gd name="connsiteX5" fmla="*/ 1115812 w 1806497"/>
                <a:gd name="connsiteY5" fmla="*/ 19113 h 883729"/>
                <a:gd name="connsiteX6" fmla="*/ 1399423 w 1806497"/>
                <a:gd name="connsiteY6" fmla="*/ 14224 h 883729"/>
                <a:gd name="connsiteX7" fmla="*/ 1683033 w 1806497"/>
                <a:gd name="connsiteY7" fmla="*/ 4444 h 883729"/>
                <a:gd name="connsiteX8" fmla="*/ 1806497 w 1806497"/>
                <a:gd name="connsiteY8" fmla="*/ 94193 h 883729"/>
                <a:gd name="connsiteX9" fmla="*/ 1806497 w 1806497"/>
                <a:gd name="connsiteY9" fmla="*/ 814193 h 883729"/>
                <a:gd name="connsiteX10" fmla="*/ 597490 w 1806497"/>
                <a:gd name="connsiteY10" fmla="*/ 855278 h 883729"/>
                <a:gd name="connsiteX11" fmla="*/ 397007 w 1806497"/>
                <a:gd name="connsiteY11" fmla="*/ 855277 h 883729"/>
                <a:gd name="connsiteX12" fmla="*/ 172073 w 1806497"/>
                <a:gd name="connsiteY12" fmla="*/ 860167 h 883729"/>
                <a:gd name="connsiteX13" fmla="*/ 6497 w 1806497"/>
                <a:gd name="connsiteY13" fmla="*/ 814193 h 883729"/>
                <a:gd name="connsiteX14" fmla="*/ 6497 w 1806497"/>
                <a:gd name="connsiteY14" fmla="*/ 94193 h 883729"/>
                <a:gd name="connsiteX0" fmla="*/ 6497 w 1806497"/>
                <a:gd name="connsiteY0" fmla="*/ 94193 h 883729"/>
                <a:gd name="connsiteX1" fmla="*/ 196522 w 1806497"/>
                <a:gd name="connsiteY1" fmla="*/ 48452 h 883729"/>
                <a:gd name="connsiteX2" fmla="*/ 401895 w 1806497"/>
                <a:gd name="connsiteY2" fmla="*/ 48452 h 883729"/>
                <a:gd name="connsiteX3" fmla="*/ 568150 w 1806497"/>
                <a:gd name="connsiteY3" fmla="*/ 33784 h 883729"/>
                <a:gd name="connsiteX4" fmla="*/ 763744 w 1806497"/>
                <a:gd name="connsiteY4" fmla="*/ 38673 h 883729"/>
                <a:gd name="connsiteX5" fmla="*/ 1115812 w 1806497"/>
                <a:gd name="connsiteY5" fmla="*/ 19113 h 883729"/>
                <a:gd name="connsiteX6" fmla="*/ 1399423 w 1806497"/>
                <a:gd name="connsiteY6" fmla="*/ 14224 h 883729"/>
                <a:gd name="connsiteX7" fmla="*/ 1683033 w 1806497"/>
                <a:gd name="connsiteY7" fmla="*/ 4444 h 883729"/>
                <a:gd name="connsiteX8" fmla="*/ 1806497 w 1806497"/>
                <a:gd name="connsiteY8" fmla="*/ 94193 h 883729"/>
                <a:gd name="connsiteX9" fmla="*/ 1806497 w 1806497"/>
                <a:gd name="connsiteY9" fmla="*/ 814193 h 883729"/>
                <a:gd name="connsiteX10" fmla="*/ 597490 w 1806497"/>
                <a:gd name="connsiteY10" fmla="*/ 855278 h 883729"/>
                <a:gd name="connsiteX11" fmla="*/ 822423 w 1806497"/>
                <a:gd name="connsiteY11" fmla="*/ 865058 h 883729"/>
                <a:gd name="connsiteX12" fmla="*/ 397007 w 1806497"/>
                <a:gd name="connsiteY12" fmla="*/ 855277 h 883729"/>
                <a:gd name="connsiteX13" fmla="*/ 172073 w 1806497"/>
                <a:gd name="connsiteY13" fmla="*/ 860167 h 883729"/>
                <a:gd name="connsiteX14" fmla="*/ 6497 w 1806497"/>
                <a:gd name="connsiteY14" fmla="*/ 814193 h 883729"/>
                <a:gd name="connsiteX15" fmla="*/ 6497 w 1806497"/>
                <a:gd name="connsiteY15" fmla="*/ 94193 h 883729"/>
                <a:gd name="connsiteX0" fmla="*/ 6497 w 1806497"/>
                <a:gd name="connsiteY0" fmla="*/ 94193 h 893521"/>
                <a:gd name="connsiteX1" fmla="*/ 196522 w 1806497"/>
                <a:gd name="connsiteY1" fmla="*/ 48452 h 893521"/>
                <a:gd name="connsiteX2" fmla="*/ 401895 w 1806497"/>
                <a:gd name="connsiteY2" fmla="*/ 48452 h 893521"/>
                <a:gd name="connsiteX3" fmla="*/ 568150 w 1806497"/>
                <a:gd name="connsiteY3" fmla="*/ 33784 h 893521"/>
                <a:gd name="connsiteX4" fmla="*/ 763744 w 1806497"/>
                <a:gd name="connsiteY4" fmla="*/ 38673 h 893521"/>
                <a:gd name="connsiteX5" fmla="*/ 1115812 w 1806497"/>
                <a:gd name="connsiteY5" fmla="*/ 19113 h 893521"/>
                <a:gd name="connsiteX6" fmla="*/ 1399423 w 1806497"/>
                <a:gd name="connsiteY6" fmla="*/ 14224 h 893521"/>
                <a:gd name="connsiteX7" fmla="*/ 1683033 w 1806497"/>
                <a:gd name="connsiteY7" fmla="*/ 4444 h 893521"/>
                <a:gd name="connsiteX8" fmla="*/ 1806497 w 1806497"/>
                <a:gd name="connsiteY8" fmla="*/ 94193 h 893521"/>
                <a:gd name="connsiteX9" fmla="*/ 1806497 w 1806497"/>
                <a:gd name="connsiteY9" fmla="*/ 814193 h 893521"/>
                <a:gd name="connsiteX10" fmla="*/ 1032686 w 1806497"/>
                <a:gd name="connsiteY10" fmla="*/ 879727 h 893521"/>
                <a:gd name="connsiteX11" fmla="*/ 597490 w 1806497"/>
                <a:gd name="connsiteY11" fmla="*/ 855278 h 893521"/>
                <a:gd name="connsiteX12" fmla="*/ 822423 w 1806497"/>
                <a:gd name="connsiteY12" fmla="*/ 865058 h 893521"/>
                <a:gd name="connsiteX13" fmla="*/ 397007 w 1806497"/>
                <a:gd name="connsiteY13" fmla="*/ 855277 h 893521"/>
                <a:gd name="connsiteX14" fmla="*/ 172073 w 1806497"/>
                <a:gd name="connsiteY14" fmla="*/ 860167 h 893521"/>
                <a:gd name="connsiteX15" fmla="*/ 6497 w 1806497"/>
                <a:gd name="connsiteY15" fmla="*/ 814193 h 893521"/>
                <a:gd name="connsiteX16" fmla="*/ 6497 w 1806497"/>
                <a:gd name="connsiteY16" fmla="*/ 94193 h 893521"/>
                <a:gd name="connsiteX0" fmla="*/ 6497 w 1806497"/>
                <a:gd name="connsiteY0" fmla="*/ 94193 h 900421"/>
                <a:gd name="connsiteX1" fmla="*/ 196522 w 1806497"/>
                <a:gd name="connsiteY1" fmla="*/ 48452 h 900421"/>
                <a:gd name="connsiteX2" fmla="*/ 401895 w 1806497"/>
                <a:gd name="connsiteY2" fmla="*/ 48452 h 900421"/>
                <a:gd name="connsiteX3" fmla="*/ 568150 w 1806497"/>
                <a:gd name="connsiteY3" fmla="*/ 33784 h 900421"/>
                <a:gd name="connsiteX4" fmla="*/ 763744 w 1806497"/>
                <a:gd name="connsiteY4" fmla="*/ 38673 h 900421"/>
                <a:gd name="connsiteX5" fmla="*/ 1115812 w 1806497"/>
                <a:gd name="connsiteY5" fmla="*/ 19113 h 900421"/>
                <a:gd name="connsiteX6" fmla="*/ 1399423 w 1806497"/>
                <a:gd name="connsiteY6" fmla="*/ 14224 h 900421"/>
                <a:gd name="connsiteX7" fmla="*/ 1683033 w 1806497"/>
                <a:gd name="connsiteY7" fmla="*/ 4444 h 900421"/>
                <a:gd name="connsiteX8" fmla="*/ 1806497 w 1806497"/>
                <a:gd name="connsiteY8" fmla="*/ 94193 h 900421"/>
                <a:gd name="connsiteX9" fmla="*/ 1806497 w 1806497"/>
                <a:gd name="connsiteY9" fmla="*/ 814193 h 900421"/>
                <a:gd name="connsiteX10" fmla="*/ 1384754 w 1806497"/>
                <a:gd name="connsiteY10" fmla="*/ 894397 h 900421"/>
                <a:gd name="connsiteX11" fmla="*/ 1032686 w 1806497"/>
                <a:gd name="connsiteY11" fmla="*/ 879727 h 900421"/>
                <a:gd name="connsiteX12" fmla="*/ 597490 w 1806497"/>
                <a:gd name="connsiteY12" fmla="*/ 855278 h 900421"/>
                <a:gd name="connsiteX13" fmla="*/ 822423 w 1806497"/>
                <a:gd name="connsiteY13" fmla="*/ 865058 h 900421"/>
                <a:gd name="connsiteX14" fmla="*/ 397007 w 1806497"/>
                <a:gd name="connsiteY14" fmla="*/ 855277 h 900421"/>
                <a:gd name="connsiteX15" fmla="*/ 172073 w 1806497"/>
                <a:gd name="connsiteY15" fmla="*/ 860167 h 900421"/>
                <a:gd name="connsiteX16" fmla="*/ 6497 w 1806497"/>
                <a:gd name="connsiteY16" fmla="*/ 814193 h 900421"/>
                <a:gd name="connsiteX17" fmla="*/ 6497 w 1806497"/>
                <a:gd name="connsiteY17" fmla="*/ 94193 h 900421"/>
                <a:gd name="connsiteX0" fmla="*/ 6497 w 1806497"/>
                <a:gd name="connsiteY0" fmla="*/ 94193 h 904741"/>
                <a:gd name="connsiteX1" fmla="*/ 196522 w 1806497"/>
                <a:gd name="connsiteY1" fmla="*/ 48452 h 904741"/>
                <a:gd name="connsiteX2" fmla="*/ 401895 w 1806497"/>
                <a:gd name="connsiteY2" fmla="*/ 48452 h 904741"/>
                <a:gd name="connsiteX3" fmla="*/ 568150 w 1806497"/>
                <a:gd name="connsiteY3" fmla="*/ 33784 h 904741"/>
                <a:gd name="connsiteX4" fmla="*/ 763744 w 1806497"/>
                <a:gd name="connsiteY4" fmla="*/ 38673 h 904741"/>
                <a:gd name="connsiteX5" fmla="*/ 1115812 w 1806497"/>
                <a:gd name="connsiteY5" fmla="*/ 19113 h 904741"/>
                <a:gd name="connsiteX6" fmla="*/ 1399423 w 1806497"/>
                <a:gd name="connsiteY6" fmla="*/ 14224 h 904741"/>
                <a:gd name="connsiteX7" fmla="*/ 1683033 w 1806497"/>
                <a:gd name="connsiteY7" fmla="*/ 4444 h 904741"/>
                <a:gd name="connsiteX8" fmla="*/ 1806497 w 1806497"/>
                <a:gd name="connsiteY8" fmla="*/ 94193 h 904741"/>
                <a:gd name="connsiteX9" fmla="*/ 1806497 w 1806497"/>
                <a:gd name="connsiteY9" fmla="*/ 814193 h 904741"/>
                <a:gd name="connsiteX10" fmla="*/ 1639026 w 1806497"/>
                <a:gd name="connsiteY10" fmla="*/ 899287 h 904741"/>
                <a:gd name="connsiteX11" fmla="*/ 1384754 w 1806497"/>
                <a:gd name="connsiteY11" fmla="*/ 894397 h 904741"/>
                <a:gd name="connsiteX12" fmla="*/ 1032686 w 1806497"/>
                <a:gd name="connsiteY12" fmla="*/ 879727 h 904741"/>
                <a:gd name="connsiteX13" fmla="*/ 597490 w 1806497"/>
                <a:gd name="connsiteY13" fmla="*/ 855278 h 904741"/>
                <a:gd name="connsiteX14" fmla="*/ 822423 w 1806497"/>
                <a:gd name="connsiteY14" fmla="*/ 865058 h 904741"/>
                <a:gd name="connsiteX15" fmla="*/ 397007 w 1806497"/>
                <a:gd name="connsiteY15" fmla="*/ 855277 h 904741"/>
                <a:gd name="connsiteX16" fmla="*/ 172073 w 1806497"/>
                <a:gd name="connsiteY16" fmla="*/ 860167 h 904741"/>
                <a:gd name="connsiteX17" fmla="*/ 6497 w 1806497"/>
                <a:gd name="connsiteY17" fmla="*/ 814193 h 904741"/>
                <a:gd name="connsiteX18" fmla="*/ 6497 w 1806497"/>
                <a:gd name="connsiteY18" fmla="*/ 94193 h 904741"/>
                <a:gd name="connsiteX0" fmla="*/ 6497 w 1806497"/>
                <a:gd name="connsiteY0" fmla="*/ 94193 h 904898"/>
                <a:gd name="connsiteX1" fmla="*/ 196522 w 1806497"/>
                <a:gd name="connsiteY1" fmla="*/ 48452 h 904898"/>
                <a:gd name="connsiteX2" fmla="*/ 401895 w 1806497"/>
                <a:gd name="connsiteY2" fmla="*/ 48452 h 904898"/>
                <a:gd name="connsiteX3" fmla="*/ 568150 w 1806497"/>
                <a:gd name="connsiteY3" fmla="*/ 33784 h 904898"/>
                <a:gd name="connsiteX4" fmla="*/ 763744 w 1806497"/>
                <a:gd name="connsiteY4" fmla="*/ 38673 h 904898"/>
                <a:gd name="connsiteX5" fmla="*/ 1115812 w 1806497"/>
                <a:gd name="connsiteY5" fmla="*/ 19113 h 904898"/>
                <a:gd name="connsiteX6" fmla="*/ 1399423 w 1806497"/>
                <a:gd name="connsiteY6" fmla="*/ 14224 h 904898"/>
                <a:gd name="connsiteX7" fmla="*/ 1683033 w 1806497"/>
                <a:gd name="connsiteY7" fmla="*/ 4444 h 904898"/>
                <a:gd name="connsiteX8" fmla="*/ 1806497 w 1806497"/>
                <a:gd name="connsiteY8" fmla="*/ 94193 h 904898"/>
                <a:gd name="connsiteX9" fmla="*/ 1806497 w 1806497"/>
                <a:gd name="connsiteY9" fmla="*/ 814193 h 904898"/>
                <a:gd name="connsiteX10" fmla="*/ 1639026 w 1806497"/>
                <a:gd name="connsiteY10" fmla="*/ 899287 h 904898"/>
                <a:gd name="connsiteX11" fmla="*/ 1384754 w 1806497"/>
                <a:gd name="connsiteY11" fmla="*/ 894397 h 904898"/>
                <a:gd name="connsiteX12" fmla="*/ 1184271 w 1806497"/>
                <a:gd name="connsiteY12" fmla="*/ 874837 h 904898"/>
                <a:gd name="connsiteX13" fmla="*/ 1032686 w 1806497"/>
                <a:gd name="connsiteY13" fmla="*/ 879727 h 904898"/>
                <a:gd name="connsiteX14" fmla="*/ 597490 w 1806497"/>
                <a:gd name="connsiteY14" fmla="*/ 855278 h 904898"/>
                <a:gd name="connsiteX15" fmla="*/ 822423 w 1806497"/>
                <a:gd name="connsiteY15" fmla="*/ 865058 h 904898"/>
                <a:gd name="connsiteX16" fmla="*/ 397007 w 1806497"/>
                <a:gd name="connsiteY16" fmla="*/ 855277 h 904898"/>
                <a:gd name="connsiteX17" fmla="*/ 172073 w 1806497"/>
                <a:gd name="connsiteY17" fmla="*/ 860167 h 904898"/>
                <a:gd name="connsiteX18" fmla="*/ 6497 w 1806497"/>
                <a:gd name="connsiteY18" fmla="*/ 814193 h 904898"/>
                <a:gd name="connsiteX19" fmla="*/ 6497 w 1806497"/>
                <a:gd name="connsiteY19" fmla="*/ 94193 h 904898"/>
                <a:gd name="connsiteX0" fmla="*/ 0 w 1800000"/>
                <a:gd name="connsiteY0" fmla="*/ 94193 h 904898"/>
                <a:gd name="connsiteX1" fmla="*/ 190025 w 1800000"/>
                <a:gd name="connsiteY1" fmla="*/ 48452 h 904898"/>
                <a:gd name="connsiteX2" fmla="*/ 395398 w 1800000"/>
                <a:gd name="connsiteY2" fmla="*/ 48452 h 904898"/>
                <a:gd name="connsiteX3" fmla="*/ 561653 w 1800000"/>
                <a:gd name="connsiteY3" fmla="*/ 33784 h 904898"/>
                <a:gd name="connsiteX4" fmla="*/ 757247 w 1800000"/>
                <a:gd name="connsiteY4" fmla="*/ 38673 h 904898"/>
                <a:gd name="connsiteX5" fmla="*/ 1109315 w 1800000"/>
                <a:gd name="connsiteY5" fmla="*/ 19113 h 904898"/>
                <a:gd name="connsiteX6" fmla="*/ 1392926 w 1800000"/>
                <a:gd name="connsiteY6" fmla="*/ 14224 h 904898"/>
                <a:gd name="connsiteX7" fmla="*/ 1676536 w 1800000"/>
                <a:gd name="connsiteY7" fmla="*/ 4444 h 904898"/>
                <a:gd name="connsiteX8" fmla="*/ 1800000 w 1800000"/>
                <a:gd name="connsiteY8" fmla="*/ 94193 h 904898"/>
                <a:gd name="connsiteX9" fmla="*/ 1800000 w 1800000"/>
                <a:gd name="connsiteY9" fmla="*/ 814193 h 904898"/>
                <a:gd name="connsiteX10" fmla="*/ 1632529 w 1800000"/>
                <a:gd name="connsiteY10" fmla="*/ 899287 h 904898"/>
                <a:gd name="connsiteX11" fmla="*/ 1378257 w 1800000"/>
                <a:gd name="connsiteY11" fmla="*/ 894397 h 904898"/>
                <a:gd name="connsiteX12" fmla="*/ 1177774 w 1800000"/>
                <a:gd name="connsiteY12" fmla="*/ 874837 h 904898"/>
                <a:gd name="connsiteX13" fmla="*/ 1026189 w 1800000"/>
                <a:gd name="connsiteY13" fmla="*/ 879727 h 904898"/>
                <a:gd name="connsiteX14" fmla="*/ 590993 w 1800000"/>
                <a:gd name="connsiteY14" fmla="*/ 855278 h 904898"/>
                <a:gd name="connsiteX15" fmla="*/ 815926 w 1800000"/>
                <a:gd name="connsiteY15" fmla="*/ 865058 h 904898"/>
                <a:gd name="connsiteX16" fmla="*/ 390510 w 1800000"/>
                <a:gd name="connsiteY16" fmla="*/ 855277 h 904898"/>
                <a:gd name="connsiteX17" fmla="*/ 165576 w 1800000"/>
                <a:gd name="connsiteY17" fmla="*/ 860167 h 904898"/>
                <a:gd name="connsiteX18" fmla="*/ 0 w 1800000"/>
                <a:gd name="connsiteY18" fmla="*/ 814193 h 904898"/>
                <a:gd name="connsiteX19" fmla="*/ 0 w 1800000"/>
                <a:gd name="connsiteY19" fmla="*/ 94193 h 904898"/>
                <a:gd name="connsiteX0" fmla="*/ 0 w 1800000"/>
                <a:gd name="connsiteY0" fmla="*/ 94193 h 904898"/>
                <a:gd name="connsiteX1" fmla="*/ 190025 w 1800000"/>
                <a:gd name="connsiteY1" fmla="*/ 77791 h 904898"/>
                <a:gd name="connsiteX2" fmla="*/ 395398 w 1800000"/>
                <a:gd name="connsiteY2" fmla="*/ 48452 h 904898"/>
                <a:gd name="connsiteX3" fmla="*/ 561653 w 1800000"/>
                <a:gd name="connsiteY3" fmla="*/ 33784 h 904898"/>
                <a:gd name="connsiteX4" fmla="*/ 757247 w 1800000"/>
                <a:gd name="connsiteY4" fmla="*/ 38673 h 904898"/>
                <a:gd name="connsiteX5" fmla="*/ 1109315 w 1800000"/>
                <a:gd name="connsiteY5" fmla="*/ 19113 h 904898"/>
                <a:gd name="connsiteX6" fmla="*/ 1392926 w 1800000"/>
                <a:gd name="connsiteY6" fmla="*/ 14224 h 904898"/>
                <a:gd name="connsiteX7" fmla="*/ 1676536 w 1800000"/>
                <a:gd name="connsiteY7" fmla="*/ 4444 h 904898"/>
                <a:gd name="connsiteX8" fmla="*/ 1800000 w 1800000"/>
                <a:gd name="connsiteY8" fmla="*/ 94193 h 904898"/>
                <a:gd name="connsiteX9" fmla="*/ 1800000 w 1800000"/>
                <a:gd name="connsiteY9" fmla="*/ 814193 h 904898"/>
                <a:gd name="connsiteX10" fmla="*/ 1632529 w 1800000"/>
                <a:gd name="connsiteY10" fmla="*/ 899287 h 904898"/>
                <a:gd name="connsiteX11" fmla="*/ 1378257 w 1800000"/>
                <a:gd name="connsiteY11" fmla="*/ 894397 h 904898"/>
                <a:gd name="connsiteX12" fmla="*/ 1177774 w 1800000"/>
                <a:gd name="connsiteY12" fmla="*/ 874837 h 904898"/>
                <a:gd name="connsiteX13" fmla="*/ 1026189 w 1800000"/>
                <a:gd name="connsiteY13" fmla="*/ 879727 h 904898"/>
                <a:gd name="connsiteX14" fmla="*/ 590993 w 1800000"/>
                <a:gd name="connsiteY14" fmla="*/ 855278 h 904898"/>
                <a:gd name="connsiteX15" fmla="*/ 815926 w 1800000"/>
                <a:gd name="connsiteY15" fmla="*/ 865058 h 904898"/>
                <a:gd name="connsiteX16" fmla="*/ 390510 w 1800000"/>
                <a:gd name="connsiteY16" fmla="*/ 855277 h 904898"/>
                <a:gd name="connsiteX17" fmla="*/ 165576 w 1800000"/>
                <a:gd name="connsiteY17" fmla="*/ 860167 h 904898"/>
                <a:gd name="connsiteX18" fmla="*/ 0 w 1800000"/>
                <a:gd name="connsiteY18" fmla="*/ 814193 h 904898"/>
                <a:gd name="connsiteX19" fmla="*/ 0 w 1800000"/>
                <a:gd name="connsiteY19" fmla="*/ 94193 h 904898"/>
                <a:gd name="connsiteX0" fmla="*/ 0 w 1800000"/>
                <a:gd name="connsiteY0" fmla="*/ 94193 h 904898"/>
                <a:gd name="connsiteX1" fmla="*/ 190025 w 1800000"/>
                <a:gd name="connsiteY1" fmla="*/ 77791 h 904898"/>
                <a:gd name="connsiteX2" fmla="*/ 395398 w 1800000"/>
                <a:gd name="connsiteY2" fmla="*/ 97350 h 904898"/>
                <a:gd name="connsiteX3" fmla="*/ 561653 w 1800000"/>
                <a:gd name="connsiteY3" fmla="*/ 33784 h 904898"/>
                <a:gd name="connsiteX4" fmla="*/ 757247 w 1800000"/>
                <a:gd name="connsiteY4" fmla="*/ 38673 h 904898"/>
                <a:gd name="connsiteX5" fmla="*/ 1109315 w 1800000"/>
                <a:gd name="connsiteY5" fmla="*/ 19113 h 904898"/>
                <a:gd name="connsiteX6" fmla="*/ 1392926 w 1800000"/>
                <a:gd name="connsiteY6" fmla="*/ 14224 h 904898"/>
                <a:gd name="connsiteX7" fmla="*/ 1676536 w 1800000"/>
                <a:gd name="connsiteY7" fmla="*/ 4444 h 904898"/>
                <a:gd name="connsiteX8" fmla="*/ 1800000 w 1800000"/>
                <a:gd name="connsiteY8" fmla="*/ 94193 h 904898"/>
                <a:gd name="connsiteX9" fmla="*/ 1800000 w 1800000"/>
                <a:gd name="connsiteY9" fmla="*/ 814193 h 904898"/>
                <a:gd name="connsiteX10" fmla="*/ 1632529 w 1800000"/>
                <a:gd name="connsiteY10" fmla="*/ 899287 h 904898"/>
                <a:gd name="connsiteX11" fmla="*/ 1378257 w 1800000"/>
                <a:gd name="connsiteY11" fmla="*/ 894397 h 904898"/>
                <a:gd name="connsiteX12" fmla="*/ 1177774 w 1800000"/>
                <a:gd name="connsiteY12" fmla="*/ 874837 h 904898"/>
                <a:gd name="connsiteX13" fmla="*/ 1026189 w 1800000"/>
                <a:gd name="connsiteY13" fmla="*/ 879727 h 904898"/>
                <a:gd name="connsiteX14" fmla="*/ 590993 w 1800000"/>
                <a:gd name="connsiteY14" fmla="*/ 855278 h 904898"/>
                <a:gd name="connsiteX15" fmla="*/ 815926 w 1800000"/>
                <a:gd name="connsiteY15" fmla="*/ 865058 h 904898"/>
                <a:gd name="connsiteX16" fmla="*/ 390510 w 1800000"/>
                <a:gd name="connsiteY16" fmla="*/ 855277 h 904898"/>
                <a:gd name="connsiteX17" fmla="*/ 165576 w 1800000"/>
                <a:gd name="connsiteY17" fmla="*/ 860167 h 904898"/>
                <a:gd name="connsiteX18" fmla="*/ 0 w 1800000"/>
                <a:gd name="connsiteY18" fmla="*/ 814193 h 904898"/>
                <a:gd name="connsiteX19" fmla="*/ 0 w 1800000"/>
                <a:gd name="connsiteY19" fmla="*/ 94193 h 904898"/>
                <a:gd name="connsiteX0" fmla="*/ 0 w 1800000"/>
                <a:gd name="connsiteY0" fmla="*/ 94193 h 904898"/>
                <a:gd name="connsiteX1" fmla="*/ 190025 w 1800000"/>
                <a:gd name="connsiteY1" fmla="*/ 77791 h 904898"/>
                <a:gd name="connsiteX2" fmla="*/ 395398 w 1800000"/>
                <a:gd name="connsiteY2" fmla="*/ 97350 h 904898"/>
                <a:gd name="connsiteX3" fmla="*/ 576323 w 1800000"/>
                <a:gd name="connsiteY3" fmla="*/ 63123 h 904898"/>
                <a:gd name="connsiteX4" fmla="*/ 757247 w 1800000"/>
                <a:gd name="connsiteY4" fmla="*/ 38673 h 904898"/>
                <a:gd name="connsiteX5" fmla="*/ 1109315 w 1800000"/>
                <a:gd name="connsiteY5" fmla="*/ 19113 h 904898"/>
                <a:gd name="connsiteX6" fmla="*/ 1392926 w 1800000"/>
                <a:gd name="connsiteY6" fmla="*/ 14224 h 904898"/>
                <a:gd name="connsiteX7" fmla="*/ 1676536 w 1800000"/>
                <a:gd name="connsiteY7" fmla="*/ 4444 h 904898"/>
                <a:gd name="connsiteX8" fmla="*/ 1800000 w 1800000"/>
                <a:gd name="connsiteY8" fmla="*/ 94193 h 904898"/>
                <a:gd name="connsiteX9" fmla="*/ 1800000 w 1800000"/>
                <a:gd name="connsiteY9" fmla="*/ 814193 h 904898"/>
                <a:gd name="connsiteX10" fmla="*/ 1632529 w 1800000"/>
                <a:gd name="connsiteY10" fmla="*/ 899287 h 904898"/>
                <a:gd name="connsiteX11" fmla="*/ 1378257 w 1800000"/>
                <a:gd name="connsiteY11" fmla="*/ 894397 h 904898"/>
                <a:gd name="connsiteX12" fmla="*/ 1177774 w 1800000"/>
                <a:gd name="connsiteY12" fmla="*/ 874837 h 904898"/>
                <a:gd name="connsiteX13" fmla="*/ 1026189 w 1800000"/>
                <a:gd name="connsiteY13" fmla="*/ 879727 h 904898"/>
                <a:gd name="connsiteX14" fmla="*/ 590993 w 1800000"/>
                <a:gd name="connsiteY14" fmla="*/ 855278 h 904898"/>
                <a:gd name="connsiteX15" fmla="*/ 815926 w 1800000"/>
                <a:gd name="connsiteY15" fmla="*/ 865058 h 904898"/>
                <a:gd name="connsiteX16" fmla="*/ 390510 w 1800000"/>
                <a:gd name="connsiteY16" fmla="*/ 855277 h 904898"/>
                <a:gd name="connsiteX17" fmla="*/ 165576 w 1800000"/>
                <a:gd name="connsiteY17" fmla="*/ 860167 h 904898"/>
                <a:gd name="connsiteX18" fmla="*/ 0 w 1800000"/>
                <a:gd name="connsiteY18" fmla="*/ 814193 h 904898"/>
                <a:gd name="connsiteX19" fmla="*/ 0 w 1800000"/>
                <a:gd name="connsiteY19" fmla="*/ 94193 h 904898"/>
                <a:gd name="connsiteX0" fmla="*/ 0 w 1800000"/>
                <a:gd name="connsiteY0" fmla="*/ 94193 h 904898"/>
                <a:gd name="connsiteX1" fmla="*/ 190025 w 1800000"/>
                <a:gd name="connsiteY1" fmla="*/ 77791 h 904898"/>
                <a:gd name="connsiteX2" fmla="*/ 395398 w 1800000"/>
                <a:gd name="connsiteY2" fmla="*/ 97350 h 904898"/>
                <a:gd name="connsiteX3" fmla="*/ 576323 w 1800000"/>
                <a:gd name="connsiteY3" fmla="*/ 63123 h 904898"/>
                <a:gd name="connsiteX4" fmla="*/ 747467 w 1800000"/>
                <a:gd name="connsiteY4" fmla="*/ 87571 h 904898"/>
                <a:gd name="connsiteX5" fmla="*/ 1109315 w 1800000"/>
                <a:gd name="connsiteY5" fmla="*/ 19113 h 904898"/>
                <a:gd name="connsiteX6" fmla="*/ 1392926 w 1800000"/>
                <a:gd name="connsiteY6" fmla="*/ 14224 h 904898"/>
                <a:gd name="connsiteX7" fmla="*/ 1676536 w 1800000"/>
                <a:gd name="connsiteY7" fmla="*/ 4444 h 904898"/>
                <a:gd name="connsiteX8" fmla="*/ 1800000 w 1800000"/>
                <a:gd name="connsiteY8" fmla="*/ 94193 h 904898"/>
                <a:gd name="connsiteX9" fmla="*/ 1800000 w 1800000"/>
                <a:gd name="connsiteY9" fmla="*/ 814193 h 904898"/>
                <a:gd name="connsiteX10" fmla="*/ 1632529 w 1800000"/>
                <a:gd name="connsiteY10" fmla="*/ 899287 h 904898"/>
                <a:gd name="connsiteX11" fmla="*/ 1378257 w 1800000"/>
                <a:gd name="connsiteY11" fmla="*/ 894397 h 904898"/>
                <a:gd name="connsiteX12" fmla="*/ 1177774 w 1800000"/>
                <a:gd name="connsiteY12" fmla="*/ 874837 h 904898"/>
                <a:gd name="connsiteX13" fmla="*/ 1026189 w 1800000"/>
                <a:gd name="connsiteY13" fmla="*/ 879727 h 904898"/>
                <a:gd name="connsiteX14" fmla="*/ 590993 w 1800000"/>
                <a:gd name="connsiteY14" fmla="*/ 855278 h 904898"/>
                <a:gd name="connsiteX15" fmla="*/ 815926 w 1800000"/>
                <a:gd name="connsiteY15" fmla="*/ 865058 h 904898"/>
                <a:gd name="connsiteX16" fmla="*/ 390510 w 1800000"/>
                <a:gd name="connsiteY16" fmla="*/ 855277 h 904898"/>
                <a:gd name="connsiteX17" fmla="*/ 165576 w 1800000"/>
                <a:gd name="connsiteY17" fmla="*/ 860167 h 904898"/>
                <a:gd name="connsiteX18" fmla="*/ 0 w 1800000"/>
                <a:gd name="connsiteY18" fmla="*/ 814193 h 904898"/>
                <a:gd name="connsiteX19" fmla="*/ 0 w 1800000"/>
                <a:gd name="connsiteY19" fmla="*/ 94193 h 904898"/>
                <a:gd name="connsiteX0" fmla="*/ 0 w 1800000"/>
                <a:gd name="connsiteY0" fmla="*/ 94193 h 904898"/>
                <a:gd name="connsiteX1" fmla="*/ 190025 w 1800000"/>
                <a:gd name="connsiteY1" fmla="*/ 77791 h 904898"/>
                <a:gd name="connsiteX2" fmla="*/ 395398 w 1800000"/>
                <a:gd name="connsiteY2" fmla="*/ 97350 h 904898"/>
                <a:gd name="connsiteX3" fmla="*/ 576323 w 1800000"/>
                <a:gd name="connsiteY3" fmla="*/ 63123 h 904898"/>
                <a:gd name="connsiteX4" fmla="*/ 747467 w 1800000"/>
                <a:gd name="connsiteY4" fmla="*/ 87571 h 904898"/>
                <a:gd name="connsiteX5" fmla="*/ 938171 w 1800000"/>
                <a:gd name="connsiteY5" fmla="*/ 24004 h 904898"/>
                <a:gd name="connsiteX6" fmla="*/ 1109315 w 1800000"/>
                <a:gd name="connsiteY6" fmla="*/ 19113 h 904898"/>
                <a:gd name="connsiteX7" fmla="*/ 1392926 w 1800000"/>
                <a:gd name="connsiteY7" fmla="*/ 14224 h 904898"/>
                <a:gd name="connsiteX8" fmla="*/ 1676536 w 1800000"/>
                <a:gd name="connsiteY8" fmla="*/ 4444 h 904898"/>
                <a:gd name="connsiteX9" fmla="*/ 1800000 w 1800000"/>
                <a:gd name="connsiteY9" fmla="*/ 94193 h 904898"/>
                <a:gd name="connsiteX10" fmla="*/ 1800000 w 1800000"/>
                <a:gd name="connsiteY10" fmla="*/ 814193 h 904898"/>
                <a:gd name="connsiteX11" fmla="*/ 1632529 w 1800000"/>
                <a:gd name="connsiteY11" fmla="*/ 899287 h 904898"/>
                <a:gd name="connsiteX12" fmla="*/ 1378257 w 1800000"/>
                <a:gd name="connsiteY12" fmla="*/ 894397 h 904898"/>
                <a:gd name="connsiteX13" fmla="*/ 1177774 w 1800000"/>
                <a:gd name="connsiteY13" fmla="*/ 874837 h 904898"/>
                <a:gd name="connsiteX14" fmla="*/ 1026189 w 1800000"/>
                <a:gd name="connsiteY14" fmla="*/ 879727 h 904898"/>
                <a:gd name="connsiteX15" fmla="*/ 590993 w 1800000"/>
                <a:gd name="connsiteY15" fmla="*/ 855278 h 904898"/>
                <a:gd name="connsiteX16" fmla="*/ 815926 w 1800000"/>
                <a:gd name="connsiteY16" fmla="*/ 865058 h 904898"/>
                <a:gd name="connsiteX17" fmla="*/ 390510 w 1800000"/>
                <a:gd name="connsiteY17" fmla="*/ 855277 h 904898"/>
                <a:gd name="connsiteX18" fmla="*/ 165576 w 1800000"/>
                <a:gd name="connsiteY18" fmla="*/ 860167 h 904898"/>
                <a:gd name="connsiteX19" fmla="*/ 0 w 1800000"/>
                <a:gd name="connsiteY19" fmla="*/ 814193 h 904898"/>
                <a:gd name="connsiteX20" fmla="*/ 0 w 1800000"/>
                <a:gd name="connsiteY20" fmla="*/ 94193 h 904898"/>
                <a:gd name="connsiteX0" fmla="*/ 0 w 1800000"/>
                <a:gd name="connsiteY0" fmla="*/ 94193 h 904898"/>
                <a:gd name="connsiteX1" fmla="*/ 190025 w 1800000"/>
                <a:gd name="connsiteY1" fmla="*/ 77791 h 904898"/>
                <a:gd name="connsiteX2" fmla="*/ 395398 w 1800000"/>
                <a:gd name="connsiteY2" fmla="*/ 97350 h 904898"/>
                <a:gd name="connsiteX3" fmla="*/ 576323 w 1800000"/>
                <a:gd name="connsiteY3" fmla="*/ 63123 h 904898"/>
                <a:gd name="connsiteX4" fmla="*/ 747467 w 1800000"/>
                <a:gd name="connsiteY4" fmla="*/ 87571 h 904898"/>
                <a:gd name="connsiteX5" fmla="*/ 938171 w 1800000"/>
                <a:gd name="connsiteY5" fmla="*/ 24004 h 904898"/>
                <a:gd name="connsiteX6" fmla="*/ 1109315 w 1800000"/>
                <a:gd name="connsiteY6" fmla="*/ 72902 h 904898"/>
                <a:gd name="connsiteX7" fmla="*/ 1392926 w 1800000"/>
                <a:gd name="connsiteY7" fmla="*/ 14224 h 904898"/>
                <a:gd name="connsiteX8" fmla="*/ 1676536 w 1800000"/>
                <a:gd name="connsiteY8" fmla="*/ 4444 h 904898"/>
                <a:gd name="connsiteX9" fmla="*/ 1800000 w 1800000"/>
                <a:gd name="connsiteY9" fmla="*/ 94193 h 904898"/>
                <a:gd name="connsiteX10" fmla="*/ 1800000 w 1800000"/>
                <a:gd name="connsiteY10" fmla="*/ 814193 h 904898"/>
                <a:gd name="connsiteX11" fmla="*/ 1632529 w 1800000"/>
                <a:gd name="connsiteY11" fmla="*/ 899287 h 904898"/>
                <a:gd name="connsiteX12" fmla="*/ 1378257 w 1800000"/>
                <a:gd name="connsiteY12" fmla="*/ 894397 h 904898"/>
                <a:gd name="connsiteX13" fmla="*/ 1177774 w 1800000"/>
                <a:gd name="connsiteY13" fmla="*/ 874837 h 904898"/>
                <a:gd name="connsiteX14" fmla="*/ 1026189 w 1800000"/>
                <a:gd name="connsiteY14" fmla="*/ 879727 h 904898"/>
                <a:gd name="connsiteX15" fmla="*/ 590993 w 1800000"/>
                <a:gd name="connsiteY15" fmla="*/ 855278 h 904898"/>
                <a:gd name="connsiteX16" fmla="*/ 815926 w 1800000"/>
                <a:gd name="connsiteY16" fmla="*/ 865058 h 904898"/>
                <a:gd name="connsiteX17" fmla="*/ 390510 w 1800000"/>
                <a:gd name="connsiteY17" fmla="*/ 855277 h 904898"/>
                <a:gd name="connsiteX18" fmla="*/ 165576 w 1800000"/>
                <a:gd name="connsiteY18" fmla="*/ 860167 h 904898"/>
                <a:gd name="connsiteX19" fmla="*/ 0 w 1800000"/>
                <a:gd name="connsiteY19" fmla="*/ 814193 h 904898"/>
                <a:gd name="connsiteX20" fmla="*/ 0 w 1800000"/>
                <a:gd name="connsiteY20" fmla="*/ 94193 h 904898"/>
                <a:gd name="connsiteX0" fmla="*/ 0 w 1800000"/>
                <a:gd name="connsiteY0" fmla="*/ 94193 h 904898"/>
                <a:gd name="connsiteX1" fmla="*/ 190025 w 1800000"/>
                <a:gd name="connsiteY1" fmla="*/ 77791 h 904898"/>
                <a:gd name="connsiteX2" fmla="*/ 395398 w 1800000"/>
                <a:gd name="connsiteY2" fmla="*/ 97350 h 904898"/>
                <a:gd name="connsiteX3" fmla="*/ 576323 w 1800000"/>
                <a:gd name="connsiteY3" fmla="*/ 63123 h 904898"/>
                <a:gd name="connsiteX4" fmla="*/ 747467 w 1800000"/>
                <a:gd name="connsiteY4" fmla="*/ 87571 h 904898"/>
                <a:gd name="connsiteX5" fmla="*/ 923501 w 1800000"/>
                <a:gd name="connsiteY5" fmla="*/ 63123 h 904898"/>
                <a:gd name="connsiteX6" fmla="*/ 1109315 w 1800000"/>
                <a:gd name="connsiteY6" fmla="*/ 72902 h 904898"/>
                <a:gd name="connsiteX7" fmla="*/ 1392926 w 1800000"/>
                <a:gd name="connsiteY7" fmla="*/ 14224 h 904898"/>
                <a:gd name="connsiteX8" fmla="*/ 1676536 w 1800000"/>
                <a:gd name="connsiteY8" fmla="*/ 4444 h 904898"/>
                <a:gd name="connsiteX9" fmla="*/ 1800000 w 1800000"/>
                <a:gd name="connsiteY9" fmla="*/ 94193 h 904898"/>
                <a:gd name="connsiteX10" fmla="*/ 1800000 w 1800000"/>
                <a:gd name="connsiteY10" fmla="*/ 814193 h 904898"/>
                <a:gd name="connsiteX11" fmla="*/ 1632529 w 1800000"/>
                <a:gd name="connsiteY11" fmla="*/ 899287 h 904898"/>
                <a:gd name="connsiteX12" fmla="*/ 1378257 w 1800000"/>
                <a:gd name="connsiteY12" fmla="*/ 894397 h 904898"/>
                <a:gd name="connsiteX13" fmla="*/ 1177774 w 1800000"/>
                <a:gd name="connsiteY13" fmla="*/ 874837 h 904898"/>
                <a:gd name="connsiteX14" fmla="*/ 1026189 w 1800000"/>
                <a:gd name="connsiteY14" fmla="*/ 879727 h 904898"/>
                <a:gd name="connsiteX15" fmla="*/ 590993 w 1800000"/>
                <a:gd name="connsiteY15" fmla="*/ 855278 h 904898"/>
                <a:gd name="connsiteX16" fmla="*/ 815926 w 1800000"/>
                <a:gd name="connsiteY16" fmla="*/ 865058 h 904898"/>
                <a:gd name="connsiteX17" fmla="*/ 390510 w 1800000"/>
                <a:gd name="connsiteY17" fmla="*/ 855277 h 904898"/>
                <a:gd name="connsiteX18" fmla="*/ 165576 w 1800000"/>
                <a:gd name="connsiteY18" fmla="*/ 860167 h 904898"/>
                <a:gd name="connsiteX19" fmla="*/ 0 w 1800000"/>
                <a:gd name="connsiteY19" fmla="*/ 814193 h 904898"/>
                <a:gd name="connsiteX20" fmla="*/ 0 w 1800000"/>
                <a:gd name="connsiteY20" fmla="*/ 94193 h 904898"/>
                <a:gd name="connsiteX0" fmla="*/ 0 w 1800000"/>
                <a:gd name="connsiteY0" fmla="*/ 94193 h 904898"/>
                <a:gd name="connsiteX1" fmla="*/ 190025 w 1800000"/>
                <a:gd name="connsiteY1" fmla="*/ 77791 h 904898"/>
                <a:gd name="connsiteX2" fmla="*/ 395398 w 1800000"/>
                <a:gd name="connsiteY2" fmla="*/ 97350 h 904898"/>
                <a:gd name="connsiteX3" fmla="*/ 576323 w 1800000"/>
                <a:gd name="connsiteY3" fmla="*/ 63123 h 904898"/>
                <a:gd name="connsiteX4" fmla="*/ 747467 w 1800000"/>
                <a:gd name="connsiteY4" fmla="*/ 87571 h 904898"/>
                <a:gd name="connsiteX5" fmla="*/ 923501 w 1800000"/>
                <a:gd name="connsiteY5" fmla="*/ 63123 h 904898"/>
                <a:gd name="connsiteX6" fmla="*/ 1109315 w 1800000"/>
                <a:gd name="connsiteY6" fmla="*/ 92461 h 904898"/>
                <a:gd name="connsiteX7" fmla="*/ 1392926 w 1800000"/>
                <a:gd name="connsiteY7" fmla="*/ 14224 h 904898"/>
                <a:gd name="connsiteX8" fmla="*/ 1676536 w 1800000"/>
                <a:gd name="connsiteY8" fmla="*/ 4444 h 904898"/>
                <a:gd name="connsiteX9" fmla="*/ 1800000 w 1800000"/>
                <a:gd name="connsiteY9" fmla="*/ 94193 h 904898"/>
                <a:gd name="connsiteX10" fmla="*/ 1800000 w 1800000"/>
                <a:gd name="connsiteY10" fmla="*/ 814193 h 904898"/>
                <a:gd name="connsiteX11" fmla="*/ 1632529 w 1800000"/>
                <a:gd name="connsiteY11" fmla="*/ 899287 h 904898"/>
                <a:gd name="connsiteX12" fmla="*/ 1378257 w 1800000"/>
                <a:gd name="connsiteY12" fmla="*/ 894397 h 904898"/>
                <a:gd name="connsiteX13" fmla="*/ 1177774 w 1800000"/>
                <a:gd name="connsiteY13" fmla="*/ 874837 h 904898"/>
                <a:gd name="connsiteX14" fmla="*/ 1026189 w 1800000"/>
                <a:gd name="connsiteY14" fmla="*/ 879727 h 904898"/>
                <a:gd name="connsiteX15" fmla="*/ 590993 w 1800000"/>
                <a:gd name="connsiteY15" fmla="*/ 855278 h 904898"/>
                <a:gd name="connsiteX16" fmla="*/ 815926 w 1800000"/>
                <a:gd name="connsiteY16" fmla="*/ 865058 h 904898"/>
                <a:gd name="connsiteX17" fmla="*/ 390510 w 1800000"/>
                <a:gd name="connsiteY17" fmla="*/ 855277 h 904898"/>
                <a:gd name="connsiteX18" fmla="*/ 165576 w 1800000"/>
                <a:gd name="connsiteY18" fmla="*/ 860167 h 904898"/>
                <a:gd name="connsiteX19" fmla="*/ 0 w 1800000"/>
                <a:gd name="connsiteY19" fmla="*/ 814193 h 904898"/>
                <a:gd name="connsiteX20" fmla="*/ 0 w 1800000"/>
                <a:gd name="connsiteY20" fmla="*/ 94193 h 904898"/>
                <a:gd name="connsiteX0" fmla="*/ 0 w 1800000"/>
                <a:gd name="connsiteY0" fmla="*/ 94193 h 904898"/>
                <a:gd name="connsiteX1" fmla="*/ 190025 w 1800000"/>
                <a:gd name="connsiteY1" fmla="*/ 77791 h 904898"/>
                <a:gd name="connsiteX2" fmla="*/ 395398 w 1800000"/>
                <a:gd name="connsiteY2" fmla="*/ 97350 h 904898"/>
                <a:gd name="connsiteX3" fmla="*/ 576323 w 1800000"/>
                <a:gd name="connsiteY3" fmla="*/ 63123 h 904898"/>
                <a:gd name="connsiteX4" fmla="*/ 747467 w 1800000"/>
                <a:gd name="connsiteY4" fmla="*/ 87571 h 904898"/>
                <a:gd name="connsiteX5" fmla="*/ 923501 w 1800000"/>
                <a:gd name="connsiteY5" fmla="*/ 63123 h 904898"/>
                <a:gd name="connsiteX6" fmla="*/ 1109315 w 1800000"/>
                <a:gd name="connsiteY6" fmla="*/ 92461 h 904898"/>
                <a:gd name="connsiteX7" fmla="*/ 1329358 w 1800000"/>
                <a:gd name="connsiteY7" fmla="*/ 58233 h 904898"/>
                <a:gd name="connsiteX8" fmla="*/ 1392926 w 1800000"/>
                <a:gd name="connsiteY8" fmla="*/ 14224 h 904898"/>
                <a:gd name="connsiteX9" fmla="*/ 1676536 w 1800000"/>
                <a:gd name="connsiteY9" fmla="*/ 4444 h 904898"/>
                <a:gd name="connsiteX10" fmla="*/ 1800000 w 1800000"/>
                <a:gd name="connsiteY10" fmla="*/ 94193 h 904898"/>
                <a:gd name="connsiteX11" fmla="*/ 1800000 w 1800000"/>
                <a:gd name="connsiteY11" fmla="*/ 814193 h 904898"/>
                <a:gd name="connsiteX12" fmla="*/ 1632529 w 1800000"/>
                <a:gd name="connsiteY12" fmla="*/ 899287 h 904898"/>
                <a:gd name="connsiteX13" fmla="*/ 1378257 w 1800000"/>
                <a:gd name="connsiteY13" fmla="*/ 894397 h 904898"/>
                <a:gd name="connsiteX14" fmla="*/ 1177774 w 1800000"/>
                <a:gd name="connsiteY14" fmla="*/ 874837 h 904898"/>
                <a:gd name="connsiteX15" fmla="*/ 1026189 w 1800000"/>
                <a:gd name="connsiteY15" fmla="*/ 879727 h 904898"/>
                <a:gd name="connsiteX16" fmla="*/ 590993 w 1800000"/>
                <a:gd name="connsiteY16" fmla="*/ 855278 h 904898"/>
                <a:gd name="connsiteX17" fmla="*/ 815926 w 1800000"/>
                <a:gd name="connsiteY17" fmla="*/ 865058 h 904898"/>
                <a:gd name="connsiteX18" fmla="*/ 390510 w 1800000"/>
                <a:gd name="connsiteY18" fmla="*/ 855277 h 904898"/>
                <a:gd name="connsiteX19" fmla="*/ 165576 w 1800000"/>
                <a:gd name="connsiteY19" fmla="*/ 860167 h 904898"/>
                <a:gd name="connsiteX20" fmla="*/ 0 w 1800000"/>
                <a:gd name="connsiteY20" fmla="*/ 814193 h 904898"/>
                <a:gd name="connsiteX21" fmla="*/ 0 w 1800000"/>
                <a:gd name="connsiteY21" fmla="*/ 94193 h 904898"/>
                <a:gd name="connsiteX0" fmla="*/ 0 w 1800000"/>
                <a:gd name="connsiteY0" fmla="*/ 91557 h 902262"/>
                <a:gd name="connsiteX1" fmla="*/ 190025 w 1800000"/>
                <a:gd name="connsiteY1" fmla="*/ 75155 h 902262"/>
                <a:gd name="connsiteX2" fmla="*/ 395398 w 1800000"/>
                <a:gd name="connsiteY2" fmla="*/ 94714 h 902262"/>
                <a:gd name="connsiteX3" fmla="*/ 576323 w 1800000"/>
                <a:gd name="connsiteY3" fmla="*/ 60487 h 902262"/>
                <a:gd name="connsiteX4" fmla="*/ 747467 w 1800000"/>
                <a:gd name="connsiteY4" fmla="*/ 84935 h 902262"/>
                <a:gd name="connsiteX5" fmla="*/ 923501 w 1800000"/>
                <a:gd name="connsiteY5" fmla="*/ 60487 h 902262"/>
                <a:gd name="connsiteX6" fmla="*/ 1109315 w 1800000"/>
                <a:gd name="connsiteY6" fmla="*/ 89825 h 902262"/>
                <a:gd name="connsiteX7" fmla="*/ 1329358 w 1800000"/>
                <a:gd name="connsiteY7" fmla="*/ 55597 h 902262"/>
                <a:gd name="connsiteX8" fmla="*/ 1412486 w 1800000"/>
                <a:gd name="connsiteY8" fmla="*/ 55596 h 902262"/>
                <a:gd name="connsiteX9" fmla="*/ 1676536 w 1800000"/>
                <a:gd name="connsiteY9" fmla="*/ 1808 h 902262"/>
                <a:gd name="connsiteX10" fmla="*/ 1800000 w 1800000"/>
                <a:gd name="connsiteY10" fmla="*/ 91557 h 902262"/>
                <a:gd name="connsiteX11" fmla="*/ 1800000 w 1800000"/>
                <a:gd name="connsiteY11" fmla="*/ 811557 h 902262"/>
                <a:gd name="connsiteX12" fmla="*/ 1632529 w 1800000"/>
                <a:gd name="connsiteY12" fmla="*/ 896651 h 902262"/>
                <a:gd name="connsiteX13" fmla="*/ 1378257 w 1800000"/>
                <a:gd name="connsiteY13" fmla="*/ 891761 h 902262"/>
                <a:gd name="connsiteX14" fmla="*/ 1177774 w 1800000"/>
                <a:gd name="connsiteY14" fmla="*/ 872201 h 902262"/>
                <a:gd name="connsiteX15" fmla="*/ 1026189 w 1800000"/>
                <a:gd name="connsiteY15" fmla="*/ 877091 h 902262"/>
                <a:gd name="connsiteX16" fmla="*/ 590993 w 1800000"/>
                <a:gd name="connsiteY16" fmla="*/ 852642 h 902262"/>
                <a:gd name="connsiteX17" fmla="*/ 815926 w 1800000"/>
                <a:gd name="connsiteY17" fmla="*/ 862422 h 902262"/>
                <a:gd name="connsiteX18" fmla="*/ 390510 w 1800000"/>
                <a:gd name="connsiteY18" fmla="*/ 852641 h 902262"/>
                <a:gd name="connsiteX19" fmla="*/ 165576 w 1800000"/>
                <a:gd name="connsiteY19" fmla="*/ 857531 h 902262"/>
                <a:gd name="connsiteX20" fmla="*/ 0 w 1800000"/>
                <a:gd name="connsiteY20" fmla="*/ 811557 h 902262"/>
                <a:gd name="connsiteX21" fmla="*/ 0 w 1800000"/>
                <a:gd name="connsiteY21" fmla="*/ 91557 h 902262"/>
                <a:gd name="connsiteX0" fmla="*/ 0 w 1800000"/>
                <a:gd name="connsiteY0" fmla="*/ 91684 h 902389"/>
                <a:gd name="connsiteX1" fmla="*/ 190025 w 1800000"/>
                <a:gd name="connsiteY1" fmla="*/ 75282 h 902389"/>
                <a:gd name="connsiteX2" fmla="*/ 395398 w 1800000"/>
                <a:gd name="connsiteY2" fmla="*/ 94841 h 902389"/>
                <a:gd name="connsiteX3" fmla="*/ 576323 w 1800000"/>
                <a:gd name="connsiteY3" fmla="*/ 60614 h 902389"/>
                <a:gd name="connsiteX4" fmla="*/ 747467 w 1800000"/>
                <a:gd name="connsiteY4" fmla="*/ 85062 h 902389"/>
                <a:gd name="connsiteX5" fmla="*/ 923501 w 1800000"/>
                <a:gd name="connsiteY5" fmla="*/ 60614 h 902389"/>
                <a:gd name="connsiteX6" fmla="*/ 1109315 w 1800000"/>
                <a:gd name="connsiteY6" fmla="*/ 89952 h 902389"/>
                <a:gd name="connsiteX7" fmla="*/ 1329358 w 1800000"/>
                <a:gd name="connsiteY7" fmla="*/ 55724 h 902389"/>
                <a:gd name="connsiteX8" fmla="*/ 1446715 w 1800000"/>
                <a:gd name="connsiteY8" fmla="*/ 50833 h 902389"/>
                <a:gd name="connsiteX9" fmla="*/ 1676536 w 1800000"/>
                <a:gd name="connsiteY9" fmla="*/ 1935 h 902389"/>
                <a:gd name="connsiteX10" fmla="*/ 1800000 w 1800000"/>
                <a:gd name="connsiteY10" fmla="*/ 91684 h 902389"/>
                <a:gd name="connsiteX11" fmla="*/ 1800000 w 1800000"/>
                <a:gd name="connsiteY11" fmla="*/ 811684 h 902389"/>
                <a:gd name="connsiteX12" fmla="*/ 1632529 w 1800000"/>
                <a:gd name="connsiteY12" fmla="*/ 896778 h 902389"/>
                <a:gd name="connsiteX13" fmla="*/ 1378257 w 1800000"/>
                <a:gd name="connsiteY13" fmla="*/ 891888 h 902389"/>
                <a:gd name="connsiteX14" fmla="*/ 1177774 w 1800000"/>
                <a:gd name="connsiteY14" fmla="*/ 872328 h 902389"/>
                <a:gd name="connsiteX15" fmla="*/ 1026189 w 1800000"/>
                <a:gd name="connsiteY15" fmla="*/ 877218 h 902389"/>
                <a:gd name="connsiteX16" fmla="*/ 590993 w 1800000"/>
                <a:gd name="connsiteY16" fmla="*/ 852769 h 902389"/>
                <a:gd name="connsiteX17" fmla="*/ 815926 w 1800000"/>
                <a:gd name="connsiteY17" fmla="*/ 862549 h 902389"/>
                <a:gd name="connsiteX18" fmla="*/ 390510 w 1800000"/>
                <a:gd name="connsiteY18" fmla="*/ 852768 h 902389"/>
                <a:gd name="connsiteX19" fmla="*/ 165576 w 1800000"/>
                <a:gd name="connsiteY19" fmla="*/ 857658 h 902389"/>
                <a:gd name="connsiteX20" fmla="*/ 0 w 1800000"/>
                <a:gd name="connsiteY20" fmla="*/ 811684 h 902389"/>
                <a:gd name="connsiteX21" fmla="*/ 0 w 1800000"/>
                <a:gd name="connsiteY21" fmla="*/ 91684 h 902389"/>
                <a:gd name="connsiteX0" fmla="*/ 0 w 1800000"/>
                <a:gd name="connsiteY0" fmla="*/ 74325 h 885030"/>
                <a:gd name="connsiteX1" fmla="*/ 190025 w 1800000"/>
                <a:gd name="connsiteY1" fmla="*/ 57923 h 885030"/>
                <a:gd name="connsiteX2" fmla="*/ 395398 w 1800000"/>
                <a:gd name="connsiteY2" fmla="*/ 77482 h 885030"/>
                <a:gd name="connsiteX3" fmla="*/ 576323 w 1800000"/>
                <a:gd name="connsiteY3" fmla="*/ 43255 h 885030"/>
                <a:gd name="connsiteX4" fmla="*/ 747467 w 1800000"/>
                <a:gd name="connsiteY4" fmla="*/ 67703 h 885030"/>
                <a:gd name="connsiteX5" fmla="*/ 923501 w 1800000"/>
                <a:gd name="connsiteY5" fmla="*/ 43255 h 885030"/>
                <a:gd name="connsiteX6" fmla="*/ 1109315 w 1800000"/>
                <a:gd name="connsiteY6" fmla="*/ 72593 h 885030"/>
                <a:gd name="connsiteX7" fmla="*/ 1329358 w 1800000"/>
                <a:gd name="connsiteY7" fmla="*/ 38365 h 885030"/>
                <a:gd name="connsiteX8" fmla="*/ 1446715 w 1800000"/>
                <a:gd name="connsiteY8" fmla="*/ 33474 h 885030"/>
                <a:gd name="connsiteX9" fmla="*/ 1666756 w 1800000"/>
                <a:gd name="connsiteY9" fmla="*/ 18805 h 885030"/>
                <a:gd name="connsiteX10" fmla="*/ 1800000 w 1800000"/>
                <a:gd name="connsiteY10" fmla="*/ 74325 h 885030"/>
                <a:gd name="connsiteX11" fmla="*/ 1800000 w 1800000"/>
                <a:gd name="connsiteY11" fmla="*/ 794325 h 885030"/>
                <a:gd name="connsiteX12" fmla="*/ 1632529 w 1800000"/>
                <a:gd name="connsiteY12" fmla="*/ 879419 h 885030"/>
                <a:gd name="connsiteX13" fmla="*/ 1378257 w 1800000"/>
                <a:gd name="connsiteY13" fmla="*/ 874529 h 885030"/>
                <a:gd name="connsiteX14" fmla="*/ 1177774 w 1800000"/>
                <a:gd name="connsiteY14" fmla="*/ 854969 h 885030"/>
                <a:gd name="connsiteX15" fmla="*/ 1026189 w 1800000"/>
                <a:gd name="connsiteY15" fmla="*/ 859859 h 885030"/>
                <a:gd name="connsiteX16" fmla="*/ 590993 w 1800000"/>
                <a:gd name="connsiteY16" fmla="*/ 835410 h 885030"/>
                <a:gd name="connsiteX17" fmla="*/ 815926 w 1800000"/>
                <a:gd name="connsiteY17" fmla="*/ 845190 h 885030"/>
                <a:gd name="connsiteX18" fmla="*/ 390510 w 1800000"/>
                <a:gd name="connsiteY18" fmla="*/ 835409 h 885030"/>
                <a:gd name="connsiteX19" fmla="*/ 165576 w 1800000"/>
                <a:gd name="connsiteY19" fmla="*/ 840299 h 885030"/>
                <a:gd name="connsiteX20" fmla="*/ 0 w 1800000"/>
                <a:gd name="connsiteY20" fmla="*/ 794325 h 885030"/>
                <a:gd name="connsiteX21" fmla="*/ 0 w 1800000"/>
                <a:gd name="connsiteY21" fmla="*/ 74325 h 885030"/>
                <a:gd name="connsiteX0" fmla="*/ 0 w 1800000"/>
                <a:gd name="connsiteY0" fmla="*/ 59349 h 870054"/>
                <a:gd name="connsiteX1" fmla="*/ 190025 w 1800000"/>
                <a:gd name="connsiteY1" fmla="*/ 42947 h 870054"/>
                <a:gd name="connsiteX2" fmla="*/ 395398 w 1800000"/>
                <a:gd name="connsiteY2" fmla="*/ 62506 h 870054"/>
                <a:gd name="connsiteX3" fmla="*/ 576323 w 1800000"/>
                <a:gd name="connsiteY3" fmla="*/ 28279 h 870054"/>
                <a:gd name="connsiteX4" fmla="*/ 747467 w 1800000"/>
                <a:gd name="connsiteY4" fmla="*/ 52727 h 870054"/>
                <a:gd name="connsiteX5" fmla="*/ 923501 w 1800000"/>
                <a:gd name="connsiteY5" fmla="*/ 28279 h 870054"/>
                <a:gd name="connsiteX6" fmla="*/ 1109315 w 1800000"/>
                <a:gd name="connsiteY6" fmla="*/ 57617 h 870054"/>
                <a:gd name="connsiteX7" fmla="*/ 1329358 w 1800000"/>
                <a:gd name="connsiteY7" fmla="*/ 23389 h 870054"/>
                <a:gd name="connsiteX8" fmla="*/ 1446715 w 1800000"/>
                <a:gd name="connsiteY8" fmla="*/ 18498 h 870054"/>
                <a:gd name="connsiteX9" fmla="*/ 1666756 w 1800000"/>
                <a:gd name="connsiteY9" fmla="*/ 3829 h 870054"/>
                <a:gd name="connsiteX10" fmla="*/ 1800000 w 1800000"/>
                <a:gd name="connsiteY10" fmla="*/ 59349 h 870054"/>
                <a:gd name="connsiteX11" fmla="*/ 1800000 w 1800000"/>
                <a:gd name="connsiteY11" fmla="*/ 779349 h 870054"/>
                <a:gd name="connsiteX12" fmla="*/ 1632529 w 1800000"/>
                <a:gd name="connsiteY12" fmla="*/ 864443 h 870054"/>
                <a:gd name="connsiteX13" fmla="*/ 1378257 w 1800000"/>
                <a:gd name="connsiteY13" fmla="*/ 859553 h 870054"/>
                <a:gd name="connsiteX14" fmla="*/ 1177774 w 1800000"/>
                <a:gd name="connsiteY14" fmla="*/ 839993 h 870054"/>
                <a:gd name="connsiteX15" fmla="*/ 1026189 w 1800000"/>
                <a:gd name="connsiteY15" fmla="*/ 844883 h 870054"/>
                <a:gd name="connsiteX16" fmla="*/ 590993 w 1800000"/>
                <a:gd name="connsiteY16" fmla="*/ 820434 h 870054"/>
                <a:gd name="connsiteX17" fmla="*/ 815926 w 1800000"/>
                <a:gd name="connsiteY17" fmla="*/ 830214 h 870054"/>
                <a:gd name="connsiteX18" fmla="*/ 390510 w 1800000"/>
                <a:gd name="connsiteY18" fmla="*/ 820433 h 870054"/>
                <a:gd name="connsiteX19" fmla="*/ 165576 w 1800000"/>
                <a:gd name="connsiteY19" fmla="*/ 825323 h 870054"/>
                <a:gd name="connsiteX20" fmla="*/ 0 w 1800000"/>
                <a:gd name="connsiteY20" fmla="*/ 779349 h 870054"/>
                <a:gd name="connsiteX21" fmla="*/ 0 w 1800000"/>
                <a:gd name="connsiteY21" fmla="*/ 59349 h 870054"/>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329358 w 1800000"/>
                <a:gd name="connsiteY7" fmla="*/ 2081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26189 w 1800000"/>
                <a:gd name="connsiteY16" fmla="*/ 842305 h 867476"/>
                <a:gd name="connsiteX17" fmla="*/ 590993 w 1800000"/>
                <a:gd name="connsiteY17" fmla="*/ 817856 h 867476"/>
                <a:gd name="connsiteX18" fmla="*/ 815926 w 1800000"/>
                <a:gd name="connsiteY18" fmla="*/ 827636 h 867476"/>
                <a:gd name="connsiteX19" fmla="*/ 390510 w 1800000"/>
                <a:gd name="connsiteY19" fmla="*/ 817855 h 867476"/>
                <a:gd name="connsiteX20" fmla="*/ 165576 w 1800000"/>
                <a:gd name="connsiteY20" fmla="*/ 822745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26189 w 1800000"/>
                <a:gd name="connsiteY16" fmla="*/ 842305 h 867476"/>
                <a:gd name="connsiteX17" fmla="*/ 590993 w 1800000"/>
                <a:gd name="connsiteY17" fmla="*/ 817856 h 867476"/>
                <a:gd name="connsiteX18" fmla="*/ 815926 w 1800000"/>
                <a:gd name="connsiteY18" fmla="*/ 827636 h 867476"/>
                <a:gd name="connsiteX19" fmla="*/ 390510 w 1800000"/>
                <a:gd name="connsiteY19" fmla="*/ 817855 h 867476"/>
                <a:gd name="connsiteX20" fmla="*/ 165576 w 1800000"/>
                <a:gd name="connsiteY20" fmla="*/ 822745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26189 w 1800000"/>
                <a:gd name="connsiteY16" fmla="*/ 842305 h 867476"/>
                <a:gd name="connsiteX17" fmla="*/ 590993 w 1800000"/>
                <a:gd name="connsiteY17" fmla="*/ 817856 h 867476"/>
                <a:gd name="connsiteX18" fmla="*/ 815926 w 1800000"/>
                <a:gd name="connsiteY18" fmla="*/ 827636 h 867476"/>
                <a:gd name="connsiteX19" fmla="*/ 390510 w 1800000"/>
                <a:gd name="connsiteY19" fmla="*/ 817855 h 867476"/>
                <a:gd name="connsiteX20" fmla="*/ 165576 w 1800000"/>
                <a:gd name="connsiteY20" fmla="*/ 822745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26189 w 1800000"/>
                <a:gd name="connsiteY16" fmla="*/ 842305 h 867476"/>
                <a:gd name="connsiteX17" fmla="*/ 590993 w 1800000"/>
                <a:gd name="connsiteY17" fmla="*/ 817856 h 867476"/>
                <a:gd name="connsiteX18" fmla="*/ 815926 w 1800000"/>
                <a:gd name="connsiteY18" fmla="*/ 827636 h 867476"/>
                <a:gd name="connsiteX19" fmla="*/ 390510 w 1800000"/>
                <a:gd name="connsiteY19" fmla="*/ 817855 h 867476"/>
                <a:gd name="connsiteX20" fmla="*/ 194915 w 1800000"/>
                <a:gd name="connsiteY20" fmla="*/ 783626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26189 w 1800000"/>
                <a:gd name="connsiteY16" fmla="*/ 842305 h 867476"/>
                <a:gd name="connsiteX17" fmla="*/ 590993 w 1800000"/>
                <a:gd name="connsiteY17" fmla="*/ 817856 h 867476"/>
                <a:gd name="connsiteX18" fmla="*/ 815926 w 1800000"/>
                <a:gd name="connsiteY18" fmla="*/ 827636 h 867476"/>
                <a:gd name="connsiteX19" fmla="*/ 419849 w 1800000"/>
                <a:gd name="connsiteY19" fmla="*/ 808076 h 867476"/>
                <a:gd name="connsiteX20" fmla="*/ 194915 w 1800000"/>
                <a:gd name="connsiteY20" fmla="*/ 783626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26189 w 1800000"/>
                <a:gd name="connsiteY16" fmla="*/ 842305 h 867476"/>
                <a:gd name="connsiteX17" fmla="*/ 590993 w 1800000"/>
                <a:gd name="connsiteY17" fmla="*/ 783627 h 867476"/>
                <a:gd name="connsiteX18" fmla="*/ 815926 w 1800000"/>
                <a:gd name="connsiteY18" fmla="*/ 827636 h 867476"/>
                <a:gd name="connsiteX19" fmla="*/ 419849 w 1800000"/>
                <a:gd name="connsiteY19" fmla="*/ 808076 h 867476"/>
                <a:gd name="connsiteX20" fmla="*/ 194915 w 1800000"/>
                <a:gd name="connsiteY20" fmla="*/ 783626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26189 w 1800000"/>
                <a:gd name="connsiteY16" fmla="*/ 842305 h 867476"/>
                <a:gd name="connsiteX17" fmla="*/ 590993 w 1800000"/>
                <a:gd name="connsiteY17" fmla="*/ 783627 h 867476"/>
                <a:gd name="connsiteX18" fmla="*/ 855045 w 1800000"/>
                <a:gd name="connsiteY18" fmla="*/ 773848 h 867476"/>
                <a:gd name="connsiteX19" fmla="*/ 419849 w 1800000"/>
                <a:gd name="connsiteY19" fmla="*/ 808076 h 867476"/>
                <a:gd name="connsiteX20" fmla="*/ 194915 w 1800000"/>
                <a:gd name="connsiteY20" fmla="*/ 783626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26189 w 1800000"/>
                <a:gd name="connsiteY16" fmla="*/ 842305 h 867476"/>
                <a:gd name="connsiteX17" fmla="*/ 590993 w 1800000"/>
                <a:gd name="connsiteY17" fmla="*/ 783627 h 867476"/>
                <a:gd name="connsiteX18" fmla="*/ 419849 w 1800000"/>
                <a:gd name="connsiteY18" fmla="*/ 808076 h 867476"/>
                <a:gd name="connsiteX19" fmla="*/ 194915 w 1800000"/>
                <a:gd name="connsiteY19" fmla="*/ 783626 h 867476"/>
                <a:gd name="connsiteX20" fmla="*/ 0 w 1800000"/>
                <a:gd name="connsiteY20" fmla="*/ 776771 h 867476"/>
                <a:gd name="connsiteX21" fmla="*/ 0 w 1800000"/>
                <a:gd name="connsiteY21"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26189 w 1800000"/>
                <a:gd name="connsiteY16" fmla="*/ 842305 h 867476"/>
                <a:gd name="connsiteX17" fmla="*/ 781696 w 1800000"/>
                <a:gd name="connsiteY17" fmla="*/ 798296 h 867476"/>
                <a:gd name="connsiteX18" fmla="*/ 590993 w 1800000"/>
                <a:gd name="connsiteY18" fmla="*/ 783627 h 867476"/>
                <a:gd name="connsiteX19" fmla="*/ 419849 w 1800000"/>
                <a:gd name="connsiteY19" fmla="*/ 808076 h 867476"/>
                <a:gd name="connsiteX20" fmla="*/ 194915 w 1800000"/>
                <a:gd name="connsiteY20" fmla="*/ 783626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77774 w 1800000"/>
                <a:gd name="connsiteY15" fmla="*/ 837415 h 867476"/>
                <a:gd name="connsiteX16" fmla="*/ 1031079 w 1800000"/>
                <a:gd name="connsiteY16" fmla="*/ 817856 h 867476"/>
                <a:gd name="connsiteX17" fmla="*/ 781696 w 1800000"/>
                <a:gd name="connsiteY17" fmla="*/ 798296 h 867476"/>
                <a:gd name="connsiteX18" fmla="*/ 590993 w 1800000"/>
                <a:gd name="connsiteY18" fmla="*/ 783627 h 867476"/>
                <a:gd name="connsiteX19" fmla="*/ 419849 w 1800000"/>
                <a:gd name="connsiteY19" fmla="*/ 808076 h 867476"/>
                <a:gd name="connsiteX20" fmla="*/ 194915 w 1800000"/>
                <a:gd name="connsiteY20" fmla="*/ 783626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87554 w 1800000"/>
                <a:gd name="connsiteY15" fmla="*/ 788516 h 867476"/>
                <a:gd name="connsiteX16" fmla="*/ 1031079 w 1800000"/>
                <a:gd name="connsiteY16" fmla="*/ 817856 h 867476"/>
                <a:gd name="connsiteX17" fmla="*/ 781696 w 1800000"/>
                <a:gd name="connsiteY17" fmla="*/ 798296 h 867476"/>
                <a:gd name="connsiteX18" fmla="*/ 590993 w 1800000"/>
                <a:gd name="connsiteY18" fmla="*/ 783627 h 867476"/>
                <a:gd name="connsiteX19" fmla="*/ 419849 w 1800000"/>
                <a:gd name="connsiteY19" fmla="*/ 808076 h 867476"/>
                <a:gd name="connsiteX20" fmla="*/ 194915 w 1800000"/>
                <a:gd name="connsiteY20" fmla="*/ 783626 h 867476"/>
                <a:gd name="connsiteX21" fmla="*/ 0 w 1800000"/>
                <a:gd name="connsiteY21" fmla="*/ 776771 h 867476"/>
                <a:gd name="connsiteX22" fmla="*/ 0 w 1800000"/>
                <a:gd name="connsiteY22" fmla="*/ 56771 h 867476"/>
                <a:gd name="connsiteX0" fmla="*/ 0 w 1800000"/>
                <a:gd name="connsiteY0" fmla="*/ 56771 h 867476"/>
                <a:gd name="connsiteX1" fmla="*/ 190025 w 1800000"/>
                <a:gd name="connsiteY1" fmla="*/ 40369 h 867476"/>
                <a:gd name="connsiteX2" fmla="*/ 395398 w 1800000"/>
                <a:gd name="connsiteY2" fmla="*/ 59928 h 867476"/>
                <a:gd name="connsiteX3" fmla="*/ 576323 w 1800000"/>
                <a:gd name="connsiteY3" fmla="*/ 25701 h 867476"/>
                <a:gd name="connsiteX4" fmla="*/ 747467 w 1800000"/>
                <a:gd name="connsiteY4" fmla="*/ 50149 h 867476"/>
                <a:gd name="connsiteX5" fmla="*/ 923501 w 1800000"/>
                <a:gd name="connsiteY5" fmla="*/ 25701 h 867476"/>
                <a:gd name="connsiteX6" fmla="*/ 1109315 w 1800000"/>
                <a:gd name="connsiteY6" fmla="*/ 55039 h 867476"/>
                <a:gd name="connsiteX7" fmla="*/ 1280459 w 1800000"/>
                <a:gd name="connsiteY7" fmla="*/ 30591 h 867476"/>
                <a:gd name="connsiteX8" fmla="*/ 1446715 w 1800000"/>
                <a:gd name="connsiteY8" fmla="*/ 15920 h 867476"/>
                <a:gd name="connsiteX9" fmla="*/ 1524951 w 1800000"/>
                <a:gd name="connsiteY9" fmla="*/ 25701 h 867476"/>
                <a:gd name="connsiteX10" fmla="*/ 1666756 w 1800000"/>
                <a:gd name="connsiteY10" fmla="*/ 1251 h 867476"/>
                <a:gd name="connsiteX11" fmla="*/ 1800000 w 1800000"/>
                <a:gd name="connsiteY11" fmla="*/ 56771 h 867476"/>
                <a:gd name="connsiteX12" fmla="*/ 1800000 w 1800000"/>
                <a:gd name="connsiteY12" fmla="*/ 776771 h 867476"/>
                <a:gd name="connsiteX13" fmla="*/ 1632529 w 1800000"/>
                <a:gd name="connsiteY13" fmla="*/ 861865 h 867476"/>
                <a:gd name="connsiteX14" fmla="*/ 1378257 w 1800000"/>
                <a:gd name="connsiteY14" fmla="*/ 856975 h 867476"/>
                <a:gd name="connsiteX15" fmla="*/ 1187554 w 1800000"/>
                <a:gd name="connsiteY15" fmla="*/ 788516 h 867476"/>
                <a:gd name="connsiteX16" fmla="*/ 987070 w 1800000"/>
                <a:gd name="connsiteY16" fmla="*/ 817856 h 867476"/>
                <a:gd name="connsiteX17" fmla="*/ 781696 w 1800000"/>
                <a:gd name="connsiteY17" fmla="*/ 798296 h 867476"/>
                <a:gd name="connsiteX18" fmla="*/ 590993 w 1800000"/>
                <a:gd name="connsiteY18" fmla="*/ 783627 h 867476"/>
                <a:gd name="connsiteX19" fmla="*/ 419849 w 1800000"/>
                <a:gd name="connsiteY19" fmla="*/ 808076 h 867476"/>
                <a:gd name="connsiteX20" fmla="*/ 194915 w 1800000"/>
                <a:gd name="connsiteY20" fmla="*/ 783626 h 867476"/>
                <a:gd name="connsiteX21" fmla="*/ 0 w 1800000"/>
                <a:gd name="connsiteY21" fmla="*/ 776771 h 867476"/>
                <a:gd name="connsiteX22" fmla="*/ 0 w 1800000"/>
                <a:gd name="connsiteY22" fmla="*/ 56771 h 867476"/>
                <a:gd name="connsiteX0" fmla="*/ 0 w 1800000"/>
                <a:gd name="connsiteY0" fmla="*/ 56771 h 865055"/>
                <a:gd name="connsiteX1" fmla="*/ 190025 w 1800000"/>
                <a:gd name="connsiteY1" fmla="*/ 40369 h 865055"/>
                <a:gd name="connsiteX2" fmla="*/ 395398 w 1800000"/>
                <a:gd name="connsiteY2" fmla="*/ 59928 h 865055"/>
                <a:gd name="connsiteX3" fmla="*/ 576323 w 1800000"/>
                <a:gd name="connsiteY3" fmla="*/ 25701 h 865055"/>
                <a:gd name="connsiteX4" fmla="*/ 747467 w 1800000"/>
                <a:gd name="connsiteY4" fmla="*/ 50149 h 865055"/>
                <a:gd name="connsiteX5" fmla="*/ 923501 w 1800000"/>
                <a:gd name="connsiteY5" fmla="*/ 25701 h 865055"/>
                <a:gd name="connsiteX6" fmla="*/ 1109315 w 1800000"/>
                <a:gd name="connsiteY6" fmla="*/ 55039 h 865055"/>
                <a:gd name="connsiteX7" fmla="*/ 1280459 w 1800000"/>
                <a:gd name="connsiteY7" fmla="*/ 30591 h 865055"/>
                <a:gd name="connsiteX8" fmla="*/ 1446715 w 1800000"/>
                <a:gd name="connsiteY8" fmla="*/ 15920 h 865055"/>
                <a:gd name="connsiteX9" fmla="*/ 1524951 w 1800000"/>
                <a:gd name="connsiteY9" fmla="*/ 25701 h 865055"/>
                <a:gd name="connsiteX10" fmla="*/ 1666756 w 1800000"/>
                <a:gd name="connsiteY10" fmla="*/ 1251 h 865055"/>
                <a:gd name="connsiteX11" fmla="*/ 1800000 w 1800000"/>
                <a:gd name="connsiteY11" fmla="*/ 56771 h 865055"/>
                <a:gd name="connsiteX12" fmla="*/ 1800000 w 1800000"/>
                <a:gd name="connsiteY12" fmla="*/ 776771 h 865055"/>
                <a:gd name="connsiteX13" fmla="*/ 1632529 w 1800000"/>
                <a:gd name="connsiteY13" fmla="*/ 861865 h 865055"/>
                <a:gd name="connsiteX14" fmla="*/ 1378257 w 1800000"/>
                <a:gd name="connsiteY14" fmla="*/ 832526 h 865055"/>
                <a:gd name="connsiteX15" fmla="*/ 1187554 w 1800000"/>
                <a:gd name="connsiteY15" fmla="*/ 788516 h 865055"/>
                <a:gd name="connsiteX16" fmla="*/ 987070 w 1800000"/>
                <a:gd name="connsiteY16" fmla="*/ 817856 h 865055"/>
                <a:gd name="connsiteX17" fmla="*/ 781696 w 1800000"/>
                <a:gd name="connsiteY17" fmla="*/ 798296 h 865055"/>
                <a:gd name="connsiteX18" fmla="*/ 590993 w 1800000"/>
                <a:gd name="connsiteY18" fmla="*/ 783627 h 865055"/>
                <a:gd name="connsiteX19" fmla="*/ 419849 w 1800000"/>
                <a:gd name="connsiteY19" fmla="*/ 808076 h 865055"/>
                <a:gd name="connsiteX20" fmla="*/ 194915 w 1800000"/>
                <a:gd name="connsiteY20" fmla="*/ 783626 h 865055"/>
                <a:gd name="connsiteX21" fmla="*/ 0 w 1800000"/>
                <a:gd name="connsiteY21" fmla="*/ 776771 h 865055"/>
                <a:gd name="connsiteX22" fmla="*/ 0 w 1800000"/>
                <a:gd name="connsiteY22" fmla="*/ 56771 h 865055"/>
                <a:gd name="connsiteX0" fmla="*/ 0 w 1800000"/>
                <a:gd name="connsiteY0" fmla="*/ 56771 h 865055"/>
                <a:gd name="connsiteX1" fmla="*/ 190025 w 1800000"/>
                <a:gd name="connsiteY1" fmla="*/ 40369 h 865055"/>
                <a:gd name="connsiteX2" fmla="*/ 395398 w 1800000"/>
                <a:gd name="connsiteY2" fmla="*/ 59928 h 865055"/>
                <a:gd name="connsiteX3" fmla="*/ 576323 w 1800000"/>
                <a:gd name="connsiteY3" fmla="*/ 25701 h 865055"/>
                <a:gd name="connsiteX4" fmla="*/ 747467 w 1800000"/>
                <a:gd name="connsiteY4" fmla="*/ 50149 h 865055"/>
                <a:gd name="connsiteX5" fmla="*/ 923501 w 1800000"/>
                <a:gd name="connsiteY5" fmla="*/ 25701 h 865055"/>
                <a:gd name="connsiteX6" fmla="*/ 1109315 w 1800000"/>
                <a:gd name="connsiteY6" fmla="*/ 55039 h 865055"/>
                <a:gd name="connsiteX7" fmla="*/ 1280459 w 1800000"/>
                <a:gd name="connsiteY7" fmla="*/ 30591 h 865055"/>
                <a:gd name="connsiteX8" fmla="*/ 1446715 w 1800000"/>
                <a:gd name="connsiteY8" fmla="*/ 15920 h 865055"/>
                <a:gd name="connsiteX9" fmla="*/ 1524951 w 1800000"/>
                <a:gd name="connsiteY9" fmla="*/ 25701 h 865055"/>
                <a:gd name="connsiteX10" fmla="*/ 1666756 w 1800000"/>
                <a:gd name="connsiteY10" fmla="*/ 1251 h 865055"/>
                <a:gd name="connsiteX11" fmla="*/ 1800000 w 1800000"/>
                <a:gd name="connsiteY11" fmla="*/ 56771 h 865055"/>
                <a:gd name="connsiteX12" fmla="*/ 1800000 w 1800000"/>
                <a:gd name="connsiteY12" fmla="*/ 776771 h 865055"/>
                <a:gd name="connsiteX13" fmla="*/ 1632529 w 1800000"/>
                <a:gd name="connsiteY13" fmla="*/ 861865 h 865055"/>
                <a:gd name="connsiteX14" fmla="*/ 1529841 w 1800000"/>
                <a:gd name="connsiteY14" fmla="*/ 788517 h 865055"/>
                <a:gd name="connsiteX15" fmla="*/ 1378257 w 1800000"/>
                <a:gd name="connsiteY15" fmla="*/ 832526 h 865055"/>
                <a:gd name="connsiteX16" fmla="*/ 1187554 w 1800000"/>
                <a:gd name="connsiteY16" fmla="*/ 788516 h 865055"/>
                <a:gd name="connsiteX17" fmla="*/ 987070 w 1800000"/>
                <a:gd name="connsiteY17" fmla="*/ 817856 h 865055"/>
                <a:gd name="connsiteX18" fmla="*/ 781696 w 1800000"/>
                <a:gd name="connsiteY18" fmla="*/ 798296 h 865055"/>
                <a:gd name="connsiteX19" fmla="*/ 590993 w 1800000"/>
                <a:gd name="connsiteY19" fmla="*/ 783627 h 865055"/>
                <a:gd name="connsiteX20" fmla="*/ 419849 w 1800000"/>
                <a:gd name="connsiteY20" fmla="*/ 808076 h 865055"/>
                <a:gd name="connsiteX21" fmla="*/ 194915 w 1800000"/>
                <a:gd name="connsiteY21" fmla="*/ 783626 h 865055"/>
                <a:gd name="connsiteX22" fmla="*/ 0 w 1800000"/>
                <a:gd name="connsiteY22" fmla="*/ 776771 h 865055"/>
                <a:gd name="connsiteX23" fmla="*/ 0 w 1800000"/>
                <a:gd name="connsiteY23" fmla="*/ 56771 h 865055"/>
                <a:gd name="connsiteX0" fmla="*/ 0 w 1800000"/>
                <a:gd name="connsiteY0" fmla="*/ 56771 h 843697"/>
                <a:gd name="connsiteX1" fmla="*/ 190025 w 1800000"/>
                <a:gd name="connsiteY1" fmla="*/ 40369 h 843697"/>
                <a:gd name="connsiteX2" fmla="*/ 395398 w 1800000"/>
                <a:gd name="connsiteY2" fmla="*/ 59928 h 843697"/>
                <a:gd name="connsiteX3" fmla="*/ 576323 w 1800000"/>
                <a:gd name="connsiteY3" fmla="*/ 25701 h 843697"/>
                <a:gd name="connsiteX4" fmla="*/ 747467 w 1800000"/>
                <a:gd name="connsiteY4" fmla="*/ 50149 h 843697"/>
                <a:gd name="connsiteX5" fmla="*/ 923501 w 1800000"/>
                <a:gd name="connsiteY5" fmla="*/ 25701 h 843697"/>
                <a:gd name="connsiteX6" fmla="*/ 1109315 w 1800000"/>
                <a:gd name="connsiteY6" fmla="*/ 55039 h 843697"/>
                <a:gd name="connsiteX7" fmla="*/ 1280459 w 1800000"/>
                <a:gd name="connsiteY7" fmla="*/ 30591 h 843697"/>
                <a:gd name="connsiteX8" fmla="*/ 1446715 w 1800000"/>
                <a:gd name="connsiteY8" fmla="*/ 15920 h 843697"/>
                <a:gd name="connsiteX9" fmla="*/ 1524951 w 1800000"/>
                <a:gd name="connsiteY9" fmla="*/ 25701 h 843697"/>
                <a:gd name="connsiteX10" fmla="*/ 1666756 w 1800000"/>
                <a:gd name="connsiteY10" fmla="*/ 1251 h 843697"/>
                <a:gd name="connsiteX11" fmla="*/ 1800000 w 1800000"/>
                <a:gd name="connsiteY11" fmla="*/ 56771 h 843697"/>
                <a:gd name="connsiteX12" fmla="*/ 1800000 w 1800000"/>
                <a:gd name="connsiteY12" fmla="*/ 776771 h 843697"/>
                <a:gd name="connsiteX13" fmla="*/ 1671648 w 1800000"/>
                <a:gd name="connsiteY13" fmla="*/ 812967 h 843697"/>
                <a:gd name="connsiteX14" fmla="*/ 1529841 w 1800000"/>
                <a:gd name="connsiteY14" fmla="*/ 788517 h 843697"/>
                <a:gd name="connsiteX15" fmla="*/ 1378257 w 1800000"/>
                <a:gd name="connsiteY15" fmla="*/ 832526 h 843697"/>
                <a:gd name="connsiteX16" fmla="*/ 1187554 w 1800000"/>
                <a:gd name="connsiteY16" fmla="*/ 788516 h 843697"/>
                <a:gd name="connsiteX17" fmla="*/ 987070 w 1800000"/>
                <a:gd name="connsiteY17" fmla="*/ 817856 h 843697"/>
                <a:gd name="connsiteX18" fmla="*/ 781696 w 1800000"/>
                <a:gd name="connsiteY18" fmla="*/ 798296 h 843697"/>
                <a:gd name="connsiteX19" fmla="*/ 590993 w 1800000"/>
                <a:gd name="connsiteY19" fmla="*/ 783627 h 843697"/>
                <a:gd name="connsiteX20" fmla="*/ 419849 w 1800000"/>
                <a:gd name="connsiteY20" fmla="*/ 808076 h 843697"/>
                <a:gd name="connsiteX21" fmla="*/ 194915 w 1800000"/>
                <a:gd name="connsiteY21" fmla="*/ 783626 h 843697"/>
                <a:gd name="connsiteX22" fmla="*/ 0 w 1800000"/>
                <a:gd name="connsiteY22" fmla="*/ 776771 h 843697"/>
                <a:gd name="connsiteX23" fmla="*/ 0 w 1800000"/>
                <a:gd name="connsiteY23" fmla="*/ 56771 h 843697"/>
                <a:gd name="connsiteX0" fmla="*/ 0 w 1800000"/>
                <a:gd name="connsiteY0" fmla="*/ 56771 h 833792"/>
                <a:gd name="connsiteX1" fmla="*/ 190025 w 1800000"/>
                <a:gd name="connsiteY1" fmla="*/ 40369 h 833792"/>
                <a:gd name="connsiteX2" fmla="*/ 395398 w 1800000"/>
                <a:gd name="connsiteY2" fmla="*/ 59928 h 833792"/>
                <a:gd name="connsiteX3" fmla="*/ 576323 w 1800000"/>
                <a:gd name="connsiteY3" fmla="*/ 25701 h 833792"/>
                <a:gd name="connsiteX4" fmla="*/ 747467 w 1800000"/>
                <a:gd name="connsiteY4" fmla="*/ 50149 h 833792"/>
                <a:gd name="connsiteX5" fmla="*/ 923501 w 1800000"/>
                <a:gd name="connsiteY5" fmla="*/ 25701 h 833792"/>
                <a:gd name="connsiteX6" fmla="*/ 1109315 w 1800000"/>
                <a:gd name="connsiteY6" fmla="*/ 55039 h 833792"/>
                <a:gd name="connsiteX7" fmla="*/ 1280459 w 1800000"/>
                <a:gd name="connsiteY7" fmla="*/ 30591 h 833792"/>
                <a:gd name="connsiteX8" fmla="*/ 1446715 w 1800000"/>
                <a:gd name="connsiteY8" fmla="*/ 15920 h 833792"/>
                <a:gd name="connsiteX9" fmla="*/ 1524951 w 1800000"/>
                <a:gd name="connsiteY9" fmla="*/ 25701 h 833792"/>
                <a:gd name="connsiteX10" fmla="*/ 1666756 w 1800000"/>
                <a:gd name="connsiteY10" fmla="*/ 1251 h 833792"/>
                <a:gd name="connsiteX11" fmla="*/ 1800000 w 1800000"/>
                <a:gd name="connsiteY11" fmla="*/ 56771 h 833792"/>
                <a:gd name="connsiteX12" fmla="*/ 1800000 w 1800000"/>
                <a:gd name="connsiteY12" fmla="*/ 776771 h 833792"/>
                <a:gd name="connsiteX13" fmla="*/ 1671648 w 1800000"/>
                <a:gd name="connsiteY13" fmla="*/ 812967 h 833792"/>
                <a:gd name="connsiteX14" fmla="*/ 1529841 w 1800000"/>
                <a:gd name="connsiteY14" fmla="*/ 788517 h 833792"/>
                <a:gd name="connsiteX15" fmla="*/ 1378257 w 1800000"/>
                <a:gd name="connsiteY15" fmla="*/ 832526 h 833792"/>
                <a:gd name="connsiteX16" fmla="*/ 1187554 w 1800000"/>
                <a:gd name="connsiteY16" fmla="*/ 788516 h 833792"/>
                <a:gd name="connsiteX17" fmla="*/ 987070 w 1800000"/>
                <a:gd name="connsiteY17" fmla="*/ 817856 h 833792"/>
                <a:gd name="connsiteX18" fmla="*/ 781696 w 1800000"/>
                <a:gd name="connsiteY18" fmla="*/ 798296 h 833792"/>
                <a:gd name="connsiteX19" fmla="*/ 590993 w 1800000"/>
                <a:gd name="connsiteY19" fmla="*/ 783627 h 833792"/>
                <a:gd name="connsiteX20" fmla="*/ 419849 w 1800000"/>
                <a:gd name="connsiteY20" fmla="*/ 808076 h 833792"/>
                <a:gd name="connsiteX21" fmla="*/ 194915 w 1800000"/>
                <a:gd name="connsiteY21" fmla="*/ 783626 h 833792"/>
                <a:gd name="connsiteX22" fmla="*/ 0 w 1800000"/>
                <a:gd name="connsiteY22" fmla="*/ 776771 h 833792"/>
                <a:gd name="connsiteX23" fmla="*/ 0 w 1800000"/>
                <a:gd name="connsiteY23" fmla="*/ 56771 h 833792"/>
                <a:gd name="connsiteX0" fmla="*/ 0 w 1800000"/>
                <a:gd name="connsiteY0" fmla="*/ 56771 h 819482"/>
                <a:gd name="connsiteX1" fmla="*/ 190025 w 1800000"/>
                <a:gd name="connsiteY1" fmla="*/ 40369 h 819482"/>
                <a:gd name="connsiteX2" fmla="*/ 395398 w 1800000"/>
                <a:gd name="connsiteY2" fmla="*/ 59928 h 819482"/>
                <a:gd name="connsiteX3" fmla="*/ 576323 w 1800000"/>
                <a:gd name="connsiteY3" fmla="*/ 25701 h 819482"/>
                <a:gd name="connsiteX4" fmla="*/ 747467 w 1800000"/>
                <a:gd name="connsiteY4" fmla="*/ 50149 h 819482"/>
                <a:gd name="connsiteX5" fmla="*/ 923501 w 1800000"/>
                <a:gd name="connsiteY5" fmla="*/ 25701 h 819482"/>
                <a:gd name="connsiteX6" fmla="*/ 1109315 w 1800000"/>
                <a:gd name="connsiteY6" fmla="*/ 55039 h 819482"/>
                <a:gd name="connsiteX7" fmla="*/ 1280459 w 1800000"/>
                <a:gd name="connsiteY7" fmla="*/ 30591 h 819482"/>
                <a:gd name="connsiteX8" fmla="*/ 1446715 w 1800000"/>
                <a:gd name="connsiteY8" fmla="*/ 15920 h 819482"/>
                <a:gd name="connsiteX9" fmla="*/ 1524951 w 1800000"/>
                <a:gd name="connsiteY9" fmla="*/ 25701 h 819482"/>
                <a:gd name="connsiteX10" fmla="*/ 1666756 w 1800000"/>
                <a:gd name="connsiteY10" fmla="*/ 1251 h 819482"/>
                <a:gd name="connsiteX11" fmla="*/ 1800000 w 1800000"/>
                <a:gd name="connsiteY11" fmla="*/ 56771 h 819482"/>
                <a:gd name="connsiteX12" fmla="*/ 1800000 w 1800000"/>
                <a:gd name="connsiteY12" fmla="*/ 776771 h 819482"/>
                <a:gd name="connsiteX13" fmla="*/ 1671648 w 1800000"/>
                <a:gd name="connsiteY13" fmla="*/ 812967 h 819482"/>
                <a:gd name="connsiteX14" fmla="*/ 1529841 w 1800000"/>
                <a:gd name="connsiteY14" fmla="*/ 788517 h 819482"/>
                <a:gd name="connsiteX15" fmla="*/ 1378257 w 1800000"/>
                <a:gd name="connsiteY15" fmla="*/ 817856 h 819482"/>
                <a:gd name="connsiteX16" fmla="*/ 1187554 w 1800000"/>
                <a:gd name="connsiteY16" fmla="*/ 788516 h 819482"/>
                <a:gd name="connsiteX17" fmla="*/ 987070 w 1800000"/>
                <a:gd name="connsiteY17" fmla="*/ 817856 h 819482"/>
                <a:gd name="connsiteX18" fmla="*/ 781696 w 1800000"/>
                <a:gd name="connsiteY18" fmla="*/ 798296 h 819482"/>
                <a:gd name="connsiteX19" fmla="*/ 590993 w 1800000"/>
                <a:gd name="connsiteY19" fmla="*/ 783627 h 819482"/>
                <a:gd name="connsiteX20" fmla="*/ 419849 w 1800000"/>
                <a:gd name="connsiteY20" fmla="*/ 808076 h 819482"/>
                <a:gd name="connsiteX21" fmla="*/ 194915 w 1800000"/>
                <a:gd name="connsiteY21" fmla="*/ 783626 h 819482"/>
                <a:gd name="connsiteX22" fmla="*/ 0 w 1800000"/>
                <a:gd name="connsiteY22" fmla="*/ 776771 h 819482"/>
                <a:gd name="connsiteX23" fmla="*/ 0 w 1800000"/>
                <a:gd name="connsiteY23" fmla="*/ 56771 h 819482"/>
                <a:gd name="connsiteX0" fmla="*/ 0 w 1800000"/>
                <a:gd name="connsiteY0" fmla="*/ 56771 h 819482"/>
                <a:gd name="connsiteX1" fmla="*/ 190025 w 1800000"/>
                <a:gd name="connsiteY1" fmla="*/ 40369 h 819482"/>
                <a:gd name="connsiteX2" fmla="*/ 395398 w 1800000"/>
                <a:gd name="connsiteY2" fmla="*/ 59928 h 819482"/>
                <a:gd name="connsiteX3" fmla="*/ 576323 w 1800000"/>
                <a:gd name="connsiteY3" fmla="*/ 25701 h 819482"/>
                <a:gd name="connsiteX4" fmla="*/ 747467 w 1800000"/>
                <a:gd name="connsiteY4" fmla="*/ 50149 h 819482"/>
                <a:gd name="connsiteX5" fmla="*/ 923501 w 1800000"/>
                <a:gd name="connsiteY5" fmla="*/ 25701 h 819482"/>
                <a:gd name="connsiteX6" fmla="*/ 1109315 w 1800000"/>
                <a:gd name="connsiteY6" fmla="*/ 55039 h 819482"/>
                <a:gd name="connsiteX7" fmla="*/ 1280459 w 1800000"/>
                <a:gd name="connsiteY7" fmla="*/ 30591 h 819482"/>
                <a:gd name="connsiteX8" fmla="*/ 1427156 w 1800000"/>
                <a:gd name="connsiteY8" fmla="*/ 15920 h 819482"/>
                <a:gd name="connsiteX9" fmla="*/ 1524951 w 1800000"/>
                <a:gd name="connsiteY9" fmla="*/ 25701 h 819482"/>
                <a:gd name="connsiteX10" fmla="*/ 1666756 w 1800000"/>
                <a:gd name="connsiteY10" fmla="*/ 1251 h 819482"/>
                <a:gd name="connsiteX11" fmla="*/ 1800000 w 1800000"/>
                <a:gd name="connsiteY11" fmla="*/ 56771 h 819482"/>
                <a:gd name="connsiteX12" fmla="*/ 1800000 w 1800000"/>
                <a:gd name="connsiteY12" fmla="*/ 776771 h 819482"/>
                <a:gd name="connsiteX13" fmla="*/ 1671648 w 1800000"/>
                <a:gd name="connsiteY13" fmla="*/ 812967 h 819482"/>
                <a:gd name="connsiteX14" fmla="*/ 1529841 w 1800000"/>
                <a:gd name="connsiteY14" fmla="*/ 788517 h 819482"/>
                <a:gd name="connsiteX15" fmla="*/ 1378257 w 1800000"/>
                <a:gd name="connsiteY15" fmla="*/ 817856 h 819482"/>
                <a:gd name="connsiteX16" fmla="*/ 1187554 w 1800000"/>
                <a:gd name="connsiteY16" fmla="*/ 788516 h 819482"/>
                <a:gd name="connsiteX17" fmla="*/ 987070 w 1800000"/>
                <a:gd name="connsiteY17" fmla="*/ 817856 h 819482"/>
                <a:gd name="connsiteX18" fmla="*/ 781696 w 1800000"/>
                <a:gd name="connsiteY18" fmla="*/ 798296 h 819482"/>
                <a:gd name="connsiteX19" fmla="*/ 590993 w 1800000"/>
                <a:gd name="connsiteY19" fmla="*/ 783627 h 819482"/>
                <a:gd name="connsiteX20" fmla="*/ 419849 w 1800000"/>
                <a:gd name="connsiteY20" fmla="*/ 808076 h 819482"/>
                <a:gd name="connsiteX21" fmla="*/ 194915 w 1800000"/>
                <a:gd name="connsiteY21" fmla="*/ 783626 h 819482"/>
                <a:gd name="connsiteX22" fmla="*/ 0 w 1800000"/>
                <a:gd name="connsiteY22" fmla="*/ 776771 h 819482"/>
                <a:gd name="connsiteX23" fmla="*/ 0 w 1800000"/>
                <a:gd name="connsiteY23" fmla="*/ 56771 h 819482"/>
                <a:gd name="connsiteX0" fmla="*/ 0 w 1800000"/>
                <a:gd name="connsiteY0" fmla="*/ 40985 h 803696"/>
                <a:gd name="connsiteX1" fmla="*/ 190025 w 1800000"/>
                <a:gd name="connsiteY1" fmla="*/ 24583 h 803696"/>
                <a:gd name="connsiteX2" fmla="*/ 395398 w 1800000"/>
                <a:gd name="connsiteY2" fmla="*/ 44142 h 803696"/>
                <a:gd name="connsiteX3" fmla="*/ 576323 w 1800000"/>
                <a:gd name="connsiteY3" fmla="*/ 9915 h 803696"/>
                <a:gd name="connsiteX4" fmla="*/ 747467 w 1800000"/>
                <a:gd name="connsiteY4" fmla="*/ 34363 h 803696"/>
                <a:gd name="connsiteX5" fmla="*/ 923501 w 1800000"/>
                <a:gd name="connsiteY5" fmla="*/ 9915 h 803696"/>
                <a:gd name="connsiteX6" fmla="*/ 1109315 w 1800000"/>
                <a:gd name="connsiteY6" fmla="*/ 39253 h 803696"/>
                <a:gd name="connsiteX7" fmla="*/ 1280459 w 1800000"/>
                <a:gd name="connsiteY7" fmla="*/ 14805 h 803696"/>
                <a:gd name="connsiteX8" fmla="*/ 1427156 w 1800000"/>
                <a:gd name="connsiteY8" fmla="*/ 134 h 803696"/>
                <a:gd name="connsiteX9" fmla="*/ 1524951 w 1800000"/>
                <a:gd name="connsiteY9" fmla="*/ 9915 h 803696"/>
                <a:gd name="connsiteX10" fmla="*/ 1661866 w 1800000"/>
                <a:gd name="connsiteY10" fmla="*/ 19694 h 803696"/>
                <a:gd name="connsiteX11" fmla="*/ 1800000 w 1800000"/>
                <a:gd name="connsiteY11" fmla="*/ 40985 h 803696"/>
                <a:gd name="connsiteX12" fmla="*/ 1800000 w 1800000"/>
                <a:gd name="connsiteY12" fmla="*/ 760985 h 803696"/>
                <a:gd name="connsiteX13" fmla="*/ 1671648 w 1800000"/>
                <a:gd name="connsiteY13" fmla="*/ 797181 h 803696"/>
                <a:gd name="connsiteX14" fmla="*/ 1529841 w 1800000"/>
                <a:gd name="connsiteY14" fmla="*/ 772731 h 803696"/>
                <a:gd name="connsiteX15" fmla="*/ 1378257 w 1800000"/>
                <a:gd name="connsiteY15" fmla="*/ 802070 h 803696"/>
                <a:gd name="connsiteX16" fmla="*/ 1187554 w 1800000"/>
                <a:gd name="connsiteY16" fmla="*/ 772730 h 803696"/>
                <a:gd name="connsiteX17" fmla="*/ 987070 w 1800000"/>
                <a:gd name="connsiteY17" fmla="*/ 802070 h 803696"/>
                <a:gd name="connsiteX18" fmla="*/ 781696 w 1800000"/>
                <a:gd name="connsiteY18" fmla="*/ 782510 h 803696"/>
                <a:gd name="connsiteX19" fmla="*/ 590993 w 1800000"/>
                <a:gd name="connsiteY19" fmla="*/ 767841 h 803696"/>
                <a:gd name="connsiteX20" fmla="*/ 419849 w 1800000"/>
                <a:gd name="connsiteY20" fmla="*/ 792290 h 803696"/>
                <a:gd name="connsiteX21" fmla="*/ 194915 w 1800000"/>
                <a:gd name="connsiteY21" fmla="*/ 767840 h 803696"/>
                <a:gd name="connsiteX22" fmla="*/ 0 w 1800000"/>
                <a:gd name="connsiteY22" fmla="*/ 760985 h 803696"/>
                <a:gd name="connsiteX23" fmla="*/ 0 w 1800000"/>
                <a:gd name="connsiteY23" fmla="*/ 40985 h 803696"/>
                <a:gd name="connsiteX0" fmla="*/ 0 w 1800000"/>
                <a:gd name="connsiteY0" fmla="*/ 40985 h 803696"/>
                <a:gd name="connsiteX1" fmla="*/ 190025 w 1800000"/>
                <a:gd name="connsiteY1" fmla="*/ 24583 h 803696"/>
                <a:gd name="connsiteX2" fmla="*/ 395398 w 1800000"/>
                <a:gd name="connsiteY2" fmla="*/ 44142 h 803696"/>
                <a:gd name="connsiteX3" fmla="*/ 576323 w 1800000"/>
                <a:gd name="connsiteY3" fmla="*/ 9915 h 803696"/>
                <a:gd name="connsiteX4" fmla="*/ 747467 w 1800000"/>
                <a:gd name="connsiteY4" fmla="*/ 34363 h 803696"/>
                <a:gd name="connsiteX5" fmla="*/ 923501 w 1800000"/>
                <a:gd name="connsiteY5" fmla="*/ 9915 h 803696"/>
                <a:gd name="connsiteX6" fmla="*/ 1109315 w 1800000"/>
                <a:gd name="connsiteY6" fmla="*/ 39253 h 803696"/>
                <a:gd name="connsiteX7" fmla="*/ 1280459 w 1800000"/>
                <a:gd name="connsiteY7" fmla="*/ 14805 h 803696"/>
                <a:gd name="connsiteX8" fmla="*/ 1427156 w 1800000"/>
                <a:gd name="connsiteY8" fmla="*/ 134 h 803696"/>
                <a:gd name="connsiteX9" fmla="*/ 1524951 w 1800000"/>
                <a:gd name="connsiteY9" fmla="*/ 9915 h 803696"/>
                <a:gd name="connsiteX10" fmla="*/ 1661866 w 1800000"/>
                <a:gd name="connsiteY10" fmla="*/ 19694 h 803696"/>
                <a:gd name="connsiteX11" fmla="*/ 1800000 w 1800000"/>
                <a:gd name="connsiteY11" fmla="*/ 40985 h 803696"/>
                <a:gd name="connsiteX12" fmla="*/ 1800000 w 1800000"/>
                <a:gd name="connsiteY12" fmla="*/ 760985 h 803696"/>
                <a:gd name="connsiteX13" fmla="*/ 1671648 w 1800000"/>
                <a:gd name="connsiteY13" fmla="*/ 797181 h 803696"/>
                <a:gd name="connsiteX14" fmla="*/ 1529841 w 1800000"/>
                <a:gd name="connsiteY14" fmla="*/ 772731 h 803696"/>
                <a:gd name="connsiteX15" fmla="*/ 1378257 w 1800000"/>
                <a:gd name="connsiteY15" fmla="*/ 802070 h 803696"/>
                <a:gd name="connsiteX16" fmla="*/ 1187554 w 1800000"/>
                <a:gd name="connsiteY16" fmla="*/ 772730 h 803696"/>
                <a:gd name="connsiteX17" fmla="*/ 987070 w 1800000"/>
                <a:gd name="connsiteY17" fmla="*/ 802070 h 803696"/>
                <a:gd name="connsiteX18" fmla="*/ 781696 w 1800000"/>
                <a:gd name="connsiteY18" fmla="*/ 782510 h 803696"/>
                <a:gd name="connsiteX19" fmla="*/ 590993 w 1800000"/>
                <a:gd name="connsiteY19" fmla="*/ 767841 h 803696"/>
                <a:gd name="connsiteX20" fmla="*/ 419849 w 1800000"/>
                <a:gd name="connsiteY20" fmla="*/ 792290 h 803696"/>
                <a:gd name="connsiteX21" fmla="*/ 194915 w 1800000"/>
                <a:gd name="connsiteY21" fmla="*/ 767840 h 803696"/>
                <a:gd name="connsiteX22" fmla="*/ 0 w 1800000"/>
                <a:gd name="connsiteY22" fmla="*/ 760985 h 803696"/>
                <a:gd name="connsiteX23" fmla="*/ 0 w 1800000"/>
                <a:gd name="connsiteY23" fmla="*/ 40985 h 803696"/>
                <a:gd name="connsiteX0" fmla="*/ 0 w 1800000"/>
                <a:gd name="connsiteY0" fmla="*/ 40985 h 803696"/>
                <a:gd name="connsiteX1" fmla="*/ 190025 w 1800000"/>
                <a:gd name="connsiteY1" fmla="*/ 24583 h 803696"/>
                <a:gd name="connsiteX2" fmla="*/ 395398 w 1800000"/>
                <a:gd name="connsiteY2" fmla="*/ 44142 h 803696"/>
                <a:gd name="connsiteX3" fmla="*/ 576323 w 1800000"/>
                <a:gd name="connsiteY3" fmla="*/ 9915 h 803696"/>
                <a:gd name="connsiteX4" fmla="*/ 747467 w 1800000"/>
                <a:gd name="connsiteY4" fmla="*/ 34363 h 803696"/>
                <a:gd name="connsiteX5" fmla="*/ 923501 w 1800000"/>
                <a:gd name="connsiteY5" fmla="*/ 9915 h 803696"/>
                <a:gd name="connsiteX6" fmla="*/ 1109315 w 1800000"/>
                <a:gd name="connsiteY6" fmla="*/ 39253 h 803696"/>
                <a:gd name="connsiteX7" fmla="*/ 1280459 w 1800000"/>
                <a:gd name="connsiteY7" fmla="*/ 14805 h 803696"/>
                <a:gd name="connsiteX8" fmla="*/ 1427156 w 1800000"/>
                <a:gd name="connsiteY8" fmla="*/ 134 h 803696"/>
                <a:gd name="connsiteX9" fmla="*/ 1524951 w 1800000"/>
                <a:gd name="connsiteY9" fmla="*/ 9915 h 803696"/>
                <a:gd name="connsiteX10" fmla="*/ 1661866 w 1800000"/>
                <a:gd name="connsiteY10" fmla="*/ 19694 h 803696"/>
                <a:gd name="connsiteX11" fmla="*/ 1800000 w 1800000"/>
                <a:gd name="connsiteY11" fmla="*/ 40985 h 803696"/>
                <a:gd name="connsiteX12" fmla="*/ 1800000 w 1800000"/>
                <a:gd name="connsiteY12" fmla="*/ 760985 h 803696"/>
                <a:gd name="connsiteX13" fmla="*/ 1671648 w 1800000"/>
                <a:gd name="connsiteY13" fmla="*/ 797181 h 803696"/>
                <a:gd name="connsiteX14" fmla="*/ 1529841 w 1800000"/>
                <a:gd name="connsiteY14" fmla="*/ 772731 h 803696"/>
                <a:gd name="connsiteX15" fmla="*/ 1378257 w 1800000"/>
                <a:gd name="connsiteY15" fmla="*/ 802070 h 803696"/>
                <a:gd name="connsiteX16" fmla="*/ 1187554 w 1800000"/>
                <a:gd name="connsiteY16" fmla="*/ 772730 h 803696"/>
                <a:gd name="connsiteX17" fmla="*/ 987070 w 1800000"/>
                <a:gd name="connsiteY17" fmla="*/ 802070 h 803696"/>
                <a:gd name="connsiteX18" fmla="*/ 781696 w 1800000"/>
                <a:gd name="connsiteY18" fmla="*/ 782510 h 803696"/>
                <a:gd name="connsiteX19" fmla="*/ 590993 w 1800000"/>
                <a:gd name="connsiteY19" fmla="*/ 767841 h 803696"/>
                <a:gd name="connsiteX20" fmla="*/ 419849 w 1800000"/>
                <a:gd name="connsiteY20" fmla="*/ 792290 h 803696"/>
                <a:gd name="connsiteX21" fmla="*/ 194915 w 1800000"/>
                <a:gd name="connsiteY21" fmla="*/ 767840 h 803696"/>
                <a:gd name="connsiteX22" fmla="*/ 0 w 1800000"/>
                <a:gd name="connsiteY22" fmla="*/ 760985 h 803696"/>
                <a:gd name="connsiteX23" fmla="*/ 0 w 1800000"/>
                <a:gd name="connsiteY23" fmla="*/ 40985 h 803696"/>
                <a:gd name="connsiteX0" fmla="*/ 0 w 1800000"/>
                <a:gd name="connsiteY0" fmla="*/ 40985 h 803696"/>
                <a:gd name="connsiteX1" fmla="*/ 190025 w 1800000"/>
                <a:gd name="connsiteY1" fmla="*/ 24583 h 803696"/>
                <a:gd name="connsiteX2" fmla="*/ 395398 w 1800000"/>
                <a:gd name="connsiteY2" fmla="*/ 44142 h 803696"/>
                <a:gd name="connsiteX3" fmla="*/ 576323 w 1800000"/>
                <a:gd name="connsiteY3" fmla="*/ 9915 h 803696"/>
                <a:gd name="connsiteX4" fmla="*/ 747467 w 1800000"/>
                <a:gd name="connsiteY4" fmla="*/ 34363 h 803696"/>
                <a:gd name="connsiteX5" fmla="*/ 923501 w 1800000"/>
                <a:gd name="connsiteY5" fmla="*/ 9915 h 803696"/>
                <a:gd name="connsiteX6" fmla="*/ 1109315 w 1800000"/>
                <a:gd name="connsiteY6" fmla="*/ 39253 h 803696"/>
                <a:gd name="connsiteX7" fmla="*/ 1280459 w 1800000"/>
                <a:gd name="connsiteY7" fmla="*/ 14805 h 803696"/>
                <a:gd name="connsiteX8" fmla="*/ 1427156 w 1800000"/>
                <a:gd name="connsiteY8" fmla="*/ 134 h 803696"/>
                <a:gd name="connsiteX9" fmla="*/ 1524951 w 1800000"/>
                <a:gd name="connsiteY9" fmla="*/ 9915 h 803696"/>
                <a:gd name="connsiteX10" fmla="*/ 1661866 w 1800000"/>
                <a:gd name="connsiteY10" fmla="*/ 19694 h 803696"/>
                <a:gd name="connsiteX11" fmla="*/ 1800000 w 1800000"/>
                <a:gd name="connsiteY11" fmla="*/ 40985 h 803696"/>
                <a:gd name="connsiteX12" fmla="*/ 1800000 w 1800000"/>
                <a:gd name="connsiteY12" fmla="*/ 760985 h 803696"/>
                <a:gd name="connsiteX13" fmla="*/ 1671648 w 1800000"/>
                <a:gd name="connsiteY13" fmla="*/ 797181 h 803696"/>
                <a:gd name="connsiteX14" fmla="*/ 1529841 w 1800000"/>
                <a:gd name="connsiteY14" fmla="*/ 772731 h 803696"/>
                <a:gd name="connsiteX15" fmla="*/ 1378257 w 1800000"/>
                <a:gd name="connsiteY15" fmla="*/ 802070 h 803696"/>
                <a:gd name="connsiteX16" fmla="*/ 1187554 w 1800000"/>
                <a:gd name="connsiteY16" fmla="*/ 772730 h 803696"/>
                <a:gd name="connsiteX17" fmla="*/ 987070 w 1800000"/>
                <a:gd name="connsiteY17" fmla="*/ 802070 h 803696"/>
                <a:gd name="connsiteX18" fmla="*/ 781696 w 1800000"/>
                <a:gd name="connsiteY18" fmla="*/ 782510 h 803696"/>
                <a:gd name="connsiteX19" fmla="*/ 590993 w 1800000"/>
                <a:gd name="connsiteY19" fmla="*/ 767841 h 803696"/>
                <a:gd name="connsiteX20" fmla="*/ 419849 w 1800000"/>
                <a:gd name="connsiteY20" fmla="*/ 792290 h 803696"/>
                <a:gd name="connsiteX21" fmla="*/ 194915 w 1800000"/>
                <a:gd name="connsiteY21" fmla="*/ 767840 h 803696"/>
                <a:gd name="connsiteX22" fmla="*/ 0 w 1800000"/>
                <a:gd name="connsiteY22" fmla="*/ 760985 h 803696"/>
                <a:gd name="connsiteX23" fmla="*/ 0 w 1800000"/>
                <a:gd name="connsiteY23" fmla="*/ 40985 h 803696"/>
                <a:gd name="connsiteX0" fmla="*/ 0 w 1800000"/>
                <a:gd name="connsiteY0" fmla="*/ 40985 h 803696"/>
                <a:gd name="connsiteX1" fmla="*/ 190025 w 1800000"/>
                <a:gd name="connsiteY1" fmla="*/ 24583 h 803696"/>
                <a:gd name="connsiteX2" fmla="*/ 395398 w 1800000"/>
                <a:gd name="connsiteY2" fmla="*/ 44142 h 803696"/>
                <a:gd name="connsiteX3" fmla="*/ 576323 w 1800000"/>
                <a:gd name="connsiteY3" fmla="*/ 9915 h 803696"/>
                <a:gd name="connsiteX4" fmla="*/ 747467 w 1800000"/>
                <a:gd name="connsiteY4" fmla="*/ 34363 h 803696"/>
                <a:gd name="connsiteX5" fmla="*/ 923501 w 1800000"/>
                <a:gd name="connsiteY5" fmla="*/ 9915 h 803696"/>
                <a:gd name="connsiteX6" fmla="*/ 1109315 w 1800000"/>
                <a:gd name="connsiteY6" fmla="*/ 39253 h 803696"/>
                <a:gd name="connsiteX7" fmla="*/ 1280459 w 1800000"/>
                <a:gd name="connsiteY7" fmla="*/ 14805 h 803696"/>
                <a:gd name="connsiteX8" fmla="*/ 1427156 w 1800000"/>
                <a:gd name="connsiteY8" fmla="*/ 134 h 803696"/>
                <a:gd name="connsiteX9" fmla="*/ 1524951 w 1800000"/>
                <a:gd name="connsiteY9" fmla="*/ 9915 h 803696"/>
                <a:gd name="connsiteX10" fmla="*/ 1661866 w 1800000"/>
                <a:gd name="connsiteY10" fmla="*/ 19694 h 803696"/>
                <a:gd name="connsiteX11" fmla="*/ 1800000 w 1800000"/>
                <a:gd name="connsiteY11" fmla="*/ 40985 h 803696"/>
                <a:gd name="connsiteX12" fmla="*/ 1800000 w 1800000"/>
                <a:gd name="connsiteY12" fmla="*/ 760985 h 803696"/>
                <a:gd name="connsiteX13" fmla="*/ 1671648 w 1800000"/>
                <a:gd name="connsiteY13" fmla="*/ 797181 h 803696"/>
                <a:gd name="connsiteX14" fmla="*/ 1529841 w 1800000"/>
                <a:gd name="connsiteY14" fmla="*/ 772731 h 803696"/>
                <a:gd name="connsiteX15" fmla="*/ 1378257 w 1800000"/>
                <a:gd name="connsiteY15" fmla="*/ 802070 h 803696"/>
                <a:gd name="connsiteX16" fmla="*/ 1187554 w 1800000"/>
                <a:gd name="connsiteY16" fmla="*/ 772730 h 803696"/>
                <a:gd name="connsiteX17" fmla="*/ 987070 w 1800000"/>
                <a:gd name="connsiteY17" fmla="*/ 802070 h 803696"/>
                <a:gd name="connsiteX18" fmla="*/ 781696 w 1800000"/>
                <a:gd name="connsiteY18" fmla="*/ 782510 h 803696"/>
                <a:gd name="connsiteX19" fmla="*/ 590993 w 1800000"/>
                <a:gd name="connsiteY19" fmla="*/ 767841 h 803696"/>
                <a:gd name="connsiteX20" fmla="*/ 419849 w 1800000"/>
                <a:gd name="connsiteY20" fmla="*/ 792290 h 803696"/>
                <a:gd name="connsiteX21" fmla="*/ 194915 w 1800000"/>
                <a:gd name="connsiteY21" fmla="*/ 767840 h 803696"/>
                <a:gd name="connsiteX22" fmla="*/ 0 w 1800000"/>
                <a:gd name="connsiteY22" fmla="*/ 760985 h 803696"/>
                <a:gd name="connsiteX23" fmla="*/ 0 w 1800000"/>
                <a:gd name="connsiteY23" fmla="*/ 40985 h 803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00000" h="803696">
                  <a:moveTo>
                    <a:pt x="0" y="40985"/>
                  </a:moveTo>
                  <a:cubicBezTo>
                    <a:pt x="90349" y="40497"/>
                    <a:pt x="-109975" y="24583"/>
                    <a:pt x="190025" y="24583"/>
                  </a:cubicBezTo>
                  <a:cubicBezTo>
                    <a:pt x="255925" y="16960"/>
                    <a:pt x="127069" y="36519"/>
                    <a:pt x="395398" y="44142"/>
                  </a:cubicBezTo>
                  <a:cubicBezTo>
                    <a:pt x="457336" y="41697"/>
                    <a:pt x="516015" y="11545"/>
                    <a:pt x="576323" y="9915"/>
                  </a:cubicBezTo>
                  <a:cubicBezTo>
                    <a:pt x="636631" y="8285"/>
                    <a:pt x="687159" y="40883"/>
                    <a:pt x="747467" y="34363"/>
                  </a:cubicBezTo>
                  <a:cubicBezTo>
                    <a:pt x="807775" y="27843"/>
                    <a:pt x="863193" y="21325"/>
                    <a:pt x="923501" y="9915"/>
                  </a:cubicBezTo>
                  <a:cubicBezTo>
                    <a:pt x="983809" y="-1495"/>
                    <a:pt x="1038412" y="45773"/>
                    <a:pt x="1109315" y="39253"/>
                  </a:cubicBezTo>
                  <a:cubicBezTo>
                    <a:pt x="1180218" y="32733"/>
                    <a:pt x="1233191" y="27844"/>
                    <a:pt x="1280459" y="14805"/>
                  </a:cubicBezTo>
                  <a:cubicBezTo>
                    <a:pt x="1327727" y="1766"/>
                    <a:pt x="1398632" y="1764"/>
                    <a:pt x="1427156" y="134"/>
                  </a:cubicBezTo>
                  <a:cubicBezTo>
                    <a:pt x="1455680" y="-1496"/>
                    <a:pt x="1488278" y="12360"/>
                    <a:pt x="1524951" y="9915"/>
                  </a:cubicBezTo>
                  <a:cubicBezTo>
                    <a:pt x="1561625" y="7470"/>
                    <a:pt x="1611950" y="12071"/>
                    <a:pt x="1661866" y="19694"/>
                  </a:cubicBezTo>
                  <a:cubicBezTo>
                    <a:pt x="1711782" y="27317"/>
                    <a:pt x="1671847" y="33163"/>
                    <a:pt x="1800000" y="40985"/>
                  </a:cubicBezTo>
                  <a:lnTo>
                    <a:pt x="1800000" y="760985"/>
                  </a:lnTo>
                  <a:cubicBezTo>
                    <a:pt x="1693850" y="763141"/>
                    <a:pt x="1741939" y="783814"/>
                    <a:pt x="1671648" y="797181"/>
                  </a:cubicBezTo>
                  <a:cubicBezTo>
                    <a:pt x="1635586" y="809733"/>
                    <a:pt x="1572220" y="777621"/>
                    <a:pt x="1529841" y="772731"/>
                  </a:cubicBezTo>
                  <a:cubicBezTo>
                    <a:pt x="1487462" y="767841"/>
                    <a:pt x="1444269" y="812665"/>
                    <a:pt x="1378257" y="802070"/>
                  </a:cubicBezTo>
                  <a:cubicBezTo>
                    <a:pt x="1321209" y="802070"/>
                    <a:pt x="1252752" y="772730"/>
                    <a:pt x="1187554" y="772730"/>
                  </a:cubicBezTo>
                  <a:cubicBezTo>
                    <a:pt x="1122356" y="772730"/>
                    <a:pt x="1054713" y="800440"/>
                    <a:pt x="987070" y="802070"/>
                  </a:cubicBezTo>
                  <a:cubicBezTo>
                    <a:pt x="919427" y="803700"/>
                    <a:pt x="847709" y="788215"/>
                    <a:pt x="781696" y="782510"/>
                  </a:cubicBezTo>
                  <a:cubicBezTo>
                    <a:pt x="715683" y="776805"/>
                    <a:pt x="651301" y="766211"/>
                    <a:pt x="590993" y="767841"/>
                  </a:cubicBezTo>
                  <a:lnTo>
                    <a:pt x="419849" y="792290"/>
                  </a:lnTo>
                  <a:cubicBezTo>
                    <a:pt x="311457" y="791475"/>
                    <a:pt x="260000" y="774687"/>
                    <a:pt x="194915" y="767840"/>
                  </a:cubicBezTo>
                  <a:cubicBezTo>
                    <a:pt x="129830" y="760993"/>
                    <a:pt x="115614" y="781070"/>
                    <a:pt x="0" y="760985"/>
                  </a:cubicBezTo>
                  <a:lnTo>
                    <a:pt x="0" y="40985"/>
                  </a:lnTo>
                  <a:close/>
                </a:path>
              </a:pathLst>
            </a:cu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3" name="正方形/長方形 22">
              <a:extLst>
                <a:ext uri="{FF2B5EF4-FFF2-40B4-BE49-F238E27FC236}">
                  <a16:creationId xmlns:a16="http://schemas.microsoft.com/office/drawing/2014/main" id="{B0437635-2D84-25CA-D26A-08F4E58822D4}"/>
                </a:ext>
              </a:extLst>
            </p:cNvPr>
            <p:cNvSpPr/>
            <p:nvPr/>
          </p:nvSpPr>
          <p:spPr bwMode="auto">
            <a:xfrm>
              <a:off x="4244381" y="4301841"/>
              <a:ext cx="2708971" cy="720000"/>
            </a:xfrm>
            <a:prstGeom prst="rect">
              <a:avLst/>
            </a:prstGeom>
            <a:solidFill>
              <a:schemeClr val="tx2">
                <a:lumMod val="10000"/>
                <a:lumOff val="90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rPr>
                <a:t>実用データム</a:t>
              </a:r>
              <a:endParaRPr kumimoji="1" lang="en-US" altLang="ja-JP" sz="1600" b="0" i="0" u="none" strike="noStrike" cap="none" normalizeH="0" baseline="0" dirty="0">
                <a:ln>
                  <a:noFill/>
                </a:ln>
                <a:solidFill>
                  <a:schemeClr val="tx1"/>
                </a:solidFill>
                <a:effectLst/>
                <a:latin typeface="Arial" charset="0"/>
                <a:ea typeface="ＭＳ ゴシック" pitchFamily="49" charset="-128"/>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1600" dirty="0"/>
                <a:t>（最大内接円筒）</a:t>
              </a:r>
              <a:endParaRPr kumimoji="1" lang="ja-JP" altLang="en-US" sz="1600" b="0" i="0"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24" name="直線コネクタ 23">
              <a:extLst>
                <a:ext uri="{FF2B5EF4-FFF2-40B4-BE49-F238E27FC236}">
                  <a16:creationId xmlns:a16="http://schemas.microsoft.com/office/drawing/2014/main" id="{521EEE34-AB73-4376-E689-EA43AB7B8F3E}"/>
                </a:ext>
              </a:extLst>
            </p:cNvPr>
            <p:cNvCxnSpPr>
              <a:cxnSpLocks/>
            </p:cNvCxnSpPr>
            <p:nvPr/>
          </p:nvCxnSpPr>
          <p:spPr bwMode="auto">
            <a:xfrm>
              <a:off x="3894181" y="4661841"/>
              <a:ext cx="3600000" cy="0"/>
            </a:xfrm>
            <a:prstGeom prst="line">
              <a:avLst/>
            </a:prstGeom>
            <a:noFill/>
            <a:ln w="28575" cap="flat" cmpd="sng" algn="ctr">
              <a:solidFill>
                <a:schemeClr val="tx2">
                  <a:lumMod val="90000"/>
                  <a:lumOff val="10000"/>
                </a:schemeClr>
              </a:solidFill>
              <a:prstDash val="lgDashDot"/>
              <a:round/>
              <a:headEnd type="none" w="lg" len="lg"/>
              <a:tailEnd type="none" w="lg" len="lg"/>
            </a:ln>
            <a:effectLst/>
          </p:spPr>
        </p:cxnSp>
        <p:sp>
          <p:nvSpPr>
            <p:cNvPr id="25" name="テキスト ボックス 24">
              <a:extLst>
                <a:ext uri="{FF2B5EF4-FFF2-40B4-BE49-F238E27FC236}">
                  <a16:creationId xmlns:a16="http://schemas.microsoft.com/office/drawing/2014/main" id="{4A0A65C0-7A78-EAA6-AE10-57B1529089B1}"/>
                </a:ext>
              </a:extLst>
            </p:cNvPr>
            <p:cNvSpPr txBox="1"/>
            <p:nvPr/>
          </p:nvSpPr>
          <p:spPr>
            <a:xfrm>
              <a:off x="6989053" y="4347879"/>
              <a:ext cx="893441" cy="318924"/>
            </a:xfrm>
            <a:prstGeom prst="rect">
              <a:avLst/>
            </a:prstGeom>
            <a:noFill/>
          </p:spPr>
          <p:txBody>
            <a:bodyPr wrap="none" lIns="36000" tIns="36000" rIns="36000" bIns="36000" rtlCol="0">
              <a:spAutoFit/>
            </a:bodyPr>
            <a:lstStyle/>
            <a:p>
              <a:r>
                <a:rPr lang="ja-JP" altLang="en-US" sz="1600" dirty="0">
                  <a:latin typeface="+mj-lt"/>
                  <a:ea typeface="+mj-ea"/>
                </a:rPr>
                <a:t>データム</a:t>
              </a:r>
              <a:endParaRPr kumimoji="1" lang="ja-JP" altLang="en-US" sz="1600" dirty="0">
                <a:latin typeface="+mj-lt"/>
                <a:ea typeface="+mj-ea"/>
              </a:endParaRPr>
            </a:p>
          </p:txBody>
        </p:sp>
      </p:grpSp>
      <p:grpSp>
        <p:nvGrpSpPr>
          <p:cNvPr id="27" name="グループ化 26">
            <a:extLst>
              <a:ext uri="{FF2B5EF4-FFF2-40B4-BE49-F238E27FC236}">
                <a16:creationId xmlns:a16="http://schemas.microsoft.com/office/drawing/2014/main" id="{29101DE0-C4F4-4865-72E7-2C3D90DC04C9}"/>
              </a:ext>
            </a:extLst>
          </p:cNvPr>
          <p:cNvGrpSpPr/>
          <p:nvPr/>
        </p:nvGrpSpPr>
        <p:grpSpPr>
          <a:xfrm>
            <a:off x="1978055" y="1140441"/>
            <a:ext cx="1620000" cy="1595609"/>
            <a:chOff x="2755607" y="4473573"/>
            <a:chExt cx="1620000" cy="1595609"/>
          </a:xfrm>
        </p:grpSpPr>
        <p:sp>
          <p:nvSpPr>
            <p:cNvPr id="28" name="正方形/長方形 27">
              <a:extLst>
                <a:ext uri="{FF2B5EF4-FFF2-40B4-BE49-F238E27FC236}">
                  <a16:creationId xmlns:a16="http://schemas.microsoft.com/office/drawing/2014/main" id="{3B84195E-DA3A-3077-AEC8-9BFAFD4D7026}"/>
                </a:ext>
              </a:extLst>
            </p:cNvPr>
            <p:cNvSpPr/>
            <p:nvPr/>
          </p:nvSpPr>
          <p:spPr bwMode="auto">
            <a:xfrm rot="5400000">
              <a:off x="3115607" y="4113573"/>
              <a:ext cx="900000" cy="162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9" name="二等辺三角形 28">
              <a:extLst>
                <a:ext uri="{FF2B5EF4-FFF2-40B4-BE49-F238E27FC236}">
                  <a16:creationId xmlns:a16="http://schemas.microsoft.com/office/drawing/2014/main" id="{0FC9ED72-8474-E16D-7DD1-B3AF6C23306B}"/>
                </a:ext>
              </a:extLst>
            </p:cNvPr>
            <p:cNvSpPr/>
            <p:nvPr/>
          </p:nvSpPr>
          <p:spPr bwMode="auto">
            <a:xfrm flipV="1">
              <a:off x="3135583" y="5388822"/>
              <a:ext cx="288000" cy="144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0" name="直線コネクタ 29">
              <a:extLst>
                <a:ext uri="{FF2B5EF4-FFF2-40B4-BE49-F238E27FC236}">
                  <a16:creationId xmlns:a16="http://schemas.microsoft.com/office/drawing/2014/main" id="{26E8FB92-843A-3343-9403-87F835468399}"/>
                </a:ext>
              </a:extLst>
            </p:cNvPr>
            <p:cNvCxnSpPr>
              <a:cxnSpLocks/>
            </p:cNvCxnSpPr>
            <p:nvPr/>
          </p:nvCxnSpPr>
          <p:spPr bwMode="auto">
            <a:xfrm flipV="1">
              <a:off x="3279583" y="5406889"/>
              <a:ext cx="0" cy="368424"/>
            </a:xfrm>
            <a:prstGeom prst="line">
              <a:avLst/>
            </a:prstGeom>
            <a:noFill/>
            <a:ln w="19050" cap="flat" cmpd="sng" algn="ctr">
              <a:solidFill>
                <a:schemeClr val="tx1"/>
              </a:solidFill>
              <a:prstDash val="solid"/>
              <a:round/>
              <a:headEnd type="none" w="sm" len="lg"/>
              <a:tailEnd type="none" w="sm" len="lg"/>
            </a:ln>
            <a:effectLst/>
          </p:spPr>
        </p:cxnSp>
        <p:sp>
          <p:nvSpPr>
            <p:cNvPr id="31" name="正方形/長方形 30">
              <a:extLst>
                <a:ext uri="{FF2B5EF4-FFF2-40B4-BE49-F238E27FC236}">
                  <a16:creationId xmlns:a16="http://schemas.microsoft.com/office/drawing/2014/main" id="{97009DD9-9376-32AB-0024-432F47C6A91D}"/>
                </a:ext>
              </a:extLst>
            </p:cNvPr>
            <p:cNvSpPr>
              <a:spLocks noChangeAspect="1"/>
            </p:cNvSpPr>
            <p:nvPr/>
          </p:nvSpPr>
          <p:spPr bwMode="auto">
            <a:xfrm>
              <a:off x="3117583" y="5745182"/>
              <a:ext cx="324000" cy="3240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6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54" name="グループ化 53">
            <a:extLst>
              <a:ext uri="{FF2B5EF4-FFF2-40B4-BE49-F238E27FC236}">
                <a16:creationId xmlns:a16="http://schemas.microsoft.com/office/drawing/2014/main" id="{766A2B2B-0C05-3B02-16DA-996D8D523A64}"/>
              </a:ext>
            </a:extLst>
          </p:cNvPr>
          <p:cNvGrpSpPr/>
          <p:nvPr/>
        </p:nvGrpSpPr>
        <p:grpSpPr>
          <a:xfrm>
            <a:off x="1806767" y="3665663"/>
            <a:ext cx="1842484" cy="2395534"/>
            <a:chOff x="744883" y="3292037"/>
            <a:chExt cx="1842484" cy="2395534"/>
          </a:xfrm>
        </p:grpSpPr>
        <p:sp>
          <p:nvSpPr>
            <p:cNvPr id="40" name="正方形/長方形 39">
              <a:extLst>
                <a:ext uri="{FF2B5EF4-FFF2-40B4-BE49-F238E27FC236}">
                  <a16:creationId xmlns:a16="http://schemas.microsoft.com/office/drawing/2014/main" id="{09B527FD-CE43-4B81-15C5-344965247ABF}"/>
                </a:ext>
              </a:extLst>
            </p:cNvPr>
            <p:cNvSpPr/>
            <p:nvPr/>
          </p:nvSpPr>
          <p:spPr bwMode="auto">
            <a:xfrm rot="10800000">
              <a:off x="902672" y="3527571"/>
              <a:ext cx="1260000" cy="2160000"/>
            </a:xfrm>
            <a:prstGeom prst="rect">
              <a:avLst/>
            </a:prstGeom>
            <a:blipFill dpi="0" rotWithShape="1">
              <a:blip r:embed="rId2">
                <a:extLst>
                  <a:ext uri="{96DAC541-7B7A-43D3-8B79-37D633B846F1}">
                    <asvg:svgBlip xmlns:asvg="http://schemas.microsoft.com/office/drawing/2016/SVG/main" r:embed="rId3"/>
                  </a:ext>
                </a:extLst>
              </a:blip>
              <a:srcRect/>
              <a:stretch>
                <a:fillRect l="-102000" t="-50000" r="-208000" b="-86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1" name="正方形/長方形 40">
              <a:extLst>
                <a:ext uri="{FF2B5EF4-FFF2-40B4-BE49-F238E27FC236}">
                  <a16:creationId xmlns:a16="http://schemas.microsoft.com/office/drawing/2014/main" id="{41E5B949-7038-0279-109C-1ED74290ECE4}"/>
                </a:ext>
              </a:extLst>
            </p:cNvPr>
            <p:cNvSpPr/>
            <p:nvPr/>
          </p:nvSpPr>
          <p:spPr bwMode="auto">
            <a:xfrm rot="16200000">
              <a:off x="902672" y="3977571"/>
              <a:ext cx="1260000" cy="1260000"/>
            </a:xfrm>
            <a:prstGeom prst="rect">
              <a:avLst/>
            </a:prstGeom>
            <a:solidFill>
              <a:schemeClr val="bg2"/>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2" name="直線コネクタ 41">
              <a:extLst>
                <a:ext uri="{FF2B5EF4-FFF2-40B4-BE49-F238E27FC236}">
                  <a16:creationId xmlns:a16="http://schemas.microsoft.com/office/drawing/2014/main" id="{85AE32C4-EF2C-0DE9-A5A3-5EAFBD3B06EE}"/>
                </a:ext>
              </a:extLst>
            </p:cNvPr>
            <p:cNvCxnSpPr>
              <a:cxnSpLocks/>
            </p:cNvCxnSpPr>
            <p:nvPr/>
          </p:nvCxnSpPr>
          <p:spPr bwMode="auto">
            <a:xfrm rot="10800000" flipH="1">
              <a:off x="744883" y="4607571"/>
              <a:ext cx="1588019" cy="0"/>
            </a:xfrm>
            <a:prstGeom prst="line">
              <a:avLst/>
            </a:prstGeom>
            <a:noFill/>
            <a:ln w="12700" cap="flat" cmpd="sng" algn="ctr">
              <a:solidFill>
                <a:schemeClr val="tx1"/>
              </a:solidFill>
              <a:prstDash val="lgDashDot"/>
              <a:round/>
              <a:headEnd type="none" w="lg" len="lg"/>
              <a:tailEnd type="none" w="lg" len="lg"/>
            </a:ln>
            <a:effectLst/>
          </p:spPr>
        </p:cxnSp>
        <p:cxnSp>
          <p:nvCxnSpPr>
            <p:cNvPr id="43" name="直線コネクタ 42">
              <a:extLst>
                <a:ext uri="{FF2B5EF4-FFF2-40B4-BE49-F238E27FC236}">
                  <a16:creationId xmlns:a16="http://schemas.microsoft.com/office/drawing/2014/main" id="{7FF1EC3E-CB37-1A51-03FC-884CD8083529}"/>
                </a:ext>
              </a:extLst>
            </p:cNvPr>
            <p:cNvCxnSpPr>
              <a:cxnSpLocks/>
            </p:cNvCxnSpPr>
            <p:nvPr/>
          </p:nvCxnSpPr>
          <p:spPr bwMode="auto">
            <a:xfrm rot="10800000" flipH="1">
              <a:off x="2153003" y="5237571"/>
              <a:ext cx="432000" cy="0"/>
            </a:xfrm>
            <a:prstGeom prst="line">
              <a:avLst/>
            </a:prstGeom>
            <a:noFill/>
            <a:ln w="12700" cap="flat" cmpd="sng" algn="ctr">
              <a:solidFill>
                <a:schemeClr val="tx1"/>
              </a:solidFill>
              <a:prstDash val="solid"/>
              <a:round/>
              <a:headEnd type="none" w="lg" len="lg"/>
              <a:tailEnd type="none" w="lg" len="lg"/>
            </a:ln>
            <a:effectLst/>
          </p:spPr>
        </p:cxnSp>
        <p:cxnSp>
          <p:nvCxnSpPr>
            <p:cNvPr id="47" name="直線コネクタ 46">
              <a:extLst>
                <a:ext uri="{FF2B5EF4-FFF2-40B4-BE49-F238E27FC236}">
                  <a16:creationId xmlns:a16="http://schemas.microsoft.com/office/drawing/2014/main" id="{4EFAB5C1-EE9B-AB9A-5A45-257018F4B22D}"/>
                </a:ext>
              </a:extLst>
            </p:cNvPr>
            <p:cNvCxnSpPr>
              <a:cxnSpLocks/>
            </p:cNvCxnSpPr>
            <p:nvPr/>
          </p:nvCxnSpPr>
          <p:spPr bwMode="auto">
            <a:xfrm rot="5400000" flipH="1">
              <a:off x="1795367" y="4613249"/>
              <a:ext cx="1260000" cy="0"/>
            </a:xfrm>
            <a:prstGeom prst="line">
              <a:avLst/>
            </a:prstGeom>
            <a:noFill/>
            <a:ln w="12700" cap="flat" cmpd="sng" algn="ctr">
              <a:solidFill>
                <a:schemeClr val="tx1"/>
              </a:solidFill>
              <a:prstDash val="solid"/>
              <a:round/>
              <a:headEnd type="arrow" w="sm" len="lg"/>
              <a:tailEnd type="arrow" w="sm" len="lg"/>
            </a:ln>
            <a:effectLst/>
          </p:spPr>
        </p:cxnSp>
        <p:cxnSp>
          <p:nvCxnSpPr>
            <p:cNvPr id="50" name="直線コネクタ 49">
              <a:extLst>
                <a:ext uri="{FF2B5EF4-FFF2-40B4-BE49-F238E27FC236}">
                  <a16:creationId xmlns:a16="http://schemas.microsoft.com/office/drawing/2014/main" id="{CE00220D-9C10-B35A-ACAB-737513835694}"/>
                </a:ext>
              </a:extLst>
            </p:cNvPr>
            <p:cNvCxnSpPr>
              <a:cxnSpLocks/>
            </p:cNvCxnSpPr>
            <p:nvPr/>
          </p:nvCxnSpPr>
          <p:spPr bwMode="auto">
            <a:xfrm flipV="1">
              <a:off x="2425367" y="3584563"/>
              <a:ext cx="0" cy="252000"/>
            </a:xfrm>
            <a:prstGeom prst="line">
              <a:avLst/>
            </a:prstGeom>
            <a:noFill/>
            <a:ln w="19050" cap="flat" cmpd="sng" algn="ctr">
              <a:solidFill>
                <a:schemeClr val="tx1"/>
              </a:solidFill>
              <a:prstDash val="solid"/>
              <a:round/>
              <a:headEnd type="none" w="sm" len="lg"/>
              <a:tailEnd type="none" w="sm" len="lg"/>
            </a:ln>
            <a:effectLst/>
          </p:spPr>
        </p:cxnSp>
        <p:sp>
          <p:nvSpPr>
            <p:cNvPr id="51" name="正方形/長方形 50">
              <a:extLst>
                <a:ext uri="{FF2B5EF4-FFF2-40B4-BE49-F238E27FC236}">
                  <a16:creationId xmlns:a16="http://schemas.microsoft.com/office/drawing/2014/main" id="{E2F72F48-30B5-EC0A-8442-D7FFEB785F13}"/>
                </a:ext>
              </a:extLst>
            </p:cNvPr>
            <p:cNvSpPr>
              <a:spLocks noChangeAspect="1"/>
            </p:cNvSpPr>
            <p:nvPr/>
          </p:nvSpPr>
          <p:spPr bwMode="auto">
            <a:xfrm>
              <a:off x="2263367" y="3292037"/>
              <a:ext cx="324000" cy="3240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6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2" name="二等辺三角形 51">
              <a:extLst>
                <a:ext uri="{FF2B5EF4-FFF2-40B4-BE49-F238E27FC236}">
                  <a16:creationId xmlns:a16="http://schemas.microsoft.com/office/drawing/2014/main" id="{4025FB6C-46FD-3233-A643-42B8DD3B0C15}"/>
                </a:ext>
              </a:extLst>
            </p:cNvPr>
            <p:cNvSpPr/>
            <p:nvPr/>
          </p:nvSpPr>
          <p:spPr bwMode="auto">
            <a:xfrm rot="10800000" flipV="1">
              <a:off x="2281368" y="3830414"/>
              <a:ext cx="288000" cy="144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3" name="直線コネクタ 52">
              <a:extLst>
                <a:ext uri="{FF2B5EF4-FFF2-40B4-BE49-F238E27FC236}">
                  <a16:creationId xmlns:a16="http://schemas.microsoft.com/office/drawing/2014/main" id="{48666184-DAC9-82F7-F435-363D7DC3E72C}"/>
                </a:ext>
              </a:extLst>
            </p:cNvPr>
            <p:cNvCxnSpPr>
              <a:cxnSpLocks/>
            </p:cNvCxnSpPr>
            <p:nvPr/>
          </p:nvCxnSpPr>
          <p:spPr bwMode="auto">
            <a:xfrm rot="10800000" flipH="1">
              <a:off x="2153003" y="3977571"/>
              <a:ext cx="432000" cy="0"/>
            </a:xfrm>
            <a:prstGeom prst="line">
              <a:avLst/>
            </a:prstGeom>
            <a:noFill/>
            <a:ln w="12700" cap="flat" cmpd="sng" algn="ctr">
              <a:solidFill>
                <a:schemeClr val="tx1"/>
              </a:solidFill>
              <a:prstDash val="solid"/>
              <a:round/>
              <a:headEnd type="none" w="lg" len="lg"/>
              <a:tailEnd type="none" w="lg" len="lg"/>
            </a:ln>
            <a:effectLst/>
          </p:spPr>
        </p:cxnSp>
      </p:grpSp>
    </p:spTree>
    <p:extLst>
      <p:ext uri="{BB962C8B-B14F-4D97-AF65-F5344CB8AC3E}">
        <p14:creationId xmlns:p14="http://schemas.microsoft.com/office/powerpoint/2010/main" val="2230563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662A8CF9-A61E-DC46-84D9-C7BF841AAF1F}"/>
              </a:ext>
            </a:extLst>
          </p:cNvPr>
          <p:cNvSpPr>
            <a:spLocks noGrp="1"/>
          </p:cNvSpPr>
          <p:nvPr>
            <p:ph type="ctrTitle"/>
          </p:nvPr>
        </p:nvSpPr>
        <p:spPr/>
        <p:txBody>
          <a:bodyPr/>
          <a:lstStyle/>
          <a:p>
            <a:r>
              <a:rPr lang="ja-JP" altLang="en-US" dirty="0"/>
              <a:t>幾何公差とサイズ公差</a:t>
            </a:r>
          </a:p>
        </p:txBody>
      </p:sp>
      <p:sp>
        <p:nvSpPr>
          <p:cNvPr id="10" name="字幕 9">
            <a:extLst>
              <a:ext uri="{FF2B5EF4-FFF2-40B4-BE49-F238E27FC236}">
                <a16:creationId xmlns:a16="http://schemas.microsoft.com/office/drawing/2014/main" id="{23F4F805-8C7C-0FD9-538D-3D97FD6F181C}"/>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15446802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860C7F9C-7A95-7F85-C919-7A6CDA6A0569}"/>
              </a:ext>
            </a:extLst>
          </p:cNvPr>
          <p:cNvCxnSpPr>
            <a:cxnSpLocks/>
          </p:cNvCxnSpPr>
          <p:nvPr/>
        </p:nvCxnSpPr>
        <p:spPr bwMode="auto">
          <a:xfrm>
            <a:off x="1980042" y="1789672"/>
            <a:ext cx="746448" cy="0"/>
          </a:xfrm>
          <a:prstGeom prst="line">
            <a:avLst/>
          </a:prstGeom>
          <a:noFill/>
          <a:ln w="28575" cap="flat" cmpd="sng" algn="ctr">
            <a:solidFill>
              <a:schemeClr val="tx1"/>
            </a:solidFill>
            <a:prstDash val="solid"/>
            <a:round/>
            <a:headEnd type="none" w="lg" len="lg"/>
            <a:tailEnd type="none" w="lg" len="lg"/>
          </a:ln>
          <a:effectLst/>
        </p:spPr>
      </p:cxnSp>
      <p:sp>
        <p:nvSpPr>
          <p:cNvPr id="5" name="平行四辺形 4">
            <a:extLst>
              <a:ext uri="{FF2B5EF4-FFF2-40B4-BE49-F238E27FC236}">
                <a16:creationId xmlns:a16="http://schemas.microsoft.com/office/drawing/2014/main" id="{7606EC79-097B-7144-03B1-F396256FAD4E}"/>
              </a:ext>
            </a:extLst>
          </p:cNvPr>
          <p:cNvSpPr/>
          <p:nvPr/>
        </p:nvSpPr>
        <p:spPr bwMode="auto">
          <a:xfrm>
            <a:off x="2008034" y="2111232"/>
            <a:ext cx="690465" cy="396000"/>
          </a:xfrm>
          <a:prstGeom prst="parallelogram">
            <a:avLst>
              <a:gd name="adj" fmla="val 61364"/>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 name="楕円 5">
            <a:extLst>
              <a:ext uri="{FF2B5EF4-FFF2-40B4-BE49-F238E27FC236}">
                <a16:creationId xmlns:a16="http://schemas.microsoft.com/office/drawing/2014/main" id="{447C971D-3CE0-B5AB-D67B-D0D072ED18C4}"/>
              </a:ext>
            </a:extLst>
          </p:cNvPr>
          <p:cNvSpPr/>
          <p:nvPr/>
        </p:nvSpPr>
        <p:spPr bwMode="auto">
          <a:xfrm>
            <a:off x="2050021" y="2828792"/>
            <a:ext cx="606490" cy="60649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1" name="円弧 10">
            <a:extLst>
              <a:ext uri="{FF2B5EF4-FFF2-40B4-BE49-F238E27FC236}">
                <a16:creationId xmlns:a16="http://schemas.microsoft.com/office/drawing/2014/main" id="{70A17899-EDA5-4073-E226-A6BA3884EDD7}"/>
              </a:ext>
            </a:extLst>
          </p:cNvPr>
          <p:cNvSpPr/>
          <p:nvPr/>
        </p:nvSpPr>
        <p:spPr bwMode="auto">
          <a:xfrm>
            <a:off x="5832685" y="1818997"/>
            <a:ext cx="612000" cy="612000"/>
          </a:xfrm>
          <a:prstGeom prst="arc">
            <a:avLst>
              <a:gd name="adj1" fmla="val 10974088"/>
              <a:gd name="adj2" fmla="val 0"/>
            </a:avLst>
          </a:prstGeom>
          <a:noFill/>
          <a:ln w="28575"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nvGrpSpPr>
          <p:cNvPr id="14" name="グループ化 13">
            <a:extLst>
              <a:ext uri="{FF2B5EF4-FFF2-40B4-BE49-F238E27FC236}">
                <a16:creationId xmlns:a16="http://schemas.microsoft.com/office/drawing/2014/main" id="{071D7004-D4CB-15DE-A72D-1CA42F7142A5}"/>
              </a:ext>
            </a:extLst>
          </p:cNvPr>
          <p:cNvGrpSpPr/>
          <p:nvPr/>
        </p:nvGrpSpPr>
        <p:grpSpPr>
          <a:xfrm>
            <a:off x="1984310" y="3756842"/>
            <a:ext cx="737912" cy="532957"/>
            <a:chOff x="1823404" y="3038117"/>
            <a:chExt cx="737912" cy="532957"/>
          </a:xfrm>
        </p:grpSpPr>
        <p:sp>
          <p:nvSpPr>
            <p:cNvPr id="7" name="楕円 6">
              <a:extLst>
                <a:ext uri="{FF2B5EF4-FFF2-40B4-BE49-F238E27FC236}">
                  <a16:creationId xmlns:a16="http://schemas.microsoft.com/office/drawing/2014/main" id="{9DC699F0-791F-17AF-46B1-776165EFA403}"/>
                </a:ext>
              </a:extLst>
            </p:cNvPr>
            <p:cNvSpPr/>
            <p:nvPr/>
          </p:nvSpPr>
          <p:spPr bwMode="auto">
            <a:xfrm>
              <a:off x="2021798" y="3106595"/>
              <a:ext cx="360000" cy="36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 name="直線コネクタ 8">
              <a:extLst>
                <a:ext uri="{FF2B5EF4-FFF2-40B4-BE49-F238E27FC236}">
                  <a16:creationId xmlns:a16="http://schemas.microsoft.com/office/drawing/2014/main" id="{7452E6D9-4112-EE71-51AE-DB7A64FCEFCF}"/>
                </a:ext>
              </a:extLst>
            </p:cNvPr>
            <p:cNvCxnSpPr>
              <a:cxnSpLocks/>
            </p:cNvCxnSpPr>
            <p:nvPr/>
          </p:nvCxnSpPr>
          <p:spPr bwMode="auto">
            <a:xfrm flipH="1">
              <a:off x="1823404" y="3038117"/>
              <a:ext cx="324250" cy="532957"/>
            </a:xfrm>
            <a:prstGeom prst="line">
              <a:avLst/>
            </a:prstGeom>
            <a:noFill/>
            <a:ln w="28575" cap="flat" cmpd="sng" algn="ctr">
              <a:solidFill>
                <a:schemeClr val="tx1"/>
              </a:solidFill>
              <a:prstDash val="solid"/>
              <a:round/>
              <a:headEnd type="none" w="lg" len="lg"/>
              <a:tailEnd type="none" w="lg" len="lg"/>
            </a:ln>
            <a:effectLst/>
          </p:spPr>
        </p:cxnSp>
        <p:cxnSp>
          <p:nvCxnSpPr>
            <p:cNvPr id="17" name="直線コネクタ 16">
              <a:extLst>
                <a:ext uri="{FF2B5EF4-FFF2-40B4-BE49-F238E27FC236}">
                  <a16:creationId xmlns:a16="http://schemas.microsoft.com/office/drawing/2014/main" id="{8F5286E5-355C-1BC3-E7B0-CE44C186361F}"/>
                </a:ext>
              </a:extLst>
            </p:cNvPr>
            <p:cNvCxnSpPr>
              <a:cxnSpLocks/>
            </p:cNvCxnSpPr>
            <p:nvPr/>
          </p:nvCxnSpPr>
          <p:spPr bwMode="auto">
            <a:xfrm flipH="1">
              <a:off x="2237066" y="3038117"/>
              <a:ext cx="324250" cy="532957"/>
            </a:xfrm>
            <a:prstGeom prst="line">
              <a:avLst/>
            </a:prstGeom>
            <a:noFill/>
            <a:ln w="28575" cap="flat" cmpd="sng" algn="ctr">
              <a:solidFill>
                <a:schemeClr val="tx1"/>
              </a:solidFill>
              <a:prstDash val="solid"/>
              <a:round/>
              <a:headEnd type="none" w="lg" len="lg"/>
              <a:tailEnd type="none" w="lg" len="lg"/>
            </a:ln>
            <a:effectLst/>
          </p:spPr>
        </p:cxnSp>
      </p:grpSp>
      <p:grpSp>
        <p:nvGrpSpPr>
          <p:cNvPr id="15" name="グループ化 14">
            <a:extLst>
              <a:ext uri="{FF2B5EF4-FFF2-40B4-BE49-F238E27FC236}">
                <a16:creationId xmlns:a16="http://schemas.microsoft.com/office/drawing/2014/main" id="{5716F66C-0B74-DD29-55E0-DB151F726741}"/>
              </a:ext>
            </a:extLst>
          </p:cNvPr>
          <p:cNvGrpSpPr/>
          <p:nvPr/>
        </p:nvGrpSpPr>
        <p:grpSpPr>
          <a:xfrm>
            <a:off x="5832685" y="2752557"/>
            <a:ext cx="612000" cy="612000"/>
            <a:chOff x="2416317" y="4653729"/>
            <a:chExt cx="612000" cy="612000"/>
          </a:xfrm>
        </p:grpSpPr>
        <p:cxnSp>
          <p:nvCxnSpPr>
            <p:cNvPr id="10" name="直線コネクタ 9">
              <a:extLst>
                <a:ext uri="{FF2B5EF4-FFF2-40B4-BE49-F238E27FC236}">
                  <a16:creationId xmlns:a16="http://schemas.microsoft.com/office/drawing/2014/main" id="{BA63B471-9A5F-E889-8C83-2C9BBED7A82E}"/>
                </a:ext>
              </a:extLst>
            </p:cNvPr>
            <p:cNvCxnSpPr>
              <a:cxnSpLocks/>
            </p:cNvCxnSpPr>
            <p:nvPr/>
          </p:nvCxnSpPr>
          <p:spPr bwMode="auto">
            <a:xfrm flipH="1">
              <a:off x="2416317" y="4942635"/>
              <a:ext cx="612000" cy="0"/>
            </a:xfrm>
            <a:prstGeom prst="line">
              <a:avLst/>
            </a:prstGeom>
            <a:noFill/>
            <a:ln w="28575" cap="flat" cmpd="sng" algn="ctr">
              <a:solidFill>
                <a:schemeClr val="tx1"/>
              </a:solidFill>
              <a:prstDash val="solid"/>
              <a:round/>
              <a:headEnd type="none" w="lg" len="lg"/>
              <a:tailEnd type="none" w="lg" len="lg"/>
            </a:ln>
            <a:effectLst/>
          </p:spPr>
        </p:cxnSp>
        <p:sp>
          <p:nvSpPr>
            <p:cNvPr id="18" name="円弧 17">
              <a:extLst>
                <a:ext uri="{FF2B5EF4-FFF2-40B4-BE49-F238E27FC236}">
                  <a16:creationId xmlns:a16="http://schemas.microsoft.com/office/drawing/2014/main" id="{6C003461-D25E-31BE-B78C-25311EE014DC}"/>
                </a:ext>
              </a:extLst>
            </p:cNvPr>
            <p:cNvSpPr/>
            <p:nvPr/>
          </p:nvSpPr>
          <p:spPr bwMode="auto">
            <a:xfrm>
              <a:off x="2416317" y="4653729"/>
              <a:ext cx="612000" cy="612000"/>
            </a:xfrm>
            <a:prstGeom prst="arc">
              <a:avLst>
                <a:gd name="adj1" fmla="val 10974088"/>
                <a:gd name="adj2" fmla="val 0"/>
              </a:avLst>
            </a:prstGeom>
            <a:noFill/>
            <a:ln w="28575"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E1F7F030-6002-C600-2F4D-83D20B8EA10E}"/>
              </a:ext>
            </a:extLst>
          </p:cNvPr>
          <p:cNvGrpSpPr/>
          <p:nvPr/>
        </p:nvGrpSpPr>
        <p:grpSpPr>
          <a:xfrm>
            <a:off x="5901557" y="3686116"/>
            <a:ext cx="474257" cy="532958"/>
            <a:chOff x="2110293" y="5416594"/>
            <a:chExt cx="474257" cy="532958"/>
          </a:xfrm>
        </p:grpSpPr>
        <p:cxnSp>
          <p:nvCxnSpPr>
            <p:cNvPr id="20" name="直線コネクタ 19">
              <a:extLst>
                <a:ext uri="{FF2B5EF4-FFF2-40B4-BE49-F238E27FC236}">
                  <a16:creationId xmlns:a16="http://schemas.microsoft.com/office/drawing/2014/main" id="{66AE4AF8-F39F-0FE0-5E8F-7304A3A436E3}"/>
                </a:ext>
              </a:extLst>
            </p:cNvPr>
            <p:cNvCxnSpPr>
              <a:cxnSpLocks/>
            </p:cNvCxnSpPr>
            <p:nvPr/>
          </p:nvCxnSpPr>
          <p:spPr bwMode="auto">
            <a:xfrm flipH="1">
              <a:off x="2110293" y="5416594"/>
              <a:ext cx="288000" cy="532958"/>
            </a:xfrm>
            <a:prstGeom prst="line">
              <a:avLst/>
            </a:prstGeom>
            <a:noFill/>
            <a:ln w="28575" cap="flat" cmpd="sng" algn="ctr">
              <a:solidFill>
                <a:schemeClr val="tx1"/>
              </a:solidFill>
              <a:prstDash val="solid"/>
              <a:round/>
              <a:headEnd type="none" w="lg" len="lg"/>
              <a:tailEnd type="none" w="lg" len="lg"/>
            </a:ln>
            <a:effectLst/>
          </p:spPr>
        </p:cxnSp>
        <p:cxnSp>
          <p:nvCxnSpPr>
            <p:cNvPr id="23" name="直線コネクタ 22">
              <a:extLst>
                <a:ext uri="{FF2B5EF4-FFF2-40B4-BE49-F238E27FC236}">
                  <a16:creationId xmlns:a16="http://schemas.microsoft.com/office/drawing/2014/main" id="{4A6F508F-A43F-FDC8-0ECC-5FC2AF3EFC77}"/>
                </a:ext>
              </a:extLst>
            </p:cNvPr>
            <p:cNvCxnSpPr>
              <a:cxnSpLocks/>
            </p:cNvCxnSpPr>
            <p:nvPr/>
          </p:nvCxnSpPr>
          <p:spPr bwMode="auto">
            <a:xfrm flipH="1">
              <a:off x="2296550" y="5416594"/>
              <a:ext cx="288000" cy="532958"/>
            </a:xfrm>
            <a:prstGeom prst="line">
              <a:avLst/>
            </a:prstGeom>
            <a:noFill/>
            <a:ln w="28575" cap="flat" cmpd="sng" algn="ctr">
              <a:solidFill>
                <a:schemeClr val="tx1"/>
              </a:solidFill>
              <a:prstDash val="solid"/>
              <a:round/>
              <a:headEnd type="none" w="lg" len="lg"/>
              <a:tailEnd type="none" w="lg" len="lg"/>
            </a:ln>
            <a:effectLst/>
          </p:spPr>
        </p:cxnSp>
      </p:grpSp>
      <p:grpSp>
        <p:nvGrpSpPr>
          <p:cNvPr id="8" name="グループ化 7">
            <a:extLst>
              <a:ext uri="{FF2B5EF4-FFF2-40B4-BE49-F238E27FC236}">
                <a16:creationId xmlns:a16="http://schemas.microsoft.com/office/drawing/2014/main" id="{3D070E32-9D08-11E1-E0F6-E907CB484874}"/>
              </a:ext>
            </a:extLst>
          </p:cNvPr>
          <p:cNvGrpSpPr/>
          <p:nvPr/>
        </p:nvGrpSpPr>
        <p:grpSpPr>
          <a:xfrm>
            <a:off x="3526429" y="1728352"/>
            <a:ext cx="540000" cy="360000"/>
            <a:chOff x="6954418" y="725462"/>
            <a:chExt cx="540000" cy="360000"/>
          </a:xfrm>
        </p:grpSpPr>
        <p:cxnSp>
          <p:nvCxnSpPr>
            <p:cNvPr id="24" name="直線コネクタ 23">
              <a:extLst>
                <a:ext uri="{FF2B5EF4-FFF2-40B4-BE49-F238E27FC236}">
                  <a16:creationId xmlns:a16="http://schemas.microsoft.com/office/drawing/2014/main" id="{2C41BDE7-5BD5-40DF-C727-A502E90097AC}"/>
                </a:ext>
              </a:extLst>
            </p:cNvPr>
            <p:cNvCxnSpPr>
              <a:cxnSpLocks/>
            </p:cNvCxnSpPr>
            <p:nvPr/>
          </p:nvCxnSpPr>
          <p:spPr bwMode="auto">
            <a:xfrm>
              <a:off x="6954418" y="1085462"/>
              <a:ext cx="540000" cy="0"/>
            </a:xfrm>
            <a:prstGeom prst="line">
              <a:avLst/>
            </a:prstGeom>
            <a:noFill/>
            <a:ln w="28575" cap="flat" cmpd="sng" algn="ctr">
              <a:solidFill>
                <a:schemeClr val="tx1"/>
              </a:solidFill>
              <a:prstDash val="solid"/>
              <a:round/>
              <a:headEnd type="none" w="lg" len="lg"/>
              <a:tailEnd type="none" w="lg" len="lg"/>
            </a:ln>
            <a:effectLst/>
          </p:spPr>
        </p:cxnSp>
        <p:cxnSp>
          <p:nvCxnSpPr>
            <p:cNvPr id="25" name="直線コネクタ 24">
              <a:extLst>
                <a:ext uri="{FF2B5EF4-FFF2-40B4-BE49-F238E27FC236}">
                  <a16:creationId xmlns:a16="http://schemas.microsoft.com/office/drawing/2014/main" id="{08AC3BD0-3372-DC54-863D-C857862790A9}"/>
                </a:ext>
              </a:extLst>
            </p:cNvPr>
            <p:cNvCxnSpPr>
              <a:cxnSpLocks/>
            </p:cNvCxnSpPr>
            <p:nvPr/>
          </p:nvCxnSpPr>
          <p:spPr bwMode="auto">
            <a:xfrm rot="16200000">
              <a:off x="7044418" y="905462"/>
              <a:ext cx="360000" cy="0"/>
            </a:xfrm>
            <a:prstGeom prst="line">
              <a:avLst/>
            </a:prstGeom>
            <a:noFill/>
            <a:ln w="28575" cap="flat" cmpd="sng" algn="ctr">
              <a:solidFill>
                <a:schemeClr val="tx1"/>
              </a:solidFill>
              <a:prstDash val="solid"/>
              <a:round/>
              <a:headEnd type="none" w="lg" len="lg"/>
              <a:tailEnd type="none" w="lg" len="lg"/>
            </a:ln>
            <a:effectLst/>
          </p:spPr>
        </p:cxnSp>
      </p:grpSp>
      <p:grpSp>
        <p:nvGrpSpPr>
          <p:cNvPr id="19" name="グループ化 18">
            <a:extLst>
              <a:ext uri="{FF2B5EF4-FFF2-40B4-BE49-F238E27FC236}">
                <a16:creationId xmlns:a16="http://schemas.microsoft.com/office/drawing/2014/main" id="{4DC21BBC-5586-E660-419D-30E92FDBF744}"/>
              </a:ext>
            </a:extLst>
          </p:cNvPr>
          <p:cNvGrpSpPr/>
          <p:nvPr/>
        </p:nvGrpSpPr>
        <p:grpSpPr>
          <a:xfrm>
            <a:off x="3544429" y="2342987"/>
            <a:ext cx="504000" cy="504000"/>
            <a:chOff x="7097223" y="1604716"/>
            <a:chExt cx="504000" cy="504000"/>
          </a:xfrm>
        </p:grpSpPr>
        <p:cxnSp>
          <p:nvCxnSpPr>
            <p:cNvPr id="26" name="直線コネクタ 25">
              <a:extLst>
                <a:ext uri="{FF2B5EF4-FFF2-40B4-BE49-F238E27FC236}">
                  <a16:creationId xmlns:a16="http://schemas.microsoft.com/office/drawing/2014/main" id="{1DE2CCAF-A082-04C2-DA2D-2912F37CBF82}"/>
                </a:ext>
              </a:extLst>
            </p:cNvPr>
            <p:cNvCxnSpPr>
              <a:cxnSpLocks/>
            </p:cNvCxnSpPr>
            <p:nvPr/>
          </p:nvCxnSpPr>
          <p:spPr bwMode="auto">
            <a:xfrm>
              <a:off x="7097223" y="2108716"/>
              <a:ext cx="504000" cy="0"/>
            </a:xfrm>
            <a:prstGeom prst="line">
              <a:avLst/>
            </a:prstGeom>
            <a:noFill/>
            <a:ln w="28575" cap="flat" cmpd="sng" algn="ctr">
              <a:solidFill>
                <a:schemeClr val="tx1"/>
              </a:solidFill>
              <a:prstDash val="solid"/>
              <a:round/>
              <a:headEnd type="none" w="lg" len="lg"/>
              <a:tailEnd type="none" w="lg" len="lg"/>
            </a:ln>
            <a:effectLst/>
          </p:spPr>
        </p:cxnSp>
        <p:cxnSp>
          <p:nvCxnSpPr>
            <p:cNvPr id="27" name="直線コネクタ 26">
              <a:extLst>
                <a:ext uri="{FF2B5EF4-FFF2-40B4-BE49-F238E27FC236}">
                  <a16:creationId xmlns:a16="http://schemas.microsoft.com/office/drawing/2014/main" id="{48C6944A-443A-DF5B-8C3A-0470619329D2}"/>
                </a:ext>
              </a:extLst>
            </p:cNvPr>
            <p:cNvCxnSpPr>
              <a:cxnSpLocks/>
            </p:cNvCxnSpPr>
            <p:nvPr/>
          </p:nvCxnSpPr>
          <p:spPr bwMode="auto">
            <a:xfrm flipV="1">
              <a:off x="7097223" y="1604716"/>
              <a:ext cx="504000" cy="504000"/>
            </a:xfrm>
            <a:prstGeom prst="line">
              <a:avLst/>
            </a:prstGeom>
            <a:noFill/>
            <a:ln w="28575" cap="flat" cmpd="sng" algn="ctr">
              <a:solidFill>
                <a:schemeClr val="tx1"/>
              </a:solidFill>
              <a:prstDash val="solid"/>
              <a:round/>
              <a:headEnd type="none" w="lg" len="lg"/>
              <a:tailEnd type="none" w="lg" len="lg"/>
            </a:ln>
            <a:effectLst/>
          </p:spPr>
        </p:cxnSp>
      </p:grpSp>
      <p:grpSp>
        <p:nvGrpSpPr>
          <p:cNvPr id="21" name="グループ化 20">
            <a:extLst>
              <a:ext uri="{FF2B5EF4-FFF2-40B4-BE49-F238E27FC236}">
                <a16:creationId xmlns:a16="http://schemas.microsoft.com/office/drawing/2014/main" id="{95324015-9302-B6E3-C95D-5A6DDBCF4B3E}"/>
              </a:ext>
            </a:extLst>
          </p:cNvPr>
          <p:cNvGrpSpPr/>
          <p:nvPr/>
        </p:nvGrpSpPr>
        <p:grpSpPr>
          <a:xfrm>
            <a:off x="3508429" y="3101622"/>
            <a:ext cx="576000" cy="576000"/>
            <a:chOff x="7094457" y="2427207"/>
            <a:chExt cx="576000" cy="576000"/>
          </a:xfrm>
        </p:grpSpPr>
        <p:sp>
          <p:nvSpPr>
            <p:cNvPr id="29" name="楕円 28">
              <a:extLst>
                <a:ext uri="{FF2B5EF4-FFF2-40B4-BE49-F238E27FC236}">
                  <a16:creationId xmlns:a16="http://schemas.microsoft.com/office/drawing/2014/main" id="{9EA0A67D-A5D1-8B89-5123-9F79FC05E16A}"/>
                </a:ext>
              </a:extLst>
            </p:cNvPr>
            <p:cNvSpPr/>
            <p:nvPr/>
          </p:nvSpPr>
          <p:spPr bwMode="auto">
            <a:xfrm>
              <a:off x="7202457" y="2535206"/>
              <a:ext cx="360000" cy="36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0" name="直線コネクタ 29">
              <a:extLst>
                <a:ext uri="{FF2B5EF4-FFF2-40B4-BE49-F238E27FC236}">
                  <a16:creationId xmlns:a16="http://schemas.microsoft.com/office/drawing/2014/main" id="{2829305E-313A-7806-CC26-F51E5BC99DC6}"/>
                </a:ext>
              </a:extLst>
            </p:cNvPr>
            <p:cNvCxnSpPr>
              <a:cxnSpLocks/>
            </p:cNvCxnSpPr>
            <p:nvPr/>
          </p:nvCxnSpPr>
          <p:spPr bwMode="auto">
            <a:xfrm rot="16200000">
              <a:off x="7094457" y="2715207"/>
              <a:ext cx="576000" cy="0"/>
            </a:xfrm>
            <a:prstGeom prst="line">
              <a:avLst/>
            </a:prstGeom>
            <a:noFill/>
            <a:ln w="28575" cap="flat" cmpd="sng" algn="ctr">
              <a:solidFill>
                <a:schemeClr val="tx1"/>
              </a:solidFill>
              <a:prstDash val="solid"/>
              <a:round/>
              <a:headEnd type="none" w="lg" len="lg"/>
              <a:tailEnd type="none" w="lg" len="lg"/>
            </a:ln>
            <a:effectLst/>
          </p:spPr>
        </p:cxnSp>
        <p:cxnSp>
          <p:nvCxnSpPr>
            <p:cNvPr id="31" name="直線コネクタ 30">
              <a:extLst>
                <a:ext uri="{FF2B5EF4-FFF2-40B4-BE49-F238E27FC236}">
                  <a16:creationId xmlns:a16="http://schemas.microsoft.com/office/drawing/2014/main" id="{C63ADCCC-26CB-657A-37CE-DC31DA693D40}"/>
                </a:ext>
              </a:extLst>
            </p:cNvPr>
            <p:cNvCxnSpPr>
              <a:cxnSpLocks/>
            </p:cNvCxnSpPr>
            <p:nvPr/>
          </p:nvCxnSpPr>
          <p:spPr bwMode="auto">
            <a:xfrm rot="10800000">
              <a:off x="7094457" y="2715206"/>
              <a:ext cx="576000" cy="0"/>
            </a:xfrm>
            <a:prstGeom prst="line">
              <a:avLst/>
            </a:prstGeom>
            <a:noFill/>
            <a:ln w="28575" cap="flat" cmpd="sng" algn="ctr">
              <a:solidFill>
                <a:schemeClr val="tx1"/>
              </a:solidFill>
              <a:prstDash val="solid"/>
              <a:round/>
              <a:headEnd type="none" w="lg" len="lg"/>
              <a:tailEnd type="none" w="lg" len="lg"/>
            </a:ln>
            <a:effectLst/>
          </p:spPr>
        </p:cxnSp>
      </p:grpSp>
      <p:sp>
        <p:nvSpPr>
          <p:cNvPr id="32" name="楕円 31">
            <a:extLst>
              <a:ext uri="{FF2B5EF4-FFF2-40B4-BE49-F238E27FC236}">
                <a16:creationId xmlns:a16="http://schemas.microsoft.com/office/drawing/2014/main" id="{E695DEBA-4CA7-FD94-8FE5-C6110638A554}"/>
              </a:ext>
            </a:extLst>
          </p:cNvPr>
          <p:cNvSpPr/>
          <p:nvPr/>
        </p:nvSpPr>
        <p:spPr bwMode="auto">
          <a:xfrm>
            <a:off x="3493184" y="3932257"/>
            <a:ext cx="606490" cy="60649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3" name="楕円 32">
            <a:extLst>
              <a:ext uri="{FF2B5EF4-FFF2-40B4-BE49-F238E27FC236}">
                <a16:creationId xmlns:a16="http://schemas.microsoft.com/office/drawing/2014/main" id="{04CE6860-01A8-0E2B-6ACA-710624788851}"/>
              </a:ext>
            </a:extLst>
          </p:cNvPr>
          <p:cNvSpPr/>
          <p:nvPr/>
        </p:nvSpPr>
        <p:spPr bwMode="auto">
          <a:xfrm>
            <a:off x="7401848" y="2001020"/>
            <a:ext cx="360000" cy="36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22" name="グループ化 21">
            <a:extLst>
              <a:ext uri="{FF2B5EF4-FFF2-40B4-BE49-F238E27FC236}">
                <a16:creationId xmlns:a16="http://schemas.microsoft.com/office/drawing/2014/main" id="{CF86B820-DFF3-179E-69EE-86593F871DFA}"/>
              </a:ext>
            </a:extLst>
          </p:cNvPr>
          <p:cNvGrpSpPr/>
          <p:nvPr/>
        </p:nvGrpSpPr>
        <p:grpSpPr>
          <a:xfrm>
            <a:off x="7293848" y="2615655"/>
            <a:ext cx="576000" cy="241519"/>
            <a:chOff x="7202457" y="4229987"/>
            <a:chExt cx="576000" cy="241519"/>
          </a:xfrm>
        </p:grpSpPr>
        <p:cxnSp>
          <p:nvCxnSpPr>
            <p:cNvPr id="34" name="直線コネクタ 33">
              <a:extLst>
                <a:ext uri="{FF2B5EF4-FFF2-40B4-BE49-F238E27FC236}">
                  <a16:creationId xmlns:a16="http://schemas.microsoft.com/office/drawing/2014/main" id="{EF52322E-E123-702B-0E99-FE6B9D3800E2}"/>
                </a:ext>
              </a:extLst>
            </p:cNvPr>
            <p:cNvCxnSpPr>
              <a:cxnSpLocks/>
            </p:cNvCxnSpPr>
            <p:nvPr/>
          </p:nvCxnSpPr>
          <p:spPr bwMode="auto">
            <a:xfrm>
              <a:off x="7202457" y="4350747"/>
              <a:ext cx="576000" cy="0"/>
            </a:xfrm>
            <a:prstGeom prst="line">
              <a:avLst/>
            </a:prstGeom>
            <a:noFill/>
            <a:ln w="28575" cap="flat" cmpd="sng" algn="ctr">
              <a:solidFill>
                <a:schemeClr val="tx1"/>
              </a:solidFill>
              <a:prstDash val="solid"/>
              <a:round/>
              <a:headEnd type="none" w="lg" len="lg"/>
              <a:tailEnd type="none" w="lg" len="lg"/>
            </a:ln>
            <a:effectLst/>
          </p:spPr>
        </p:cxnSp>
        <p:cxnSp>
          <p:nvCxnSpPr>
            <p:cNvPr id="35" name="直線コネクタ 34">
              <a:extLst>
                <a:ext uri="{FF2B5EF4-FFF2-40B4-BE49-F238E27FC236}">
                  <a16:creationId xmlns:a16="http://schemas.microsoft.com/office/drawing/2014/main" id="{4A5DC9E2-EF3B-7860-8000-6746905F7D4F}"/>
                </a:ext>
              </a:extLst>
            </p:cNvPr>
            <p:cNvCxnSpPr>
              <a:cxnSpLocks/>
            </p:cNvCxnSpPr>
            <p:nvPr/>
          </p:nvCxnSpPr>
          <p:spPr bwMode="auto">
            <a:xfrm>
              <a:off x="7328457" y="4471506"/>
              <a:ext cx="324000" cy="0"/>
            </a:xfrm>
            <a:prstGeom prst="line">
              <a:avLst/>
            </a:prstGeom>
            <a:noFill/>
            <a:ln w="28575" cap="flat" cmpd="sng" algn="ctr">
              <a:solidFill>
                <a:schemeClr val="tx1"/>
              </a:solidFill>
              <a:prstDash val="solid"/>
              <a:round/>
              <a:headEnd type="none" w="lg" len="lg"/>
              <a:tailEnd type="none" w="lg" len="lg"/>
            </a:ln>
            <a:effectLst/>
          </p:spPr>
        </p:cxnSp>
        <p:cxnSp>
          <p:nvCxnSpPr>
            <p:cNvPr id="36" name="直線コネクタ 35">
              <a:extLst>
                <a:ext uri="{FF2B5EF4-FFF2-40B4-BE49-F238E27FC236}">
                  <a16:creationId xmlns:a16="http://schemas.microsoft.com/office/drawing/2014/main" id="{6069F740-E5C9-E3AA-A2E3-F01D1CF6D963}"/>
                </a:ext>
              </a:extLst>
            </p:cNvPr>
            <p:cNvCxnSpPr>
              <a:cxnSpLocks/>
            </p:cNvCxnSpPr>
            <p:nvPr/>
          </p:nvCxnSpPr>
          <p:spPr bwMode="auto">
            <a:xfrm>
              <a:off x="7328457" y="4229987"/>
              <a:ext cx="324000" cy="0"/>
            </a:xfrm>
            <a:prstGeom prst="line">
              <a:avLst/>
            </a:prstGeom>
            <a:noFill/>
            <a:ln w="28575" cap="flat" cmpd="sng" algn="ctr">
              <a:solidFill>
                <a:schemeClr val="tx1"/>
              </a:solidFill>
              <a:prstDash val="solid"/>
              <a:round/>
              <a:headEnd type="none" w="lg" len="lg"/>
              <a:tailEnd type="none" w="lg" len="lg"/>
            </a:ln>
            <a:effectLst/>
          </p:spPr>
        </p:cxnSp>
      </p:grpSp>
      <p:cxnSp>
        <p:nvCxnSpPr>
          <p:cNvPr id="37" name="直線コネクタ 36">
            <a:extLst>
              <a:ext uri="{FF2B5EF4-FFF2-40B4-BE49-F238E27FC236}">
                <a16:creationId xmlns:a16="http://schemas.microsoft.com/office/drawing/2014/main" id="{6F9AA888-A383-2631-7B4B-341B39F17882}"/>
              </a:ext>
            </a:extLst>
          </p:cNvPr>
          <p:cNvCxnSpPr>
            <a:cxnSpLocks/>
          </p:cNvCxnSpPr>
          <p:nvPr/>
        </p:nvCxnSpPr>
        <p:spPr bwMode="auto">
          <a:xfrm flipV="1">
            <a:off x="7379585" y="3111809"/>
            <a:ext cx="404527" cy="500370"/>
          </a:xfrm>
          <a:prstGeom prst="line">
            <a:avLst/>
          </a:prstGeom>
          <a:noFill/>
          <a:ln w="28575" cap="flat" cmpd="sng" algn="ctr">
            <a:solidFill>
              <a:schemeClr val="tx1"/>
            </a:solidFill>
            <a:prstDash val="solid"/>
            <a:round/>
            <a:headEnd type="none" w="med" len="med"/>
            <a:tailEnd type="arrow" w="sm" len="lg"/>
          </a:ln>
          <a:effectLst/>
        </p:spPr>
      </p:cxnSp>
      <p:grpSp>
        <p:nvGrpSpPr>
          <p:cNvPr id="28" name="グループ化 27">
            <a:extLst>
              <a:ext uri="{FF2B5EF4-FFF2-40B4-BE49-F238E27FC236}">
                <a16:creationId xmlns:a16="http://schemas.microsoft.com/office/drawing/2014/main" id="{F65BFA54-5A2B-B783-0106-B2714C768E70}"/>
              </a:ext>
            </a:extLst>
          </p:cNvPr>
          <p:cNvGrpSpPr/>
          <p:nvPr/>
        </p:nvGrpSpPr>
        <p:grpSpPr>
          <a:xfrm>
            <a:off x="7105124" y="3866815"/>
            <a:ext cx="953448" cy="500370"/>
            <a:chOff x="7000193" y="5656287"/>
            <a:chExt cx="953448" cy="500370"/>
          </a:xfrm>
        </p:grpSpPr>
        <p:cxnSp>
          <p:nvCxnSpPr>
            <p:cNvPr id="40" name="直線コネクタ 39">
              <a:extLst>
                <a:ext uri="{FF2B5EF4-FFF2-40B4-BE49-F238E27FC236}">
                  <a16:creationId xmlns:a16="http://schemas.microsoft.com/office/drawing/2014/main" id="{FC66FB72-052E-8D39-FCFF-1EF979F0C4D7}"/>
                </a:ext>
              </a:extLst>
            </p:cNvPr>
            <p:cNvCxnSpPr>
              <a:cxnSpLocks/>
            </p:cNvCxnSpPr>
            <p:nvPr/>
          </p:nvCxnSpPr>
          <p:spPr bwMode="auto">
            <a:xfrm flipV="1">
              <a:off x="7000193" y="5656287"/>
              <a:ext cx="404527" cy="500370"/>
            </a:xfrm>
            <a:prstGeom prst="line">
              <a:avLst/>
            </a:prstGeom>
            <a:noFill/>
            <a:ln w="28575" cap="flat" cmpd="sng" algn="ctr">
              <a:solidFill>
                <a:schemeClr val="tx1"/>
              </a:solidFill>
              <a:prstDash val="solid"/>
              <a:round/>
              <a:headEnd type="none" w="med" len="med"/>
              <a:tailEnd type="arrow" w="sm" len="lg"/>
            </a:ln>
            <a:effectLst/>
          </p:spPr>
        </p:cxnSp>
        <p:cxnSp>
          <p:nvCxnSpPr>
            <p:cNvPr id="41" name="直線コネクタ 40">
              <a:extLst>
                <a:ext uri="{FF2B5EF4-FFF2-40B4-BE49-F238E27FC236}">
                  <a16:creationId xmlns:a16="http://schemas.microsoft.com/office/drawing/2014/main" id="{C7C8F874-AFD7-6111-90F5-98054AFB4826}"/>
                </a:ext>
              </a:extLst>
            </p:cNvPr>
            <p:cNvCxnSpPr>
              <a:cxnSpLocks/>
            </p:cNvCxnSpPr>
            <p:nvPr/>
          </p:nvCxnSpPr>
          <p:spPr bwMode="auto">
            <a:xfrm flipV="1">
              <a:off x="7549114" y="5656287"/>
              <a:ext cx="404527" cy="500370"/>
            </a:xfrm>
            <a:prstGeom prst="line">
              <a:avLst/>
            </a:prstGeom>
            <a:noFill/>
            <a:ln w="28575" cap="flat" cmpd="sng" algn="ctr">
              <a:solidFill>
                <a:schemeClr val="tx1"/>
              </a:solidFill>
              <a:prstDash val="solid"/>
              <a:round/>
              <a:headEnd type="none" w="med" len="med"/>
              <a:tailEnd type="arrow" w="sm" len="lg"/>
            </a:ln>
            <a:effectLst/>
          </p:spPr>
        </p:cxnSp>
        <p:cxnSp>
          <p:nvCxnSpPr>
            <p:cNvPr id="42" name="直線コネクタ 41">
              <a:extLst>
                <a:ext uri="{FF2B5EF4-FFF2-40B4-BE49-F238E27FC236}">
                  <a16:creationId xmlns:a16="http://schemas.microsoft.com/office/drawing/2014/main" id="{296FA0A4-FD11-0FA4-94E0-58E0BA8D63DC}"/>
                </a:ext>
              </a:extLst>
            </p:cNvPr>
            <p:cNvCxnSpPr>
              <a:cxnSpLocks/>
            </p:cNvCxnSpPr>
            <p:nvPr/>
          </p:nvCxnSpPr>
          <p:spPr bwMode="auto">
            <a:xfrm>
              <a:off x="7000193" y="6156657"/>
              <a:ext cx="540000" cy="0"/>
            </a:xfrm>
            <a:prstGeom prst="line">
              <a:avLst/>
            </a:prstGeom>
            <a:noFill/>
            <a:ln w="28575" cap="flat" cmpd="sng" algn="ctr">
              <a:solidFill>
                <a:schemeClr val="tx1"/>
              </a:solidFill>
              <a:prstDash val="solid"/>
              <a:round/>
              <a:headEnd type="none" w="lg" len="lg"/>
              <a:tailEnd type="none" w="lg" len="lg"/>
            </a:ln>
            <a:effectLst/>
          </p:spPr>
        </p:cxnSp>
      </p:grpSp>
      <p:sp>
        <p:nvSpPr>
          <p:cNvPr id="48" name="テキスト ボックス 47">
            <a:extLst>
              <a:ext uri="{FF2B5EF4-FFF2-40B4-BE49-F238E27FC236}">
                <a16:creationId xmlns:a16="http://schemas.microsoft.com/office/drawing/2014/main" id="{9117A06C-77B0-36D3-864E-ADBCAEDB4AEB}"/>
              </a:ext>
            </a:extLst>
          </p:cNvPr>
          <p:cNvSpPr txBox="1"/>
          <p:nvPr/>
        </p:nvSpPr>
        <p:spPr>
          <a:xfrm>
            <a:off x="6626943" y="6076335"/>
            <a:ext cx="2289657" cy="226591"/>
          </a:xfrm>
          <a:prstGeom prst="rect">
            <a:avLst/>
          </a:prstGeom>
          <a:noFill/>
        </p:spPr>
        <p:txBody>
          <a:bodyPr wrap="none" lIns="36000" tIns="36000" rIns="36000" bIns="36000" rtlCol="0">
            <a:spAutoFit/>
          </a:bodyPr>
          <a:lstStyle/>
          <a:p>
            <a:r>
              <a:rPr kumimoji="1" lang="en-US" altLang="ja-JP" sz="1000" dirty="0">
                <a:latin typeface="+mj-lt"/>
                <a:ea typeface="+mj-ea"/>
              </a:rPr>
              <a:t>JIS B0021</a:t>
            </a:r>
            <a:r>
              <a:rPr kumimoji="1" lang="ja-JP" altLang="en-US" sz="1000" dirty="0">
                <a:latin typeface="+mj-lt"/>
                <a:ea typeface="+mj-ea"/>
              </a:rPr>
              <a:t>より高増作図</a:t>
            </a:r>
            <a:r>
              <a:rPr lang="en-US" altLang="ja-JP" sz="1000" dirty="0">
                <a:latin typeface="+mj-lt"/>
                <a:ea typeface="+mj-ea"/>
              </a:rPr>
              <a:t>©takamasu-lab</a:t>
            </a:r>
            <a:endParaRPr kumimoji="1" lang="ja-JP" altLang="en-US" sz="1000" dirty="0">
              <a:latin typeface="+mj-lt"/>
              <a:ea typeface="+mj-ea"/>
            </a:endParaRPr>
          </a:p>
        </p:txBody>
      </p:sp>
      <p:sp>
        <p:nvSpPr>
          <p:cNvPr id="2" name="タイトル 1">
            <a:extLst>
              <a:ext uri="{FF2B5EF4-FFF2-40B4-BE49-F238E27FC236}">
                <a16:creationId xmlns:a16="http://schemas.microsoft.com/office/drawing/2014/main" id="{A9FCAB6C-42E8-123F-663B-6F381CA29C62}"/>
              </a:ext>
            </a:extLst>
          </p:cNvPr>
          <p:cNvSpPr>
            <a:spLocks noGrp="1"/>
          </p:cNvSpPr>
          <p:nvPr>
            <p:ph type="title"/>
          </p:nvPr>
        </p:nvSpPr>
        <p:spPr/>
        <p:txBody>
          <a:bodyPr/>
          <a:lstStyle/>
          <a:p>
            <a:r>
              <a:rPr lang="ja-JP" altLang="en-US" dirty="0"/>
              <a:t>メモ作画：幾何公差の記号</a:t>
            </a:r>
          </a:p>
        </p:txBody>
      </p:sp>
      <p:sp>
        <p:nvSpPr>
          <p:cNvPr id="3" name="日付プレースホルダー 2">
            <a:extLst>
              <a:ext uri="{FF2B5EF4-FFF2-40B4-BE49-F238E27FC236}">
                <a16:creationId xmlns:a16="http://schemas.microsoft.com/office/drawing/2014/main" id="{02B896BA-4522-1AFD-CC2E-05DE8B683F8D}"/>
              </a:ext>
            </a:extLst>
          </p:cNvPr>
          <p:cNvSpPr>
            <a:spLocks noGrp="1"/>
          </p:cNvSpPr>
          <p:nvPr>
            <p:ph type="dt" sz="half" idx="10"/>
          </p:nvPr>
        </p:nvSpPr>
        <p:spPr/>
        <p:txBody>
          <a:bodyPr/>
          <a:lstStyle/>
          <a:p>
            <a:pPr>
              <a:defRPr/>
            </a:pPr>
            <a:r>
              <a:rPr lang="en-US" altLang="ja-JP"/>
              <a:t>2022-7-21</a:t>
            </a:r>
          </a:p>
        </p:txBody>
      </p:sp>
      <p:sp>
        <p:nvSpPr>
          <p:cNvPr id="12" name="フッター プレースホルダー 11">
            <a:extLst>
              <a:ext uri="{FF2B5EF4-FFF2-40B4-BE49-F238E27FC236}">
                <a16:creationId xmlns:a16="http://schemas.microsoft.com/office/drawing/2014/main" id="{6A800DB3-049D-60BE-2886-49BF191B82EF}"/>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13" name="スライド番号プレースホルダー 12">
            <a:extLst>
              <a:ext uri="{FF2B5EF4-FFF2-40B4-BE49-F238E27FC236}">
                <a16:creationId xmlns:a16="http://schemas.microsoft.com/office/drawing/2014/main" id="{A600543E-716B-36CB-C16D-7549DE95A856}"/>
              </a:ext>
            </a:extLst>
          </p:cNvPr>
          <p:cNvSpPr>
            <a:spLocks noGrp="1"/>
          </p:cNvSpPr>
          <p:nvPr>
            <p:ph type="sldNum" sz="quarter" idx="12"/>
          </p:nvPr>
        </p:nvSpPr>
        <p:spPr/>
        <p:txBody>
          <a:bodyPr/>
          <a:lstStyle/>
          <a:p>
            <a:pPr>
              <a:defRPr/>
            </a:pPr>
            <a:fld id="{8C219623-F44D-4BE7-BAB0-D5E5D6A8EB78}" type="slidenum">
              <a:rPr lang="en-US" altLang="ja-JP" smtClean="0"/>
              <a:pPr>
                <a:defRPr/>
              </a:pPr>
              <a:t>40</a:t>
            </a:fld>
            <a:endParaRPr lang="en-US" altLang="ja-JP"/>
          </a:p>
        </p:txBody>
      </p:sp>
    </p:spTree>
    <p:extLst>
      <p:ext uri="{BB962C8B-B14F-4D97-AF65-F5344CB8AC3E}">
        <p14:creationId xmlns:p14="http://schemas.microsoft.com/office/powerpoint/2010/main" val="2318049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92669759-F225-2F97-EBE9-039EA8D7F1D4}"/>
              </a:ext>
            </a:extLst>
          </p:cNvPr>
          <p:cNvGraphicFramePr>
            <a:graphicFrameLocks noGrp="1"/>
          </p:cNvGraphicFramePr>
          <p:nvPr>
            <p:extLst>
              <p:ext uri="{D42A27DB-BD31-4B8C-83A1-F6EECF244321}">
                <p14:modId xmlns:p14="http://schemas.microsoft.com/office/powerpoint/2010/main" val="2479674634"/>
              </p:ext>
            </p:extLst>
          </p:nvPr>
        </p:nvGraphicFramePr>
        <p:xfrm>
          <a:off x="3270377" y="108152"/>
          <a:ext cx="5833745" cy="6705600"/>
        </p:xfrm>
        <a:graphic>
          <a:graphicData uri="http://schemas.openxmlformats.org/drawingml/2006/table">
            <a:tbl>
              <a:tblPr firstRow="1" bandRow="1">
                <a:tableStyleId>{5C22544A-7EE6-4342-B048-85BDC9FD1C3A}</a:tableStyleId>
              </a:tblPr>
              <a:tblGrid>
                <a:gridCol w="1310005">
                  <a:extLst>
                    <a:ext uri="{9D8B030D-6E8A-4147-A177-3AD203B41FA5}">
                      <a16:colId xmlns:a16="http://schemas.microsoft.com/office/drawing/2014/main" val="834838267"/>
                    </a:ext>
                  </a:extLst>
                </a:gridCol>
                <a:gridCol w="2722880">
                  <a:extLst>
                    <a:ext uri="{9D8B030D-6E8A-4147-A177-3AD203B41FA5}">
                      <a16:colId xmlns:a16="http://schemas.microsoft.com/office/drawing/2014/main" val="3992777524"/>
                    </a:ext>
                  </a:extLst>
                </a:gridCol>
                <a:gridCol w="695642">
                  <a:extLst>
                    <a:ext uri="{9D8B030D-6E8A-4147-A177-3AD203B41FA5}">
                      <a16:colId xmlns:a16="http://schemas.microsoft.com/office/drawing/2014/main" val="4113117672"/>
                    </a:ext>
                  </a:extLst>
                </a:gridCol>
                <a:gridCol w="1105218">
                  <a:extLst>
                    <a:ext uri="{9D8B030D-6E8A-4147-A177-3AD203B41FA5}">
                      <a16:colId xmlns:a16="http://schemas.microsoft.com/office/drawing/2014/main" val="2621110848"/>
                    </a:ext>
                  </a:extLst>
                </a:gridCol>
              </a:tblGrid>
              <a:tr h="270471">
                <a:tc>
                  <a:txBody>
                    <a:bodyPr/>
                    <a:lstStyle/>
                    <a:p>
                      <a:pPr algn="ctr"/>
                      <a:r>
                        <a:rPr kumimoji="1" lang="ja-JP" altLang="en-US" sz="1600" dirty="0">
                          <a:latin typeface="+mj-ea"/>
                          <a:ea typeface="+mj-ea"/>
                        </a:rPr>
                        <a:t>公差の種類</a:t>
                      </a:r>
                    </a:p>
                  </a:txBody>
                  <a:tcPr anchor="ctr"/>
                </a:tc>
                <a:tc>
                  <a:txBody>
                    <a:bodyPr/>
                    <a:lstStyle/>
                    <a:p>
                      <a:pPr algn="ctr"/>
                      <a:r>
                        <a:rPr kumimoji="1" lang="ja-JP" altLang="en-US" sz="1600" dirty="0">
                          <a:latin typeface="+mj-ea"/>
                          <a:ea typeface="+mj-ea"/>
                        </a:rPr>
                        <a:t>特性</a:t>
                      </a:r>
                    </a:p>
                  </a:txBody>
                  <a:tcPr anchor="ctr"/>
                </a:tc>
                <a:tc>
                  <a:txBody>
                    <a:bodyPr/>
                    <a:lstStyle/>
                    <a:p>
                      <a:pPr algn="ctr"/>
                      <a:r>
                        <a:rPr kumimoji="1" lang="ja-JP" altLang="en-US" sz="1600" dirty="0">
                          <a:latin typeface="+mj-ea"/>
                          <a:ea typeface="+mj-ea"/>
                        </a:rPr>
                        <a:t>記号</a:t>
                      </a:r>
                    </a:p>
                  </a:txBody>
                  <a:tcPr anchor="ctr"/>
                </a:tc>
                <a:tc>
                  <a:txBody>
                    <a:bodyPr/>
                    <a:lstStyle/>
                    <a:p>
                      <a:pPr algn="ctr"/>
                      <a:r>
                        <a:rPr kumimoji="1" lang="ja-JP" altLang="en-US" sz="1600" dirty="0">
                          <a:latin typeface="+mj-ea"/>
                          <a:ea typeface="+mj-ea"/>
                        </a:rPr>
                        <a:t>データム</a:t>
                      </a:r>
                    </a:p>
                  </a:txBody>
                  <a:tcPr anchor="ctr"/>
                </a:tc>
                <a:extLst>
                  <a:ext uri="{0D108BD9-81ED-4DB2-BD59-A6C34878D82A}">
                    <a16:rowId xmlns:a16="http://schemas.microsoft.com/office/drawing/2014/main" val="2355077869"/>
                  </a:ext>
                </a:extLst>
              </a:tr>
              <a:tr h="0">
                <a:tc rowSpan="6">
                  <a:txBody>
                    <a:bodyPr/>
                    <a:lstStyle/>
                    <a:p>
                      <a:pPr algn="ctr"/>
                      <a:r>
                        <a:rPr kumimoji="1" lang="ja-JP" altLang="en-US" sz="1600" dirty="0">
                          <a:latin typeface="+mj-ea"/>
                          <a:ea typeface="+mj-ea"/>
                        </a:rPr>
                        <a:t>形状公差</a:t>
                      </a:r>
                    </a:p>
                  </a:txBody>
                  <a:tcPr anchor="ctr">
                    <a:solidFill>
                      <a:srgbClr val="E8CBCB"/>
                    </a:solidFill>
                  </a:tcPr>
                </a:tc>
                <a:tc>
                  <a:txBody>
                    <a:bodyPr/>
                    <a:lstStyle/>
                    <a:p>
                      <a:r>
                        <a:rPr kumimoji="1" lang="ja-JP" altLang="en-US" sz="1600" dirty="0">
                          <a:latin typeface="+mj-ea"/>
                          <a:ea typeface="+mj-ea"/>
                        </a:rPr>
                        <a:t>真直度</a:t>
                      </a:r>
                      <a:endParaRPr kumimoji="1" lang="en-US" altLang="ja-JP" sz="1600" dirty="0">
                        <a:latin typeface="+mj-ea"/>
                        <a:ea typeface="+mj-ea"/>
                      </a:endParaRPr>
                    </a:p>
                  </a:txBody>
                  <a:tcPr/>
                </a:tc>
                <a:tc>
                  <a:txBody>
                    <a:bodyPr/>
                    <a:lstStyle/>
                    <a:p>
                      <a:endParaRPr kumimoji="1" lang="ja-JP" altLang="en-US" sz="1600" dirty="0">
                        <a:latin typeface="+mj-ea"/>
                        <a:ea typeface="+mj-ea"/>
                      </a:endParaRPr>
                    </a:p>
                  </a:txBody>
                  <a:tcPr/>
                </a:tc>
                <a:tc>
                  <a:txBody>
                    <a:bodyPr/>
                    <a:lstStyle/>
                    <a:p>
                      <a:pPr algn="ctr"/>
                      <a:r>
                        <a:rPr kumimoji="1" lang="en-US" altLang="ja-JP" sz="1600" dirty="0">
                          <a:latin typeface="+mj-ea"/>
                          <a:ea typeface="+mj-ea"/>
                        </a:rPr>
                        <a:t>×</a:t>
                      </a:r>
                      <a:endParaRPr kumimoji="1" lang="ja-JP" altLang="en-US" sz="1600" dirty="0">
                        <a:latin typeface="+mj-ea"/>
                        <a:ea typeface="+mj-ea"/>
                      </a:endParaRPr>
                    </a:p>
                  </a:txBody>
                  <a:tcPr/>
                </a:tc>
                <a:extLst>
                  <a:ext uri="{0D108BD9-81ED-4DB2-BD59-A6C34878D82A}">
                    <a16:rowId xmlns:a16="http://schemas.microsoft.com/office/drawing/2014/main" val="847066395"/>
                  </a:ext>
                </a:extLst>
              </a:tr>
              <a:tr h="0">
                <a:tc vMerge="1">
                  <a:txBody>
                    <a:bodyPr/>
                    <a:lstStyle/>
                    <a:p>
                      <a:endParaRPr kumimoji="1" lang="ja-JP" altLang="en-US" dirty="0"/>
                    </a:p>
                  </a:txBody>
                  <a:tcPr/>
                </a:tc>
                <a:tc>
                  <a:txBody>
                    <a:bodyPr/>
                    <a:lstStyle/>
                    <a:p>
                      <a:r>
                        <a:rPr kumimoji="1" lang="ja-JP" altLang="en-US" sz="1600" dirty="0">
                          <a:latin typeface="+mj-ea"/>
                          <a:ea typeface="+mj-ea"/>
                        </a:rPr>
                        <a:t>平面度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3460804652"/>
                  </a:ext>
                </a:extLst>
              </a:tr>
              <a:tr h="0">
                <a:tc vMerge="1">
                  <a:txBody>
                    <a:bodyPr/>
                    <a:lstStyle/>
                    <a:p>
                      <a:endParaRPr kumimoji="1" lang="ja-JP" altLang="en-US" dirty="0"/>
                    </a:p>
                  </a:txBody>
                  <a:tcPr/>
                </a:tc>
                <a:tc>
                  <a:txBody>
                    <a:bodyPr/>
                    <a:lstStyle/>
                    <a:p>
                      <a:r>
                        <a:rPr kumimoji="1" lang="ja-JP" altLang="en-US" sz="1600" dirty="0">
                          <a:latin typeface="+mj-ea"/>
                          <a:ea typeface="+mj-ea"/>
                        </a:rPr>
                        <a:t>真円度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295982924"/>
                  </a:ext>
                </a:extLst>
              </a:tr>
              <a:tr h="0">
                <a:tc vMerge="1">
                  <a:txBody>
                    <a:bodyPr/>
                    <a:lstStyle/>
                    <a:p>
                      <a:endParaRPr kumimoji="1" lang="ja-JP" altLang="en-US" dirty="0"/>
                    </a:p>
                  </a:txBody>
                  <a:tcPr/>
                </a:tc>
                <a:tc>
                  <a:txBody>
                    <a:bodyPr/>
                    <a:lstStyle/>
                    <a:p>
                      <a:r>
                        <a:rPr kumimoji="1" lang="ja-JP" altLang="en-US" sz="1600" dirty="0">
                          <a:latin typeface="+mj-ea"/>
                          <a:ea typeface="+mj-ea"/>
                        </a:rPr>
                        <a:t>円筒度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934300631"/>
                  </a:ext>
                </a:extLst>
              </a:tr>
              <a:tr h="0">
                <a:tc vMerge="1">
                  <a:txBody>
                    <a:bodyPr/>
                    <a:lstStyle/>
                    <a:p>
                      <a:endParaRPr kumimoji="1" lang="ja-JP" altLang="en-US" dirty="0"/>
                    </a:p>
                  </a:txBody>
                  <a:tcPr/>
                </a:tc>
                <a:tc>
                  <a:txBody>
                    <a:bodyPr/>
                    <a:lstStyle/>
                    <a:p>
                      <a:r>
                        <a:rPr kumimoji="1" lang="ja-JP" altLang="en-US" sz="1600" dirty="0">
                          <a:latin typeface="+mj-ea"/>
                          <a:ea typeface="+mj-ea"/>
                        </a:rPr>
                        <a:t>線の輪郭度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56940857"/>
                  </a:ext>
                </a:extLst>
              </a:tr>
              <a:tr h="0">
                <a:tc vMerge="1">
                  <a:txBody>
                    <a:bodyPr/>
                    <a:lstStyle/>
                    <a:p>
                      <a:endParaRPr kumimoji="1" lang="ja-JP" altLang="en-US" dirty="0"/>
                    </a:p>
                  </a:txBody>
                  <a:tcPr/>
                </a:tc>
                <a:tc>
                  <a:txBody>
                    <a:bodyPr/>
                    <a:lstStyle/>
                    <a:p>
                      <a:r>
                        <a:rPr kumimoji="1" lang="ja-JP" altLang="en-US" sz="1600" dirty="0">
                          <a:latin typeface="+mj-ea"/>
                          <a:ea typeface="+mj-ea"/>
                        </a:rPr>
                        <a:t>面の輪郭度</a:t>
                      </a:r>
                    </a:p>
                  </a:txBody>
                  <a:tcPr/>
                </a:tc>
                <a:tc>
                  <a:txBody>
                    <a:bodyPr/>
                    <a:lstStyle/>
                    <a:p>
                      <a:endParaRPr kumimoji="1" lang="ja-JP" altLang="en-US" sz="1600">
                        <a:latin typeface="+mj-ea"/>
                        <a:ea typeface="+mj-ea"/>
                      </a:endParaRPr>
                    </a:p>
                  </a:txBody>
                  <a:tcPr/>
                </a:tc>
                <a:tc>
                  <a:txBody>
                    <a:bodyPr/>
                    <a:lstStyle/>
                    <a:p>
                      <a:pPr algn="ct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300248275"/>
                  </a:ext>
                </a:extLst>
              </a:tr>
              <a:tr h="0">
                <a:tc rowSpan="5">
                  <a:txBody>
                    <a:bodyPr/>
                    <a:lstStyle/>
                    <a:p>
                      <a:pPr algn="ctr"/>
                      <a:r>
                        <a:rPr kumimoji="1" lang="ja-JP" altLang="en-US" sz="1600" dirty="0">
                          <a:latin typeface="+mj-ea"/>
                          <a:ea typeface="+mj-ea"/>
                        </a:rPr>
                        <a:t>姿勢公差</a:t>
                      </a:r>
                    </a:p>
                  </a:txBody>
                  <a:tcPr anchor="ctr">
                    <a:solidFill>
                      <a:srgbClr val="F4E7E7"/>
                    </a:solidFill>
                  </a:tcPr>
                </a:tc>
                <a:tc>
                  <a:txBody>
                    <a:bodyPr/>
                    <a:lstStyle/>
                    <a:p>
                      <a:r>
                        <a:rPr kumimoji="1" lang="ja-JP" altLang="en-US" sz="1600" dirty="0">
                          <a:latin typeface="+mj-ea"/>
                          <a:ea typeface="+mj-ea"/>
                        </a:rPr>
                        <a:t>平行度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dirty="0">
                          <a:latin typeface="+mj-ea"/>
                          <a:ea typeface="+mj-ea"/>
                        </a:rPr>
                        <a:t>○</a:t>
                      </a:r>
                      <a:endParaRPr kumimoji="1" lang="en-US" altLang="ja-JP" sz="1600" dirty="0">
                        <a:latin typeface="+mj-ea"/>
                        <a:ea typeface="+mj-ea"/>
                      </a:endParaRPr>
                    </a:p>
                  </a:txBody>
                  <a:tcPr/>
                </a:tc>
                <a:extLst>
                  <a:ext uri="{0D108BD9-81ED-4DB2-BD59-A6C34878D82A}">
                    <a16:rowId xmlns:a16="http://schemas.microsoft.com/office/drawing/2014/main" val="804925548"/>
                  </a:ext>
                </a:extLst>
              </a:tr>
              <a:tr h="0">
                <a:tc vMerge="1">
                  <a:txBody>
                    <a:bodyPr/>
                    <a:lstStyle/>
                    <a:p>
                      <a:endParaRPr kumimoji="1" lang="ja-JP" altLang="en-US" dirty="0"/>
                    </a:p>
                  </a:txBody>
                  <a:tcPr/>
                </a:tc>
                <a:tc>
                  <a:txBody>
                    <a:bodyPr/>
                    <a:lstStyle/>
                    <a:p>
                      <a:r>
                        <a:rPr kumimoji="1" lang="ja-JP" altLang="en-US" sz="1600" dirty="0">
                          <a:latin typeface="+mj-ea"/>
                          <a:ea typeface="+mj-ea"/>
                        </a:rPr>
                        <a:t>直角度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dirty="0">
                          <a:latin typeface="+mj-ea"/>
                          <a:ea typeface="+mj-ea"/>
                        </a:rPr>
                        <a:t>○</a:t>
                      </a:r>
                    </a:p>
                  </a:txBody>
                  <a:tcPr/>
                </a:tc>
                <a:extLst>
                  <a:ext uri="{0D108BD9-81ED-4DB2-BD59-A6C34878D82A}">
                    <a16:rowId xmlns:a16="http://schemas.microsoft.com/office/drawing/2014/main" val="3622018998"/>
                  </a:ext>
                </a:extLst>
              </a:tr>
              <a:tr h="0">
                <a:tc vMerge="1">
                  <a:txBody>
                    <a:bodyPr/>
                    <a:lstStyle/>
                    <a:p>
                      <a:endParaRPr kumimoji="1" lang="ja-JP" altLang="en-US" dirty="0"/>
                    </a:p>
                  </a:txBody>
                  <a:tcPr/>
                </a:tc>
                <a:tc>
                  <a:txBody>
                    <a:bodyPr/>
                    <a:lstStyle/>
                    <a:p>
                      <a:r>
                        <a:rPr kumimoji="1" lang="ja-JP" altLang="en-US" sz="1600" dirty="0">
                          <a:latin typeface="+mj-ea"/>
                          <a:ea typeface="+mj-ea"/>
                        </a:rPr>
                        <a:t>傾斜度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390254815"/>
                  </a:ext>
                </a:extLst>
              </a:tr>
              <a:tr h="0">
                <a:tc vMerge="1">
                  <a:txBody>
                    <a:bodyPr/>
                    <a:lstStyle/>
                    <a:p>
                      <a:pPr algn="ctr"/>
                      <a:endParaRPr kumimoji="1" lang="ja-JP" altLang="en-US" dirty="0">
                        <a:latin typeface="+mj-ea"/>
                        <a:ea typeface="+mj-ea"/>
                      </a:endParaRPr>
                    </a:p>
                  </a:txBody>
                  <a:tcPr anchor="ctr">
                    <a:solidFill>
                      <a:srgbClr val="F4E7E7"/>
                    </a:solidFill>
                  </a:tcPr>
                </a:tc>
                <a:tc>
                  <a:txBody>
                    <a:bodyPr/>
                    <a:lstStyle/>
                    <a:p>
                      <a:r>
                        <a:rPr kumimoji="1" lang="ja-JP" altLang="en-US" sz="1600" dirty="0">
                          <a:latin typeface="+mj-ea"/>
                          <a:ea typeface="+mj-ea"/>
                        </a:rPr>
                        <a:t>線の輪郭度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723398127"/>
                  </a:ext>
                </a:extLst>
              </a:tr>
              <a:tr h="0">
                <a:tc vMerge="1">
                  <a:txBody>
                    <a:bodyPr/>
                    <a:lstStyle/>
                    <a:p>
                      <a:pPr algn="ctr"/>
                      <a:endParaRPr kumimoji="1" lang="ja-JP" altLang="en-US" dirty="0">
                        <a:latin typeface="+mj-ea"/>
                        <a:ea typeface="+mj-ea"/>
                      </a:endParaRPr>
                    </a:p>
                  </a:txBody>
                  <a:tcPr anchor="ctr">
                    <a:solidFill>
                      <a:srgbClr val="F4E7E7"/>
                    </a:solidFill>
                  </a:tcPr>
                </a:tc>
                <a:tc>
                  <a:txBody>
                    <a:bodyPr/>
                    <a:lstStyle/>
                    <a:p>
                      <a:r>
                        <a:rPr kumimoji="1" lang="ja-JP" altLang="en-US" sz="1600" dirty="0">
                          <a:latin typeface="+mj-ea"/>
                          <a:ea typeface="+mj-ea"/>
                        </a:rPr>
                        <a:t>面の輪郭度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519711530"/>
                  </a:ext>
                </a:extLst>
              </a:tr>
              <a:tr h="0">
                <a:tc rowSpan="6">
                  <a:txBody>
                    <a:bodyPr/>
                    <a:lstStyle/>
                    <a:p>
                      <a:pPr algn="ctr"/>
                      <a:r>
                        <a:rPr kumimoji="1" lang="ja-JP" altLang="en-US" sz="1600" dirty="0">
                          <a:latin typeface="+mj-ea"/>
                          <a:ea typeface="+mj-ea"/>
                        </a:rPr>
                        <a:t>位置公差</a:t>
                      </a:r>
                    </a:p>
                  </a:txBody>
                  <a:tcPr anchor="ctr">
                    <a:solidFill>
                      <a:srgbClr val="E8CBCB"/>
                    </a:solidFill>
                  </a:tcPr>
                </a:tc>
                <a:tc>
                  <a:txBody>
                    <a:bodyPr/>
                    <a:lstStyle/>
                    <a:p>
                      <a:r>
                        <a:rPr kumimoji="1" lang="ja-JP" altLang="en-US" sz="1600" dirty="0">
                          <a:latin typeface="+mj-ea"/>
                          <a:ea typeface="+mj-ea"/>
                        </a:rPr>
                        <a:t>位置度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r>
                        <a:rPr kumimoji="1" lang="en-US" altLang="ja-JP"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813748340"/>
                  </a:ext>
                </a:extLst>
              </a:tr>
              <a:tr h="0">
                <a:tc vMerge="1">
                  <a:txBody>
                    <a:bodyPr/>
                    <a:lstStyle/>
                    <a:p>
                      <a:endParaRPr kumimoji="1" lang="ja-JP" altLang="en-US" dirty="0"/>
                    </a:p>
                  </a:txBody>
                  <a:tcPr/>
                </a:tc>
                <a:tc>
                  <a:txBody>
                    <a:bodyPr/>
                    <a:lstStyle/>
                    <a:p>
                      <a:r>
                        <a:rPr kumimoji="1" lang="ja-JP" altLang="en-US" sz="1600" dirty="0">
                          <a:latin typeface="+mj-ea"/>
                          <a:ea typeface="+mj-ea"/>
                        </a:rPr>
                        <a:t>同心度（中心点に対して）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721575048"/>
                  </a:ext>
                </a:extLst>
              </a:tr>
              <a:tr h="0">
                <a:tc vMerge="1">
                  <a:txBody>
                    <a:bodyPr/>
                    <a:lstStyle/>
                    <a:p>
                      <a:endParaRPr kumimoji="1" lang="ja-JP" altLang="en-US"/>
                    </a:p>
                  </a:txBody>
                  <a:tcPr/>
                </a:tc>
                <a:tc>
                  <a:txBody>
                    <a:bodyPr/>
                    <a:lstStyle/>
                    <a:p>
                      <a:r>
                        <a:rPr kumimoji="1" lang="ja-JP" altLang="en-US" sz="1600" dirty="0">
                          <a:latin typeface="+mj-ea"/>
                          <a:ea typeface="+mj-ea"/>
                        </a:rPr>
                        <a:t>同軸度（軸線に対して）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584263272"/>
                  </a:ext>
                </a:extLst>
              </a:tr>
              <a:tr h="0">
                <a:tc vMerge="1">
                  <a:txBody>
                    <a:bodyPr/>
                    <a:lstStyle/>
                    <a:p>
                      <a:endParaRPr kumimoji="1" lang="ja-JP" altLang="en-US" dirty="0"/>
                    </a:p>
                  </a:txBody>
                  <a:tcPr/>
                </a:tc>
                <a:tc>
                  <a:txBody>
                    <a:bodyPr/>
                    <a:lstStyle/>
                    <a:p>
                      <a:r>
                        <a:rPr kumimoji="1" lang="ja-JP" altLang="en-US" sz="1600" dirty="0">
                          <a:latin typeface="+mj-ea"/>
                          <a:ea typeface="+mj-ea"/>
                        </a:rPr>
                        <a:t>対称度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294756294"/>
                  </a:ext>
                </a:extLst>
              </a:tr>
              <a:tr h="0">
                <a:tc vMerge="1">
                  <a:txBody>
                    <a:bodyPr/>
                    <a:lstStyle/>
                    <a:p>
                      <a:pPr algn="ctr"/>
                      <a:endParaRPr kumimoji="1" lang="ja-JP" altLang="en-US" dirty="0">
                        <a:latin typeface="+mj-ea"/>
                        <a:ea typeface="+mj-ea"/>
                      </a:endParaRPr>
                    </a:p>
                  </a:txBody>
                  <a:tcPr anchor="ctr">
                    <a:solidFill>
                      <a:srgbClr val="E8CBCB"/>
                    </a:solidFill>
                  </a:tcPr>
                </a:tc>
                <a:tc>
                  <a:txBody>
                    <a:bodyPr/>
                    <a:lstStyle/>
                    <a:p>
                      <a:r>
                        <a:rPr kumimoji="1" lang="ja-JP" altLang="en-US" sz="1600" dirty="0">
                          <a:latin typeface="+mj-ea"/>
                          <a:ea typeface="+mj-ea"/>
                        </a:rPr>
                        <a:t>線の輪郭度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092646738"/>
                  </a:ext>
                </a:extLst>
              </a:tr>
              <a:tr h="0">
                <a:tc vMerge="1">
                  <a:txBody>
                    <a:bodyPr/>
                    <a:lstStyle/>
                    <a:p>
                      <a:pPr algn="ctr"/>
                      <a:endParaRPr kumimoji="1" lang="ja-JP" altLang="en-US" dirty="0">
                        <a:latin typeface="+mj-ea"/>
                        <a:ea typeface="+mj-ea"/>
                      </a:endParaRPr>
                    </a:p>
                  </a:txBody>
                  <a:tcPr anchor="ctr">
                    <a:solidFill>
                      <a:srgbClr val="E8CBCB"/>
                    </a:solidFill>
                  </a:tcPr>
                </a:tc>
                <a:tc>
                  <a:txBody>
                    <a:bodyPr/>
                    <a:lstStyle/>
                    <a:p>
                      <a:r>
                        <a:rPr kumimoji="1" lang="ja-JP" altLang="en-US" sz="1600" dirty="0">
                          <a:latin typeface="+mj-ea"/>
                          <a:ea typeface="+mj-ea"/>
                        </a:rPr>
                        <a:t>面の輪郭度</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368201330"/>
                  </a:ext>
                </a:extLst>
              </a:tr>
              <a:tr h="0">
                <a:tc rowSpan="2">
                  <a:txBody>
                    <a:bodyPr/>
                    <a:lstStyle/>
                    <a:p>
                      <a:pPr algn="ctr"/>
                      <a:r>
                        <a:rPr kumimoji="1" lang="ja-JP" altLang="en-US" sz="1600" dirty="0">
                          <a:latin typeface="+mj-ea"/>
                          <a:ea typeface="+mj-ea"/>
                        </a:rPr>
                        <a:t>振れ公差</a:t>
                      </a:r>
                    </a:p>
                  </a:txBody>
                  <a:tcPr anchor="ctr">
                    <a:solidFill>
                      <a:srgbClr val="F4E7E7"/>
                    </a:solidFill>
                  </a:tcPr>
                </a:tc>
                <a:tc>
                  <a:txBody>
                    <a:bodyPr/>
                    <a:lstStyle/>
                    <a:p>
                      <a:r>
                        <a:rPr kumimoji="1" lang="ja-JP" altLang="en-US" sz="1600" dirty="0">
                          <a:latin typeface="+mj-ea"/>
                          <a:ea typeface="+mj-ea"/>
                        </a:rPr>
                        <a:t>円周振れ</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888957578"/>
                  </a:ext>
                </a:extLst>
              </a:tr>
              <a:tr h="0">
                <a:tc vMerge="1">
                  <a:txBody>
                    <a:bodyPr/>
                    <a:lstStyle/>
                    <a:p>
                      <a:endParaRPr kumimoji="1" lang="ja-JP" altLang="en-US" dirty="0"/>
                    </a:p>
                  </a:txBody>
                  <a:tcPr/>
                </a:tc>
                <a:tc>
                  <a:txBody>
                    <a:bodyPr/>
                    <a:lstStyle/>
                    <a:p>
                      <a:r>
                        <a:rPr kumimoji="1" lang="ja-JP" altLang="en-US" sz="1600" dirty="0">
                          <a:latin typeface="+mj-ea"/>
                          <a:ea typeface="+mj-ea"/>
                        </a:rPr>
                        <a:t>全振れ</a:t>
                      </a:r>
                    </a:p>
                  </a:txBody>
                  <a:tcPr/>
                </a:tc>
                <a:tc>
                  <a:txBody>
                    <a:bodyPr/>
                    <a:lstStyle/>
                    <a:p>
                      <a:endParaRPr kumimoji="1" lang="ja-JP" altLang="en-US" sz="1600" dirty="0">
                        <a:latin typeface="+mj-ea"/>
                        <a:ea typeface="+mj-ea"/>
                      </a:endParaRPr>
                    </a:p>
                  </a:txBody>
                  <a:tcPr/>
                </a:tc>
                <a:tc>
                  <a:txBody>
                    <a:bodyPr/>
                    <a:lstStyle/>
                    <a:p>
                      <a:pPr algn="ctr"/>
                      <a:r>
                        <a:rPr kumimoji="1" lang="ja-JP" altLang="en-US" sz="1600" kern="1200" dirty="0">
                          <a:solidFill>
                            <a:schemeClr val="dk1"/>
                          </a:solidFill>
                          <a:latin typeface="+mj-ea"/>
                          <a:ea typeface="+mj-ea"/>
                          <a:cs typeface="+mn-cs"/>
                        </a:rPr>
                        <a:t>○</a:t>
                      </a:r>
                      <a:endParaRPr kumimoji="1" lang="ja-JP" altLang="en-US" sz="1600" dirty="0">
                        <a:latin typeface="+mj-ea"/>
                        <a:ea typeface="+mj-ea"/>
                      </a:endParaRPr>
                    </a:p>
                  </a:txBody>
                  <a:tcPr/>
                </a:tc>
                <a:extLst>
                  <a:ext uri="{0D108BD9-81ED-4DB2-BD59-A6C34878D82A}">
                    <a16:rowId xmlns:a16="http://schemas.microsoft.com/office/drawing/2014/main" val="1602487244"/>
                  </a:ext>
                </a:extLst>
              </a:tr>
            </a:tbl>
          </a:graphicData>
        </a:graphic>
      </p:graphicFrame>
      <p:sp>
        <p:nvSpPr>
          <p:cNvPr id="4" name="平行四辺形 3">
            <a:extLst>
              <a:ext uri="{FF2B5EF4-FFF2-40B4-BE49-F238E27FC236}">
                <a16:creationId xmlns:a16="http://schemas.microsoft.com/office/drawing/2014/main" id="{04B495F4-6AFA-2C34-AEC1-0A174D41E851}"/>
              </a:ext>
            </a:extLst>
          </p:cNvPr>
          <p:cNvSpPr>
            <a:spLocks/>
          </p:cNvSpPr>
          <p:nvPr/>
        </p:nvSpPr>
        <p:spPr bwMode="auto">
          <a:xfrm>
            <a:off x="7481935" y="855134"/>
            <a:ext cx="360000" cy="214054"/>
          </a:xfrm>
          <a:prstGeom prst="parallelogram">
            <a:avLst>
              <a:gd name="adj" fmla="val 61364"/>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 name="直線コネクタ 4">
            <a:extLst>
              <a:ext uri="{FF2B5EF4-FFF2-40B4-BE49-F238E27FC236}">
                <a16:creationId xmlns:a16="http://schemas.microsoft.com/office/drawing/2014/main" id="{C42B87E2-45A9-3AA0-95B6-98A42606A074}"/>
              </a:ext>
            </a:extLst>
          </p:cNvPr>
          <p:cNvCxnSpPr>
            <a:cxnSpLocks/>
          </p:cNvCxnSpPr>
          <p:nvPr/>
        </p:nvCxnSpPr>
        <p:spPr bwMode="auto">
          <a:xfrm>
            <a:off x="7481935" y="596301"/>
            <a:ext cx="360000" cy="0"/>
          </a:xfrm>
          <a:prstGeom prst="line">
            <a:avLst/>
          </a:prstGeom>
          <a:noFill/>
          <a:ln w="19050" cap="flat" cmpd="sng" algn="ctr">
            <a:solidFill>
              <a:schemeClr val="tx1"/>
            </a:solidFill>
            <a:prstDash val="solid"/>
            <a:round/>
            <a:headEnd type="none" w="lg" len="lg"/>
            <a:tailEnd type="none" w="lg" len="lg"/>
          </a:ln>
          <a:effectLst/>
        </p:spPr>
      </p:cxnSp>
      <p:sp>
        <p:nvSpPr>
          <p:cNvPr id="6" name="楕円 5">
            <a:extLst>
              <a:ext uri="{FF2B5EF4-FFF2-40B4-BE49-F238E27FC236}">
                <a16:creationId xmlns:a16="http://schemas.microsoft.com/office/drawing/2014/main" id="{A1499050-F387-0ABC-34D2-E492AD3D4CE9}"/>
              </a:ext>
            </a:extLst>
          </p:cNvPr>
          <p:cNvSpPr>
            <a:spLocks noChangeAspect="1"/>
          </p:cNvSpPr>
          <p:nvPr/>
        </p:nvSpPr>
        <p:spPr bwMode="auto">
          <a:xfrm>
            <a:off x="7517935" y="1139247"/>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10" name="グループ化 9">
            <a:extLst>
              <a:ext uri="{FF2B5EF4-FFF2-40B4-BE49-F238E27FC236}">
                <a16:creationId xmlns:a16="http://schemas.microsoft.com/office/drawing/2014/main" id="{207D7854-DA06-5902-8457-60FA5BE50700}"/>
              </a:ext>
            </a:extLst>
          </p:cNvPr>
          <p:cNvGrpSpPr/>
          <p:nvPr/>
        </p:nvGrpSpPr>
        <p:grpSpPr>
          <a:xfrm>
            <a:off x="7443558" y="1468013"/>
            <a:ext cx="436754" cy="300222"/>
            <a:chOff x="8054687" y="1927773"/>
            <a:chExt cx="436754" cy="300222"/>
          </a:xfrm>
        </p:grpSpPr>
        <p:sp>
          <p:nvSpPr>
            <p:cNvPr id="7" name="楕円 6">
              <a:extLst>
                <a:ext uri="{FF2B5EF4-FFF2-40B4-BE49-F238E27FC236}">
                  <a16:creationId xmlns:a16="http://schemas.microsoft.com/office/drawing/2014/main" id="{0D6F88D8-BDF6-78FB-107B-AAABB836DEAF}"/>
                </a:ext>
              </a:extLst>
            </p:cNvPr>
            <p:cNvSpPr>
              <a:spLocks noChangeAspect="1"/>
            </p:cNvSpPr>
            <p:nvPr/>
          </p:nvSpPr>
          <p:spPr bwMode="auto">
            <a:xfrm>
              <a:off x="8156349" y="1996252"/>
              <a:ext cx="202793" cy="202793"/>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 name="直線コネクタ 7">
              <a:extLst>
                <a:ext uri="{FF2B5EF4-FFF2-40B4-BE49-F238E27FC236}">
                  <a16:creationId xmlns:a16="http://schemas.microsoft.com/office/drawing/2014/main" id="{7863EB50-BF06-88DB-CBA2-6837A083ACED}"/>
                </a:ext>
              </a:extLst>
            </p:cNvPr>
            <p:cNvCxnSpPr>
              <a:cxnSpLocks noChangeAspect="1"/>
            </p:cNvCxnSpPr>
            <p:nvPr/>
          </p:nvCxnSpPr>
          <p:spPr bwMode="auto">
            <a:xfrm flipH="1">
              <a:off x="8054687" y="1927773"/>
              <a:ext cx="182654" cy="300222"/>
            </a:xfrm>
            <a:prstGeom prst="line">
              <a:avLst/>
            </a:prstGeom>
            <a:noFill/>
            <a:ln w="19050" cap="flat" cmpd="sng" algn="ctr">
              <a:solidFill>
                <a:schemeClr val="tx1"/>
              </a:solidFill>
              <a:prstDash val="solid"/>
              <a:round/>
              <a:headEnd type="none" w="lg" len="lg"/>
              <a:tailEnd type="none" w="lg" len="lg"/>
            </a:ln>
            <a:effectLst/>
          </p:spPr>
        </p:cxnSp>
        <p:cxnSp>
          <p:nvCxnSpPr>
            <p:cNvPr id="9" name="直線コネクタ 8">
              <a:extLst>
                <a:ext uri="{FF2B5EF4-FFF2-40B4-BE49-F238E27FC236}">
                  <a16:creationId xmlns:a16="http://schemas.microsoft.com/office/drawing/2014/main" id="{898BF199-3B53-1FE4-30C9-F4C96D96CD9A}"/>
                </a:ext>
              </a:extLst>
            </p:cNvPr>
            <p:cNvCxnSpPr>
              <a:cxnSpLocks noChangeAspect="1"/>
            </p:cNvCxnSpPr>
            <p:nvPr/>
          </p:nvCxnSpPr>
          <p:spPr bwMode="auto">
            <a:xfrm flipH="1">
              <a:off x="8308787" y="1927773"/>
              <a:ext cx="182654" cy="300222"/>
            </a:xfrm>
            <a:prstGeom prst="line">
              <a:avLst/>
            </a:prstGeom>
            <a:noFill/>
            <a:ln w="19050" cap="flat" cmpd="sng" algn="ctr">
              <a:solidFill>
                <a:schemeClr val="tx1"/>
              </a:solidFill>
              <a:prstDash val="solid"/>
              <a:round/>
              <a:headEnd type="none" w="lg" len="lg"/>
              <a:tailEnd type="none" w="lg" len="lg"/>
            </a:ln>
            <a:effectLst/>
          </p:spPr>
        </p:cxnSp>
      </p:grpSp>
      <p:sp>
        <p:nvSpPr>
          <p:cNvPr id="11" name="円弧 10">
            <a:extLst>
              <a:ext uri="{FF2B5EF4-FFF2-40B4-BE49-F238E27FC236}">
                <a16:creationId xmlns:a16="http://schemas.microsoft.com/office/drawing/2014/main" id="{CF1A6E1D-E638-5897-D1F0-A706C516721B}"/>
              </a:ext>
            </a:extLst>
          </p:cNvPr>
          <p:cNvSpPr>
            <a:spLocks noChangeAspect="1"/>
          </p:cNvSpPr>
          <p:nvPr/>
        </p:nvSpPr>
        <p:spPr bwMode="auto">
          <a:xfrm>
            <a:off x="7499935" y="1884885"/>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nvGrpSpPr>
          <p:cNvPr id="15" name="グループ化 14">
            <a:extLst>
              <a:ext uri="{FF2B5EF4-FFF2-40B4-BE49-F238E27FC236}">
                <a16:creationId xmlns:a16="http://schemas.microsoft.com/office/drawing/2014/main" id="{9668475A-207C-BBD3-D578-0DE65FD53330}"/>
              </a:ext>
            </a:extLst>
          </p:cNvPr>
          <p:cNvGrpSpPr/>
          <p:nvPr/>
        </p:nvGrpSpPr>
        <p:grpSpPr>
          <a:xfrm>
            <a:off x="7525692" y="2466657"/>
            <a:ext cx="272487" cy="286483"/>
            <a:chOff x="7143513" y="3265390"/>
            <a:chExt cx="272487" cy="286483"/>
          </a:xfrm>
        </p:grpSpPr>
        <p:cxnSp>
          <p:nvCxnSpPr>
            <p:cNvPr id="13" name="直線コネクタ 12">
              <a:extLst>
                <a:ext uri="{FF2B5EF4-FFF2-40B4-BE49-F238E27FC236}">
                  <a16:creationId xmlns:a16="http://schemas.microsoft.com/office/drawing/2014/main" id="{979306DA-2109-A40B-D2C6-378BA52090A0}"/>
                </a:ext>
              </a:extLst>
            </p:cNvPr>
            <p:cNvCxnSpPr>
              <a:cxnSpLocks noChangeAspect="1"/>
            </p:cNvCxnSpPr>
            <p:nvPr/>
          </p:nvCxnSpPr>
          <p:spPr bwMode="auto">
            <a:xfrm flipH="1">
              <a:off x="7143513" y="3265390"/>
              <a:ext cx="154810" cy="286483"/>
            </a:xfrm>
            <a:prstGeom prst="line">
              <a:avLst/>
            </a:prstGeom>
            <a:noFill/>
            <a:ln w="19050" cap="flat" cmpd="sng" algn="ctr">
              <a:solidFill>
                <a:schemeClr val="tx1"/>
              </a:solidFill>
              <a:prstDash val="solid"/>
              <a:round/>
              <a:headEnd type="none" w="lg" len="lg"/>
              <a:tailEnd type="none" w="lg" len="lg"/>
            </a:ln>
            <a:effectLst/>
          </p:spPr>
        </p:cxnSp>
        <p:cxnSp>
          <p:nvCxnSpPr>
            <p:cNvPr id="14" name="直線コネクタ 13">
              <a:extLst>
                <a:ext uri="{FF2B5EF4-FFF2-40B4-BE49-F238E27FC236}">
                  <a16:creationId xmlns:a16="http://schemas.microsoft.com/office/drawing/2014/main" id="{6C98BE5F-8441-3DE1-0547-642068E664D2}"/>
                </a:ext>
              </a:extLst>
            </p:cNvPr>
            <p:cNvCxnSpPr>
              <a:cxnSpLocks noChangeAspect="1"/>
            </p:cNvCxnSpPr>
            <p:nvPr/>
          </p:nvCxnSpPr>
          <p:spPr bwMode="auto">
            <a:xfrm flipH="1">
              <a:off x="7261190" y="3265390"/>
              <a:ext cx="154810" cy="286483"/>
            </a:xfrm>
            <a:prstGeom prst="line">
              <a:avLst/>
            </a:prstGeom>
            <a:noFill/>
            <a:ln w="19050" cap="flat" cmpd="sng" algn="ctr">
              <a:solidFill>
                <a:schemeClr val="tx1"/>
              </a:solidFill>
              <a:prstDash val="solid"/>
              <a:round/>
              <a:headEnd type="none" w="lg" len="lg"/>
              <a:tailEnd type="none" w="lg" len="lg"/>
            </a:ln>
            <a:effectLst/>
          </p:spPr>
        </p:cxnSp>
      </p:grpSp>
      <p:grpSp>
        <p:nvGrpSpPr>
          <p:cNvPr id="18" name="グループ化 17">
            <a:extLst>
              <a:ext uri="{FF2B5EF4-FFF2-40B4-BE49-F238E27FC236}">
                <a16:creationId xmlns:a16="http://schemas.microsoft.com/office/drawing/2014/main" id="{AC6D3305-25F4-69CD-88BE-F4553433030F}"/>
              </a:ext>
            </a:extLst>
          </p:cNvPr>
          <p:cNvGrpSpPr/>
          <p:nvPr/>
        </p:nvGrpSpPr>
        <p:grpSpPr>
          <a:xfrm>
            <a:off x="7499935" y="2205734"/>
            <a:ext cx="324000" cy="324000"/>
            <a:chOff x="7809966" y="2817001"/>
            <a:chExt cx="324000" cy="324000"/>
          </a:xfrm>
        </p:grpSpPr>
        <p:cxnSp>
          <p:nvCxnSpPr>
            <p:cNvPr id="16" name="直線コネクタ 15">
              <a:extLst>
                <a:ext uri="{FF2B5EF4-FFF2-40B4-BE49-F238E27FC236}">
                  <a16:creationId xmlns:a16="http://schemas.microsoft.com/office/drawing/2014/main" id="{3EB24F5E-B79D-A6C8-7CF0-3FDF22010854}"/>
                </a:ext>
              </a:extLst>
            </p:cNvPr>
            <p:cNvCxnSpPr>
              <a:cxnSpLocks noChangeAspect="1"/>
            </p:cNvCxnSpPr>
            <p:nvPr/>
          </p:nvCxnSpPr>
          <p:spPr bwMode="auto">
            <a:xfrm flipH="1">
              <a:off x="7809966" y="2971781"/>
              <a:ext cx="324000" cy="0"/>
            </a:xfrm>
            <a:prstGeom prst="line">
              <a:avLst/>
            </a:prstGeom>
            <a:noFill/>
            <a:ln w="19050" cap="flat" cmpd="sng" algn="ctr">
              <a:solidFill>
                <a:schemeClr val="tx1"/>
              </a:solidFill>
              <a:prstDash val="solid"/>
              <a:round/>
              <a:headEnd type="none" w="lg" len="lg"/>
              <a:tailEnd type="none" w="lg" len="lg"/>
            </a:ln>
            <a:effectLst/>
          </p:spPr>
        </p:cxnSp>
        <p:sp>
          <p:nvSpPr>
            <p:cNvPr id="17" name="円弧 16">
              <a:extLst>
                <a:ext uri="{FF2B5EF4-FFF2-40B4-BE49-F238E27FC236}">
                  <a16:creationId xmlns:a16="http://schemas.microsoft.com/office/drawing/2014/main" id="{75AC1747-587C-D011-F465-556AA342D71B}"/>
                </a:ext>
              </a:extLst>
            </p:cNvPr>
            <p:cNvSpPr>
              <a:spLocks noChangeAspect="1"/>
            </p:cNvSpPr>
            <p:nvPr/>
          </p:nvSpPr>
          <p:spPr bwMode="auto">
            <a:xfrm>
              <a:off x="7809966" y="2817001"/>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grpSp>
        <p:nvGrpSpPr>
          <p:cNvPr id="26" name="グループ化 25">
            <a:extLst>
              <a:ext uri="{FF2B5EF4-FFF2-40B4-BE49-F238E27FC236}">
                <a16:creationId xmlns:a16="http://schemas.microsoft.com/office/drawing/2014/main" id="{4758A6BF-71AF-76AA-9E08-99433C200FD1}"/>
              </a:ext>
            </a:extLst>
          </p:cNvPr>
          <p:cNvGrpSpPr/>
          <p:nvPr/>
        </p:nvGrpSpPr>
        <p:grpSpPr>
          <a:xfrm>
            <a:off x="7499935" y="2845056"/>
            <a:ext cx="324000" cy="216000"/>
            <a:chOff x="8010128" y="1098062"/>
            <a:chExt cx="324000" cy="216000"/>
          </a:xfrm>
        </p:grpSpPr>
        <p:cxnSp>
          <p:nvCxnSpPr>
            <p:cNvPr id="19" name="直線コネクタ 18">
              <a:extLst>
                <a:ext uri="{FF2B5EF4-FFF2-40B4-BE49-F238E27FC236}">
                  <a16:creationId xmlns:a16="http://schemas.microsoft.com/office/drawing/2014/main" id="{3F905F5E-D289-F288-1E12-AD263CFC3AFD}"/>
                </a:ext>
              </a:extLst>
            </p:cNvPr>
            <p:cNvCxnSpPr>
              <a:cxnSpLocks/>
            </p:cNvCxnSpPr>
            <p:nvPr/>
          </p:nvCxnSpPr>
          <p:spPr bwMode="auto">
            <a:xfrm>
              <a:off x="8010128" y="1314062"/>
              <a:ext cx="324000" cy="0"/>
            </a:xfrm>
            <a:prstGeom prst="line">
              <a:avLst/>
            </a:prstGeom>
            <a:noFill/>
            <a:ln w="19050" cap="flat" cmpd="sng" algn="ctr">
              <a:solidFill>
                <a:schemeClr val="tx1"/>
              </a:solidFill>
              <a:prstDash val="solid"/>
              <a:round/>
              <a:headEnd type="none" w="lg" len="lg"/>
              <a:tailEnd type="none" w="lg" len="lg"/>
            </a:ln>
            <a:effectLst/>
          </p:spPr>
        </p:cxnSp>
        <p:cxnSp>
          <p:nvCxnSpPr>
            <p:cNvPr id="20" name="直線コネクタ 19">
              <a:extLst>
                <a:ext uri="{FF2B5EF4-FFF2-40B4-BE49-F238E27FC236}">
                  <a16:creationId xmlns:a16="http://schemas.microsoft.com/office/drawing/2014/main" id="{45DA1567-5238-1597-043B-75C56E02EEDE}"/>
                </a:ext>
              </a:extLst>
            </p:cNvPr>
            <p:cNvCxnSpPr>
              <a:cxnSpLocks/>
            </p:cNvCxnSpPr>
            <p:nvPr/>
          </p:nvCxnSpPr>
          <p:spPr bwMode="auto">
            <a:xfrm rot="16200000">
              <a:off x="8064128" y="1206062"/>
              <a:ext cx="216000" cy="0"/>
            </a:xfrm>
            <a:prstGeom prst="line">
              <a:avLst/>
            </a:prstGeom>
            <a:noFill/>
            <a:ln w="19050" cap="flat" cmpd="sng" algn="ctr">
              <a:solidFill>
                <a:schemeClr val="tx1"/>
              </a:solidFill>
              <a:prstDash val="solid"/>
              <a:round/>
              <a:headEnd type="none" w="lg" len="lg"/>
              <a:tailEnd type="none" w="lg" len="lg"/>
            </a:ln>
            <a:effectLst/>
          </p:spPr>
        </p:cxnSp>
      </p:grpSp>
      <p:grpSp>
        <p:nvGrpSpPr>
          <p:cNvPr id="27" name="グループ化 26">
            <a:extLst>
              <a:ext uri="{FF2B5EF4-FFF2-40B4-BE49-F238E27FC236}">
                <a16:creationId xmlns:a16="http://schemas.microsoft.com/office/drawing/2014/main" id="{368ED85E-AB1C-9725-893A-CAF972DE71DB}"/>
              </a:ext>
            </a:extLst>
          </p:cNvPr>
          <p:cNvGrpSpPr/>
          <p:nvPr/>
        </p:nvGrpSpPr>
        <p:grpSpPr>
          <a:xfrm>
            <a:off x="7535935" y="3158294"/>
            <a:ext cx="252000" cy="252000"/>
            <a:chOff x="8152933" y="2013316"/>
            <a:chExt cx="324000" cy="324000"/>
          </a:xfrm>
        </p:grpSpPr>
        <p:cxnSp>
          <p:nvCxnSpPr>
            <p:cNvPr id="21" name="直線コネクタ 20">
              <a:extLst>
                <a:ext uri="{FF2B5EF4-FFF2-40B4-BE49-F238E27FC236}">
                  <a16:creationId xmlns:a16="http://schemas.microsoft.com/office/drawing/2014/main" id="{D8BC2703-0C1B-11BF-A2BD-AAE6381DA300}"/>
                </a:ext>
              </a:extLst>
            </p:cNvPr>
            <p:cNvCxnSpPr>
              <a:cxnSpLocks/>
            </p:cNvCxnSpPr>
            <p:nvPr/>
          </p:nvCxnSpPr>
          <p:spPr bwMode="auto">
            <a:xfrm>
              <a:off x="8152933" y="2337316"/>
              <a:ext cx="324000" cy="0"/>
            </a:xfrm>
            <a:prstGeom prst="line">
              <a:avLst/>
            </a:prstGeom>
            <a:noFill/>
            <a:ln w="19050" cap="flat" cmpd="sng" algn="ctr">
              <a:solidFill>
                <a:schemeClr val="tx1"/>
              </a:solidFill>
              <a:prstDash val="solid"/>
              <a:round/>
              <a:headEnd type="none" w="lg" len="lg"/>
              <a:tailEnd type="none" w="lg" len="lg"/>
            </a:ln>
            <a:effectLst/>
          </p:spPr>
        </p:cxnSp>
        <p:cxnSp>
          <p:nvCxnSpPr>
            <p:cNvPr id="22" name="直線コネクタ 21">
              <a:extLst>
                <a:ext uri="{FF2B5EF4-FFF2-40B4-BE49-F238E27FC236}">
                  <a16:creationId xmlns:a16="http://schemas.microsoft.com/office/drawing/2014/main" id="{E480B27A-9DF9-4626-ED06-1767D8CA4813}"/>
                </a:ext>
              </a:extLst>
            </p:cNvPr>
            <p:cNvCxnSpPr>
              <a:cxnSpLocks/>
            </p:cNvCxnSpPr>
            <p:nvPr/>
          </p:nvCxnSpPr>
          <p:spPr bwMode="auto">
            <a:xfrm flipV="1">
              <a:off x="8152933" y="2013316"/>
              <a:ext cx="324000" cy="324000"/>
            </a:xfrm>
            <a:prstGeom prst="line">
              <a:avLst/>
            </a:prstGeom>
            <a:noFill/>
            <a:ln w="19050" cap="flat" cmpd="sng" algn="ctr">
              <a:solidFill>
                <a:schemeClr val="tx1"/>
              </a:solidFill>
              <a:prstDash val="solid"/>
              <a:round/>
              <a:headEnd type="none" w="lg" len="lg"/>
              <a:tailEnd type="none" w="lg" len="lg"/>
            </a:ln>
            <a:effectLst/>
          </p:spPr>
        </p:cxnSp>
      </p:grpSp>
      <p:grpSp>
        <p:nvGrpSpPr>
          <p:cNvPr id="28" name="グループ化 27">
            <a:extLst>
              <a:ext uri="{FF2B5EF4-FFF2-40B4-BE49-F238E27FC236}">
                <a16:creationId xmlns:a16="http://schemas.microsoft.com/office/drawing/2014/main" id="{04F2DC25-403D-4F0E-E6A9-195F28661CE8}"/>
              </a:ext>
            </a:extLst>
          </p:cNvPr>
          <p:cNvGrpSpPr/>
          <p:nvPr/>
        </p:nvGrpSpPr>
        <p:grpSpPr>
          <a:xfrm>
            <a:off x="7499935" y="4147393"/>
            <a:ext cx="324000" cy="324000"/>
            <a:chOff x="8106553" y="3513502"/>
            <a:chExt cx="324000" cy="324000"/>
          </a:xfrm>
        </p:grpSpPr>
        <p:sp>
          <p:nvSpPr>
            <p:cNvPr id="23" name="楕円 22">
              <a:extLst>
                <a:ext uri="{FF2B5EF4-FFF2-40B4-BE49-F238E27FC236}">
                  <a16:creationId xmlns:a16="http://schemas.microsoft.com/office/drawing/2014/main" id="{F960E133-65E2-0238-4170-28F863D1FB32}"/>
                </a:ext>
              </a:extLst>
            </p:cNvPr>
            <p:cNvSpPr/>
            <p:nvPr/>
          </p:nvSpPr>
          <p:spPr bwMode="auto">
            <a:xfrm>
              <a:off x="8178553" y="3585502"/>
              <a:ext cx="180000" cy="180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4" name="直線コネクタ 23">
              <a:extLst>
                <a:ext uri="{FF2B5EF4-FFF2-40B4-BE49-F238E27FC236}">
                  <a16:creationId xmlns:a16="http://schemas.microsoft.com/office/drawing/2014/main" id="{30155C79-B93E-AB74-D9C0-156AAB927CB6}"/>
                </a:ext>
              </a:extLst>
            </p:cNvPr>
            <p:cNvCxnSpPr>
              <a:cxnSpLocks/>
            </p:cNvCxnSpPr>
            <p:nvPr/>
          </p:nvCxnSpPr>
          <p:spPr bwMode="auto">
            <a:xfrm rot="16200000">
              <a:off x="8106553" y="3675502"/>
              <a:ext cx="324000" cy="0"/>
            </a:xfrm>
            <a:prstGeom prst="line">
              <a:avLst/>
            </a:prstGeom>
            <a:noFill/>
            <a:ln w="19050" cap="flat" cmpd="sng" algn="ctr">
              <a:solidFill>
                <a:schemeClr val="tx1"/>
              </a:solidFill>
              <a:prstDash val="solid"/>
              <a:round/>
              <a:headEnd type="none" w="lg" len="lg"/>
              <a:tailEnd type="none" w="lg" len="lg"/>
            </a:ln>
            <a:effectLst/>
          </p:spPr>
        </p:cxnSp>
        <p:cxnSp>
          <p:nvCxnSpPr>
            <p:cNvPr id="25" name="直線コネクタ 24">
              <a:extLst>
                <a:ext uri="{FF2B5EF4-FFF2-40B4-BE49-F238E27FC236}">
                  <a16:creationId xmlns:a16="http://schemas.microsoft.com/office/drawing/2014/main" id="{CC58F07C-FF80-018A-124C-1D2044DF5BF1}"/>
                </a:ext>
              </a:extLst>
            </p:cNvPr>
            <p:cNvCxnSpPr>
              <a:cxnSpLocks/>
            </p:cNvCxnSpPr>
            <p:nvPr/>
          </p:nvCxnSpPr>
          <p:spPr bwMode="auto">
            <a:xfrm rot="10800000">
              <a:off x="8106553" y="3675502"/>
              <a:ext cx="324000" cy="0"/>
            </a:xfrm>
            <a:prstGeom prst="line">
              <a:avLst/>
            </a:prstGeom>
            <a:noFill/>
            <a:ln w="19050" cap="flat" cmpd="sng" algn="ctr">
              <a:solidFill>
                <a:schemeClr val="tx1"/>
              </a:solidFill>
              <a:prstDash val="solid"/>
              <a:round/>
              <a:headEnd type="none" w="lg" len="lg"/>
              <a:tailEnd type="none" w="lg" len="lg"/>
            </a:ln>
            <a:effectLst/>
          </p:spPr>
        </p:cxnSp>
      </p:grpSp>
      <p:grpSp>
        <p:nvGrpSpPr>
          <p:cNvPr id="38" name="グループ化 37">
            <a:extLst>
              <a:ext uri="{FF2B5EF4-FFF2-40B4-BE49-F238E27FC236}">
                <a16:creationId xmlns:a16="http://schemas.microsoft.com/office/drawing/2014/main" id="{BE708A57-39CB-57E6-061C-6FA3C6E633EE}"/>
              </a:ext>
            </a:extLst>
          </p:cNvPr>
          <p:cNvGrpSpPr/>
          <p:nvPr/>
        </p:nvGrpSpPr>
        <p:grpSpPr>
          <a:xfrm>
            <a:off x="7517935" y="4482921"/>
            <a:ext cx="288000" cy="288000"/>
            <a:chOff x="8241174" y="2147884"/>
            <a:chExt cx="288000" cy="288000"/>
          </a:xfrm>
        </p:grpSpPr>
        <p:sp>
          <p:nvSpPr>
            <p:cNvPr id="29" name="楕円 28">
              <a:extLst>
                <a:ext uri="{FF2B5EF4-FFF2-40B4-BE49-F238E27FC236}">
                  <a16:creationId xmlns:a16="http://schemas.microsoft.com/office/drawing/2014/main" id="{2DFCC2BA-482A-34A9-87C4-D49E0B64BB21}"/>
                </a:ext>
              </a:extLst>
            </p:cNvPr>
            <p:cNvSpPr>
              <a:spLocks noChangeAspect="1"/>
            </p:cNvSpPr>
            <p:nvPr/>
          </p:nvSpPr>
          <p:spPr bwMode="auto">
            <a:xfrm>
              <a:off x="8241174" y="2147884"/>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0" name="楕円 29">
              <a:extLst>
                <a:ext uri="{FF2B5EF4-FFF2-40B4-BE49-F238E27FC236}">
                  <a16:creationId xmlns:a16="http://schemas.microsoft.com/office/drawing/2014/main" id="{D58C506F-059E-2BFF-165D-789A5C9D4BF6}"/>
                </a:ext>
              </a:extLst>
            </p:cNvPr>
            <p:cNvSpPr>
              <a:spLocks noChangeAspect="1"/>
            </p:cNvSpPr>
            <p:nvPr/>
          </p:nvSpPr>
          <p:spPr bwMode="auto">
            <a:xfrm>
              <a:off x="8295174" y="2201884"/>
              <a:ext cx="180000" cy="180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39" name="グループ化 38">
            <a:extLst>
              <a:ext uri="{FF2B5EF4-FFF2-40B4-BE49-F238E27FC236}">
                <a16:creationId xmlns:a16="http://schemas.microsoft.com/office/drawing/2014/main" id="{5BCF09BF-B49F-096D-617F-F9774BC49435}"/>
              </a:ext>
            </a:extLst>
          </p:cNvPr>
          <p:cNvGrpSpPr/>
          <p:nvPr/>
        </p:nvGrpSpPr>
        <p:grpSpPr>
          <a:xfrm>
            <a:off x="7481935" y="5220583"/>
            <a:ext cx="360000" cy="153364"/>
            <a:chOff x="8367174" y="3169472"/>
            <a:chExt cx="360000" cy="153364"/>
          </a:xfrm>
        </p:grpSpPr>
        <p:cxnSp>
          <p:nvCxnSpPr>
            <p:cNvPr id="31" name="直線コネクタ 30">
              <a:extLst>
                <a:ext uri="{FF2B5EF4-FFF2-40B4-BE49-F238E27FC236}">
                  <a16:creationId xmlns:a16="http://schemas.microsoft.com/office/drawing/2014/main" id="{AAE52BE1-F016-B635-A43F-B9E7818216C8}"/>
                </a:ext>
              </a:extLst>
            </p:cNvPr>
            <p:cNvCxnSpPr>
              <a:cxnSpLocks/>
            </p:cNvCxnSpPr>
            <p:nvPr/>
          </p:nvCxnSpPr>
          <p:spPr bwMode="auto">
            <a:xfrm>
              <a:off x="8367174" y="3246154"/>
              <a:ext cx="360000" cy="0"/>
            </a:xfrm>
            <a:prstGeom prst="line">
              <a:avLst/>
            </a:prstGeom>
            <a:noFill/>
            <a:ln w="19050" cap="flat" cmpd="sng" algn="ctr">
              <a:solidFill>
                <a:schemeClr val="tx1"/>
              </a:solidFill>
              <a:prstDash val="solid"/>
              <a:round/>
              <a:headEnd type="none" w="lg" len="lg"/>
              <a:tailEnd type="none" w="lg" len="lg"/>
            </a:ln>
            <a:effectLst/>
          </p:spPr>
        </p:cxnSp>
        <p:cxnSp>
          <p:nvCxnSpPr>
            <p:cNvPr id="32" name="直線コネクタ 31">
              <a:extLst>
                <a:ext uri="{FF2B5EF4-FFF2-40B4-BE49-F238E27FC236}">
                  <a16:creationId xmlns:a16="http://schemas.microsoft.com/office/drawing/2014/main" id="{1D95BE35-26CA-B464-CC27-E881C2D610FD}"/>
                </a:ext>
              </a:extLst>
            </p:cNvPr>
            <p:cNvCxnSpPr>
              <a:cxnSpLocks/>
            </p:cNvCxnSpPr>
            <p:nvPr/>
          </p:nvCxnSpPr>
          <p:spPr bwMode="auto">
            <a:xfrm>
              <a:off x="8439174" y="3322836"/>
              <a:ext cx="216000" cy="0"/>
            </a:xfrm>
            <a:prstGeom prst="line">
              <a:avLst/>
            </a:prstGeom>
            <a:noFill/>
            <a:ln w="19050" cap="flat" cmpd="sng" algn="ctr">
              <a:solidFill>
                <a:schemeClr val="tx1"/>
              </a:solidFill>
              <a:prstDash val="solid"/>
              <a:round/>
              <a:headEnd type="none" w="lg" len="lg"/>
              <a:tailEnd type="none" w="lg" len="lg"/>
            </a:ln>
            <a:effectLst/>
          </p:spPr>
        </p:cxnSp>
        <p:cxnSp>
          <p:nvCxnSpPr>
            <p:cNvPr id="33" name="直線コネクタ 32">
              <a:extLst>
                <a:ext uri="{FF2B5EF4-FFF2-40B4-BE49-F238E27FC236}">
                  <a16:creationId xmlns:a16="http://schemas.microsoft.com/office/drawing/2014/main" id="{F5E16EE7-3823-C245-A5CE-5D96FF018031}"/>
                </a:ext>
              </a:extLst>
            </p:cNvPr>
            <p:cNvCxnSpPr>
              <a:cxnSpLocks/>
            </p:cNvCxnSpPr>
            <p:nvPr/>
          </p:nvCxnSpPr>
          <p:spPr bwMode="auto">
            <a:xfrm>
              <a:off x="8439174" y="3169472"/>
              <a:ext cx="216000" cy="0"/>
            </a:xfrm>
            <a:prstGeom prst="line">
              <a:avLst/>
            </a:prstGeom>
            <a:noFill/>
            <a:ln w="19050" cap="flat" cmpd="sng" algn="ctr">
              <a:solidFill>
                <a:schemeClr val="tx1"/>
              </a:solidFill>
              <a:prstDash val="solid"/>
              <a:round/>
              <a:headEnd type="none" w="lg" len="lg"/>
              <a:tailEnd type="none" w="lg" len="lg"/>
            </a:ln>
            <a:effectLst/>
          </p:spPr>
        </p:cxnSp>
      </p:grpSp>
      <p:cxnSp>
        <p:nvCxnSpPr>
          <p:cNvPr id="34" name="直線コネクタ 33">
            <a:extLst>
              <a:ext uri="{FF2B5EF4-FFF2-40B4-BE49-F238E27FC236}">
                <a16:creationId xmlns:a16="http://schemas.microsoft.com/office/drawing/2014/main" id="{75EA90D1-62F2-9232-A4B1-20A76C0B56F3}"/>
              </a:ext>
            </a:extLst>
          </p:cNvPr>
          <p:cNvCxnSpPr>
            <a:cxnSpLocks noChangeAspect="1"/>
          </p:cNvCxnSpPr>
          <p:nvPr/>
        </p:nvCxnSpPr>
        <p:spPr bwMode="auto">
          <a:xfrm flipV="1">
            <a:off x="7553935" y="6162289"/>
            <a:ext cx="216000" cy="267176"/>
          </a:xfrm>
          <a:prstGeom prst="line">
            <a:avLst/>
          </a:prstGeom>
          <a:noFill/>
          <a:ln w="19050" cap="flat" cmpd="sng" algn="ctr">
            <a:solidFill>
              <a:schemeClr val="tx1"/>
            </a:solidFill>
            <a:prstDash val="solid"/>
            <a:round/>
            <a:headEnd type="none" w="sm" len="lg"/>
            <a:tailEnd type="arrow" w="sm" len="lg"/>
          </a:ln>
          <a:effectLst/>
        </p:spPr>
      </p:cxnSp>
      <p:grpSp>
        <p:nvGrpSpPr>
          <p:cNvPr id="44" name="グループ化 43">
            <a:extLst>
              <a:ext uri="{FF2B5EF4-FFF2-40B4-BE49-F238E27FC236}">
                <a16:creationId xmlns:a16="http://schemas.microsoft.com/office/drawing/2014/main" id="{5A57DE38-19E4-A23F-5F58-AF9341C2372E}"/>
              </a:ext>
            </a:extLst>
          </p:cNvPr>
          <p:cNvGrpSpPr/>
          <p:nvPr/>
        </p:nvGrpSpPr>
        <p:grpSpPr>
          <a:xfrm>
            <a:off x="7445935" y="6489741"/>
            <a:ext cx="432000" cy="267176"/>
            <a:chOff x="7068594" y="6147247"/>
            <a:chExt cx="432000" cy="267176"/>
          </a:xfrm>
        </p:grpSpPr>
        <p:cxnSp>
          <p:nvCxnSpPr>
            <p:cNvPr id="40" name="直線コネクタ 39">
              <a:extLst>
                <a:ext uri="{FF2B5EF4-FFF2-40B4-BE49-F238E27FC236}">
                  <a16:creationId xmlns:a16="http://schemas.microsoft.com/office/drawing/2014/main" id="{E7D9201C-D997-41B7-CB4C-BD0B56571E32}"/>
                </a:ext>
              </a:extLst>
            </p:cNvPr>
            <p:cNvCxnSpPr>
              <a:cxnSpLocks noChangeAspect="1"/>
            </p:cNvCxnSpPr>
            <p:nvPr/>
          </p:nvCxnSpPr>
          <p:spPr bwMode="auto">
            <a:xfrm flipV="1">
              <a:off x="7068594" y="6147247"/>
              <a:ext cx="216000" cy="267176"/>
            </a:xfrm>
            <a:prstGeom prst="line">
              <a:avLst/>
            </a:prstGeom>
            <a:noFill/>
            <a:ln w="19050" cap="flat" cmpd="sng" algn="ctr">
              <a:solidFill>
                <a:schemeClr val="tx1"/>
              </a:solidFill>
              <a:prstDash val="solid"/>
              <a:round/>
              <a:headEnd type="none" w="sm" len="lg"/>
              <a:tailEnd type="arrow" w="sm" len="lg"/>
            </a:ln>
            <a:effectLst/>
          </p:spPr>
        </p:cxnSp>
        <p:cxnSp>
          <p:nvCxnSpPr>
            <p:cNvPr id="41" name="直線コネクタ 40">
              <a:extLst>
                <a:ext uri="{FF2B5EF4-FFF2-40B4-BE49-F238E27FC236}">
                  <a16:creationId xmlns:a16="http://schemas.microsoft.com/office/drawing/2014/main" id="{70ECA45E-6BCA-4DE8-2356-3CDDF1AEBEA0}"/>
                </a:ext>
              </a:extLst>
            </p:cNvPr>
            <p:cNvCxnSpPr>
              <a:cxnSpLocks noChangeAspect="1"/>
            </p:cNvCxnSpPr>
            <p:nvPr/>
          </p:nvCxnSpPr>
          <p:spPr bwMode="auto">
            <a:xfrm flipV="1">
              <a:off x="7284594" y="6147247"/>
              <a:ext cx="216000" cy="267176"/>
            </a:xfrm>
            <a:prstGeom prst="line">
              <a:avLst/>
            </a:prstGeom>
            <a:noFill/>
            <a:ln w="19050" cap="flat" cmpd="sng" algn="ctr">
              <a:solidFill>
                <a:schemeClr val="tx1"/>
              </a:solidFill>
              <a:prstDash val="solid"/>
              <a:round/>
              <a:headEnd type="none" w="sm" len="lg"/>
              <a:tailEnd type="arrow" w="sm" len="lg"/>
            </a:ln>
            <a:effectLst/>
          </p:spPr>
        </p:cxnSp>
        <p:cxnSp>
          <p:nvCxnSpPr>
            <p:cNvPr id="43" name="直線コネクタ 42">
              <a:extLst>
                <a:ext uri="{FF2B5EF4-FFF2-40B4-BE49-F238E27FC236}">
                  <a16:creationId xmlns:a16="http://schemas.microsoft.com/office/drawing/2014/main" id="{531E9096-B4DC-4FB2-E3D7-2656CC98C39D}"/>
                </a:ext>
              </a:extLst>
            </p:cNvPr>
            <p:cNvCxnSpPr>
              <a:cxnSpLocks/>
            </p:cNvCxnSpPr>
            <p:nvPr/>
          </p:nvCxnSpPr>
          <p:spPr bwMode="auto">
            <a:xfrm>
              <a:off x="7068594" y="6414423"/>
              <a:ext cx="216000" cy="0"/>
            </a:xfrm>
            <a:prstGeom prst="line">
              <a:avLst/>
            </a:prstGeom>
            <a:noFill/>
            <a:ln w="19050" cap="flat" cmpd="sng" algn="ctr">
              <a:solidFill>
                <a:schemeClr val="tx1"/>
              </a:solidFill>
              <a:prstDash val="solid"/>
              <a:round/>
              <a:headEnd type="none" w="lg" len="lg"/>
              <a:tailEnd type="none" w="lg" len="lg"/>
            </a:ln>
            <a:effectLst/>
          </p:spPr>
        </p:cxnSp>
      </p:grpSp>
      <p:sp>
        <p:nvSpPr>
          <p:cNvPr id="42" name="円弧 41">
            <a:extLst>
              <a:ext uri="{FF2B5EF4-FFF2-40B4-BE49-F238E27FC236}">
                <a16:creationId xmlns:a16="http://schemas.microsoft.com/office/drawing/2014/main" id="{DA425860-A6E9-048A-AFEE-E7B1EB996D32}"/>
              </a:ext>
            </a:extLst>
          </p:cNvPr>
          <p:cNvSpPr>
            <a:spLocks noChangeAspect="1"/>
          </p:cNvSpPr>
          <p:nvPr/>
        </p:nvSpPr>
        <p:spPr bwMode="auto">
          <a:xfrm>
            <a:off x="7499935" y="3524242"/>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nvGrpSpPr>
          <p:cNvPr id="45" name="グループ化 44">
            <a:extLst>
              <a:ext uri="{FF2B5EF4-FFF2-40B4-BE49-F238E27FC236}">
                <a16:creationId xmlns:a16="http://schemas.microsoft.com/office/drawing/2014/main" id="{CAACC014-CEB3-9CB0-A7AB-91CEB057ACF0}"/>
              </a:ext>
            </a:extLst>
          </p:cNvPr>
          <p:cNvGrpSpPr/>
          <p:nvPr/>
        </p:nvGrpSpPr>
        <p:grpSpPr>
          <a:xfrm>
            <a:off x="7499935" y="3894709"/>
            <a:ext cx="324000" cy="324000"/>
            <a:chOff x="7809966" y="2817001"/>
            <a:chExt cx="324000" cy="324000"/>
          </a:xfrm>
        </p:grpSpPr>
        <p:cxnSp>
          <p:nvCxnSpPr>
            <p:cNvPr id="46" name="直線コネクタ 45">
              <a:extLst>
                <a:ext uri="{FF2B5EF4-FFF2-40B4-BE49-F238E27FC236}">
                  <a16:creationId xmlns:a16="http://schemas.microsoft.com/office/drawing/2014/main" id="{3DB292C9-944C-6D04-6412-F7366DEDF1E8}"/>
                </a:ext>
              </a:extLst>
            </p:cNvPr>
            <p:cNvCxnSpPr>
              <a:cxnSpLocks noChangeAspect="1"/>
            </p:cNvCxnSpPr>
            <p:nvPr/>
          </p:nvCxnSpPr>
          <p:spPr bwMode="auto">
            <a:xfrm flipH="1">
              <a:off x="7809966" y="2971781"/>
              <a:ext cx="324000" cy="0"/>
            </a:xfrm>
            <a:prstGeom prst="line">
              <a:avLst/>
            </a:prstGeom>
            <a:noFill/>
            <a:ln w="19050" cap="flat" cmpd="sng" algn="ctr">
              <a:solidFill>
                <a:schemeClr val="tx1"/>
              </a:solidFill>
              <a:prstDash val="solid"/>
              <a:round/>
              <a:headEnd type="none" w="lg" len="lg"/>
              <a:tailEnd type="none" w="lg" len="lg"/>
            </a:ln>
            <a:effectLst/>
          </p:spPr>
        </p:cxnSp>
        <p:sp>
          <p:nvSpPr>
            <p:cNvPr id="47" name="円弧 46">
              <a:extLst>
                <a:ext uri="{FF2B5EF4-FFF2-40B4-BE49-F238E27FC236}">
                  <a16:creationId xmlns:a16="http://schemas.microsoft.com/office/drawing/2014/main" id="{B0800B0F-CC1F-07D1-5A0B-C5D4C734E159}"/>
                </a:ext>
              </a:extLst>
            </p:cNvPr>
            <p:cNvSpPr>
              <a:spLocks noChangeAspect="1"/>
            </p:cNvSpPr>
            <p:nvPr/>
          </p:nvSpPr>
          <p:spPr bwMode="auto">
            <a:xfrm>
              <a:off x="7809966" y="2817001"/>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grpSp>
        <p:nvGrpSpPr>
          <p:cNvPr id="48" name="グループ化 47">
            <a:extLst>
              <a:ext uri="{FF2B5EF4-FFF2-40B4-BE49-F238E27FC236}">
                <a16:creationId xmlns:a16="http://schemas.microsoft.com/office/drawing/2014/main" id="{EC9EA1CB-B990-948F-9155-F1AB8DA38CF7}"/>
              </a:ext>
            </a:extLst>
          </p:cNvPr>
          <p:cNvGrpSpPr/>
          <p:nvPr/>
        </p:nvGrpSpPr>
        <p:grpSpPr>
          <a:xfrm>
            <a:off x="7517935" y="4826707"/>
            <a:ext cx="288000" cy="288000"/>
            <a:chOff x="8241174" y="2147884"/>
            <a:chExt cx="288000" cy="288000"/>
          </a:xfrm>
        </p:grpSpPr>
        <p:sp>
          <p:nvSpPr>
            <p:cNvPr id="49" name="楕円 48">
              <a:extLst>
                <a:ext uri="{FF2B5EF4-FFF2-40B4-BE49-F238E27FC236}">
                  <a16:creationId xmlns:a16="http://schemas.microsoft.com/office/drawing/2014/main" id="{6545D229-FBBD-48C5-A67D-1D33768C6F66}"/>
                </a:ext>
              </a:extLst>
            </p:cNvPr>
            <p:cNvSpPr>
              <a:spLocks noChangeAspect="1"/>
            </p:cNvSpPr>
            <p:nvPr/>
          </p:nvSpPr>
          <p:spPr bwMode="auto">
            <a:xfrm>
              <a:off x="8241174" y="2147884"/>
              <a:ext cx="288000" cy="288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 name="楕円 49">
              <a:extLst>
                <a:ext uri="{FF2B5EF4-FFF2-40B4-BE49-F238E27FC236}">
                  <a16:creationId xmlns:a16="http://schemas.microsoft.com/office/drawing/2014/main" id="{02A9E2F2-1BB5-C168-709B-C18791F404A5}"/>
                </a:ext>
              </a:extLst>
            </p:cNvPr>
            <p:cNvSpPr>
              <a:spLocks noChangeAspect="1"/>
            </p:cNvSpPr>
            <p:nvPr/>
          </p:nvSpPr>
          <p:spPr bwMode="auto">
            <a:xfrm>
              <a:off x="8295174" y="2201884"/>
              <a:ext cx="180000" cy="18000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51" name="円弧 50">
            <a:extLst>
              <a:ext uri="{FF2B5EF4-FFF2-40B4-BE49-F238E27FC236}">
                <a16:creationId xmlns:a16="http://schemas.microsoft.com/office/drawing/2014/main" id="{DBC11FDF-8C6B-AAB6-0007-BBC655609D0C}"/>
              </a:ext>
            </a:extLst>
          </p:cNvPr>
          <p:cNvSpPr>
            <a:spLocks noChangeAspect="1"/>
          </p:cNvSpPr>
          <p:nvPr/>
        </p:nvSpPr>
        <p:spPr bwMode="auto">
          <a:xfrm>
            <a:off x="7499935" y="5547972"/>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nvGrpSpPr>
          <p:cNvPr id="52" name="グループ化 51">
            <a:extLst>
              <a:ext uri="{FF2B5EF4-FFF2-40B4-BE49-F238E27FC236}">
                <a16:creationId xmlns:a16="http://schemas.microsoft.com/office/drawing/2014/main" id="{73857366-7A11-0528-5D6C-5C9EFD862462}"/>
              </a:ext>
            </a:extLst>
          </p:cNvPr>
          <p:cNvGrpSpPr/>
          <p:nvPr/>
        </p:nvGrpSpPr>
        <p:grpSpPr>
          <a:xfrm>
            <a:off x="7499935" y="5898775"/>
            <a:ext cx="324000" cy="324000"/>
            <a:chOff x="7809966" y="2817001"/>
            <a:chExt cx="324000" cy="324000"/>
          </a:xfrm>
        </p:grpSpPr>
        <p:cxnSp>
          <p:nvCxnSpPr>
            <p:cNvPr id="53" name="直線コネクタ 52">
              <a:extLst>
                <a:ext uri="{FF2B5EF4-FFF2-40B4-BE49-F238E27FC236}">
                  <a16:creationId xmlns:a16="http://schemas.microsoft.com/office/drawing/2014/main" id="{DB22058E-06C2-C13E-11C1-67B79A2B04B6}"/>
                </a:ext>
              </a:extLst>
            </p:cNvPr>
            <p:cNvCxnSpPr>
              <a:cxnSpLocks noChangeAspect="1"/>
            </p:cNvCxnSpPr>
            <p:nvPr/>
          </p:nvCxnSpPr>
          <p:spPr bwMode="auto">
            <a:xfrm flipH="1">
              <a:off x="7809966" y="2971781"/>
              <a:ext cx="324000" cy="0"/>
            </a:xfrm>
            <a:prstGeom prst="line">
              <a:avLst/>
            </a:prstGeom>
            <a:noFill/>
            <a:ln w="19050" cap="flat" cmpd="sng" algn="ctr">
              <a:solidFill>
                <a:schemeClr val="tx1"/>
              </a:solidFill>
              <a:prstDash val="solid"/>
              <a:round/>
              <a:headEnd type="none" w="lg" len="lg"/>
              <a:tailEnd type="none" w="lg" len="lg"/>
            </a:ln>
            <a:effectLst/>
          </p:spPr>
        </p:cxnSp>
        <p:sp>
          <p:nvSpPr>
            <p:cNvPr id="54" name="円弧 53">
              <a:extLst>
                <a:ext uri="{FF2B5EF4-FFF2-40B4-BE49-F238E27FC236}">
                  <a16:creationId xmlns:a16="http://schemas.microsoft.com/office/drawing/2014/main" id="{0BA22E12-D0E5-E56E-DEAE-24879F833D08}"/>
                </a:ext>
              </a:extLst>
            </p:cNvPr>
            <p:cNvSpPr>
              <a:spLocks noChangeAspect="1"/>
            </p:cNvSpPr>
            <p:nvPr/>
          </p:nvSpPr>
          <p:spPr bwMode="auto">
            <a:xfrm>
              <a:off x="7809966" y="2817001"/>
              <a:ext cx="324000" cy="324000"/>
            </a:xfrm>
            <a:prstGeom prst="arc">
              <a:avLst>
                <a:gd name="adj1" fmla="val 10974088"/>
                <a:gd name="adj2" fmla="val 0"/>
              </a:avLst>
            </a:prstGeom>
            <a:noFill/>
            <a:ln w="19050" cap="flat" cmpd="sng" algn="ctr">
              <a:solidFill>
                <a:schemeClr val="tx1"/>
              </a:solidFill>
              <a:prstDash val="solid"/>
              <a:round/>
              <a:headEnd type="none" w="lg" len="lg"/>
              <a:tailEnd type="none" w="lg" len="lg"/>
            </a:ln>
            <a:effectLst/>
          </p:spPr>
          <p:txBody>
            <a:bodyPr rtlCol="0" anchor="ctr"/>
            <a:lstStyle/>
            <a:p>
              <a:pPr algn="ctr"/>
              <a:endParaRPr kumimoji="1" lang="ja-JP" altLang="en-US"/>
            </a:p>
          </p:txBody>
        </p:sp>
      </p:grpSp>
      <p:sp>
        <p:nvSpPr>
          <p:cNvPr id="3" name="テキスト ボックス 2">
            <a:extLst>
              <a:ext uri="{FF2B5EF4-FFF2-40B4-BE49-F238E27FC236}">
                <a16:creationId xmlns:a16="http://schemas.microsoft.com/office/drawing/2014/main" id="{2F9812AB-BF5B-7966-FD6E-738AFBA876F1}"/>
              </a:ext>
            </a:extLst>
          </p:cNvPr>
          <p:cNvSpPr txBox="1"/>
          <p:nvPr/>
        </p:nvSpPr>
        <p:spPr>
          <a:xfrm>
            <a:off x="766916" y="5624052"/>
            <a:ext cx="2289657" cy="226591"/>
          </a:xfrm>
          <a:prstGeom prst="rect">
            <a:avLst/>
          </a:prstGeom>
          <a:noFill/>
        </p:spPr>
        <p:txBody>
          <a:bodyPr wrap="none" lIns="36000" tIns="36000" rIns="36000" bIns="36000" rtlCol="0">
            <a:spAutoFit/>
          </a:bodyPr>
          <a:lstStyle/>
          <a:p>
            <a:r>
              <a:rPr kumimoji="1" lang="en-US" altLang="ja-JP" sz="1000" dirty="0">
                <a:latin typeface="+mj-lt"/>
                <a:ea typeface="+mj-ea"/>
              </a:rPr>
              <a:t>JIS B0021</a:t>
            </a:r>
            <a:r>
              <a:rPr kumimoji="1" lang="ja-JP" altLang="en-US" sz="1000" dirty="0">
                <a:latin typeface="+mj-lt"/>
                <a:ea typeface="+mj-ea"/>
              </a:rPr>
              <a:t>より高増作図</a:t>
            </a:r>
            <a:r>
              <a:rPr lang="en-US" altLang="ja-JP" sz="1000" dirty="0">
                <a:latin typeface="+mj-lt"/>
                <a:ea typeface="+mj-ea"/>
              </a:rPr>
              <a:t>©takamasu-lab</a:t>
            </a:r>
            <a:endParaRPr kumimoji="1" lang="ja-JP" altLang="en-US" sz="1000" dirty="0">
              <a:latin typeface="+mj-lt"/>
              <a:ea typeface="+mj-ea"/>
            </a:endParaRPr>
          </a:p>
        </p:txBody>
      </p:sp>
      <p:sp>
        <p:nvSpPr>
          <p:cNvPr id="12" name="タイトル 11">
            <a:extLst>
              <a:ext uri="{FF2B5EF4-FFF2-40B4-BE49-F238E27FC236}">
                <a16:creationId xmlns:a16="http://schemas.microsoft.com/office/drawing/2014/main" id="{9CF279FA-597A-9D15-192B-BE109B567D24}"/>
              </a:ext>
            </a:extLst>
          </p:cNvPr>
          <p:cNvSpPr>
            <a:spLocks noGrp="1"/>
          </p:cNvSpPr>
          <p:nvPr>
            <p:ph type="title"/>
          </p:nvPr>
        </p:nvSpPr>
        <p:spPr/>
        <p:txBody>
          <a:bodyPr/>
          <a:lstStyle/>
          <a:p>
            <a:r>
              <a:rPr lang="ja-JP" altLang="en-US" dirty="0"/>
              <a:t>メモ作画：幾何公差</a:t>
            </a:r>
          </a:p>
        </p:txBody>
      </p:sp>
      <p:sp>
        <p:nvSpPr>
          <p:cNvPr id="35" name="日付プレースホルダー 34">
            <a:extLst>
              <a:ext uri="{FF2B5EF4-FFF2-40B4-BE49-F238E27FC236}">
                <a16:creationId xmlns:a16="http://schemas.microsoft.com/office/drawing/2014/main" id="{969A020D-23FC-1AAF-149C-5440BECFF984}"/>
              </a:ext>
            </a:extLst>
          </p:cNvPr>
          <p:cNvSpPr>
            <a:spLocks noGrp="1"/>
          </p:cNvSpPr>
          <p:nvPr>
            <p:ph type="dt" sz="half" idx="10"/>
          </p:nvPr>
        </p:nvSpPr>
        <p:spPr/>
        <p:txBody>
          <a:bodyPr/>
          <a:lstStyle/>
          <a:p>
            <a:pPr>
              <a:defRPr/>
            </a:pPr>
            <a:r>
              <a:rPr lang="en-US" altLang="ja-JP"/>
              <a:t>2022-7-21</a:t>
            </a:r>
          </a:p>
        </p:txBody>
      </p:sp>
      <p:sp>
        <p:nvSpPr>
          <p:cNvPr id="36" name="フッター プレースホルダー 35">
            <a:extLst>
              <a:ext uri="{FF2B5EF4-FFF2-40B4-BE49-F238E27FC236}">
                <a16:creationId xmlns:a16="http://schemas.microsoft.com/office/drawing/2014/main" id="{5B429E9D-A168-BD8F-ED08-24442758AF6E}"/>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37" name="スライド番号プレースホルダー 36">
            <a:extLst>
              <a:ext uri="{FF2B5EF4-FFF2-40B4-BE49-F238E27FC236}">
                <a16:creationId xmlns:a16="http://schemas.microsoft.com/office/drawing/2014/main" id="{65CB9F70-3F71-6C2E-B28D-B019E1FCD826}"/>
              </a:ext>
            </a:extLst>
          </p:cNvPr>
          <p:cNvSpPr>
            <a:spLocks noGrp="1"/>
          </p:cNvSpPr>
          <p:nvPr>
            <p:ph type="sldNum" sz="quarter" idx="12"/>
          </p:nvPr>
        </p:nvSpPr>
        <p:spPr/>
        <p:txBody>
          <a:bodyPr/>
          <a:lstStyle/>
          <a:p>
            <a:pPr>
              <a:defRPr/>
            </a:pPr>
            <a:fld id="{8C219623-F44D-4BE7-BAB0-D5E5D6A8EB78}" type="slidenum">
              <a:rPr lang="en-US" altLang="ja-JP" smtClean="0"/>
              <a:pPr>
                <a:defRPr/>
              </a:pPr>
              <a:t>41</a:t>
            </a:fld>
            <a:endParaRPr lang="en-US" altLang="ja-JP"/>
          </a:p>
        </p:txBody>
      </p:sp>
    </p:spTree>
    <p:extLst>
      <p:ext uri="{BB962C8B-B14F-4D97-AF65-F5344CB8AC3E}">
        <p14:creationId xmlns:p14="http://schemas.microsoft.com/office/powerpoint/2010/main" val="1471001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068A5226-B9E8-89FC-A553-61F900C5BC1B}"/>
              </a:ext>
            </a:extLst>
          </p:cNvPr>
          <p:cNvSpPr>
            <a:spLocks noGrp="1"/>
          </p:cNvSpPr>
          <p:nvPr>
            <p:ph type="title"/>
          </p:nvPr>
        </p:nvSpPr>
        <p:spPr/>
        <p:txBody>
          <a:bodyPr/>
          <a:lstStyle/>
          <a:p>
            <a:r>
              <a:rPr lang="ja-JP" altLang="en-US" dirty="0"/>
              <a:t>メモ作画：真直度</a:t>
            </a:r>
          </a:p>
        </p:txBody>
      </p:sp>
      <p:sp>
        <p:nvSpPr>
          <p:cNvPr id="4" name="日付プレースホルダー 3">
            <a:extLst>
              <a:ext uri="{FF2B5EF4-FFF2-40B4-BE49-F238E27FC236}">
                <a16:creationId xmlns:a16="http://schemas.microsoft.com/office/drawing/2014/main" id="{87A49756-8839-AD0C-B527-48019BBFC0CE}"/>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69C21934-0D2D-E595-44C9-0ADD17A28B58}"/>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3E71BFD6-C754-0CB4-C008-022B97A00D06}"/>
              </a:ext>
            </a:extLst>
          </p:cNvPr>
          <p:cNvSpPr>
            <a:spLocks noGrp="1"/>
          </p:cNvSpPr>
          <p:nvPr>
            <p:ph type="sldNum" sz="quarter" idx="12"/>
          </p:nvPr>
        </p:nvSpPr>
        <p:spPr/>
        <p:txBody>
          <a:bodyPr/>
          <a:lstStyle/>
          <a:p>
            <a:pPr>
              <a:defRPr/>
            </a:pPr>
            <a:fld id="{3B27AA76-F2AF-42F9-A7BC-8CF9816996DD}" type="slidenum">
              <a:rPr lang="en-US" altLang="ja-JP" smtClean="0"/>
              <a:pPr>
                <a:defRPr/>
              </a:pPr>
              <a:t>42</a:t>
            </a:fld>
            <a:endParaRPr lang="en-US" altLang="ja-JP"/>
          </a:p>
        </p:txBody>
      </p:sp>
      <p:grpSp>
        <p:nvGrpSpPr>
          <p:cNvPr id="57" name="グループ化 56">
            <a:extLst>
              <a:ext uri="{FF2B5EF4-FFF2-40B4-BE49-F238E27FC236}">
                <a16:creationId xmlns:a16="http://schemas.microsoft.com/office/drawing/2014/main" id="{20B9CF8D-C86B-343C-5C90-346646236C51}"/>
              </a:ext>
            </a:extLst>
          </p:cNvPr>
          <p:cNvGrpSpPr/>
          <p:nvPr/>
        </p:nvGrpSpPr>
        <p:grpSpPr>
          <a:xfrm>
            <a:off x="1209778" y="3574597"/>
            <a:ext cx="5478968" cy="1719959"/>
            <a:chOff x="1327765" y="4439836"/>
            <a:chExt cx="5478968" cy="1719959"/>
          </a:xfrm>
        </p:grpSpPr>
        <p:sp>
          <p:nvSpPr>
            <p:cNvPr id="35" name="フリーフォーム: 図形 34">
              <a:extLst>
                <a:ext uri="{FF2B5EF4-FFF2-40B4-BE49-F238E27FC236}">
                  <a16:creationId xmlns:a16="http://schemas.microsoft.com/office/drawing/2014/main" id="{32E810C9-715E-9964-B9E3-E336DA168584}"/>
                </a:ext>
              </a:extLst>
            </p:cNvPr>
            <p:cNvSpPr/>
            <p:nvPr/>
          </p:nvSpPr>
          <p:spPr bwMode="auto">
            <a:xfrm>
              <a:off x="2346251" y="4787450"/>
              <a:ext cx="3196855" cy="1372345"/>
            </a:xfrm>
            <a:custGeom>
              <a:avLst/>
              <a:gdLst>
                <a:gd name="connsiteX0" fmla="*/ 260076 w 3690694"/>
                <a:gd name="connsiteY0" fmla="*/ 487048 h 1487131"/>
                <a:gd name="connsiteX1" fmla="*/ 557788 w 3690694"/>
                <a:gd name="connsiteY1" fmla="*/ 324016 h 1487131"/>
                <a:gd name="connsiteX2" fmla="*/ 883853 w 3690694"/>
                <a:gd name="connsiteY2" fmla="*/ 359457 h 1487131"/>
                <a:gd name="connsiteX3" fmla="*/ 1209918 w 3690694"/>
                <a:gd name="connsiteY3" fmla="*/ 352369 h 1487131"/>
                <a:gd name="connsiteX4" fmla="*/ 1521807 w 3690694"/>
                <a:gd name="connsiteY4" fmla="*/ 132629 h 1487131"/>
                <a:gd name="connsiteX5" fmla="*/ 1911667 w 3690694"/>
                <a:gd name="connsiteY5" fmla="*/ 5039 h 1487131"/>
                <a:gd name="connsiteX6" fmla="*/ 2244821 w 3690694"/>
                <a:gd name="connsiteY6" fmla="*/ 54657 h 1487131"/>
                <a:gd name="connsiteX7" fmla="*/ 2613416 w 3690694"/>
                <a:gd name="connsiteY7" fmla="*/ 316927 h 1487131"/>
                <a:gd name="connsiteX8" fmla="*/ 2840244 w 3690694"/>
                <a:gd name="connsiteY8" fmla="*/ 359457 h 1487131"/>
                <a:gd name="connsiteX9" fmla="*/ 3152132 w 3690694"/>
                <a:gd name="connsiteY9" fmla="*/ 373634 h 1487131"/>
                <a:gd name="connsiteX10" fmla="*/ 3442755 w 3690694"/>
                <a:gd name="connsiteY10" fmla="*/ 274397 h 1487131"/>
                <a:gd name="connsiteX11" fmla="*/ 3442755 w 3690694"/>
                <a:gd name="connsiteY11" fmla="*/ 1373095 h 1487131"/>
                <a:gd name="connsiteX12" fmla="*/ 245900 w 3690694"/>
                <a:gd name="connsiteY12" fmla="*/ 1351829 h 1487131"/>
                <a:gd name="connsiteX13" fmla="*/ 260076 w 3690694"/>
                <a:gd name="connsiteY13" fmla="*/ 487048 h 1487131"/>
                <a:gd name="connsiteX0" fmla="*/ 14176 w 3444794"/>
                <a:gd name="connsiteY0" fmla="*/ 487048 h 1487131"/>
                <a:gd name="connsiteX1" fmla="*/ 311888 w 3444794"/>
                <a:gd name="connsiteY1" fmla="*/ 324016 h 1487131"/>
                <a:gd name="connsiteX2" fmla="*/ 637953 w 3444794"/>
                <a:gd name="connsiteY2" fmla="*/ 359457 h 1487131"/>
                <a:gd name="connsiteX3" fmla="*/ 964018 w 3444794"/>
                <a:gd name="connsiteY3" fmla="*/ 352369 h 1487131"/>
                <a:gd name="connsiteX4" fmla="*/ 1275907 w 3444794"/>
                <a:gd name="connsiteY4" fmla="*/ 132629 h 1487131"/>
                <a:gd name="connsiteX5" fmla="*/ 1665767 w 3444794"/>
                <a:gd name="connsiteY5" fmla="*/ 5039 h 1487131"/>
                <a:gd name="connsiteX6" fmla="*/ 1998921 w 3444794"/>
                <a:gd name="connsiteY6" fmla="*/ 54657 h 1487131"/>
                <a:gd name="connsiteX7" fmla="*/ 2367516 w 3444794"/>
                <a:gd name="connsiteY7" fmla="*/ 316927 h 1487131"/>
                <a:gd name="connsiteX8" fmla="*/ 2594344 w 3444794"/>
                <a:gd name="connsiteY8" fmla="*/ 359457 h 1487131"/>
                <a:gd name="connsiteX9" fmla="*/ 2906232 w 3444794"/>
                <a:gd name="connsiteY9" fmla="*/ 373634 h 1487131"/>
                <a:gd name="connsiteX10" fmla="*/ 3196855 w 3444794"/>
                <a:gd name="connsiteY10" fmla="*/ 274397 h 1487131"/>
                <a:gd name="connsiteX11" fmla="*/ 3196855 w 3444794"/>
                <a:gd name="connsiteY11" fmla="*/ 1373095 h 1487131"/>
                <a:gd name="connsiteX12" fmla="*/ 0 w 3444794"/>
                <a:gd name="connsiteY12" fmla="*/ 1351829 h 1487131"/>
                <a:gd name="connsiteX13" fmla="*/ 14176 w 3444794"/>
                <a:gd name="connsiteY13" fmla="*/ 487048 h 1487131"/>
                <a:gd name="connsiteX0" fmla="*/ 14176 w 3444794"/>
                <a:gd name="connsiteY0" fmla="*/ 487048 h 1373095"/>
                <a:gd name="connsiteX1" fmla="*/ 311888 w 3444794"/>
                <a:gd name="connsiteY1" fmla="*/ 324016 h 1373095"/>
                <a:gd name="connsiteX2" fmla="*/ 637953 w 3444794"/>
                <a:gd name="connsiteY2" fmla="*/ 359457 h 1373095"/>
                <a:gd name="connsiteX3" fmla="*/ 964018 w 3444794"/>
                <a:gd name="connsiteY3" fmla="*/ 352369 h 1373095"/>
                <a:gd name="connsiteX4" fmla="*/ 1275907 w 3444794"/>
                <a:gd name="connsiteY4" fmla="*/ 132629 h 1373095"/>
                <a:gd name="connsiteX5" fmla="*/ 1665767 w 3444794"/>
                <a:gd name="connsiteY5" fmla="*/ 5039 h 1373095"/>
                <a:gd name="connsiteX6" fmla="*/ 1998921 w 3444794"/>
                <a:gd name="connsiteY6" fmla="*/ 54657 h 1373095"/>
                <a:gd name="connsiteX7" fmla="*/ 2367516 w 3444794"/>
                <a:gd name="connsiteY7" fmla="*/ 316927 h 1373095"/>
                <a:gd name="connsiteX8" fmla="*/ 2594344 w 3444794"/>
                <a:gd name="connsiteY8" fmla="*/ 359457 h 1373095"/>
                <a:gd name="connsiteX9" fmla="*/ 2906232 w 3444794"/>
                <a:gd name="connsiteY9" fmla="*/ 373634 h 1373095"/>
                <a:gd name="connsiteX10" fmla="*/ 3196855 w 3444794"/>
                <a:gd name="connsiteY10" fmla="*/ 274397 h 1373095"/>
                <a:gd name="connsiteX11" fmla="*/ 3196855 w 3444794"/>
                <a:gd name="connsiteY11" fmla="*/ 1373095 h 1373095"/>
                <a:gd name="connsiteX12" fmla="*/ 0 w 3444794"/>
                <a:gd name="connsiteY12" fmla="*/ 1351829 h 1373095"/>
                <a:gd name="connsiteX13" fmla="*/ 14176 w 3444794"/>
                <a:gd name="connsiteY13" fmla="*/ 487048 h 1373095"/>
                <a:gd name="connsiteX0" fmla="*/ 14176 w 3196855"/>
                <a:gd name="connsiteY0" fmla="*/ 487048 h 1373095"/>
                <a:gd name="connsiteX1" fmla="*/ 311888 w 3196855"/>
                <a:gd name="connsiteY1" fmla="*/ 324016 h 1373095"/>
                <a:gd name="connsiteX2" fmla="*/ 637953 w 3196855"/>
                <a:gd name="connsiteY2" fmla="*/ 359457 h 1373095"/>
                <a:gd name="connsiteX3" fmla="*/ 964018 w 3196855"/>
                <a:gd name="connsiteY3" fmla="*/ 352369 h 1373095"/>
                <a:gd name="connsiteX4" fmla="*/ 1275907 w 3196855"/>
                <a:gd name="connsiteY4" fmla="*/ 132629 h 1373095"/>
                <a:gd name="connsiteX5" fmla="*/ 1665767 w 3196855"/>
                <a:gd name="connsiteY5" fmla="*/ 5039 h 1373095"/>
                <a:gd name="connsiteX6" fmla="*/ 1998921 w 3196855"/>
                <a:gd name="connsiteY6" fmla="*/ 54657 h 1373095"/>
                <a:gd name="connsiteX7" fmla="*/ 2367516 w 3196855"/>
                <a:gd name="connsiteY7" fmla="*/ 316927 h 1373095"/>
                <a:gd name="connsiteX8" fmla="*/ 2594344 w 3196855"/>
                <a:gd name="connsiteY8" fmla="*/ 359457 h 1373095"/>
                <a:gd name="connsiteX9" fmla="*/ 2906232 w 3196855"/>
                <a:gd name="connsiteY9" fmla="*/ 373634 h 1373095"/>
                <a:gd name="connsiteX10" fmla="*/ 3196855 w 3196855"/>
                <a:gd name="connsiteY10" fmla="*/ 274397 h 1373095"/>
                <a:gd name="connsiteX11" fmla="*/ 3196855 w 3196855"/>
                <a:gd name="connsiteY11" fmla="*/ 1373095 h 1373095"/>
                <a:gd name="connsiteX12" fmla="*/ 0 w 3196855"/>
                <a:gd name="connsiteY12" fmla="*/ 1351829 h 1373095"/>
                <a:gd name="connsiteX13" fmla="*/ 14176 w 3196855"/>
                <a:gd name="connsiteY13" fmla="*/ 487048 h 1373095"/>
                <a:gd name="connsiteX0" fmla="*/ 14176 w 3256187"/>
                <a:gd name="connsiteY0" fmla="*/ 487048 h 1373095"/>
                <a:gd name="connsiteX1" fmla="*/ 311888 w 3256187"/>
                <a:gd name="connsiteY1" fmla="*/ 324016 h 1373095"/>
                <a:gd name="connsiteX2" fmla="*/ 637953 w 3256187"/>
                <a:gd name="connsiteY2" fmla="*/ 359457 h 1373095"/>
                <a:gd name="connsiteX3" fmla="*/ 964018 w 3256187"/>
                <a:gd name="connsiteY3" fmla="*/ 352369 h 1373095"/>
                <a:gd name="connsiteX4" fmla="*/ 1275907 w 3256187"/>
                <a:gd name="connsiteY4" fmla="*/ 132629 h 1373095"/>
                <a:gd name="connsiteX5" fmla="*/ 1665767 w 3256187"/>
                <a:gd name="connsiteY5" fmla="*/ 5039 h 1373095"/>
                <a:gd name="connsiteX6" fmla="*/ 1998921 w 3256187"/>
                <a:gd name="connsiteY6" fmla="*/ 54657 h 1373095"/>
                <a:gd name="connsiteX7" fmla="*/ 2367516 w 3256187"/>
                <a:gd name="connsiteY7" fmla="*/ 316927 h 1373095"/>
                <a:gd name="connsiteX8" fmla="*/ 2594344 w 3256187"/>
                <a:gd name="connsiteY8" fmla="*/ 359457 h 1373095"/>
                <a:gd name="connsiteX9" fmla="*/ 2906232 w 3256187"/>
                <a:gd name="connsiteY9" fmla="*/ 373634 h 1373095"/>
                <a:gd name="connsiteX10" fmla="*/ 3196855 w 3256187"/>
                <a:gd name="connsiteY10" fmla="*/ 274397 h 1373095"/>
                <a:gd name="connsiteX11" fmla="*/ 3196855 w 3256187"/>
                <a:gd name="connsiteY11" fmla="*/ 1373095 h 1373095"/>
                <a:gd name="connsiteX12" fmla="*/ 0 w 3256187"/>
                <a:gd name="connsiteY12" fmla="*/ 1351829 h 1373095"/>
                <a:gd name="connsiteX13" fmla="*/ 14176 w 3256187"/>
                <a:gd name="connsiteY13" fmla="*/ 487048 h 1373095"/>
                <a:gd name="connsiteX0" fmla="*/ 14176 w 3199479"/>
                <a:gd name="connsiteY0" fmla="*/ 487048 h 1373095"/>
                <a:gd name="connsiteX1" fmla="*/ 311888 w 3199479"/>
                <a:gd name="connsiteY1" fmla="*/ 324016 h 1373095"/>
                <a:gd name="connsiteX2" fmla="*/ 637953 w 3199479"/>
                <a:gd name="connsiteY2" fmla="*/ 359457 h 1373095"/>
                <a:gd name="connsiteX3" fmla="*/ 964018 w 3199479"/>
                <a:gd name="connsiteY3" fmla="*/ 352369 h 1373095"/>
                <a:gd name="connsiteX4" fmla="*/ 1275907 w 3199479"/>
                <a:gd name="connsiteY4" fmla="*/ 132629 h 1373095"/>
                <a:gd name="connsiteX5" fmla="*/ 1665767 w 3199479"/>
                <a:gd name="connsiteY5" fmla="*/ 5039 h 1373095"/>
                <a:gd name="connsiteX6" fmla="*/ 1998921 w 3199479"/>
                <a:gd name="connsiteY6" fmla="*/ 54657 h 1373095"/>
                <a:gd name="connsiteX7" fmla="*/ 2367516 w 3199479"/>
                <a:gd name="connsiteY7" fmla="*/ 316927 h 1373095"/>
                <a:gd name="connsiteX8" fmla="*/ 2594344 w 3199479"/>
                <a:gd name="connsiteY8" fmla="*/ 359457 h 1373095"/>
                <a:gd name="connsiteX9" fmla="*/ 2906232 w 3199479"/>
                <a:gd name="connsiteY9" fmla="*/ 373634 h 1373095"/>
                <a:gd name="connsiteX10" fmla="*/ 3196855 w 3199479"/>
                <a:gd name="connsiteY10" fmla="*/ 274397 h 1373095"/>
                <a:gd name="connsiteX11" fmla="*/ 3196855 w 3199479"/>
                <a:gd name="connsiteY11" fmla="*/ 1373095 h 1373095"/>
                <a:gd name="connsiteX12" fmla="*/ 0 w 3199479"/>
                <a:gd name="connsiteY12" fmla="*/ 1351829 h 1373095"/>
                <a:gd name="connsiteX13" fmla="*/ 14176 w 3199479"/>
                <a:gd name="connsiteY13" fmla="*/ 487048 h 1373095"/>
                <a:gd name="connsiteX0" fmla="*/ 14176 w 3243585"/>
                <a:gd name="connsiteY0" fmla="*/ 487048 h 1373095"/>
                <a:gd name="connsiteX1" fmla="*/ 311888 w 3243585"/>
                <a:gd name="connsiteY1" fmla="*/ 324016 h 1373095"/>
                <a:gd name="connsiteX2" fmla="*/ 637953 w 3243585"/>
                <a:gd name="connsiteY2" fmla="*/ 359457 h 1373095"/>
                <a:gd name="connsiteX3" fmla="*/ 964018 w 3243585"/>
                <a:gd name="connsiteY3" fmla="*/ 352369 h 1373095"/>
                <a:gd name="connsiteX4" fmla="*/ 1275907 w 3243585"/>
                <a:gd name="connsiteY4" fmla="*/ 132629 h 1373095"/>
                <a:gd name="connsiteX5" fmla="*/ 1665767 w 3243585"/>
                <a:gd name="connsiteY5" fmla="*/ 5039 h 1373095"/>
                <a:gd name="connsiteX6" fmla="*/ 1998921 w 3243585"/>
                <a:gd name="connsiteY6" fmla="*/ 54657 h 1373095"/>
                <a:gd name="connsiteX7" fmla="*/ 2367516 w 3243585"/>
                <a:gd name="connsiteY7" fmla="*/ 316927 h 1373095"/>
                <a:gd name="connsiteX8" fmla="*/ 2594344 w 3243585"/>
                <a:gd name="connsiteY8" fmla="*/ 359457 h 1373095"/>
                <a:gd name="connsiteX9" fmla="*/ 2906232 w 3243585"/>
                <a:gd name="connsiteY9" fmla="*/ 373634 h 1373095"/>
                <a:gd name="connsiteX10" fmla="*/ 3196855 w 3243585"/>
                <a:gd name="connsiteY10" fmla="*/ 274397 h 1373095"/>
                <a:gd name="connsiteX11" fmla="*/ 3196855 w 3243585"/>
                <a:gd name="connsiteY11" fmla="*/ 1373095 h 1373095"/>
                <a:gd name="connsiteX12" fmla="*/ 0 w 3243585"/>
                <a:gd name="connsiteY12" fmla="*/ 1351829 h 1373095"/>
                <a:gd name="connsiteX13" fmla="*/ 14176 w 3243585"/>
                <a:gd name="connsiteY13" fmla="*/ 487048 h 1373095"/>
                <a:gd name="connsiteX0" fmla="*/ 14176 w 3196855"/>
                <a:gd name="connsiteY0" fmla="*/ 487048 h 1373095"/>
                <a:gd name="connsiteX1" fmla="*/ 311888 w 3196855"/>
                <a:gd name="connsiteY1" fmla="*/ 324016 h 1373095"/>
                <a:gd name="connsiteX2" fmla="*/ 637953 w 3196855"/>
                <a:gd name="connsiteY2" fmla="*/ 359457 h 1373095"/>
                <a:gd name="connsiteX3" fmla="*/ 964018 w 3196855"/>
                <a:gd name="connsiteY3" fmla="*/ 352369 h 1373095"/>
                <a:gd name="connsiteX4" fmla="*/ 1275907 w 3196855"/>
                <a:gd name="connsiteY4" fmla="*/ 132629 h 1373095"/>
                <a:gd name="connsiteX5" fmla="*/ 1665767 w 3196855"/>
                <a:gd name="connsiteY5" fmla="*/ 5039 h 1373095"/>
                <a:gd name="connsiteX6" fmla="*/ 1998921 w 3196855"/>
                <a:gd name="connsiteY6" fmla="*/ 54657 h 1373095"/>
                <a:gd name="connsiteX7" fmla="*/ 2367516 w 3196855"/>
                <a:gd name="connsiteY7" fmla="*/ 316927 h 1373095"/>
                <a:gd name="connsiteX8" fmla="*/ 2594344 w 3196855"/>
                <a:gd name="connsiteY8" fmla="*/ 359457 h 1373095"/>
                <a:gd name="connsiteX9" fmla="*/ 2906232 w 3196855"/>
                <a:gd name="connsiteY9" fmla="*/ 373634 h 1373095"/>
                <a:gd name="connsiteX10" fmla="*/ 3196855 w 3196855"/>
                <a:gd name="connsiteY10" fmla="*/ 274397 h 1373095"/>
                <a:gd name="connsiteX11" fmla="*/ 3196855 w 3196855"/>
                <a:gd name="connsiteY11" fmla="*/ 1373095 h 1373095"/>
                <a:gd name="connsiteX12" fmla="*/ 0 w 3196855"/>
                <a:gd name="connsiteY12" fmla="*/ 1351829 h 1373095"/>
                <a:gd name="connsiteX13" fmla="*/ 14176 w 3196855"/>
                <a:gd name="connsiteY13" fmla="*/ 487048 h 1373095"/>
                <a:gd name="connsiteX0" fmla="*/ 14176 w 3196855"/>
                <a:gd name="connsiteY0" fmla="*/ 486298 h 1372345"/>
                <a:gd name="connsiteX1" fmla="*/ 311888 w 3196855"/>
                <a:gd name="connsiteY1" fmla="*/ 323266 h 1372345"/>
                <a:gd name="connsiteX2" fmla="*/ 637953 w 3196855"/>
                <a:gd name="connsiteY2" fmla="*/ 358707 h 1372345"/>
                <a:gd name="connsiteX3" fmla="*/ 964018 w 3196855"/>
                <a:gd name="connsiteY3" fmla="*/ 351619 h 1372345"/>
                <a:gd name="connsiteX4" fmla="*/ 1275907 w 3196855"/>
                <a:gd name="connsiteY4" fmla="*/ 131879 h 1372345"/>
                <a:gd name="connsiteX5" fmla="*/ 1665767 w 3196855"/>
                <a:gd name="connsiteY5" fmla="*/ 4289 h 1372345"/>
                <a:gd name="connsiteX6" fmla="*/ 1998921 w 3196855"/>
                <a:gd name="connsiteY6" fmla="*/ 53907 h 1372345"/>
                <a:gd name="connsiteX7" fmla="*/ 2254102 w 3196855"/>
                <a:gd name="connsiteY7" fmla="*/ 280735 h 1372345"/>
                <a:gd name="connsiteX8" fmla="*/ 2594344 w 3196855"/>
                <a:gd name="connsiteY8" fmla="*/ 358707 h 1372345"/>
                <a:gd name="connsiteX9" fmla="*/ 2906232 w 3196855"/>
                <a:gd name="connsiteY9" fmla="*/ 372884 h 1372345"/>
                <a:gd name="connsiteX10" fmla="*/ 3196855 w 3196855"/>
                <a:gd name="connsiteY10" fmla="*/ 273647 h 1372345"/>
                <a:gd name="connsiteX11" fmla="*/ 3196855 w 3196855"/>
                <a:gd name="connsiteY11" fmla="*/ 1372345 h 1372345"/>
                <a:gd name="connsiteX12" fmla="*/ 0 w 3196855"/>
                <a:gd name="connsiteY12" fmla="*/ 1351079 h 1372345"/>
                <a:gd name="connsiteX13" fmla="*/ 14176 w 3196855"/>
                <a:gd name="connsiteY13" fmla="*/ 486298 h 1372345"/>
                <a:gd name="connsiteX0" fmla="*/ 66805 w 3249484"/>
                <a:gd name="connsiteY0" fmla="*/ 486298 h 1372345"/>
                <a:gd name="connsiteX1" fmla="*/ 364517 w 3249484"/>
                <a:gd name="connsiteY1" fmla="*/ 323266 h 1372345"/>
                <a:gd name="connsiteX2" fmla="*/ 690582 w 3249484"/>
                <a:gd name="connsiteY2" fmla="*/ 358707 h 1372345"/>
                <a:gd name="connsiteX3" fmla="*/ 1016647 w 3249484"/>
                <a:gd name="connsiteY3" fmla="*/ 351619 h 1372345"/>
                <a:gd name="connsiteX4" fmla="*/ 1328536 w 3249484"/>
                <a:gd name="connsiteY4" fmla="*/ 131879 h 1372345"/>
                <a:gd name="connsiteX5" fmla="*/ 1718396 w 3249484"/>
                <a:gd name="connsiteY5" fmla="*/ 4289 h 1372345"/>
                <a:gd name="connsiteX6" fmla="*/ 2051550 w 3249484"/>
                <a:gd name="connsiteY6" fmla="*/ 53907 h 1372345"/>
                <a:gd name="connsiteX7" fmla="*/ 2306731 w 3249484"/>
                <a:gd name="connsiteY7" fmla="*/ 280735 h 1372345"/>
                <a:gd name="connsiteX8" fmla="*/ 2646973 w 3249484"/>
                <a:gd name="connsiteY8" fmla="*/ 358707 h 1372345"/>
                <a:gd name="connsiteX9" fmla="*/ 2958861 w 3249484"/>
                <a:gd name="connsiteY9" fmla="*/ 372884 h 1372345"/>
                <a:gd name="connsiteX10" fmla="*/ 3249484 w 3249484"/>
                <a:gd name="connsiteY10" fmla="*/ 273647 h 1372345"/>
                <a:gd name="connsiteX11" fmla="*/ 3249484 w 3249484"/>
                <a:gd name="connsiteY11" fmla="*/ 1372345 h 1372345"/>
                <a:gd name="connsiteX12" fmla="*/ 52629 w 3249484"/>
                <a:gd name="connsiteY12" fmla="*/ 1351079 h 1372345"/>
                <a:gd name="connsiteX13" fmla="*/ 66805 w 3249484"/>
                <a:gd name="connsiteY13" fmla="*/ 486298 h 1372345"/>
                <a:gd name="connsiteX0" fmla="*/ 14176 w 3196855"/>
                <a:gd name="connsiteY0" fmla="*/ 486298 h 1372345"/>
                <a:gd name="connsiteX1" fmla="*/ 311888 w 3196855"/>
                <a:gd name="connsiteY1" fmla="*/ 323266 h 1372345"/>
                <a:gd name="connsiteX2" fmla="*/ 637953 w 3196855"/>
                <a:gd name="connsiteY2" fmla="*/ 358707 h 1372345"/>
                <a:gd name="connsiteX3" fmla="*/ 964018 w 3196855"/>
                <a:gd name="connsiteY3" fmla="*/ 351619 h 1372345"/>
                <a:gd name="connsiteX4" fmla="*/ 1275907 w 3196855"/>
                <a:gd name="connsiteY4" fmla="*/ 131879 h 1372345"/>
                <a:gd name="connsiteX5" fmla="*/ 1665767 w 3196855"/>
                <a:gd name="connsiteY5" fmla="*/ 4289 h 1372345"/>
                <a:gd name="connsiteX6" fmla="*/ 1998921 w 3196855"/>
                <a:gd name="connsiteY6" fmla="*/ 53907 h 1372345"/>
                <a:gd name="connsiteX7" fmla="*/ 2254102 w 3196855"/>
                <a:gd name="connsiteY7" fmla="*/ 280735 h 1372345"/>
                <a:gd name="connsiteX8" fmla="*/ 2594344 w 3196855"/>
                <a:gd name="connsiteY8" fmla="*/ 358707 h 1372345"/>
                <a:gd name="connsiteX9" fmla="*/ 2906232 w 3196855"/>
                <a:gd name="connsiteY9" fmla="*/ 372884 h 1372345"/>
                <a:gd name="connsiteX10" fmla="*/ 3196855 w 3196855"/>
                <a:gd name="connsiteY10" fmla="*/ 273647 h 1372345"/>
                <a:gd name="connsiteX11" fmla="*/ 3196855 w 3196855"/>
                <a:gd name="connsiteY11" fmla="*/ 1372345 h 1372345"/>
                <a:gd name="connsiteX12" fmla="*/ 0 w 3196855"/>
                <a:gd name="connsiteY12" fmla="*/ 1351079 h 1372345"/>
                <a:gd name="connsiteX13" fmla="*/ 14176 w 3196855"/>
                <a:gd name="connsiteY13" fmla="*/ 486298 h 1372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96855" h="1372345">
                  <a:moveTo>
                    <a:pt x="14176" y="486298"/>
                  </a:moveTo>
                  <a:cubicBezTo>
                    <a:pt x="158306" y="371703"/>
                    <a:pt x="207925" y="344531"/>
                    <a:pt x="311888" y="323266"/>
                  </a:cubicBezTo>
                  <a:cubicBezTo>
                    <a:pt x="415851" y="302001"/>
                    <a:pt x="529265" y="353981"/>
                    <a:pt x="637953" y="358707"/>
                  </a:cubicBezTo>
                  <a:cubicBezTo>
                    <a:pt x="746641" y="363433"/>
                    <a:pt x="857692" y="389424"/>
                    <a:pt x="964018" y="351619"/>
                  </a:cubicBezTo>
                  <a:cubicBezTo>
                    <a:pt x="1070344" y="313814"/>
                    <a:pt x="1158949" y="189767"/>
                    <a:pt x="1275907" y="131879"/>
                  </a:cubicBezTo>
                  <a:cubicBezTo>
                    <a:pt x="1392865" y="73991"/>
                    <a:pt x="1545265" y="17284"/>
                    <a:pt x="1665767" y="4289"/>
                  </a:cubicBezTo>
                  <a:cubicBezTo>
                    <a:pt x="1786269" y="-8706"/>
                    <a:pt x="1900865" y="7833"/>
                    <a:pt x="1998921" y="53907"/>
                  </a:cubicBezTo>
                  <a:cubicBezTo>
                    <a:pt x="2096977" y="99981"/>
                    <a:pt x="2154865" y="229935"/>
                    <a:pt x="2254102" y="280735"/>
                  </a:cubicBezTo>
                  <a:cubicBezTo>
                    <a:pt x="2353339" y="331535"/>
                    <a:pt x="2485656" y="343349"/>
                    <a:pt x="2594344" y="358707"/>
                  </a:cubicBezTo>
                  <a:cubicBezTo>
                    <a:pt x="2703032" y="374065"/>
                    <a:pt x="2805814" y="387061"/>
                    <a:pt x="2906232" y="372884"/>
                  </a:cubicBezTo>
                  <a:cubicBezTo>
                    <a:pt x="3006650" y="358707"/>
                    <a:pt x="3091712" y="319721"/>
                    <a:pt x="3196855" y="273647"/>
                  </a:cubicBezTo>
                  <a:lnTo>
                    <a:pt x="3196855" y="1372345"/>
                  </a:lnTo>
                  <a:lnTo>
                    <a:pt x="0" y="1351079"/>
                  </a:lnTo>
                  <a:lnTo>
                    <a:pt x="14176" y="486298"/>
                  </a:lnTo>
                  <a:close/>
                </a:path>
              </a:pathLst>
            </a:custGeom>
            <a:solidFill>
              <a:srgbClr val="D6E3FF"/>
            </a:solidFill>
            <a:ln w="57150" cap="flat" cmpd="sng" algn="ctr">
              <a:solidFill>
                <a:schemeClr val="tx2">
                  <a:lumMod val="75000"/>
                  <a:lumOff val="2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9" name="正方形/長方形 18">
              <a:extLst>
                <a:ext uri="{FF2B5EF4-FFF2-40B4-BE49-F238E27FC236}">
                  <a16:creationId xmlns:a16="http://schemas.microsoft.com/office/drawing/2014/main" id="{A60D3120-573D-5AB8-EFD8-9228953EF2B8}"/>
                </a:ext>
              </a:extLst>
            </p:cNvPr>
            <p:cNvSpPr/>
            <p:nvPr/>
          </p:nvSpPr>
          <p:spPr bwMode="auto">
            <a:xfrm rot="21480000">
              <a:off x="1926837" y="4788279"/>
              <a:ext cx="4237703" cy="432000"/>
            </a:xfrm>
            <a:prstGeom prst="rect">
              <a:avLst/>
            </a:prstGeom>
            <a:solidFill>
              <a:srgbClr val="E9F6DC">
                <a:alpha val="50196"/>
              </a:srgb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6" name="直線コネクタ 35">
              <a:extLst>
                <a:ext uri="{FF2B5EF4-FFF2-40B4-BE49-F238E27FC236}">
                  <a16:creationId xmlns:a16="http://schemas.microsoft.com/office/drawing/2014/main" id="{F7254DBD-EA69-B8A1-3ADB-ADB5745F83E8}"/>
                </a:ext>
              </a:extLst>
            </p:cNvPr>
            <p:cNvCxnSpPr>
              <a:cxnSpLocks/>
            </p:cNvCxnSpPr>
            <p:nvPr/>
          </p:nvCxnSpPr>
          <p:spPr bwMode="auto">
            <a:xfrm flipH="1" flipV="1">
              <a:off x="6469610" y="4458586"/>
              <a:ext cx="73111" cy="524540"/>
            </a:xfrm>
            <a:prstGeom prst="line">
              <a:avLst/>
            </a:prstGeom>
            <a:noFill/>
            <a:ln w="12700" cap="flat" cmpd="sng" algn="ctr">
              <a:solidFill>
                <a:schemeClr val="tx1"/>
              </a:solidFill>
              <a:prstDash val="solid"/>
              <a:round/>
              <a:headEnd type="arrow" w="sm" len="lg"/>
              <a:tailEnd type="arrow" w="sm" len="lg"/>
            </a:ln>
            <a:effectLst/>
          </p:spPr>
        </p:cxnSp>
        <p:cxnSp>
          <p:nvCxnSpPr>
            <p:cNvPr id="11" name="直線コネクタ 10">
              <a:extLst>
                <a:ext uri="{FF2B5EF4-FFF2-40B4-BE49-F238E27FC236}">
                  <a16:creationId xmlns:a16="http://schemas.microsoft.com/office/drawing/2014/main" id="{CACCC9F6-134B-8986-EE05-5C12292FD8DF}"/>
                </a:ext>
              </a:extLst>
            </p:cNvPr>
            <p:cNvCxnSpPr>
              <a:cxnSpLocks/>
            </p:cNvCxnSpPr>
            <p:nvPr/>
          </p:nvCxnSpPr>
          <p:spPr bwMode="auto">
            <a:xfrm flipV="1">
              <a:off x="1505995" y="5166279"/>
              <a:ext cx="4739149" cy="137652"/>
            </a:xfrm>
            <a:prstGeom prst="line">
              <a:avLst/>
            </a:prstGeom>
            <a:noFill/>
            <a:ln w="19050" cap="flat" cmpd="sng" algn="ctr">
              <a:solidFill>
                <a:schemeClr val="accent2"/>
              </a:solidFill>
              <a:prstDash val="solid"/>
              <a:round/>
              <a:headEnd type="none" w="lg" len="lg"/>
              <a:tailEnd type="none" w="lg" len="lg"/>
            </a:ln>
            <a:effectLst/>
          </p:spPr>
        </p:cxnSp>
        <p:cxnSp>
          <p:nvCxnSpPr>
            <p:cNvPr id="18" name="直線コネクタ 17">
              <a:extLst>
                <a:ext uri="{FF2B5EF4-FFF2-40B4-BE49-F238E27FC236}">
                  <a16:creationId xmlns:a16="http://schemas.microsoft.com/office/drawing/2014/main" id="{6E978D7A-BAA9-060B-81B5-B3CC274BA621}"/>
                </a:ext>
              </a:extLst>
            </p:cNvPr>
            <p:cNvCxnSpPr>
              <a:cxnSpLocks/>
            </p:cNvCxnSpPr>
            <p:nvPr/>
          </p:nvCxnSpPr>
          <p:spPr bwMode="auto">
            <a:xfrm flipV="1">
              <a:off x="1484729" y="4707479"/>
              <a:ext cx="4739149" cy="137652"/>
            </a:xfrm>
            <a:prstGeom prst="line">
              <a:avLst/>
            </a:prstGeom>
            <a:noFill/>
            <a:ln w="19050" cap="flat" cmpd="sng" algn="ctr">
              <a:solidFill>
                <a:schemeClr val="accent2"/>
              </a:solidFill>
              <a:prstDash val="solid"/>
              <a:round/>
              <a:headEnd type="none" w="lg" len="lg"/>
              <a:tailEnd type="none" w="lg" len="lg"/>
            </a:ln>
            <a:effectLst/>
          </p:spPr>
        </p:cxnSp>
        <p:cxnSp>
          <p:nvCxnSpPr>
            <p:cNvPr id="20" name="直線コネクタ 19">
              <a:extLst>
                <a:ext uri="{FF2B5EF4-FFF2-40B4-BE49-F238E27FC236}">
                  <a16:creationId xmlns:a16="http://schemas.microsoft.com/office/drawing/2014/main" id="{D7299FA2-00EE-8C10-9A5B-8CDED48EC485}"/>
                </a:ext>
              </a:extLst>
            </p:cNvPr>
            <p:cNvCxnSpPr>
              <a:cxnSpLocks/>
            </p:cNvCxnSpPr>
            <p:nvPr/>
          </p:nvCxnSpPr>
          <p:spPr bwMode="auto">
            <a:xfrm rot="780000" flipV="1">
              <a:off x="1968911" y="4709651"/>
              <a:ext cx="4739149" cy="137652"/>
            </a:xfrm>
            <a:prstGeom prst="line">
              <a:avLst/>
            </a:prstGeom>
            <a:noFill/>
            <a:ln w="19050" cap="flat" cmpd="sng" algn="ctr">
              <a:solidFill>
                <a:schemeClr val="tx1"/>
              </a:solidFill>
              <a:prstDash val="solid"/>
              <a:round/>
              <a:headEnd type="none" w="lg" len="lg"/>
              <a:tailEnd type="none" w="lg" len="lg"/>
            </a:ln>
            <a:effectLst/>
          </p:spPr>
        </p:cxnSp>
        <p:cxnSp>
          <p:nvCxnSpPr>
            <p:cNvPr id="21" name="直線コネクタ 20">
              <a:extLst>
                <a:ext uri="{FF2B5EF4-FFF2-40B4-BE49-F238E27FC236}">
                  <a16:creationId xmlns:a16="http://schemas.microsoft.com/office/drawing/2014/main" id="{1A18E829-E33E-F100-B1B5-414AF7FA70D8}"/>
                </a:ext>
              </a:extLst>
            </p:cNvPr>
            <p:cNvCxnSpPr>
              <a:cxnSpLocks/>
            </p:cNvCxnSpPr>
            <p:nvPr/>
          </p:nvCxnSpPr>
          <p:spPr bwMode="auto">
            <a:xfrm rot="780000" flipV="1">
              <a:off x="1826345" y="5572223"/>
              <a:ext cx="4739149" cy="137652"/>
            </a:xfrm>
            <a:prstGeom prst="line">
              <a:avLst/>
            </a:prstGeom>
            <a:noFill/>
            <a:ln w="19050" cap="flat" cmpd="sng" algn="ctr">
              <a:solidFill>
                <a:schemeClr val="tx1"/>
              </a:solidFill>
              <a:prstDash val="solid"/>
              <a:round/>
              <a:headEnd type="none" w="lg" len="lg"/>
              <a:tailEnd type="none" w="lg" len="lg"/>
            </a:ln>
            <a:effectLst/>
          </p:spPr>
        </p:cxnSp>
        <p:cxnSp>
          <p:nvCxnSpPr>
            <p:cNvPr id="22" name="直線コネクタ 21">
              <a:extLst>
                <a:ext uri="{FF2B5EF4-FFF2-40B4-BE49-F238E27FC236}">
                  <a16:creationId xmlns:a16="http://schemas.microsoft.com/office/drawing/2014/main" id="{89390D42-658F-63E9-98E5-4E0570D4559C}"/>
                </a:ext>
              </a:extLst>
            </p:cNvPr>
            <p:cNvCxnSpPr>
              <a:cxnSpLocks/>
            </p:cNvCxnSpPr>
            <p:nvPr/>
          </p:nvCxnSpPr>
          <p:spPr bwMode="auto">
            <a:xfrm flipV="1">
              <a:off x="2110964" y="4439836"/>
              <a:ext cx="4444181" cy="619432"/>
            </a:xfrm>
            <a:prstGeom prst="line">
              <a:avLst/>
            </a:prstGeom>
            <a:noFill/>
            <a:ln w="19050" cap="flat" cmpd="sng" algn="ctr">
              <a:solidFill>
                <a:schemeClr val="tx1"/>
              </a:solidFill>
              <a:prstDash val="solid"/>
              <a:round/>
              <a:headEnd type="none" w="lg" len="lg"/>
              <a:tailEnd type="none" w="lg" len="lg"/>
            </a:ln>
            <a:effectLst/>
          </p:spPr>
        </p:cxnSp>
        <p:cxnSp>
          <p:nvCxnSpPr>
            <p:cNvPr id="27" name="直線コネクタ 26">
              <a:extLst>
                <a:ext uri="{FF2B5EF4-FFF2-40B4-BE49-F238E27FC236}">
                  <a16:creationId xmlns:a16="http://schemas.microsoft.com/office/drawing/2014/main" id="{49F52EDB-752C-2235-6E60-DDDB70F25D0A}"/>
                </a:ext>
              </a:extLst>
            </p:cNvPr>
            <p:cNvCxnSpPr>
              <a:cxnSpLocks/>
            </p:cNvCxnSpPr>
            <p:nvPr/>
          </p:nvCxnSpPr>
          <p:spPr bwMode="auto">
            <a:xfrm flipV="1">
              <a:off x="2206656" y="4971350"/>
              <a:ext cx="4444181" cy="619432"/>
            </a:xfrm>
            <a:prstGeom prst="line">
              <a:avLst/>
            </a:prstGeom>
            <a:noFill/>
            <a:ln w="19050" cap="flat" cmpd="sng" algn="ctr">
              <a:solidFill>
                <a:schemeClr val="tx1"/>
              </a:solidFill>
              <a:prstDash val="solid"/>
              <a:round/>
              <a:headEnd type="none" w="lg" len="lg"/>
              <a:tailEnd type="none" w="lg" len="lg"/>
            </a:ln>
            <a:effectLst/>
          </p:spPr>
        </p:cxnSp>
        <p:cxnSp>
          <p:nvCxnSpPr>
            <p:cNvPr id="39" name="直線コネクタ 38">
              <a:extLst>
                <a:ext uri="{FF2B5EF4-FFF2-40B4-BE49-F238E27FC236}">
                  <a16:creationId xmlns:a16="http://schemas.microsoft.com/office/drawing/2014/main" id="{AC55CA25-F60A-CE8A-0D23-EA2FD7E2B731}"/>
                </a:ext>
              </a:extLst>
            </p:cNvPr>
            <p:cNvCxnSpPr>
              <a:cxnSpLocks/>
            </p:cNvCxnSpPr>
            <p:nvPr/>
          </p:nvCxnSpPr>
          <p:spPr bwMode="auto">
            <a:xfrm>
              <a:off x="1587942" y="4839146"/>
              <a:ext cx="14824" cy="468000"/>
            </a:xfrm>
            <a:prstGeom prst="line">
              <a:avLst/>
            </a:prstGeom>
            <a:noFill/>
            <a:ln w="12700" cap="flat" cmpd="sng" algn="ctr">
              <a:solidFill>
                <a:srgbClr val="FF0000"/>
              </a:solidFill>
              <a:prstDash val="solid"/>
              <a:round/>
              <a:headEnd type="arrow" w="sm" len="lg"/>
              <a:tailEnd type="arrow" w="sm" len="lg"/>
            </a:ln>
            <a:effectLst/>
          </p:spPr>
        </p:cxnSp>
        <p:cxnSp>
          <p:nvCxnSpPr>
            <p:cNvPr id="47" name="直線コネクタ 46">
              <a:extLst>
                <a:ext uri="{FF2B5EF4-FFF2-40B4-BE49-F238E27FC236}">
                  <a16:creationId xmlns:a16="http://schemas.microsoft.com/office/drawing/2014/main" id="{531D1CFF-81C0-B162-9A9C-5BF75D18B61B}"/>
                </a:ext>
              </a:extLst>
            </p:cNvPr>
            <p:cNvCxnSpPr>
              <a:cxnSpLocks/>
            </p:cNvCxnSpPr>
            <p:nvPr/>
          </p:nvCxnSpPr>
          <p:spPr bwMode="auto">
            <a:xfrm flipH="1">
              <a:off x="6344093" y="5216557"/>
              <a:ext cx="171413" cy="855018"/>
            </a:xfrm>
            <a:prstGeom prst="line">
              <a:avLst/>
            </a:prstGeom>
            <a:noFill/>
            <a:ln w="12700" cap="flat" cmpd="sng" algn="ctr">
              <a:solidFill>
                <a:schemeClr val="tx1"/>
              </a:solidFill>
              <a:prstDash val="solid"/>
              <a:round/>
              <a:headEnd type="arrow" w="sm" len="lg"/>
              <a:tailEnd type="arrow" w="sm" len="lg"/>
            </a:ln>
            <a:effectLst/>
          </p:spPr>
        </p:cxnSp>
        <p:sp>
          <p:nvSpPr>
            <p:cNvPr id="53" name="テキスト ボックス 52">
              <a:extLst>
                <a:ext uri="{FF2B5EF4-FFF2-40B4-BE49-F238E27FC236}">
                  <a16:creationId xmlns:a16="http://schemas.microsoft.com/office/drawing/2014/main" id="{D467A6E9-6E3A-8F1D-E4D5-3E40DE96A858}"/>
                </a:ext>
              </a:extLst>
            </p:cNvPr>
            <p:cNvSpPr txBox="1"/>
            <p:nvPr/>
          </p:nvSpPr>
          <p:spPr>
            <a:xfrm>
              <a:off x="6584950" y="4495800"/>
              <a:ext cx="221783" cy="349702"/>
            </a:xfrm>
            <a:prstGeom prst="rect">
              <a:avLst/>
            </a:prstGeom>
            <a:noFill/>
          </p:spPr>
          <p:txBody>
            <a:bodyPr wrap="none" lIns="36000" tIns="36000" rIns="36000" bIns="36000" rtlCol="0">
              <a:spAutoFit/>
            </a:bodyPr>
            <a:lstStyle/>
            <a:p>
              <a:r>
                <a:rPr kumimoji="1" lang="en-US" altLang="ja-JP" i="1" dirty="0">
                  <a:latin typeface="+mj-lt"/>
                  <a:ea typeface="+mj-ea"/>
                </a:rPr>
                <a:t>t</a:t>
              </a:r>
              <a:r>
                <a:rPr kumimoji="1" lang="en-US" altLang="ja-JP" baseline="-25000" dirty="0">
                  <a:latin typeface="+mj-lt"/>
                  <a:ea typeface="+mj-ea"/>
                </a:rPr>
                <a:t>2</a:t>
              </a:r>
              <a:endParaRPr kumimoji="1" lang="ja-JP" altLang="en-US" baseline="-25000" dirty="0">
                <a:latin typeface="+mj-lt"/>
                <a:ea typeface="+mj-ea"/>
              </a:endParaRPr>
            </a:p>
          </p:txBody>
        </p:sp>
        <p:sp>
          <p:nvSpPr>
            <p:cNvPr id="54" name="テキスト ボックス 53">
              <a:extLst>
                <a:ext uri="{FF2B5EF4-FFF2-40B4-BE49-F238E27FC236}">
                  <a16:creationId xmlns:a16="http://schemas.microsoft.com/office/drawing/2014/main" id="{E1DAF85B-6867-58B5-BBB4-921482DFB017}"/>
                </a:ext>
              </a:extLst>
            </p:cNvPr>
            <p:cNvSpPr txBox="1"/>
            <p:nvPr/>
          </p:nvSpPr>
          <p:spPr>
            <a:xfrm>
              <a:off x="6483350" y="5486400"/>
              <a:ext cx="221783" cy="349702"/>
            </a:xfrm>
            <a:prstGeom prst="rect">
              <a:avLst/>
            </a:prstGeom>
            <a:noFill/>
          </p:spPr>
          <p:txBody>
            <a:bodyPr wrap="none" lIns="36000" tIns="36000" rIns="36000" bIns="36000" rtlCol="0">
              <a:spAutoFit/>
            </a:bodyPr>
            <a:lstStyle/>
            <a:p>
              <a:r>
                <a:rPr kumimoji="1" lang="en-US" altLang="ja-JP" i="1" dirty="0">
                  <a:latin typeface="+mj-lt"/>
                  <a:ea typeface="+mj-ea"/>
                </a:rPr>
                <a:t>t</a:t>
              </a:r>
              <a:r>
                <a:rPr kumimoji="1" lang="en-US" altLang="ja-JP" baseline="-25000" dirty="0">
                  <a:latin typeface="+mj-lt"/>
                  <a:ea typeface="+mj-ea"/>
                </a:rPr>
                <a:t>3</a:t>
              </a:r>
              <a:endParaRPr kumimoji="1" lang="ja-JP" altLang="en-US" baseline="-25000" dirty="0">
                <a:latin typeface="+mj-lt"/>
                <a:ea typeface="+mj-ea"/>
              </a:endParaRPr>
            </a:p>
          </p:txBody>
        </p:sp>
        <p:sp>
          <p:nvSpPr>
            <p:cNvPr id="55" name="テキスト ボックス 54">
              <a:extLst>
                <a:ext uri="{FF2B5EF4-FFF2-40B4-BE49-F238E27FC236}">
                  <a16:creationId xmlns:a16="http://schemas.microsoft.com/office/drawing/2014/main" id="{F98293B6-87B8-4D30-8E6F-AAA7DE6684E9}"/>
                </a:ext>
              </a:extLst>
            </p:cNvPr>
            <p:cNvSpPr txBox="1"/>
            <p:nvPr/>
          </p:nvSpPr>
          <p:spPr>
            <a:xfrm>
              <a:off x="1327765" y="4874547"/>
              <a:ext cx="221783" cy="349702"/>
            </a:xfrm>
            <a:prstGeom prst="rect">
              <a:avLst/>
            </a:prstGeom>
            <a:noFill/>
          </p:spPr>
          <p:txBody>
            <a:bodyPr wrap="none" lIns="36000" tIns="36000" rIns="36000" bIns="36000" rtlCol="0">
              <a:spAutoFit/>
            </a:bodyPr>
            <a:lstStyle/>
            <a:p>
              <a:r>
                <a:rPr kumimoji="1" lang="en-US" altLang="ja-JP" i="1" dirty="0">
                  <a:solidFill>
                    <a:srgbClr val="FF0000"/>
                  </a:solidFill>
                  <a:latin typeface="+mj-lt"/>
                  <a:ea typeface="+mj-ea"/>
                </a:rPr>
                <a:t>t</a:t>
              </a:r>
              <a:r>
                <a:rPr kumimoji="1" lang="en-US" altLang="ja-JP" baseline="-25000" dirty="0">
                  <a:solidFill>
                    <a:srgbClr val="FF0000"/>
                  </a:solidFill>
                  <a:latin typeface="+mj-lt"/>
                  <a:ea typeface="+mj-ea"/>
                </a:rPr>
                <a:t>1</a:t>
              </a:r>
              <a:endParaRPr kumimoji="1" lang="ja-JP" altLang="en-US" baseline="-25000" dirty="0">
                <a:solidFill>
                  <a:srgbClr val="FF0000"/>
                </a:solidFill>
                <a:latin typeface="+mj-lt"/>
                <a:ea typeface="+mj-ea"/>
              </a:endParaRPr>
            </a:p>
          </p:txBody>
        </p:sp>
      </p:grpSp>
      <p:grpSp>
        <p:nvGrpSpPr>
          <p:cNvPr id="77" name="グループ化 76">
            <a:extLst>
              <a:ext uri="{FF2B5EF4-FFF2-40B4-BE49-F238E27FC236}">
                <a16:creationId xmlns:a16="http://schemas.microsoft.com/office/drawing/2014/main" id="{9C4C7AB6-7339-678C-8C8B-FB19620BC118}"/>
              </a:ext>
            </a:extLst>
          </p:cNvPr>
          <p:cNvGrpSpPr/>
          <p:nvPr/>
        </p:nvGrpSpPr>
        <p:grpSpPr>
          <a:xfrm>
            <a:off x="1760750" y="1226918"/>
            <a:ext cx="4738083" cy="1594825"/>
            <a:chOff x="1603434" y="1866015"/>
            <a:chExt cx="4738083" cy="1594825"/>
          </a:xfrm>
        </p:grpSpPr>
        <p:sp>
          <p:nvSpPr>
            <p:cNvPr id="59" name="フリーフォーム: 図形 58">
              <a:extLst>
                <a:ext uri="{FF2B5EF4-FFF2-40B4-BE49-F238E27FC236}">
                  <a16:creationId xmlns:a16="http://schemas.microsoft.com/office/drawing/2014/main" id="{D46EAE18-3908-B3F1-591C-88707D3049EE}"/>
                </a:ext>
              </a:extLst>
            </p:cNvPr>
            <p:cNvSpPr/>
            <p:nvPr/>
          </p:nvSpPr>
          <p:spPr bwMode="auto">
            <a:xfrm>
              <a:off x="2105361" y="2088495"/>
              <a:ext cx="3196855" cy="1372345"/>
            </a:xfrm>
            <a:custGeom>
              <a:avLst/>
              <a:gdLst>
                <a:gd name="connsiteX0" fmla="*/ 260076 w 3690694"/>
                <a:gd name="connsiteY0" fmla="*/ 487048 h 1487131"/>
                <a:gd name="connsiteX1" fmla="*/ 557788 w 3690694"/>
                <a:gd name="connsiteY1" fmla="*/ 324016 h 1487131"/>
                <a:gd name="connsiteX2" fmla="*/ 883853 w 3690694"/>
                <a:gd name="connsiteY2" fmla="*/ 359457 h 1487131"/>
                <a:gd name="connsiteX3" fmla="*/ 1209918 w 3690694"/>
                <a:gd name="connsiteY3" fmla="*/ 352369 h 1487131"/>
                <a:gd name="connsiteX4" fmla="*/ 1521807 w 3690694"/>
                <a:gd name="connsiteY4" fmla="*/ 132629 h 1487131"/>
                <a:gd name="connsiteX5" fmla="*/ 1911667 w 3690694"/>
                <a:gd name="connsiteY5" fmla="*/ 5039 h 1487131"/>
                <a:gd name="connsiteX6" fmla="*/ 2244821 w 3690694"/>
                <a:gd name="connsiteY6" fmla="*/ 54657 h 1487131"/>
                <a:gd name="connsiteX7" fmla="*/ 2613416 w 3690694"/>
                <a:gd name="connsiteY7" fmla="*/ 316927 h 1487131"/>
                <a:gd name="connsiteX8" fmla="*/ 2840244 w 3690694"/>
                <a:gd name="connsiteY8" fmla="*/ 359457 h 1487131"/>
                <a:gd name="connsiteX9" fmla="*/ 3152132 w 3690694"/>
                <a:gd name="connsiteY9" fmla="*/ 373634 h 1487131"/>
                <a:gd name="connsiteX10" fmla="*/ 3442755 w 3690694"/>
                <a:gd name="connsiteY10" fmla="*/ 274397 h 1487131"/>
                <a:gd name="connsiteX11" fmla="*/ 3442755 w 3690694"/>
                <a:gd name="connsiteY11" fmla="*/ 1373095 h 1487131"/>
                <a:gd name="connsiteX12" fmla="*/ 245900 w 3690694"/>
                <a:gd name="connsiteY12" fmla="*/ 1351829 h 1487131"/>
                <a:gd name="connsiteX13" fmla="*/ 260076 w 3690694"/>
                <a:gd name="connsiteY13" fmla="*/ 487048 h 1487131"/>
                <a:gd name="connsiteX0" fmla="*/ 14176 w 3444794"/>
                <a:gd name="connsiteY0" fmla="*/ 487048 h 1487131"/>
                <a:gd name="connsiteX1" fmla="*/ 311888 w 3444794"/>
                <a:gd name="connsiteY1" fmla="*/ 324016 h 1487131"/>
                <a:gd name="connsiteX2" fmla="*/ 637953 w 3444794"/>
                <a:gd name="connsiteY2" fmla="*/ 359457 h 1487131"/>
                <a:gd name="connsiteX3" fmla="*/ 964018 w 3444794"/>
                <a:gd name="connsiteY3" fmla="*/ 352369 h 1487131"/>
                <a:gd name="connsiteX4" fmla="*/ 1275907 w 3444794"/>
                <a:gd name="connsiteY4" fmla="*/ 132629 h 1487131"/>
                <a:gd name="connsiteX5" fmla="*/ 1665767 w 3444794"/>
                <a:gd name="connsiteY5" fmla="*/ 5039 h 1487131"/>
                <a:gd name="connsiteX6" fmla="*/ 1998921 w 3444794"/>
                <a:gd name="connsiteY6" fmla="*/ 54657 h 1487131"/>
                <a:gd name="connsiteX7" fmla="*/ 2367516 w 3444794"/>
                <a:gd name="connsiteY7" fmla="*/ 316927 h 1487131"/>
                <a:gd name="connsiteX8" fmla="*/ 2594344 w 3444794"/>
                <a:gd name="connsiteY8" fmla="*/ 359457 h 1487131"/>
                <a:gd name="connsiteX9" fmla="*/ 2906232 w 3444794"/>
                <a:gd name="connsiteY9" fmla="*/ 373634 h 1487131"/>
                <a:gd name="connsiteX10" fmla="*/ 3196855 w 3444794"/>
                <a:gd name="connsiteY10" fmla="*/ 274397 h 1487131"/>
                <a:gd name="connsiteX11" fmla="*/ 3196855 w 3444794"/>
                <a:gd name="connsiteY11" fmla="*/ 1373095 h 1487131"/>
                <a:gd name="connsiteX12" fmla="*/ 0 w 3444794"/>
                <a:gd name="connsiteY12" fmla="*/ 1351829 h 1487131"/>
                <a:gd name="connsiteX13" fmla="*/ 14176 w 3444794"/>
                <a:gd name="connsiteY13" fmla="*/ 487048 h 1487131"/>
                <a:gd name="connsiteX0" fmla="*/ 14176 w 3444794"/>
                <a:gd name="connsiteY0" fmla="*/ 487048 h 1373095"/>
                <a:gd name="connsiteX1" fmla="*/ 311888 w 3444794"/>
                <a:gd name="connsiteY1" fmla="*/ 324016 h 1373095"/>
                <a:gd name="connsiteX2" fmla="*/ 637953 w 3444794"/>
                <a:gd name="connsiteY2" fmla="*/ 359457 h 1373095"/>
                <a:gd name="connsiteX3" fmla="*/ 964018 w 3444794"/>
                <a:gd name="connsiteY3" fmla="*/ 352369 h 1373095"/>
                <a:gd name="connsiteX4" fmla="*/ 1275907 w 3444794"/>
                <a:gd name="connsiteY4" fmla="*/ 132629 h 1373095"/>
                <a:gd name="connsiteX5" fmla="*/ 1665767 w 3444794"/>
                <a:gd name="connsiteY5" fmla="*/ 5039 h 1373095"/>
                <a:gd name="connsiteX6" fmla="*/ 1998921 w 3444794"/>
                <a:gd name="connsiteY6" fmla="*/ 54657 h 1373095"/>
                <a:gd name="connsiteX7" fmla="*/ 2367516 w 3444794"/>
                <a:gd name="connsiteY7" fmla="*/ 316927 h 1373095"/>
                <a:gd name="connsiteX8" fmla="*/ 2594344 w 3444794"/>
                <a:gd name="connsiteY8" fmla="*/ 359457 h 1373095"/>
                <a:gd name="connsiteX9" fmla="*/ 2906232 w 3444794"/>
                <a:gd name="connsiteY9" fmla="*/ 373634 h 1373095"/>
                <a:gd name="connsiteX10" fmla="*/ 3196855 w 3444794"/>
                <a:gd name="connsiteY10" fmla="*/ 274397 h 1373095"/>
                <a:gd name="connsiteX11" fmla="*/ 3196855 w 3444794"/>
                <a:gd name="connsiteY11" fmla="*/ 1373095 h 1373095"/>
                <a:gd name="connsiteX12" fmla="*/ 0 w 3444794"/>
                <a:gd name="connsiteY12" fmla="*/ 1351829 h 1373095"/>
                <a:gd name="connsiteX13" fmla="*/ 14176 w 3444794"/>
                <a:gd name="connsiteY13" fmla="*/ 487048 h 1373095"/>
                <a:gd name="connsiteX0" fmla="*/ 14176 w 3196855"/>
                <a:gd name="connsiteY0" fmla="*/ 487048 h 1373095"/>
                <a:gd name="connsiteX1" fmla="*/ 311888 w 3196855"/>
                <a:gd name="connsiteY1" fmla="*/ 324016 h 1373095"/>
                <a:gd name="connsiteX2" fmla="*/ 637953 w 3196855"/>
                <a:gd name="connsiteY2" fmla="*/ 359457 h 1373095"/>
                <a:gd name="connsiteX3" fmla="*/ 964018 w 3196855"/>
                <a:gd name="connsiteY3" fmla="*/ 352369 h 1373095"/>
                <a:gd name="connsiteX4" fmla="*/ 1275907 w 3196855"/>
                <a:gd name="connsiteY4" fmla="*/ 132629 h 1373095"/>
                <a:gd name="connsiteX5" fmla="*/ 1665767 w 3196855"/>
                <a:gd name="connsiteY5" fmla="*/ 5039 h 1373095"/>
                <a:gd name="connsiteX6" fmla="*/ 1998921 w 3196855"/>
                <a:gd name="connsiteY6" fmla="*/ 54657 h 1373095"/>
                <a:gd name="connsiteX7" fmla="*/ 2367516 w 3196855"/>
                <a:gd name="connsiteY7" fmla="*/ 316927 h 1373095"/>
                <a:gd name="connsiteX8" fmla="*/ 2594344 w 3196855"/>
                <a:gd name="connsiteY8" fmla="*/ 359457 h 1373095"/>
                <a:gd name="connsiteX9" fmla="*/ 2906232 w 3196855"/>
                <a:gd name="connsiteY9" fmla="*/ 373634 h 1373095"/>
                <a:gd name="connsiteX10" fmla="*/ 3196855 w 3196855"/>
                <a:gd name="connsiteY10" fmla="*/ 274397 h 1373095"/>
                <a:gd name="connsiteX11" fmla="*/ 3196855 w 3196855"/>
                <a:gd name="connsiteY11" fmla="*/ 1373095 h 1373095"/>
                <a:gd name="connsiteX12" fmla="*/ 0 w 3196855"/>
                <a:gd name="connsiteY12" fmla="*/ 1351829 h 1373095"/>
                <a:gd name="connsiteX13" fmla="*/ 14176 w 3196855"/>
                <a:gd name="connsiteY13" fmla="*/ 487048 h 1373095"/>
                <a:gd name="connsiteX0" fmla="*/ 14176 w 3256187"/>
                <a:gd name="connsiteY0" fmla="*/ 487048 h 1373095"/>
                <a:gd name="connsiteX1" fmla="*/ 311888 w 3256187"/>
                <a:gd name="connsiteY1" fmla="*/ 324016 h 1373095"/>
                <a:gd name="connsiteX2" fmla="*/ 637953 w 3256187"/>
                <a:gd name="connsiteY2" fmla="*/ 359457 h 1373095"/>
                <a:gd name="connsiteX3" fmla="*/ 964018 w 3256187"/>
                <a:gd name="connsiteY3" fmla="*/ 352369 h 1373095"/>
                <a:gd name="connsiteX4" fmla="*/ 1275907 w 3256187"/>
                <a:gd name="connsiteY4" fmla="*/ 132629 h 1373095"/>
                <a:gd name="connsiteX5" fmla="*/ 1665767 w 3256187"/>
                <a:gd name="connsiteY5" fmla="*/ 5039 h 1373095"/>
                <a:gd name="connsiteX6" fmla="*/ 1998921 w 3256187"/>
                <a:gd name="connsiteY6" fmla="*/ 54657 h 1373095"/>
                <a:gd name="connsiteX7" fmla="*/ 2367516 w 3256187"/>
                <a:gd name="connsiteY7" fmla="*/ 316927 h 1373095"/>
                <a:gd name="connsiteX8" fmla="*/ 2594344 w 3256187"/>
                <a:gd name="connsiteY8" fmla="*/ 359457 h 1373095"/>
                <a:gd name="connsiteX9" fmla="*/ 2906232 w 3256187"/>
                <a:gd name="connsiteY9" fmla="*/ 373634 h 1373095"/>
                <a:gd name="connsiteX10" fmla="*/ 3196855 w 3256187"/>
                <a:gd name="connsiteY10" fmla="*/ 274397 h 1373095"/>
                <a:gd name="connsiteX11" fmla="*/ 3196855 w 3256187"/>
                <a:gd name="connsiteY11" fmla="*/ 1373095 h 1373095"/>
                <a:gd name="connsiteX12" fmla="*/ 0 w 3256187"/>
                <a:gd name="connsiteY12" fmla="*/ 1351829 h 1373095"/>
                <a:gd name="connsiteX13" fmla="*/ 14176 w 3256187"/>
                <a:gd name="connsiteY13" fmla="*/ 487048 h 1373095"/>
                <a:gd name="connsiteX0" fmla="*/ 14176 w 3199479"/>
                <a:gd name="connsiteY0" fmla="*/ 487048 h 1373095"/>
                <a:gd name="connsiteX1" fmla="*/ 311888 w 3199479"/>
                <a:gd name="connsiteY1" fmla="*/ 324016 h 1373095"/>
                <a:gd name="connsiteX2" fmla="*/ 637953 w 3199479"/>
                <a:gd name="connsiteY2" fmla="*/ 359457 h 1373095"/>
                <a:gd name="connsiteX3" fmla="*/ 964018 w 3199479"/>
                <a:gd name="connsiteY3" fmla="*/ 352369 h 1373095"/>
                <a:gd name="connsiteX4" fmla="*/ 1275907 w 3199479"/>
                <a:gd name="connsiteY4" fmla="*/ 132629 h 1373095"/>
                <a:gd name="connsiteX5" fmla="*/ 1665767 w 3199479"/>
                <a:gd name="connsiteY5" fmla="*/ 5039 h 1373095"/>
                <a:gd name="connsiteX6" fmla="*/ 1998921 w 3199479"/>
                <a:gd name="connsiteY6" fmla="*/ 54657 h 1373095"/>
                <a:gd name="connsiteX7" fmla="*/ 2367516 w 3199479"/>
                <a:gd name="connsiteY7" fmla="*/ 316927 h 1373095"/>
                <a:gd name="connsiteX8" fmla="*/ 2594344 w 3199479"/>
                <a:gd name="connsiteY8" fmla="*/ 359457 h 1373095"/>
                <a:gd name="connsiteX9" fmla="*/ 2906232 w 3199479"/>
                <a:gd name="connsiteY9" fmla="*/ 373634 h 1373095"/>
                <a:gd name="connsiteX10" fmla="*/ 3196855 w 3199479"/>
                <a:gd name="connsiteY10" fmla="*/ 274397 h 1373095"/>
                <a:gd name="connsiteX11" fmla="*/ 3196855 w 3199479"/>
                <a:gd name="connsiteY11" fmla="*/ 1373095 h 1373095"/>
                <a:gd name="connsiteX12" fmla="*/ 0 w 3199479"/>
                <a:gd name="connsiteY12" fmla="*/ 1351829 h 1373095"/>
                <a:gd name="connsiteX13" fmla="*/ 14176 w 3199479"/>
                <a:gd name="connsiteY13" fmla="*/ 487048 h 1373095"/>
                <a:gd name="connsiteX0" fmla="*/ 14176 w 3243585"/>
                <a:gd name="connsiteY0" fmla="*/ 487048 h 1373095"/>
                <a:gd name="connsiteX1" fmla="*/ 311888 w 3243585"/>
                <a:gd name="connsiteY1" fmla="*/ 324016 h 1373095"/>
                <a:gd name="connsiteX2" fmla="*/ 637953 w 3243585"/>
                <a:gd name="connsiteY2" fmla="*/ 359457 h 1373095"/>
                <a:gd name="connsiteX3" fmla="*/ 964018 w 3243585"/>
                <a:gd name="connsiteY3" fmla="*/ 352369 h 1373095"/>
                <a:gd name="connsiteX4" fmla="*/ 1275907 w 3243585"/>
                <a:gd name="connsiteY4" fmla="*/ 132629 h 1373095"/>
                <a:gd name="connsiteX5" fmla="*/ 1665767 w 3243585"/>
                <a:gd name="connsiteY5" fmla="*/ 5039 h 1373095"/>
                <a:gd name="connsiteX6" fmla="*/ 1998921 w 3243585"/>
                <a:gd name="connsiteY6" fmla="*/ 54657 h 1373095"/>
                <a:gd name="connsiteX7" fmla="*/ 2367516 w 3243585"/>
                <a:gd name="connsiteY7" fmla="*/ 316927 h 1373095"/>
                <a:gd name="connsiteX8" fmla="*/ 2594344 w 3243585"/>
                <a:gd name="connsiteY8" fmla="*/ 359457 h 1373095"/>
                <a:gd name="connsiteX9" fmla="*/ 2906232 w 3243585"/>
                <a:gd name="connsiteY9" fmla="*/ 373634 h 1373095"/>
                <a:gd name="connsiteX10" fmla="*/ 3196855 w 3243585"/>
                <a:gd name="connsiteY10" fmla="*/ 274397 h 1373095"/>
                <a:gd name="connsiteX11" fmla="*/ 3196855 w 3243585"/>
                <a:gd name="connsiteY11" fmla="*/ 1373095 h 1373095"/>
                <a:gd name="connsiteX12" fmla="*/ 0 w 3243585"/>
                <a:gd name="connsiteY12" fmla="*/ 1351829 h 1373095"/>
                <a:gd name="connsiteX13" fmla="*/ 14176 w 3243585"/>
                <a:gd name="connsiteY13" fmla="*/ 487048 h 1373095"/>
                <a:gd name="connsiteX0" fmla="*/ 14176 w 3196855"/>
                <a:gd name="connsiteY0" fmla="*/ 487048 h 1373095"/>
                <a:gd name="connsiteX1" fmla="*/ 311888 w 3196855"/>
                <a:gd name="connsiteY1" fmla="*/ 324016 h 1373095"/>
                <a:gd name="connsiteX2" fmla="*/ 637953 w 3196855"/>
                <a:gd name="connsiteY2" fmla="*/ 359457 h 1373095"/>
                <a:gd name="connsiteX3" fmla="*/ 964018 w 3196855"/>
                <a:gd name="connsiteY3" fmla="*/ 352369 h 1373095"/>
                <a:gd name="connsiteX4" fmla="*/ 1275907 w 3196855"/>
                <a:gd name="connsiteY4" fmla="*/ 132629 h 1373095"/>
                <a:gd name="connsiteX5" fmla="*/ 1665767 w 3196855"/>
                <a:gd name="connsiteY5" fmla="*/ 5039 h 1373095"/>
                <a:gd name="connsiteX6" fmla="*/ 1998921 w 3196855"/>
                <a:gd name="connsiteY6" fmla="*/ 54657 h 1373095"/>
                <a:gd name="connsiteX7" fmla="*/ 2367516 w 3196855"/>
                <a:gd name="connsiteY7" fmla="*/ 316927 h 1373095"/>
                <a:gd name="connsiteX8" fmla="*/ 2594344 w 3196855"/>
                <a:gd name="connsiteY8" fmla="*/ 359457 h 1373095"/>
                <a:gd name="connsiteX9" fmla="*/ 2906232 w 3196855"/>
                <a:gd name="connsiteY9" fmla="*/ 373634 h 1373095"/>
                <a:gd name="connsiteX10" fmla="*/ 3196855 w 3196855"/>
                <a:gd name="connsiteY10" fmla="*/ 274397 h 1373095"/>
                <a:gd name="connsiteX11" fmla="*/ 3196855 w 3196855"/>
                <a:gd name="connsiteY11" fmla="*/ 1373095 h 1373095"/>
                <a:gd name="connsiteX12" fmla="*/ 0 w 3196855"/>
                <a:gd name="connsiteY12" fmla="*/ 1351829 h 1373095"/>
                <a:gd name="connsiteX13" fmla="*/ 14176 w 3196855"/>
                <a:gd name="connsiteY13" fmla="*/ 487048 h 1373095"/>
                <a:gd name="connsiteX0" fmla="*/ 14176 w 3196855"/>
                <a:gd name="connsiteY0" fmla="*/ 486298 h 1372345"/>
                <a:gd name="connsiteX1" fmla="*/ 311888 w 3196855"/>
                <a:gd name="connsiteY1" fmla="*/ 323266 h 1372345"/>
                <a:gd name="connsiteX2" fmla="*/ 637953 w 3196855"/>
                <a:gd name="connsiteY2" fmla="*/ 358707 h 1372345"/>
                <a:gd name="connsiteX3" fmla="*/ 964018 w 3196855"/>
                <a:gd name="connsiteY3" fmla="*/ 351619 h 1372345"/>
                <a:gd name="connsiteX4" fmla="*/ 1275907 w 3196855"/>
                <a:gd name="connsiteY4" fmla="*/ 131879 h 1372345"/>
                <a:gd name="connsiteX5" fmla="*/ 1665767 w 3196855"/>
                <a:gd name="connsiteY5" fmla="*/ 4289 h 1372345"/>
                <a:gd name="connsiteX6" fmla="*/ 1998921 w 3196855"/>
                <a:gd name="connsiteY6" fmla="*/ 53907 h 1372345"/>
                <a:gd name="connsiteX7" fmla="*/ 2254102 w 3196855"/>
                <a:gd name="connsiteY7" fmla="*/ 280735 h 1372345"/>
                <a:gd name="connsiteX8" fmla="*/ 2594344 w 3196855"/>
                <a:gd name="connsiteY8" fmla="*/ 358707 h 1372345"/>
                <a:gd name="connsiteX9" fmla="*/ 2906232 w 3196855"/>
                <a:gd name="connsiteY9" fmla="*/ 372884 h 1372345"/>
                <a:gd name="connsiteX10" fmla="*/ 3196855 w 3196855"/>
                <a:gd name="connsiteY10" fmla="*/ 273647 h 1372345"/>
                <a:gd name="connsiteX11" fmla="*/ 3196855 w 3196855"/>
                <a:gd name="connsiteY11" fmla="*/ 1372345 h 1372345"/>
                <a:gd name="connsiteX12" fmla="*/ 0 w 3196855"/>
                <a:gd name="connsiteY12" fmla="*/ 1351079 h 1372345"/>
                <a:gd name="connsiteX13" fmla="*/ 14176 w 3196855"/>
                <a:gd name="connsiteY13" fmla="*/ 486298 h 1372345"/>
                <a:gd name="connsiteX0" fmla="*/ 66805 w 3249484"/>
                <a:gd name="connsiteY0" fmla="*/ 486298 h 1372345"/>
                <a:gd name="connsiteX1" fmla="*/ 364517 w 3249484"/>
                <a:gd name="connsiteY1" fmla="*/ 323266 h 1372345"/>
                <a:gd name="connsiteX2" fmla="*/ 690582 w 3249484"/>
                <a:gd name="connsiteY2" fmla="*/ 358707 h 1372345"/>
                <a:gd name="connsiteX3" fmla="*/ 1016647 w 3249484"/>
                <a:gd name="connsiteY3" fmla="*/ 351619 h 1372345"/>
                <a:gd name="connsiteX4" fmla="*/ 1328536 w 3249484"/>
                <a:gd name="connsiteY4" fmla="*/ 131879 h 1372345"/>
                <a:gd name="connsiteX5" fmla="*/ 1718396 w 3249484"/>
                <a:gd name="connsiteY5" fmla="*/ 4289 h 1372345"/>
                <a:gd name="connsiteX6" fmla="*/ 2051550 w 3249484"/>
                <a:gd name="connsiteY6" fmla="*/ 53907 h 1372345"/>
                <a:gd name="connsiteX7" fmla="*/ 2306731 w 3249484"/>
                <a:gd name="connsiteY7" fmla="*/ 280735 h 1372345"/>
                <a:gd name="connsiteX8" fmla="*/ 2646973 w 3249484"/>
                <a:gd name="connsiteY8" fmla="*/ 358707 h 1372345"/>
                <a:gd name="connsiteX9" fmla="*/ 2958861 w 3249484"/>
                <a:gd name="connsiteY9" fmla="*/ 372884 h 1372345"/>
                <a:gd name="connsiteX10" fmla="*/ 3249484 w 3249484"/>
                <a:gd name="connsiteY10" fmla="*/ 273647 h 1372345"/>
                <a:gd name="connsiteX11" fmla="*/ 3249484 w 3249484"/>
                <a:gd name="connsiteY11" fmla="*/ 1372345 h 1372345"/>
                <a:gd name="connsiteX12" fmla="*/ 52629 w 3249484"/>
                <a:gd name="connsiteY12" fmla="*/ 1351079 h 1372345"/>
                <a:gd name="connsiteX13" fmla="*/ 66805 w 3249484"/>
                <a:gd name="connsiteY13" fmla="*/ 486298 h 1372345"/>
                <a:gd name="connsiteX0" fmla="*/ 14176 w 3196855"/>
                <a:gd name="connsiteY0" fmla="*/ 486298 h 1372345"/>
                <a:gd name="connsiteX1" fmla="*/ 311888 w 3196855"/>
                <a:gd name="connsiteY1" fmla="*/ 323266 h 1372345"/>
                <a:gd name="connsiteX2" fmla="*/ 637953 w 3196855"/>
                <a:gd name="connsiteY2" fmla="*/ 358707 h 1372345"/>
                <a:gd name="connsiteX3" fmla="*/ 964018 w 3196855"/>
                <a:gd name="connsiteY3" fmla="*/ 351619 h 1372345"/>
                <a:gd name="connsiteX4" fmla="*/ 1275907 w 3196855"/>
                <a:gd name="connsiteY4" fmla="*/ 131879 h 1372345"/>
                <a:gd name="connsiteX5" fmla="*/ 1665767 w 3196855"/>
                <a:gd name="connsiteY5" fmla="*/ 4289 h 1372345"/>
                <a:gd name="connsiteX6" fmla="*/ 1998921 w 3196855"/>
                <a:gd name="connsiteY6" fmla="*/ 53907 h 1372345"/>
                <a:gd name="connsiteX7" fmla="*/ 2254102 w 3196855"/>
                <a:gd name="connsiteY7" fmla="*/ 280735 h 1372345"/>
                <a:gd name="connsiteX8" fmla="*/ 2594344 w 3196855"/>
                <a:gd name="connsiteY8" fmla="*/ 358707 h 1372345"/>
                <a:gd name="connsiteX9" fmla="*/ 2906232 w 3196855"/>
                <a:gd name="connsiteY9" fmla="*/ 372884 h 1372345"/>
                <a:gd name="connsiteX10" fmla="*/ 3196855 w 3196855"/>
                <a:gd name="connsiteY10" fmla="*/ 273647 h 1372345"/>
                <a:gd name="connsiteX11" fmla="*/ 3196855 w 3196855"/>
                <a:gd name="connsiteY11" fmla="*/ 1372345 h 1372345"/>
                <a:gd name="connsiteX12" fmla="*/ 0 w 3196855"/>
                <a:gd name="connsiteY12" fmla="*/ 1351079 h 1372345"/>
                <a:gd name="connsiteX13" fmla="*/ 14176 w 3196855"/>
                <a:gd name="connsiteY13" fmla="*/ 486298 h 1372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96855" h="1372345">
                  <a:moveTo>
                    <a:pt x="14176" y="486298"/>
                  </a:moveTo>
                  <a:cubicBezTo>
                    <a:pt x="158306" y="371703"/>
                    <a:pt x="207925" y="344531"/>
                    <a:pt x="311888" y="323266"/>
                  </a:cubicBezTo>
                  <a:cubicBezTo>
                    <a:pt x="415851" y="302001"/>
                    <a:pt x="529265" y="353981"/>
                    <a:pt x="637953" y="358707"/>
                  </a:cubicBezTo>
                  <a:cubicBezTo>
                    <a:pt x="746641" y="363433"/>
                    <a:pt x="857692" y="389424"/>
                    <a:pt x="964018" y="351619"/>
                  </a:cubicBezTo>
                  <a:cubicBezTo>
                    <a:pt x="1070344" y="313814"/>
                    <a:pt x="1158949" y="189767"/>
                    <a:pt x="1275907" y="131879"/>
                  </a:cubicBezTo>
                  <a:cubicBezTo>
                    <a:pt x="1392865" y="73991"/>
                    <a:pt x="1545265" y="17284"/>
                    <a:pt x="1665767" y="4289"/>
                  </a:cubicBezTo>
                  <a:cubicBezTo>
                    <a:pt x="1786269" y="-8706"/>
                    <a:pt x="1900865" y="7833"/>
                    <a:pt x="1998921" y="53907"/>
                  </a:cubicBezTo>
                  <a:cubicBezTo>
                    <a:pt x="2096977" y="99981"/>
                    <a:pt x="2154865" y="229935"/>
                    <a:pt x="2254102" y="280735"/>
                  </a:cubicBezTo>
                  <a:cubicBezTo>
                    <a:pt x="2353339" y="331535"/>
                    <a:pt x="2485656" y="343349"/>
                    <a:pt x="2594344" y="358707"/>
                  </a:cubicBezTo>
                  <a:cubicBezTo>
                    <a:pt x="2703032" y="374065"/>
                    <a:pt x="2805814" y="387061"/>
                    <a:pt x="2906232" y="372884"/>
                  </a:cubicBezTo>
                  <a:cubicBezTo>
                    <a:pt x="3006650" y="358707"/>
                    <a:pt x="3091712" y="319721"/>
                    <a:pt x="3196855" y="273647"/>
                  </a:cubicBezTo>
                  <a:lnTo>
                    <a:pt x="3196855" y="1372345"/>
                  </a:lnTo>
                  <a:lnTo>
                    <a:pt x="0" y="1351079"/>
                  </a:lnTo>
                  <a:lnTo>
                    <a:pt x="14176" y="486298"/>
                  </a:lnTo>
                  <a:close/>
                </a:path>
              </a:pathLst>
            </a:custGeom>
            <a:solidFill>
              <a:srgbClr val="D6E3FF"/>
            </a:solidFill>
            <a:ln w="57150" cap="flat" cmpd="sng" algn="ctr">
              <a:solidFill>
                <a:schemeClr val="tx2">
                  <a:lumMod val="75000"/>
                  <a:lumOff val="2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0" name="正方形/長方形 59">
              <a:extLst>
                <a:ext uri="{FF2B5EF4-FFF2-40B4-BE49-F238E27FC236}">
                  <a16:creationId xmlns:a16="http://schemas.microsoft.com/office/drawing/2014/main" id="{89DC0551-1EE1-248E-A56A-526368B8748D}"/>
                </a:ext>
              </a:extLst>
            </p:cNvPr>
            <p:cNvSpPr/>
            <p:nvPr/>
          </p:nvSpPr>
          <p:spPr bwMode="auto">
            <a:xfrm rot="21480000">
              <a:off x="1603434" y="1986459"/>
              <a:ext cx="4237703" cy="652919"/>
            </a:xfrm>
            <a:prstGeom prst="rect">
              <a:avLst/>
            </a:prstGeom>
            <a:solidFill>
              <a:srgbClr val="E9F6DC">
                <a:alpha val="50196"/>
              </a:srgbClr>
            </a:solidFill>
            <a:ln w="28575" cap="flat" cmpd="sng" algn="ctr">
              <a:solidFill>
                <a:schemeClr val="accent6">
                  <a:lumMod val="7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73" name="直線コネクタ 72">
              <a:extLst>
                <a:ext uri="{FF2B5EF4-FFF2-40B4-BE49-F238E27FC236}">
                  <a16:creationId xmlns:a16="http://schemas.microsoft.com/office/drawing/2014/main" id="{7B98818A-39B3-5FD9-0866-9D46B761739C}"/>
                </a:ext>
              </a:extLst>
            </p:cNvPr>
            <p:cNvCxnSpPr>
              <a:cxnSpLocks/>
            </p:cNvCxnSpPr>
            <p:nvPr/>
          </p:nvCxnSpPr>
          <p:spPr bwMode="auto">
            <a:xfrm flipH="1" flipV="1">
              <a:off x="6055153" y="1866015"/>
              <a:ext cx="25978" cy="684000"/>
            </a:xfrm>
            <a:prstGeom prst="line">
              <a:avLst/>
            </a:prstGeom>
            <a:noFill/>
            <a:ln w="12700" cap="flat" cmpd="sng" algn="ctr">
              <a:solidFill>
                <a:schemeClr val="tx1"/>
              </a:solidFill>
              <a:prstDash val="solid"/>
              <a:round/>
              <a:headEnd type="arrow" w="sm" len="lg"/>
              <a:tailEnd type="arrow" w="sm" len="lg"/>
            </a:ln>
            <a:effectLst/>
          </p:spPr>
        </p:cxnSp>
        <p:sp>
          <p:nvSpPr>
            <p:cNvPr id="74" name="テキスト ボックス 73">
              <a:extLst>
                <a:ext uri="{FF2B5EF4-FFF2-40B4-BE49-F238E27FC236}">
                  <a16:creationId xmlns:a16="http://schemas.microsoft.com/office/drawing/2014/main" id="{3D3820D1-B638-7602-4108-E687A7192CCC}"/>
                </a:ext>
              </a:extLst>
            </p:cNvPr>
            <p:cNvSpPr txBox="1"/>
            <p:nvPr/>
          </p:nvSpPr>
          <p:spPr>
            <a:xfrm>
              <a:off x="6127750" y="2042651"/>
              <a:ext cx="213767" cy="349702"/>
            </a:xfrm>
            <a:prstGeom prst="rect">
              <a:avLst/>
            </a:prstGeom>
            <a:noFill/>
          </p:spPr>
          <p:txBody>
            <a:bodyPr wrap="none" lIns="36000" tIns="36000" rIns="36000" bIns="36000" rtlCol="0">
              <a:spAutoFit/>
            </a:bodyPr>
            <a:lstStyle/>
            <a:p>
              <a:r>
                <a:rPr kumimoji="1" lang="en-US" altLang="ja-JP" i="1" dirty="0">
                  <a:latin typeface="+mj-lt"/>
                  <a:ea typeface="+mj-ea"/>
                </a:rPr>
                <a:t>T</a:t>
              </a:r>
              <a:endParaRPr kumimoji="1" lang="ja-JP" altLang="en-US" baseline="-25000" dirty="0">
                <a:latin typeface="+mj-lt"/>
                <a:ea typeface="+mj-ea"/>
              </a:endParaRPr>
            </a:p>
          </p:txBody>
        </p:sp>
      </p:grpSp>
      <p:sp>
        <p:nvSpPr>
          <p:cNvPr id="2" name="テキスト ボックス 1">
            <a:extLst>
              <a:ext uri="{FF2B5EF4-FFF2-40B4-BE49-F238E27FC236}">
                <a16:creationId xmlns:a16="http://schemas.microsoft.com/office/drawing/2014/main" id="{23456334-DA48-8C0F-C319-5CC9140ECFC9}"/>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36672544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3474" name="Rectangle 2"/>
          <p:cNvSpPr>
            <a:spLocks noGrp="1" noChangeArrowheads="1"/>
          </p:cNvSpPr>
          <p:nvPr>
            <p:ph type="title"/>
          </p:nvPr>
        </p:nvSpPr>
        <p:spPr/>
        <p:txBody>
          <a:bodyPr/>
          <a:lstStyle/>
          <a:p>
            <a:pPr eaLnBrk="1" hangingPunct="1">
              <a:defRPr/>
            </a:pPr>
            <a:r>
              <a:rPr lang="ja-JP" altLang="en-US" dirty="0"/>
              <a:t>メモ作画：データム系</a:t>
            </a:r>
          </a:p>
        </p:txBody>
      </p:sp>
      <p:sp>
        <p:nvSpPr>
          <p:cNvPr id="27650" name="日付プレースホルダ 3"/>
          <p:cNvSpPr>
            <a:spLocks noGrp="1"/>
          </p:cNvSpPr>
          <p:nvPr>
            <p:ph type="dt" sz="half" idx="10"/>
          </p:nvPr>
        </p:nvSpPr>
        <p:spPr/>
        <p:txBody>
          <a:bodyPr/>
          <a:lstStyle/>
          <a:p>
            <a:pPr>
              <a:defRPr/>
            </a:pPr>
            <a:r>
              <a:rPr lang="en-US" altLang="ja-JP"/>
              <a:t>2022-7-21</a:t>
            </a:r>
          </a:p>
        </p:txBody>
      </p:sp>
      <p:sp>
        <p:nvSpPr>
          <p:cNvPr id="27651"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27652" name="スライド番号プレースホルダ 5"/>
          <p:cNvSpPr>
            <a:spLocks noGrp="1"/>
          </p:cNvSpPr>
          <p:nvPr>
            <p:ph type="sldNum" sz="quarter" idx="12"/>
          </p:nvPr>
        </p:nvSpPr>
        <p:spPr/>
        <p:txBody>
          <a:bodyPr/>
          <a:lstStyle/>
          <a:p>
            <a:pPr>
              <a:defRPr/>
            </a:pPr>
            <a:fld id="{C2FFD54A-E66A-434F-A72C-E78BB935C9F3}" type="slidenum">
              <a:rPr lang="en-US" altLang="ja-JP" smtClean="0"/>
              <a:pPr>
                <a:defRPr/>
              </a:pPr>
              <a:t>43</a:t>
            </a:fld>
            <a:endParaRPr lang="en-US" altLang="ja-JP"/>
          </a:p>
        </p:txBody>
      </p:sp>
      <p:grpSp>
        <p:nvGrpSpPr>
          <p:cNvPr id="873498" name="グループ化 873497">
            <a:extLst>
              <a:ext uri="{FF2B5EF4-FFF2-40B4-BE49-F238E27FC236}">
                <a16:creationId xmlns:a16="http://schemas.microsoft.com/office/drawing/2014/main" id="{8D892101-BF5E-3880-8495-2DF4DB2C581D}"/>
              </a:ext>
            </a:extLst>
          </p:cNvPr>
          <p:cNvGrpSpPr/>
          <p:nvPr/>
        </p:nvGrpSpPr>
        <p:grpSpPr>
          <a:xfrm>
            <a:off x="6137893" y="2699342"/>
            <a:ext cx="252000" cy="432289"/>
            <a:chOff x="6137893" y="2699342"/>
            <a:chExt cx="252000" cy="432289"/>
          </a:xfrm>
        </p:grpSpPr>
        <p:grpSp>
          <p:nvGrpSpPr>
            <p:cNvPr id="26" name="グループ化 25">
              <a:extLst>
                <a:ext uri="{FF2B5EF4-FFF2-40B4-BE49-F238E27FC236}">
                  <a16:creationId xmlns:a16="http://schemas.microsoft.com/office/drawing/2014/main" id="{72C43B11-A501-3ADD-C34B-1EACF6134FBB}"/>
                </a:ext>
              </a:extLst>
            </p:cNvPr>
            <p:cNvGrpSpPr/>
            <p:nvPr/>
          </p:nvGrpSpPr>
          <p:grpSpPr>
            <a:xfrm flipH="1">
              <a:off x="6177903" y="2699342"/>
              <a:ext cx="144000" cy="392277"/>
              <a:chOff x="2603776" y="4845450"/>
              <a:chExt cx="144000" cy="392277"/>
            </a:xfrm>
          </p:grpSpPr>
          <p:sp>
            <p:nvSpPr>
              <p:cNvPr id="27" name="二等辺三角形 26">
                <a:extLst>
                  <a:ext uri="{FF2B5EF4-FFF2-40B4-BE49-F238E27FC236}">
                    <a16:creationId xmlns:a16="http://schemas.microsoft.com/office/drawing/2014/main" id="{34780690-F197-F9FE-D46B-93126910C704}"/>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8" name="直線コネクタ 27">
                <a:extLst>
                  <a:ext uri="{FF2B5EF4-FFF2-40B4-BE49-F238E27FC236}">
                    <a16:creationId xmlns:a16="http://schemas.microsoft.com/office/drawing/2014/main" id="{2B0B2300-6BEE-CF18-BF8D-B11CD5AF0959}"/>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29" name="正方形/長方形 28">
              <a:extLst>
                <a:ext uri="{FF2B5EF4-FFF2-40B4-BE49-F238E27FC236}">
                  <a16:creationId xmlns:a16="http://schemas.microsoft.com/office/drawing/2014/main" id="{FF76C587-2999-D39C-4FC3-889CCE5F28E3}"/>
                </a:ext>
              </a:extLst>
            </p:cNvPr>
            <p:cNvSpPr>
              <a:spLocks noChangeAspect="1"/>
            </p:cNvSpPr>
            <p:nvPr/>
          </p:nvSpPr>
          <p:spPr bwMode="auto">
            <a:xfrm>
              <a:off x="6137893" y="2879631"/>
              <a:ext cx="252000" cy="252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873497" name="グループ化 873496">
            <a:extLst>
              <a:ext uri="{FF2B5EF4-FFF2-40B4-BE49-F238E27FC236}">
                <a16:creationId xmlns:a16="http://schemas.microsoft.com/office/drawing/2014/main" id="{9A410F76-D85E-4252-0F7C-8B8BA55F973F}"/>
              </a:ext>
            </a:extLst>
          </p:cNvPr>
          <p:cNvGrpSpPr/>
          <p:nvPr/>
        </p:nvGrpSpPr>
        <p:grpSpPr>
          <a:xfrm>
            <a:off x="4151705" y="1043466"/>
            <a:ext cx="484137" cy="252000"/>
            <a:chOff x="4151705" y="1043466"/>
            <a:chExt cx="484137" cy="252000"/>
          </a:xfrm>
        </p:grpSpPr>
        <p:grpSp>
          <p:nvGrpSpPr>
            <p:cNvPr id="30" name="グループ化 29">
              <a:extLst>
                <a:ext uri="{FF2B5EF4-FFF2-40B4-BE49-F238E27FC236}">
                  <a16:creationId xmlns:a16="http://schemas.microsoft.com/office/drawing/2014/main" id="{81A0CCA9-E999-47C8-CD2B-67DD103CA824}"/>
                </a:ext>
              </a:extLst>
            </p:cNvPr>
            <p:cNvGrpSpPr/>
            <p:nvPr/>
          </p:nvGrpSpPr>
          <p:grpSpPr>
            <a:xfrm rot="5400000" flipH="1">
              <a:off x="4367704" y="973327"/>
              <a:ext cx="144000" cy="392277"/>
              <a:chOff x="2603776" y="4845450"/>
              <a:chExt cx="144000" cy="392277"/>
            </a:xfrm>
          </p:grpSpPr>
          <p:sp>
            <p:nvSpPr>
              <p:cNvPr id="31" name="二等辺三角形 30">
                <a:extLst>
                  <a:ext uri="{FF2B5EF4-FFF2-40B4-BE49-F238E27FC236}">
                    <a16:creationId xmlns:a16="http://schemas.microsoft.com/office/drawing/2014/main" id="{6D292969-ED4A-99D7-0A2A-38CCFBC451FD}"/>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7648" name="直線コネクタ 27647">
                <a:extLst>
                  <a:ext uri="{FF2B5EF4-FFF2-40B4-BE49-F238E27FC236}">
                    <a16:creationId xmlns:a16="http://schemas.microsoft.com/office/drawing/2014/main" id="{C40DBB14-5FF3-96D8-CB01-F65ED35EAD72}"/>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27649" name="正方形/長方形 27648">
              <a:extLst>
                <a:ext uri="{FF2B5EF4-FFF2-40B4-BE49-F238E27FC236}">
                  <a16:creationId xmlns:a16="http://schemas.microsoft.com/office/drawing/2014/main" id="{9EEEDF76-8520-78C8-71AE-77695B877B21}"/>
                </a:ext>
              </a:extLst>
            </p:cNvPr>
            <p:cNvSpPr>
              <a:spLocks noChangeAspect="1"/>
            </p:cNvSpPr>
            <p:nvPr/>
          </p:nvSpPr>
          <p:spPr bwMode="auto">
            <a:xfrm>
              <a:off x="4151705" y="104346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873514" name="グループ化 873513">
            <a:extLst>
              <a:ext uri="{FF2B5EF4-FFF2-40B4-BE49-F238E27FC236}">
                <a16:creationId xmlns:a16="http://schemas.microsoft.com/office/drawing/2014/main" id="{57F5CC60-4352-7036-B64A-6F267146BF59}"/>
              </a:ext>
            </a:extLst>
          </p:cNvPr>
          <p:cNvGrpSpPr/>
          <p:nvPr/>
        </p:nvGrpSpPr>
        <p:grpSpPr>
          <a:xfrm>
            <a:off x="4175240" y="809778"/>
            <a:ext cx="4472965" cy="2304000"/>
            <a:chOff x="4172737" y="884112"/>
            <a:chExt cx="4472965" cy="2304000"/>
          </a:xfrm>
        </p:grpSpPr>
        <p:sp>
          <p:nvSpPr>
            <p:cNvPr id="2" name="正方形/長方形 1">
              <a:extLst>
                <a:ext uri="{FF2B5EF4-FFF2-40B4-BE49-F238E27FC236}">
                  <a16:creationId xmlns:a16="http://schemas.microsoft.com/office/drawing/2014/main" id="{52CAB3C3-A592-27D1-B1B9-A21579CDAAC0}"/>
                </a:ext>
              </a:extLst>
            </p:cNvPr>
            <p:cNvSpPr/>
            <p:nvPr/>
          </p:nvSpPr>
          <p:spPr bwMode="auto">
            <a:xfrm>
              <a:off x="4641739" y="884112"/>
              <a:ext cx="2880000" cy="180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 name="正方形/長方形 2">
              <a:extLst>
                <a:ext uri="{FF2B5EF4-FFF2-40B4-BE49-F238E27FC236}">
                  <a16:creationId xmlns:a16="http://schemas.microsoft.com/office/drawing/2014/main" id="{56065365-F80F-9572-3A5C-C81CE55D5DEC}"/>
                </a:ext>
              </a:extLst>
            </p:cNvPr>
            <p:cNvSpPr/>
            <p:nvPr/>
          </p:nvSpPr>
          <p:spPr bwMode="auto">
            <a:xfrm rot="16200000">
              <a:off x="7289963" y="1424112"/>
              <a:ext cx="1800000" cy="72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873472" name="グループ化 873471">
              <a:extLst>
                <a:ext uri="{FF2B5EF4-FFF2-40B4-BE49-F238E27FC236}">
                  <a16:creationId xmlns:a16="http://schemas.microsoft.com/office/drawing/2014/main" id="{77787F13-7AFC-1E26-C4A2-C4EAE3C1F576}"/>
                </a:ext>
              </a:extLst>
            </p:cNvPr>
            <p:cNvGrpSpPr/>
            <p:nvPr/>
          </p:nvGrpSpPr>
          <p:grpSpPr>
            <a:xfrm>
              <a:off x="8105317" y="2888776"/>
              <a:ext cx="444646" cy="252000"/>
              <a:chOff x="6851014" y="2465953"/>
              <a:chExt cx="444646" cy="252000"/>
            </a:xfrm>
          </p:grpSpPr>
          <p:grpSp>
            <p:nvGrpSpPr>
              <p:cNvPr id="4" name="グループ化 3">
                <a:extLst>
                  <a:ext uri="{FF2B5EF4-FFF2-40B4-BE49-F238E27FC236}">
                    <a16:creationId xmlns:a16="http://schemas.microsoft.com/office/drawing/2014/main" id="{94E77EBD-B139-2599-C2A8-6CB4F532E61A}"/>
                  </a:ext>
                </a:extLst>
              </p:cNvPr>
              <p:cNvGrpSpPr/>
              <p:nvPr/>
            </p:nvGrpSpPr>
            <p:grpSpPr>
              <a:xfrm rot="5400000" flipH="1">
                <a:off x="7027522" y="2395814"/>
                <a:ext cx="144000" cy="392277"/>
                <a:chOff x="2603776" y="4845450"/>
                <a:chExt cx="144000" cy="392277"/>
              </a:xfrm>
            </p:grpSpPr>
            <p:sp>
              <p:nvSpPr>
                <p:cNvPr id="5" name="二等辺三角形 4">
                  <a:extLst>
                    <a:ext uri="{FF2B5EF4-FFF2-40B4-BE49-F238E27FC236}">
                      <a16:creationId xmlns:a16="http://schemas.microsoft.com/office/drawing/2014/main" id="{0EA92F70-0A17-B0EC-5267-1A6AC086A6D7}"/>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 name="直線コネクタ 5">
                  <a:extLst>
                    <a:ext uri="{FF2B5EF4-FFF2-40B4-BE49-F238E27FC236}">
                      <a16:creationId xmlns:a16="http://schemas.microsoft.com/office/drawing/2014/main" id="{CECEE443-58DE-6EB5-0995-346D286A1EC4}"/>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7" name="正方形/長方形 6">
                <a:extLst>
                  <a:ext uri="{FF2B5EF4-FFF2-40B4-BE49-F238E27FC236}">
                    <a16:creationId xmlns:a16="http://schemas.microsoft.com/office/drawing/2014/main" id="{9B5EF491-15EA-16A0-7CF9-A49461355D49}"/>
                  </a:ext>
                </a:extLst>
              </p:cNvPr>
              <p:cNvSpPr>
                <a:spLocks noChangeAspect="1"/>
              </p:cNvSpPr>
              <p:nvPr/>
            </p:nvSpPr>
            <p:spPr bwMode="auto">
              <a:xfrm>
                <a:off x="6851014" y="246595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8" name="円/楕円 65">
              <a:extLst>
                <a:ext uri="{FF2B5EF4-FFF2-40B4-BE49-F238E27FC236}">
                  <a16:creationId xmlns:a16="http://schemas.microsoft.com/office/drawing/2014/main" id="{B2782CB5-D043-BB24-E01D-B0F1139F437E}"/>
                </a:ext>
              </a:extLst>
            </p:cNvPr>
            <p:cNvSpPr>
              <a:spLocks noChangeAspect="1"/>
            </p:cNvSpPr>
            <p:nvPr/>
          </p:nvSpPr>
          <p:spPr bwMode="auto">
            <a:xfrm>
              <a:off x="5256087" y="1701086"/>
              <a:ext cx="540000" cy="540000"/>
            </a:xfrm>
            <a:prstGeom prst="ellipse">
              <a:avLst/>
            </a:prstGeom>
            <a:noFill/>
            <a:ln w="222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 name="直線コネクタ 8">
              <a:extLst>
                <a:ext uri="{FF2B5EF4-FFF2-40B4-BE49-F238E27FC236}">
                  <a16:creationId xmlns:a16="http://schemas.microsoft.com/office/drawing/2014/main" id="{5357224E-33D5-0257-0157-6138846DA515}"/>
                </a:ext>
              </a:extLst>
            </p:cNvPr>
            <p:cNvCxnSpPr>
              <a:cxnSpLocks/>
            </p:cNvCxnSpPr>
            <p:nvPr/>
          </p:nvCxnSpPr>
          <p:spPr bwMode="auto">
            <a:xfrm flipV="1">
              <a:off x="4480522" y="1964112"/>
              <a:ext cx="0" cy="720000"/>
            </a:xfrm>
            <a:prstGeom prst="line">
              <a:avLst/>
            </a:prstGeom>
            <a:noFill/>
            <a:ln w="12700" cap="flat" cmpd="sng" algn="ctr">
              <a:solidFill>
                <a:schemeClr val="tx1"/>
              </a:solidFill>
              <a:prstDash val="solid"/>
              <a:round/>
              <a:headEnd type="arrow" w="sm" len="lg"/>
              <a:tailEnd type="arrow" w="sm" len="lg"/>
            </a:ln>
            <a:effectLst/>
          </p:spPr>
        </p:cxnSp>
        <p:cxnSp>
          <p:nvCxnSpPr>
            <p:cNvPr id="10" name="直線コネクタ 9">
              <a:extLst>
                <a:ext uri="{FF2B5EF4-FFF2-40B4-BE49-F238E27FC236}">
                  <a16:creationId xmlns:a16="http://schemas.microsoft.com/office/drawing/2014/main" id="{80F64A31-BDF9-C217-3AE9-14C5195F21C2}"/>
                </a:ext>
              </a:extLst>
            </p:cNvPr>
            <p:cNvCxnSpPr>
              <a:cxnSpLocks/>
            </p:cNvCxnSpPr>
            <p:nvPr/>
          </p:nvCxnSpPr>
          <p:spPr bwMode="auto">
            <a:xfrm flipH="1">
              <a:off x="4402482" y="1971975"/>
              <a:ext cx="1505646" cy="0"/>
            </a:xfrm>
            <a:prstGeom prst="line">
              <a:avLst/>
            </a:prstGeom>
            <a:noFill/>
            <a:ln w="12700" cap="flat" cmpd="sng" algn="ctr">
              <a:solidFill>
                <a:schemeClr val="tx1"/>
              </a:solidFill>
              <a:prstDash val="lgDashDot"/>
              <a:round/>
              <a:headEnd type="none" w="sm" len="lg"/>
              <a:tailEnd type="none" w="sm" len="lg"/>
            </a:ln>
            <a:effectLst/>
          </p:spPr>
        </p:cxnSp>
        <p:cxnSp>
          <p:nvCxnSpPr>
            <p:cNvPr id="11" name="直線コネクタ 10">
              <a:extLst>
                <a:ext uri="{FF2B5EF4-FFF2-40B4-BE49-F238E27FC236}">
                  <a16:creationId xmlns:a16="http://schemas.microsoft.com/office/drawing/2014/main" id="{3AED3FAF-9A2C-C156-343C-5AF962151063}"/>
                </a:ext>
              </a:extLst>
            </p:cNvPr>
            <p:cNvCxnSpPr>
              <a:cxnSpLocks/>
            </p:cNvCxnSpPr>
            <p:nvPr/>
          </p:nvCxnSpPr>
          <p:spPr bwMode="auto">
            <a:xfrm flipH="1">
              <a:off x="4397039" y="2684112"/>
              <a:ext cx="238803" cy="0"/>
            </a:xfrm>
            <a:prstGeom prst="line">
              <a:avLst/>
            </a:prstGeom>
            <a:noFill/>
            <a:ln w="12700" cap="flat" cmpd="sng" algn="ctr">
              <a:solidFill>
                <a:schemeClr val="tx1"/>
              </a:solidFill>
              <a:prstDash val="solid"/>
              <a:round/>
              <a:headEnd type="none" w="sm" len="lg"/>
              <a:tailEnd type="none" w="sm" len="lg"/>
            </a:ln>
            <a:effectLst/>
          </p:spPr>
        </p:cxnSp>
        <p:cxnSp>
          <p:nvCxnSpPr>
            <p:cNvPr id="12" name="直線コネクタ 11">
              <a:extLst>
                <a:ext uri="{FF2B5EF4-FFF2-40B4-BE49-F238E27FC236}">
                  <a16:creationId xmlns:a16="http://schemas.microsoft.com/office/drawing/2014/main" id="{5FF3CA02-0775-BD38-26E8-01C2D3C83C34}"/>
                </a:ext>
              </a:extLst>
            </p:cNvPr>
            <p:cNvCxnSpPr>
              <a:cxnSpLocks/>
            </p:cNvCxnSpPr>
            <p:nvPr/>
          </p:nvCxnSpPr>
          <p:spPr bwMode="auto">
            <a:xfrm>
              <a:off x="5526976" y="1573615"/>
              <a:ext cx="0" cy="1558016"/>
            </a:xfrm>
            <a:prstGeom prst="line">
              <a:avLst/>
            </a:prstGeom>
            <a:noFill/>
            <a:ln w="12700" cap="flat" cmpd="sng" algn="ctr">
              <a:solidFill>
                <a:schemeClr val="tx1"/>
              </a:solidFill>
              <a:prstDash val="lgDashDot"/>
              <a:round/>
              <a:headEnd type="none" w="sm" len="lg"/>
              <a:tailEnd type="none" w="sm" len="lg"/>
            </a:ln>
            <a:effectLst/>
          </p:spPr>
        </p:cxnSp>
        <p:cxnSp>
          <p:nvCxnSpPr>
            <p:cNvPr id="13" name="直線コネクタ 12">
              <a:extLst>
                <a:ext uri="{FF2B5EF4-FFF2-40B4-BE49-F238E27FC236}">
                  <a16:creationId xmlns:a16="http://schemas.microsoft.com/office/drawing/2014/main" id="{23ACDF42-B815-6E9B-93F7-8E1F5B6BB01D}"/>
                </a:ext>
              </a:extLst>
            </p:cNvPr>
            <p:cNvCxnSpPr/>
            <p:nvPr/>
          </p:nvCxnSpPr>
          <p:spPr bwMode="auto">
            <a:xfrm>
              <a:off x="4635842" y="3057854"/>
              <a:ext cx="900000" cy="0"/>
            </a:xfrm>
            <a:prstGeom prst="line">
              <a:avLst/>
            </a:prstGeom>
            <a:noFill/>
            <a:ln w="12700" cap="flat" cmpd="sng" algn="ctr">
              <a:solidFill>
                <a:schemeClr val="tx1"/>
              </a:solidFill>
              <a:prstDash val="solid"/>
              <a:round/>
              <a:headEnd type="arrow" w="sm" len="lg"/>
              <a:tailEnd type="arrow" w="sm" len="lg"/>
            </a:ln>
            <a:effectLst/>
          </p:spPr>
        </p:cxnSp>
        <p:cxnSp>
          <p:nvCxnSpPr>
            <p:cNvPr id="14" name="直線コネクタ 13">
              <a:extLst>
                <a:ext uri="{FF2B5EF4-FFF2-40B4-BE49-F238E27FC236}">
                  <a16:creationId xmlns:a16="http://schemas.microsoft.com/office/drawing/2014/main" id="{11B46A55-D16B-1B90-55A6-88D24C3E0307}"/>
                </a:ext>
              </a:extLst>
            </p:cNvPr>
            <p:cNvCxnSpPr>
              <a:cxnSpLocks/>
            </p:cNvCxnSpPr>
            <p:nvPr/>
          </p:nvCxnSpPr>
          <p:spPr bwMode="auto">
            <a:xfrm>
              <a:off x="4641740" y="2684112"/>
              <a:ext cx="0" cy="504000"/>
            </a:xfrm>
            <a:prstGeom prst="line">
              <a:avLst/>
            </a:prstGeom>
            <a:noFill/>
            <a:ln w="12700" cap="flat" cmpd="sng" algn="ctr">
              <a:solidFill>
                <a:schemeClr val="tx1"/>
              </a:solidFill>
              <a:prstDash val="solid"/>
              <a:round/>
              <a:headEnd type="none" w="sm" len="lg"/>
              <a:tailEnd type="none" w="sm" len="lg"/>
            </a:ln>
            <a:effectLst/>
          </p:spPr>
        </p:cxnSp>
        <p:sp>
          <p:nvSpPr>
            <p:cNvPr id="15" name="正方形/長方形 14">
              <a:extLst>
                <a:ext uri="{FF2B5EF4-FFF2-40B4-BE49-F238E27FC236}">
                  <a16:creationId xmlns:a16="http://schemas.microsoft.com/office/drawing/2014/main" id="{10682C11-E623-9E85-AF95-324A6C4424E4}"/>
                </a:ext>
              </a:extLst>
            </p:cNvPr>
            <p:cNvSpPr>
              <a:spLocks/>
            </p:cNvSpPr>
            <p:nvPr/>
          </p:nvSpPr>
          <p:spPr bwMode="auto">
            <a:xfrm>
              <a:off x="4850926" y="2764100"/>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50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6" name="正方形/長方形 15">
              <a:extLst>
                <a:ext uri="{FF2B5EF4-FFF2-40B4-BE49-F238E27FC236}">
                  <a16:creationId xmlns:a16="http://schemas.microsoft.com/office/drawing/2014/main" id="{8E744458-0D87-B563-CBBC-06DBC040EA90}"/>
                </a:ext>
              </a:extLst>
            </p:cNvPr>
            <p:cNvSpPr>
              <a:spLocks/>
            </p:cNvSpPr>
            <p:nvPr/>
          </p:nvSpPr>
          <p:spPr bwMode="auto">
            <a:xfrm rot="16200000">
              <a:off x="4100737" y="2224592"/>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40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27653" name="直線コネクタ 27652">
              <a:extLst>
                <a:ext uri="{FF2B5EF4-FFF2-40B4-BE49-F238E27FC236}">
                  <a16:creationId xmlns:a16="http://schemas.microsoft.com/office/drawing/2014/main" id="{8E8F3926-FB9B-83B3-668A-9C05B81E60E9}"/>
                </a:ext>
              </a:extLst>
            </p:cNvPr>
            <p:cNvCxnSpPr>
              <a:cxnSpLocks/>
            </p:cNvCxnSpPr>
            <p:nvPr/>
          </p:nvCxnSpPr>
          <p:spPr bwMode="auto">
            <a:xfrm flipH="1">
              <a:off x="7721860" y="1971975"/>
              <a:ext cx="923842" cy="0"/>
            </a:xfrm>
            <a:prstGeom prst="line">
              <a:avLst/>
            </a:prstGeom>
            <a:noFill/>
            <a:ln w="12700" cap="flat" cmpd="sng" algn="ctr">
              <a:solidFill>
                <a:schemeClr val="tx1"/>
              </a:solidFill>
              <a:prstDash val="lgDashDot"/>
              <a:round/>
              <a:headEnd type="none" w="sm" len="lg"/>
              <a:tailEnd type="none" w="sm" len="lg"/>
            </a:ln>
            <a:effectLst/>
          </p:spPr>
        </p:cxnSp>
        <p:cxnSp>
          <p:nvCxnSpPr>
            <p:cNvPr id="27657" name="直線コネクタ 27656">
              <a:extLst>
                <a:ext uri="{FF2B5EF4-FFF2-40B4-BE49-F238E27FC236}">
                  <a16:creationId xmlns:a16="http://schemas.microsoft.com/office/drawing/2014/main" id="{6C55EFE8-961D-B18E-792C-E06A3883F270}"/>
                </a:ext>
              </a:extLst>
            </p:cNvPr>
            <p:cNvCxnSpPr>
              <a:cxnSpLocks/>
            </p:cNvCxnSpPr>
            <p:nvPr/>
          </p:nvCxnSpPr>
          <p:spPr bwMode="auto">
            <a:xfrm>
              <a:off x="7829963" y="1701086"/>
              <a:ext cx="720000" cy="0"/>
            </a:xfrm>
            <a:prstGeom prst="line">
              <a:avLst/>
            </a:prstGeom>
            <a:noFill/>
            <a:ln w="28575" cap="flat" cmpd="sng" algn="ctr">
              <a:solidFill>
                <a:schemeClr val="tx1"/>
              </a:solidFill>
              <a:prstDash val="sysDash"/>
              <a:round/>
              <a:headEnd type="none" w="lg" len="lg"/>
              <a:tailEnd type="none" w="lg" len="lg"/>
            </a:ln>
            <a:effectLst/>
          </p:spPr>
        </p:cxnSp>
        <p:cxnSp>
          <p:nvCxnSpPr>
            <p:cNvPr id="27658" name="直線コネクタ 27657">
              <a:extLst>
                <a:ext uri="{FF2B5EF4-FFF2-40B4-BE49-F238E27FC236}">
                  <a16:creationId xmlns:a16="http://schemas.microsoft.com/office/drawing/2014/main" id="{6B6F44E0-900D-CE53-4839-3985500D36EC}"/>
                </a:ext>
              </a:extLst>
            </p:cNvPr>
            <p:cNvCxnSpPr>
              <a:cxnSpLocks/>
            </p:cNvCxnSpPr>
            <p:nvPr/>
          </p:nvCxnSpPr>
          <p:spPr bwMode="auto">
            <a:xfrm>
              <a:off x="7829963" y="2241086"/>
              <a:ext cx="720000" cy="0"/>
            </a:xfrm>
            <a:prstGeom prst="line">
              <a:avLst/>
            </a:prstGeom>
            <a:noFill/>
            <a:ln w="28575" cap="flat" cmpd="sng" algn="ctr">
              <a:solidFill>
                <a:schemeClr val="tx1"/>
              </a:solidFill>
              <a:prstDash val="sysDash"/>
              <a:round/>
              <a:headEnd type="none" w="lg" len="lg"/>
              <a:tailEnd type="none" w="lg" len="lg"/>
            </a:ln>
            <a:effectLst/>
          </p:spPr>
        </p:cxnSp>
        <p:cxnSp>
          <p:nvCxnSpPr>
            <p:cNvPr id="27660" name="直線コネクタ 27659">
              <a:extLst>
                <a:ext uri="{FF2B5EF4-FFF2-40B4-BE49-F238E27FC236}">
                  <a16:creationId xmlns:a16="http://schemas.microsoft.com/office/drawing/2014/main" id="{8B2FB99E-739B-B76B-1498-4B8EBCBA210A}"/>
                </a:ext>
              </a:extLst>
            </p:cNvPr>
            <p:cNvCxnSpPr>
              <a:cxnSpLocks noChangeAspect="1"/>
            </p:cNvCxnSpPr>
            <p:nvPr/>
          </p:nvCxnSpPr>
          <p:spPr bwMode="auto">
            <a:xfrm flipV="1">
              <a:off x="5648011" y="1425993"/>
              <a:ext cx="193074" cy="324000"/>
            </a:xfrm>
            <a:prstGeom prst="line">
              <a:avLst/>
            </a:prstGeom>
            <a:noFill/>
            <a:ln w="12700" cap="flat" cmpd="sng" algn="ctr">
              <a:solidFill>
                <a:schemeClr val="tx1"/>
              </a:solidFill>
              <a:prstDash val="solid"/>
              <a:round/>
              <a:headEnd type="arrow" w="sm" len="lg"/>
              <a:tailEnd type="none" w="sm" len="lg"/>
            </a:ln>
            <a:effectLst/>
          </p:spPr>
        </p:cxnSp>
        <p:cxnSp>
          <p:nvCxnSpPr>
            <p:cNvPr id="27662" name="直線コネクタ 27661">
              <a:extLst>
                <a:ext uri="{FF2B5EF4-FFF2-40B4-BE49-F238E27FC236}">
                  <a16:creationId xmlns:a16="http://schemas.microsoft.com/office/drawing/2014/main" id="{949FEBC6-C863-FE6D-2455-A43C87F5990F}"/>
                </a:ext>
              </a:extLst>
            </p:cNvPr>
            <p:cNvCxnSpPr>
              <a:cxnSpLocks/>
            </p:cNvCxnSpPr>
            <p:nvPr/>
          </p:nvCxnSpPr>
          <p:spPr bwMode="auto">
            <a:xfrm rot="18000000">
              <a:off x="5255395" y="1971086"/>
              <a:ext cx="540000" cy="0"/>
            </a:xfrm>
            <a:prstGeom prst="line">
              <a:avLst/>
            </a:prstGeom>
            <a:noFill/>
            <a:ln w="12700" cap="flat" cmpd="sng" algn="ctr">
              <a:solidFill>
                <a:schemeClr val="tx1"/>
              </a:solidFill>
              <a:prstDash val="solid"/>
              <a:round/>
              <a:headEnd type="arrow" w="sm" len="lg"/>
              <a:tailEnd type="arrow" w="sm" len="lg"/>
            </a:ln>
            <a:effectLst/>
          </p:spPr>
        </p:cxnSp>
        <p:grpSp>
          <p:nvGrpSpPr>
            <p:cNvPr id="873477" name="グループ化 873476">
              <a:extLst>
                <a:ext uri="{FF2B5EF4-FFF2-40B4-BE49-F238E27FC236}">
                  <a16:creationId xmlns:a16="http://schemas.microsoft.com/office/drawing/2014/main" id="{BDE04774-3A25-9451-E42F-A5673836AF16}"/>
                </a:ext>
              </a:extLst>
            </p:cNvPr>
            <p:cNvGrpSpPr/>
            <p:nvPr/>
          </p:nvGrpSpPr>
          <p:grpSpPr>
            <a:xfrm>
              <a:off x="5830868" y="1304439"/>
              <a:ext cx="1644045" cy="252000"/>
              <a:chOff x="5856245" y="1258440"/>
              <a:chExt cx="1644045" cy="252000"/>
            </a:xfrm>
          </p:grpSpPr>
          <p:grpSp>
            <p:nvGrpSpPr>
              <p:cNvPr id="17" name="グループ化 16">
                <a:extLst>
                  <a:ext uri="{FF2B5EF4-FFF2-40B4-BE49-F238E27FC236}">
                    <a16:creationId xmlns:a16="http://schemas.microsoft.com/office/drawing/2014/main" id="{CADDF4CE-1611-72F5-1F01-B6697E431951}"/>
                  </a:ext>
                </a:extLst>
              </p:cNvPr>
              <p:cNvGrpSpPr/>
              <p:nvPr/>
            </p:nvGrpSpPr>
            <p:grpSpPr>
              <a:xfrm>
                <a:off x="5960658" y="1258440"/>
                <a:ext cx="1539632" cy="252000"/>
                <a:chOff x="3992387" y="3413073"/>
                <a:chExt cx="1539632" cy="252000"/>
              </a:xfrm>
            </p:grpSpPr>
            <p:sp>
              <p:nvSpPr>
                <p:cNvPr id="18" name="正方形/長方形 17">
                  <a:extLst>
                    <a:ext uri="{FF2B5EF4-FFF2-40B4-BE49-F238E27FC236}">
                      <a16:creationId xmlns:a16="http://schemas.microsoft.com/office/drawing/2014/main" id="{341A8BE6-BB08-AEF5-72DA-9F0541B40B2F}"/>
                    </a:ext>
                  </a:extLst>
                </p:cNvPr>
                <p:cNvSpPr>
                  <a:spLocks noChangeAspect="1"/>
                </p:cNvSpPr>
                <p:nvPr/>
              </p:nvSpPr>
              <p:spPr bwMode="auto">
                <a:xfrm>
                  <a:off x="3992387"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 name="正方形/長方形 18">
                  <a:extLst>
                    <a:ext uri="{FF2B5EF4-FFF2-40B4-BE49-F238E27FC236}">
                      <a16:creationId xmlns:a16="http://schemas.microsoft.com/office/drawing/2014/main" id="{8F4AED40-4E6E-AE3E-DD62-53D473D523AA}"/>
                    </a:ext>
                  </a:extLst>
                </p:cNvPr>
                <p:cNvSpPr>
                  <a:spLocks/>
                </p:cNvSpPr>
                <p:nvPr/>
              </p:nvSpPr>
              <p:spPr bwMode="auto">
                <a:xfrm>
                  <a:off x="4244387" y="3413073"/>
                  <a:ext cx="540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 name="正方形/長方形 19">
                  <a:extLst>
                    <a:ext uri="{FF2B5EF4-FFF2-40B4-BE49-F238E27FC236}">
                      <a16:creationId xmlns:a16="http://schemas.microsoft.com/office/drawing/2014/main" id="{C2EA3DDD-AE42-1D61-E74F-4B12C74075B0}"/>
                    </a:ext>
                  </a:extLst>
                </p:cNvPr>
                <p:cNvSpPr>
                  <a:spLocks noChangeAspect="1"/>
                </p:cNvSpPr>
                <p:nvPr/>
              </p:nvSpPr>
              <p:spPr bwMode="auto">
                <a:xfrm>
                  <a:off x="4779363"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 name="円/楕円 87">
                  <a:extLst>
                    <a:ext uri="{FF2B5EF4-FFF2-40B4-BE49-F238E27FC236}">
                      <a16:creationId xmlns:a16="http://schemas.microsoft.com/office/drawing/2014/main" id="{DED8780D-5066-ECE3-F0C7-C8B3F623240C}"/>
                    </a:ext>
                  </a:extLst>
                </p:cNvPr>
                <p:cNvSpPr>
                  <a:spLocks noChangeAspect="1"/>
                </p:cNvSpPr>
                <p:nvPr/>
              </p:nvSpPr>
              <p:spPr bwMode="auto">
                <a:xfrm>
                  <a:off x="4063670" y="3485073"/>
                  <a:ext cx="108000" cy="108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2" name="直線コネクタ 21">
                  <a:extLst>
                    <a:ext uri="{FF2B5EF4-FFF2-40B4-BE49-F238E27FC236}">
                      <a16:creationId xmlns:a16="http://schemas.microsoft.com/office/drawing/2014/main" id="{B734E3DF-2CDA-E641-3351-C60FE9FA7A5E}"/>
                    </a:ext>
                  </a:extLst>
                </p:cNvPr>
                <p:cNvCxnSpPr/>
                <p:nvPr/>
              </p:nvCxnSpPr>
              <p:spPr bwMode="auto">
                <a:xfrm>
                  <a:off x="4016881" y="3539073"/>
                  <a:ext cx="201578" cy="0"/>
                </a:xfrm>
                <a:prstGeom prst="line">
                  <a:avLst/>
                </a:prstGeom>
                <a:noFill/>
                <a:ln w="12700" cap="flat" cmpd="sng" algn="ctr">
                  <a:solidFill>
                    <a:schemeClr val="tx1"/>
                  </a:solidFill>
                  <a:prstDash val="solid"/>
                  <a:round/>
                  <a:headEnd type="none" w="lg" len="lg"/>
                  <a:tailEnd type="none" w="lg" len="lg"/>
                </a:ln>
                <a:effectLst/>
              </p:spPr>
            </p:cxnSp>
            <p:cxnSp>
              <p:nvCxnSpPr>
                <p:cNvPr id="23" name="直線コネクタ 22">
                  <a:extLst>
                    <a:ext uri="{FF2B5EF4-FFF2-40B4-BE49-F238E27FC236}">
                      <a16:creationId xmlns:a16="http://schemas.microsoft.com/office/drawing/2014/main" id="{0E95536D-09D0-5009-D9EA-CDD426DD4118}"/>
                    </a:ext>
                  </a:extLst>
                </p:cNvPr>
                <p:cNvCxnSpPr/>
                <p:nvPr/>
              </p:nvCxnSpPr>
              <p:spPr bwMode="auto">
                <a:xfrm rot="5400000">
                  <a:off x="4016881" y="3539073"/>
                  <a:ext cx="201578" cy="0"/>
                </a:xfrm>
                <a:prstGeom prst="line">
                  <a:avLst/>
                </a:prstGeom>
                <a:noFill/>
                <a:ln w="12700" cap="flat" cmpd="sng" algn="ctr">
                  <a:solidFill>
                    <a:schemeClr val="tx1"/>
                  </a:solidFill>
                  <a:prstDash val="solid"/>
                  <a:round/>
                  <a:headEnd type="none" w="lg" len="lg"/>
                  <a:tailEnd type="none" w="lg" len="lg"/>
                </a:ln>
                <a:effectLst/>
              </p:spPr>
            </p:cxnSp>
            <p:sp>
              <p:nvSpPr>
                <p:cNvPr id="24" name="正方形/長方形 23">
                  <a:extLst>
                    <a:ext uri="{FF2B5EF4-FFF2-40B4-BE49-F238E27FC236}">
                      <a16:creationId xmlns:a16="http://schemas.microsoft.com/office/drawing/2014/main" id="{B7972431-0F2D-6D59-6232-5DE744E23126}"/>
                    </a:ext>
                  </a:extLst>
                </p:cNvPr>
                <p:cNvSpPr>
                  <a:spLocks noChangeAspect="1"/>
                </p:cNvSpPr>
                <p:nvPr/>
              </p:nvSpPr>
              <p:spPr bwMode="auto">
                <a:xfrm>
                  <a:off x="5028019"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5" name="正方形/長方形 24">
                  <a:extLst>
                    <a:ext uri="{FF2B5EF4-FFF2-40B4-BE49-F238E27FC236}">
                      <a16:creationId xmlns:a16="http://schemas.microsoft.com/office/drawing/2014/main" id="{AC995FF0-ADFC-637E-9DED-17C70FA1AB19}"/>
                    </a:ext>
                  </a:extLst>
                </p:cNvPr>
                <p:cNvSpPr>
                  <a:spLocks noChangeAspect="1"/>
                </p:cNvSpPr>
                <p:nvPr/>
              </p:nvSpPr>
              <p:spPr bwMode="auto">
                <a:xfrm>
                  <a:off x="5280019"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cxnSp>
            <p:nvCxnSpPr>
              <p:cNvPr id="27659" name="直線コネクタ 27658">
                <a:extLst>
                  <a:ext uri="{FF2B5EF4-FFF2-40B4-BE49-F238E27FC236}">
                    <a16:creationId xmlns:a16="http://schemas.microsoft.com/office/drawing/2014/main" id="{2C2B92F6-EED6-37B2-72E5-E70EB04B88DC}"/>
                  </a:ext>
                </a:extLst>
              </p:cNvPr>
              <p:cNvCxnSpPr>
                <a:cxnSpLocks/>
              </p:cNvCxnSpPr>
              <p:nvPr/>
            </p:nvCxnSpPr>
            <p:spPr bwMode="auto">
              <a:xfrm flipH="1">
                <a:off x="5856245" y="1384440"/>
                <a:ext cx="108000" cy="0"/>
              </a:xfrm>
              <a:prstGeom prst="line">
                <a:avLst/>
              </a:prstGeom>
              <a:noFill/>
              <a:ln w="12700" cap="flat" cmpd="sng" algn="ctr">
                <a:solidFill>
                  <a:schemeClr val="tx1"/>
                </a:solidFill>
                <a:prstDash val="solid"/>
                <a:round/>
                <a:headEnd type="none" w="sm" len="lg"/>
                <a:tailEnd type="none" w="sm" len="lg"/>
              </a:ln>
              <a:effectLst/>
            </p:spPr>
          </p:cxnSp>
        </p:grpSp>
        <p:cxnSp>
          <p:nvCxnSpPr>
            <p:cNvPr id="873473" name="直線コネクタ 873472">
              <a:extLst>
                <a:ext uri="{FF2B5EF4-FFF2-40B4-BE49-F238E27FC236}">
                  <a16:creationId xmlns:a16="http://schemas.microsoft.com/office/drawing/2014/main" id="{BA91CC5D-3B9A-92F3-BFC1-518CA812836A}"/>
                </a:ext>
              </a:extLst>
            </p:cNvPr>
            <p:cNvCxnSpPr>
              <a:cxnSpLocks/>
            </p:cNvCxnSpPr>
            <p:nvPr/>
          </p:nvCxnSpPr>
          <p:spPr bwMode="auto">
            <a:xfrm>
              <a:off x="8549963" y="2684112"/>
              <a:ext cx="0" cy="504000"/>
            </a:xfrm>
            <a:prstGeom prst="line">
              <a:avLst/>
            </a:prstGeom>
            <a:noFill/>
            <a:ln w="12700" cap="flat" cmpd="sng" algn="ctr">
              <a:solidFill>
                <a:schemeClr val="tx1"/>
              </a:solidFill>
              <a:prstDash val="solid"/>
              <a:round/>
              <a:headEnd type="none" w="sm" len="lg"/>
              <a:tailEnd type="none" w="sm" len="lg"/>
            </a:ln>
            <a:effectLst/>
          </p:spPr>
        </p:cxnSp>
      </p:grpSp>
      <p:grpSp>
        <p:nvGrpSpPr>
          <p:cNvPr id="873529" name="グループ化 873528">
            <a:extLst>
              <a:ext uri="{FF2B5EF4-FFF2-40B4-BE49-F238E27FC236}">
                <a16:creationId xmlns:a16="http://schemas.microsoft.com/office/drawing/2014/main" id="{51D3E961-1FF1-680A-7889-1CEF15910996}"/>
              </a:ext>
            </a:extLst>
          </p:cNvPr>
          <p:cNvGrpSpPr/>
          <p:nvPr/>
        </p:nvGrpSpPr>
        <p:grpSpPr>
          <a:xfrm>
            <a:off x="3700096" y="3726370"/>
            <a:ext cx="5243614" cy="2520000"/>
            <a:chOff x="3741766" y="3566510"/>
            <a:chExt cx="5243614" cy="2520000"/>
          </a:xfrm>
        </p:grpSpPr>
        <p:sp>
          <p:nvSpPr>
            <p:cNvPr id="873483" name="正方形/長方形 873482">
              <a:extLst>
                <a:ext uri="{FF2B5EF4-FFF2-40B4-BE49-F238E27FC236}">
                  <a16:creationId xmlns:a16="http://schemas.microsoft.com/office/drawing/2014/main" id="{4CE004F0-D299-6A4E-7920-475E22BAD1B7}"/>
                </a:ext>
              </a:extLst>
            </p:cNvPr>
            <p:cNvSpPr/>
            <p:nvPr/>
          </p:nvSpPr>
          <p:spPr bwMode="auto">
            <a:xfrm>
              <a:off x="4402354" y="3566511"/>
              <a:ext cx="3151135" cy="1899296"/>
            </a:xfrm>
            <a:custGeom>
              <a:avLst/>
              <a:gdLst>
                <a:gd name="connsiteX0" fmla="*/ 0 w 2880000"/>
                <a:gd name="connsiteY0" fmla="*/ 0 h 1800000"/>
                <a:gd name="connsiteX1" fmla="*/ 2880000 w 2880000"/>
                <a:gd name="connsiteY1" fmla="*/ 0 h 1800000"/>
                <a:gd name="connsiteX2" fmla="*/ 2880000 w 2880000"/>
                <a:gd name="connsiteY2" fmla="*/ 1800000 h 1800000"/>
                <a:gd name="connsiteX3" fmla="*/ 0 w 2880000"/>
                <a:gd name="connsiteY3" fmla="*/ 1800000 h 1800000"/>
                <a:gd name="connsiteX4" fmla="*/ 0 w 2880000"/>
                <a:gd name="connsiteY4" fmla="*/ 0 h 1800000"/>
                <a:gd name="connsiteX0" fmla="*/ 261257 w 2880000"/>
                <a:gd name="connsiteY0" fmla="*/ 102637 h 1800000"/>
                <a:gd name="connsiteX1" fmla="*/ 2880000 w 2880000"/>
                <a:gd name="connsiteY1" fmla="*/ 0 h 1800000"/>
                <a:gd name="connsiteX2" fmla="*/ 2880000 w 2880000"/>
                <a:gd name="connsiteY2" fmla="*/ 1800000 h 1800000"/>
                <a:gd name="connsiteX3" fmla="*/ 0 w 2880000"/>
                <a:gd name="connsiteY3" fmla="*/ 1800000 h 1800000"/>
                <a:gd name="connsiteX4" fmla="*/ 261257 w 2880000"/>
                <a:gd name="connsiteY4" fmla="*/ 102637 h 1800000"/>
                <a:gd name="connsiteX0" fmla="*/ 261257 w 2880000"/>
                <a:gd name="connsiteY0" fmla="*/ 102637 h 1818661"/>
                <a:gd name="connsiteX1" fmla="*/ 2880000 w 2880000"/>
                <a:gd name="connsiteY1" fmla="*/ 0 h 1818661"/>
                <a:gd name="connsiteX2" fmla="*/ 2805355 w 2880000"/>
                <a:gd name="connsiteY2" fmla="*/ 1818661 h 1818661"/>
                <a:gd name="connsiteX3" fmla="*/ 0 w 2880000"/>
                <a:gd name="connsiteY3" fmla="*/ 1800000 h 1818661"/>
                <a:gd name="connsiteX4" fmla="*/ 261257 w 2880000"/>
                <a:gd name="connsiteY4" fmla="*/ 102637 h 1818661"/>
                <a:gd name="connsiteX0" fmla="*/ 261257 w 3085273"/>
                <a:gd name="connsiteY0" fmla="*/ 130629 h 1846653"/>
                <a:gd name="connsiteX1" fmla="*/ 3085273 w 3085273"/>
                <a:gd name="connsiteY1" fmla="*/ 0 h 1846653"/>
                <a:gd name="connsiteX2" fmla="*/ 2805355 w 3085273"/>
                <a:gd name="connsiteY2" fmla="*/ 1846653 h 1846653"/>
                <a:gd name="connsiteX3" fmla="*/ 0 w 3085273"/>
                <a:gd name="connsiteY3" fmla="*/ 1827992 h 1846653"/>
                <a:gd name="connsiteX4" fmla="*/ 261257 w 3085273"/>
                <a:gd name="connsiteY4" fmla="*/ 130629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307910 w 3085273"/>
                <a:gd name="connsiteY4"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259346 w 3085273"/>
                <a:gd name="connsiteY4" fmla="*/ 293280 h 1846653"/>
                <a:gd name="connsiteX5" fmla="*/ 307910 w 3085273"/>
                <a:gd name="connsiteY5"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203363 w 3085273"/>
                <a:gd name="connsiteY4" fmla="*/ 601190 h 1846653"/>
                <a:gd name="connsiteX5" fmla="*/ 259346 w 3085273"/>
                <a:gd name="connsiteY5" fmla="*/ 293280 h 1846653"/>
                <a:gd name="connsiteX6" fmla="*/ 307910 w 3085273"/>
                <a:gd name="connsiteY6"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75371 w 3085273"/>
                <a:gd name="connsiteY4" fmla="*/ 871778 h 1846653"/>
                <a:gd name="connsiteX5" fmla="*/ 203363 w 3085273"/>
                <a:gd name="connsiteY5" fmla="*/ 601190 h 1846653"/>
                <a:gd name="connsiteX6" fmla="*/ 259346 w 3085273"/>
                <a:gd name="connsiteY6" fmla="*/ 293280 h 1846653"/>
                <a:gd name="connsiteX7" fmla="*/ 307910 w 3085273"/>
                <a:gd name="connsiteY7"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75371 w 3085273"/>
                <a:gd name="connsiteY4" fmla="*/ 871778 h 1846653"/>
                <a:gd name="connsiteX5" fmla="*/ 138048 w 3085273"/>
                <a:gd name="connsiteY5" fmla="*/ 1123704 h 1846653"/>
                <a:gd name="connsiteX6" fmla="*/ 203363 w 3085273"/>
                <a:gd name="connsiteY6" fmla="*/ 601190 h 1846653"/>
                <a:gd name="connsiteX7" fmla="*/ 259346 w 3085273"/>
                <a:gd name="connsiteY7" fmla="*/ 293280 h 1846653"/>
                <a:gd name="connsiteX8" fmla="*/ 307910 w 3085273"/>
                <a:gd name="connsiteY8"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91395 w 3085273"/>
                <a:gd name="connsiteY4" fmla="*/ 1328978 h 1846653"/>
                <a:gd name="connsiteX5" fmla="*/ 175371 w 3085273"/>
                <a:gd name="connsiteY5" fmla="*/ 871778 h 1846653"/>
                <a:gd name="connsiteX6" fmla="*/ 138048 w 3085273"/>
                <a:gd name="connsiteY6" fmla="*/ 1123704 h 1846653"/>
                <a:gd name="connsiteX7" fmla="*/ 203363 w 3085273"/>
                <a:gd name="connsiteY7" fmla="*/ 601190 h 1846653"/>
                <a:gd name="connsiteX8" fmla="*/ 259346 w 3085273"/>
                <a:gd name="connsiteY8" fmla="*/ 293280 h 1846653"/>
                <a:gd name="connsiteX9" fmla="*/ 307910 w 3085273"/>
                <a:gd name="connsiteY9"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91395 w 3085273"/>
                <a:gd name="connsiteY5" fmla="*/ 1328978 h 1846653"/>
                <a:gd name="connsiteX6" fmla="*/ 175371 w 3085273"/>
                <a:gd name="connsiteY6" fmla="*/ 871778 h 1846653"/>
                <a:gd name="connsiteX7" fmla="*/ 138048 w 3085273"/>
                <a:gd name="connsiteY7" fmla="*/ 1123704 h 1846653"/>
                <a:gd name="connsiteX8" fmla="*/ 203363 w 3085273"/>
                <a:gd name="connsiteY8" fmla="*/ 601190 h 1846653"/>
                <a:gd name="connsiteX9" fmla="*/ 259346 w 3085273"/>
                <a:gd name="connsiteY9" fmla="*/ 293280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91395 w 3085273"/>
                <a:gd name="connsiteY5" fmla="*/ 1328978 h 1846653"/>
                <a:gd name="connsiteX6" fmla="*/ 175371 w 3085273"/>
                <a:gd name="connsiteY6" fmla="*/ 871778 h 1846653"/>
                <a:gd name="connsiteX7" fmla="*/ 138048 w 3085273"/>
                <a:gd name="connsiteY7" fmla="*/ 1123704 h 1846653"/>
                <a:gd name="connsiteX8" fmla="*/ 203363 w 3085273"/>
                <a:gd name="connsiteY8" fmla="*/ 601190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91395 w 3085273"/>
                <a:gd name="connsiteY5" fmla="*/ 1328978 h 1846653"/>
                <a:gd name="connsiteX6" fmla="*/ 175371 w 3085273"/>
                <a:gd name="connsiteY6" fmla="*/ 871778 h 1846653"/>
                <a:gd name="connsiteX7" fmla="*/ 138048 w 3085273"/>
                <a:gd name="connsiteY7" fmla="*/ 1123704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91395 w 3085273"/>
                <a:gd name="connsiteY5" fmla="*/ 1328978 h 1846653"/>
                <a:gd name="connsiteX6" fmla="*/ 147379 w 3085273"/>
                <a:gd name="connsiteY6" fmla="*/ 890440 h 1846653"/>
                <a:gd name="connsiteX7" fmla="*/ 138048 w 3085273"/>
                <a:gd name="connsiteY7" fmla="*/ 1123704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91395 w 3085273"/>
                <a:gd name="connsiteY5" fmla="*/ 1328978 h 1846653"/>
                <a:gd name="connsiteX6" fmla="*/ 147379 w 3085273"/>
                <a:gd name="connsiteY6" fmla="*/ 890440 h 1846653"/>
                <a:gd name="connsiteX7" fmla="*/ 156710 w 3085273"/>
                <a:gd name="connsiteY7" fmla="*/ 1170357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72734 w 3085273"/>
                <a:gd name="connsiteY5" fmla="*/ 1375631 h 1846653"/>
                <a:gd name="connsiteX6" fmla="*/ 147379 w 3085273"/>
                <a:gd name="connsiteY6" fmla="*/ 890440 h 1846653"/>
                <a:gd name="connsiteX7" fmla="*/ 156710 w 3085273"/>
                <a:gd name="connsiteY7" fmla="*/ 1170357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72734 w 3085273"/>
                <a:gd name="connsiteY5" fmla="*/ 1375631 h 1846653"/>
                <a:gd name="connsiteX6" fmla="*/ 147379 w 3085273"/>
                <a:gd name="connsiteY6" fmla="*/ 890440 h 1846653"/>
                <a:gd name="connsiteX7" fmla="*/ 101291 w 3085273"/>
                <a:gd name="connsiteY7" fmla="*/ 872484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72734 w 3085273"/>
                <a:gd name="connsiteY5" fmla="*/ 1375631 h 1846653"/>
                <a:gd name="connsiteX6" fmla="*/ 147379 w 3085273"/>
                <a:gd name="connsiteY6" fmla="*/ 890440 h 1846653"/>
                <a:gd name="connsiteX7" fmla="*/ 129000 w 3085273"/>
                <a:gd name="connsiteY7" fmla="*/ 1080302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121225 w 3085273"/>
                <a:gd name="connsiteY5" fmla="*/ 1403340 h 1846653"/>
                <a:gd name="connsiteX6" fmla="*/ 147379 w 3085273"/>
                <a:gd name="connsiteY6" fmla="*/ 890440 h 1846653"/>
                <a:gd name="connsiteX7" fmla="*/ 129000 w 3085273"/>
                <a:gd name="connsiteY7" fmla="*/ 1080302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121225 w 3085273"/>
                <a:gd name="connsiteY5" fmla="*/ 1403340 h 1846653"/>
                <a:gd name="connsiteX6" fmla="*/ 147379 w 3085273"/>
                <a:gd name="connsiteY6" fmla="*/ 890440 h 1846653"/>
                <a:gd name="connsiteX7" fmla="*/ 211062 w 3085273"/>
                <a:gd name="connsiteY7" fmla="*/ 781364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121225 w 3085273"/>
                <a:gd name="connsiteY5" fmla="*/ 1403340 h 1846653"/>
                <a:gd name="connsiteX6" fmla="*/ 170825 w 3085273"/>
                <a:gd name="connsiteY6" fmla="*/ 1130763 h 1846653"/>
                <a:gd name="connsiteX7" fmla="*/ 211062 w 3085273"/>
                <a:gd name="connsiteY7" fmla="*/ 781364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121225 w 3085273"/>
                <a:gd name="connsiteY5" fmla="*/ 1403340 h 1846653"/>
                <a:gd name="connsiteX6" fmla="*/ 129794 w 3085273"/>
                <a:gd name="connsiteY6" fmla="*/ 1136624 h 1846653"/>
                <a:gd name="connsiteX7" fmla="*/ 211062 w 3085273"/>
                <a:gd name="connsiteY7" fmla="*/ 781364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103641 w 3085273"/>
                <a:gd name="connsiteY5" fmla="*/ 1467817 h 1846653"/>
                <a:gd name="connsiteX6" fmla="*/ 129794 w 3085273"/>
                <a:gd name="connsiteY6" fmla="*/ 1136624 h 1846653"/>
                <a:gd name="connsiteX7" fmla="*/ 211062 w 3085273"/>
                <a:gd name="connsiteY7" fmla="*/ 781364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3085273 w 3085273"/>
                <a:gd name="connsiteY1" fmla="*/ 0 h 1846653"/>
                <a:gd name="connsiteX2" fmla="*/ 2805355 w 3085273"/>
                <a:gd name="connsiteY2" fmla="*/ 1846653 h 1846653"/>
                <a:gd name="connsiteX3" fmla="*/ 0 w 3085273"/>
                <a:gd name="connsiteY3" fmla="*/ 1827992 h 1846653"/>
                <a:gd name="connsiteX4" fmla="*/ 16750 w 3085273"/>
                <a:gd name="connsiteY4" fmla="*/ 1674211 h 1846653"/>
                <a:gd name="connsiteX5" fmla="*/ 103641 w 3085273"/>
                <a:gd name="connsiteY5" fmla="*/ 1467817 h 1846653"/>
                <a:gd name="connsiteX6" fmla="*/ 129794 w 3085273"/>
                <a:gd name="connsiteY6" fmla="*/ 1136624 h 1846653"/>
                <a:gd name="connsiteX7" fmla="*/ 175893 w 3085273"/>
                <a:gd name="connsiteY7" fmla="*/ 839979 h 1846653"/>
                <a:gd name="connsiteX8" fmla="*/ 250016 w 3085273"/>
                <a:gd name="connsiteY8" fmla="*/ 619851 h 1846653"/>
                <a:gd name="connsiteX9" fmla="*/ 240685 w 3085273"/>
                <a:gd name="connsiteY9" fmla="*/ 302611 h 1846653"/>
                <a:gd name="connsiteX10" fmla="*/ 307910 w 3085273"/>
                <a:gd name="connsiteY10" fmla="*/ 37323 h 1846653"/>
                <a:gd name="connsiteX0" fmla="*/ 307910 w 3085273"/>
                <a:gd name="connsiteY0" fmla="*/ 37323 h 1846653"/>
                <a:gd name="connsiteX1" fmla="*/ 666544 w 3085273"/>
                <a:gd name="connsiteY1" fmla="*/ 21616 h 1846653"/>
                <a:gd name="connsiteX2" fmla="*/ 3085273 w 3085273"/>
                <a:gd name="connsiteY2" fmla="*/ 0 h 1846653"/>
                <a:gd name="connsiteX3" fmla="*/ 2805355 w 3085273"/>
                <a:gd name="connsiteY3" fmla="*/ 1846653 h 1846653"/>
                <a:gd name="connsiteX4" fmla="*/ 0 w 3085273"/>
                <a:gd name="connsiteY4" fmla="*/ 1827992 h 1846653"/>
                <a:gd name="connsiteX5" fmla="*/ 16750 w 3085273"/>
                <a:gd name="connsiteY5" fmla="*/ 1674211 h 1846653"/>
                <a:gd name="connsiteX6" fmla="*/ 103641 w 3085273"/>
                <a:gd name="connsiteY6" fmla="*/ 1467817 h 1846653"/>
                <a:gd name="connsiteX7" fmla="*/ 129794 w 3085273"/>
                <a:gd name="connsiteY7" fmla="*/ 1136624 h 1846653"/>
                <a:gd name="connsiteX8" fmla="*/ 175893 w 3085273"/>
                <a:gd name="connsiteY8" fmla="*/ 839979 h 1846653"/>
                <a:gd name="connsiteX9" fmla="*/ 250016 w 3085273"/>
                <a:gd name="connsiteY9" fmla="*/ 619851 h 1846653"/>
                <a:gd name="connsiteX10" fmla="*/ 240685 w 3085273"/>
                <a:gd name="connsiteY10" fmla="*/ 302611 h 1846653"/>
                <a:gd name="connsiteX11" fmla="*/ 307910 w 3085273"/>
                <a:gd name="connsiteY11" fmla="*/ 37323 h 1846653"/>
                <a:gd name="connsiteX0" fmla="*/ 307910 w 3085273"/>
                <a:gd name="connsiteY0" fmla="*/ 37323 h 1846653"/>
                <a:gd name="connsiteX1" fmla="*/ 666544 w 3085273"/>
                <a:gd name="connsiteY1" fmla="*/ 21616 h 1846653"/>
                <a:gd name="connsiteX2" fmla="*/ 1094436 w 3085273"/>
                <a:gd name="connsiteY2" fmla="*/ 15754 h 1846653"/>
                <a:gd name="connsiteX3" fmla="*/ 3085273 w 3085273"/>
                <a:gd name="connsiteY3" fmla="*/ 0 h 1846653"/>
                <a:gd name="connsiteX4" fmla="*/ 2805355 w 3085273"/>
                <a:gd name="connsiteY4" fmla="*/ 1846653 h 1846653"/>
                <a:gd name="connsiteX5" fmla="*/ 0 w 3085273"/>
                <a:gd name="connsiteY5" fmla="*/ 1827992 h 1846653"/>
                <a:gd name="connsiteX6" fmla="*/ 16750 w 3085273"/>
                <a:gd name="connsiteY6" fmla="*/ 1674211 h 1846653"/>
                <a:gd name="connsiteX7" fmla="*/ 103641 w 3085273"/>
                <a:gd name="connsiteY7" fmla="*/ 1467817 h 1846653"/>
                <a:gd name="connsiteX8" fmla="*/ 129794 w 3085273"/>
                <a:gd name="connsiteY8" fmla="*/ 1136624 h 1846653"/>
                <a:gd name="connsiteX9" fmla="*/ 175893 w 3085273"/>
                <a:gd name="connsiteY9" fmla="*/ 839979 h 1846653"/>
                <a:gd name="connsiteX10" fmla="*/ 250016 w 3085273"/>
                <a:gd name="connsiteY10" fmla="*/ 619851 h 1846653"/>
                <a:gd name="connsiteX11" fmla="*/ 240685 w 3085273"/>
                <a:gd name="connsiteY11" fmla="*/ 302611 h 1846653"/>
                <a:gd name="connsiteX12" fmla="*/ 307910 w 3085273"/>
                <a:gd name="connsiteY12" fmla="*/ 37323 h 1846653"/>
                <a:gd name="connsiteX0" fmla="*/ 307910 w 3085273"/>
                <a:gd name="connsiteY0" fmla="*/ 39154 h 1848484"/>
                <a:gd name="connsiteX1" fmla="*/ 666544 w 3085273"/>
                <a:gd name="connsiteY1" fmla="*/ 23447 h 1848484"/>
                <a:gd name="connsiteX2" fmla="*/ 1094436 w 3085273"/>
                <a:gd name="connsiteY2" fmla="*/ 17585 h 1848484"/>
                <a:gd name="connsiteX3" fmla="*/ 1487159 w 3085273"/>
                <a:gd name="connsiteY3" fmla="*/ 0 h 1848484"/>
                <a:gd name="connsiteX4" fmla="*/ 3085273 w 3085273"/>
                <a:gd name="connsiteY4" fmla="*/ 1831 h 1848484"/>
                <a:gd name="connsiteX5" fmla="*/ 2805355 w 3085273"/>
                <a:gd name="connsiteY5" fmla="*/ 1848484 h 1848484"/>
                <a:gd name="connsiteX6" fmla="*/ 0 w 3085273"/>
                <a:gd name="connsiteY6" fmla="*/ 1829823 h 1848484"/>
                <a:gd name="connsiteX7" fmla="*/ 16750 w 3085273"/>
                <a:gd name="connsiteY7" fmla="*/ 1676042 h 1848484"/>
                <a:gd name="connsiteX8" fmla="*/ 103641 w 3085273"/>
                <a:gd name="connsiteY8" fmla="*/ 1469648 h 1848484"/>
                <a:gd name="connsiteX9" fmla="*/ 129794 w 3085273"/>
                <a:gd name="connsiteY9" fmla="*/ 1138455 h 1848484"/>
                <a:gd name="connsiteX10" fmla="*/ 175893 w 3085273"/>
                <a:gd name="connsiteY10" fmla="*/ 841810 h 1848484"/>
                <a:gd name="connsiteX11" fmla="*/ 250016 w 3085273"/>
                <a:gd name="connsiteY11" fmla="*/ 621682 h 1848484"/>
                <a:gd name="connsiteX12" fmla="*/ 240685 w 3085273"/>
                <a:gd name="connsiteY12" fmla="*/ 304442 h 1848484"/>
                <a:gd name="connsiteX13" fmla="*/ 307910 w 3085273"/>
                <a:gd name="connsiteY13" fmla="*/ 39154 h 1848484"/>
                <a:gd name="connsiteX0" fmla="*/ 307910 w 3085273"/>
                <a:gd name="connsiteY0" fmla="*/ 39154 h 1848484"/>
                <a:gd name="connsiteX1" fmla="*/ 666544 w 3085273"/>
                <a:gd name="connsiteY1" fmla="*/ 23447 h 1848484"/>
                <a:gd name="connsiteX2" fmla="*/ 1094436 w 3085273"/>
                <a:gd name="connsiteY2" fmla="*/ 17585 h 1848484"/>
                <a:gd name="connsiteX3" fmla="*/ 1487159 w 3085273"/>
                <a:gd name="connsiteY3" fmla="*/ 0 h 1848484"/>
                <a:gd name="connsiteX4" fmla="*/ 1797821 w 3085273"/>
                <a:gd name="connsiteY4" fmla="*/ 0 h 1848484"/>
                <a:gd name="connsiteX5" fmla="*/ 3085273 w 3085273"/>
                <a:gd name="connsiteY5" fmla="*/ 1831 h 1848484"/>
                <a:gd name="connsiteX6" fmla="*/ 2805355 w 3085273"/>
                <a:gd name="connsiteY6" fmla="*/ 1848484 h 1848484"/>
                <a:gd name="connsiteX7" fmla="*/ 0 w 3085273"/>
                <a:gd name="connsiteY7" fmla="*/ 1829823 h 1848484"/>
                <a:gd name="connsiteX8" fmla="*/ 16750 w 3085273"/>
                <a:gd name="connsiteY8" fmla="*/ 1676042 h 1848484"/>
                <a:gd name="connsiteX9" fmla="*/ 103641 w 3085273"/>
                <a:gd name="connsiteY9" fmla="*/ 1469648 h 1848484"/>
                <a:gd name="connsiteX10" fmla="*/ 129794 w 3085273"/>
                <a:gd name="connsiteY10" fmla="*/ 1138455 h 1848484"/>
                <a:gd name="connsiteX11" fmla="*/ 175893 w 3085273"/>
                <a:gd name="connsiteY11" fmla="*/ 841810 h 1848484"/>
                <a:gd name="connsiteX12" fmla="*/ 250016 w 3085273"/>
                <a:gd name="connsiteY12" fmla="*/ 621682 h 1848484"/>
                <a:gd name="connsiteX13" fmla="*/ 240685 w 3085273"/>
                <a:gd name="connsiteY13" fmla="*/ 304442 h 1848484"/>
                <a:gd name="connsiteX14" fmla="*/ 307910 w 3085273"/>
                <a:gd name="connsiteY14" fmla="*/ 39154 h 1848484"/>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3085273 w 3085273"/>
                <a:gd name="connsiteY6" fmla="*/ 7692 h 1854345"/>
                <a:gd name="connsiteX7" fmla="*/ 2805355 w 3085273"/>
                <a:gd name="connsiteY7" fmla="*/ 1854345 h 1854345"/>
                <a:gd name="connsiteX8" fmla="*/ 0 w 3085273"/>
                <a:gd name="connsiteY8" fmla="*/ 1835684 h 1854345"/>
                <a:gd name="connsiteX9" fmla="*/ 16750 w 3085273"/>
                <a:gd name="connsiteY9" fmla="*/ 1681903 h 1854345"/>
                <a:gd name="connsiteX10" fmla="*/ 103641 w 3085273"/>
                <a:gd name="connsiteY10" fmla="*/ 1475509 h 1854345"/>
                <a:gd name="connsiteX11" fmla="*/ 129794 w 3085273"/>
                <a:gd name="connsiteY11" fmla="*/ 1144316 h 1854345"/>
                <a:gd name="connsiteX12" fmla="*/ 175893 w 3085273"/>
                <a:gd name="connsiteY12" fmla="*/ 847671 h 1854345"/>
                <a:gd name="connsiteX13" fmla="*/ 250016 w 3085273"/>
                <a:gd name="connsiteY13" fmla="*/ 627543 h 1854345"/>
                <a:gd name="connsiteX14" fmla="*/ 240685 w 3085273"/>
                <a:gd name="connsiteY14" fmla="*/ 310303 h 1854345"/>
                <a:gd name="connsiteX15" fmla="*/ 307910 w 3085273"/>
                <a:gd name="connsiteY15"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2805355 w 3085273"/>
                <a:gd name="connsiteY8" fmla="*/ 1854345 h 1854345"/>
                <a:gd name="connsiteX9" fmla="*/ 0 w 3085273"/>
                <a:gd name="connsiteY9" fmla="*/ 1835684 h 1854345"/>
                <a:gd name="connsiteX10" fmla="*/ 16750 w 3085273"/>
                <a:gd name="connsiteY10" fmla="*/ 1681903 h 1854345"/>
                <a:gd name="connsiteX11" fmla="*/ 103641 w 3085273"/>
                <a:gd name="connsiteY11" fmla="*/ 1475509 h 1854345"/>
                <a:gd name="connsiteX12" fmla="*/ 129794 w 3085273"/>
                <a:gd name="connsiteY12" fmla="*/ 1144316 h 1854345"/>
                <a:gd name="connsiteX13" fmla="*/ 175893 w 3085273"/>
                <a:gd name="connsiteY13" fmla="*/ 847671 h 1854345"/>
                <a:gd name="connsiteX14" fmla="*/ 250016 w 3085273"/>
                <a:gd name="connsiteY14" fmla="*/ 627543 h 1854345"/>
                <a:gd name="connsiteX15" fmla="*/ 240685 w 3085273"/>
                <a:gd name="connsiteY15" fmla="*/ 310303 h 1854345"/>
                <a:gd name="connsiteX16" fmla="*/ 307910 w 3085273"/>
                <a:gd name="connsiteY16"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805355 w 3085273"/>
                <a:gd name="connsiteY9" fmla="*/ 1854345 h 1854345"/>
                <a:gd name="connsiteX10" fmla="*/ 0 w 3085273"/>
                <a:gd name="connsiteY10" fmla="*/ 1835684 h 1854345"/>
                <a:gd name="connsiteX11" fmla="*/ 16750 w 3085273"/>
                <a:gd name="connsiteY11" fmla="*/ 1681903 h 1854345"/>
                <a:gd name="connsiteX12" fmla="*/ 103641 w 3085273"/>
                <a:gd name="connsiteY12" fmla="*/ 1475509 h 1854345"/>
                <a:gd name="connsiteX13" fmla="*/ 129794 w 3085273"/>
                <a:gd name="connsiteY13" fmla="*/ 1144316 h 1854345"/>
                <a:gd name="connsiteX14" fmla="*/ 175893 w 3085273"/>
                <a:gd name="connsiteY14" fmla="*/ 847671 h 1854345"/>
                <a:gd name="connsiteX15" fmla="*/ 250016 w 3085273"/>
                <a:gd name="connsiteY15" fmla="*/ 627543 h 1854345"/>
                <a:gd name="connsiteX16" fmla="*/ 240685 w 3085273"/>
                <a:gd name="connsiteY16" fmla="*/ 310303 h 1854345"/>
                <a:gd name="connsiteX17" fmla="*/ 307910 w 3085273"/>
                <a:gd name="connsiteY17"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805355 w 3085273"/>
                <a:gd name="connsiteY10" fmla="*/ 1854345 h 1854345"/>
                <a:gd name="connsiteX11" fmla="*/ 0 w 3085273"/>
                <a:gd name="connsiteY11" fmla="*/ 1835684 h 1854345"/>
                <a:gd name="connsiteX12" fmla="*/ 16750 w 3085273"/>
                <a:gd name="connsiteY12" fmla="*/ 1681903 h 1854345"/>
                <a:gd name="connsiteX13" fmla="*/ 103641 w 3085273"/>
                <a:gd name="connsiteY13" fmla="*/ 1475509 h 1854345"/>
                <a:gd name="connsiteX14" fmla="*/ 129794 w 3085273"/>
                <a:gd name="connsiteY14" fmla="*/ 1144316 h 1854345"/>
                <a:gd name="connsiteX15" fmla="*/ 175893 w 3085273"/>
                <a:gd name="connsiteY15" fmla="*/ 847671 h 1854345"/>
                <a:gd name="connsiteX16" fmla="*/ 250016 w 3085273"/>
                <a:gd name="connsiteY16" fmla="*/ 627543 h 1854345"/>
                <a:gd name="connsiteX17" fmla="*/ 240685 w 3085273"/>
                <a:gd name="connsiteY17" fmla="*/ 310303 h 1854345"/>
                <a:gd name="connsiteX18" fmla="*/ 307910 w 3085273"/>
                <a:gd name="connsiteY18"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805355 w 3085273"/>
                <a:gd name="connsiteY11" fmla="*/ 1854345 h 1854345"/>
                <a:gd name="connsiteX12" fmla="*/ 0 w 3085273"/>
                <a:gd name="connsiteY12" fmla="*/ 1835684 h 1854345"/>
                <a:gd name="connsiteX13" fmla="*/ 16750 w 3085273"/>
                <a:gd name="connsiteY13" fmla="*/ 1681903 h 1854345"/>
                <a:gd name="connsiteX14" fmla="*/ 103641 w 3085273"/>
                <a:gd name="connsiteY14" fmla="*/ 1475509 h 1854345"/>
                <a:gd name="connsiteX15" fmla="*/ 129794 w 3085273"/>
                <a:gd name="connsiteY15" fmla="*/ 1144316 h 1854345"/>
                <a:gd name="connsiteX16" fmla="*/ 175893 w 3085273"/>
                <a:gd name="connsiteY16" fmla="*/ 847671 h 1854345"/>
                <a:gd name="connsiteX17" fmla="*/ 250016 w 3085273"/>
                <a:gd name="connsiteY17" fmla="*/ 627543 h 1854345"/>
                <a:gd name="connsiteX18" fmla="*/ 240685 w 3085273"/>
                <a:gd name="connsiteY18" fmla="*/ 310303 h 1854345"/>
                <a:gd name="connsiteX19" fmla="*/ 307910 w 3085273"/>
                <a:gd name="connsiteY19"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0 w 3085273"/>
                <a:gd name="connsiteY13" fmla="*/ 1835684 h 1854345"/>
                <a:gd name="connsiteX14" fmla="*/ 16750 w 3085273"/>
                <a:gd name="connsiteY14" fmla="*/ 1681903 h 1854345"/>
                <a:gd name="connsiteX15" fmla="*/ 103641 w 3085273"/>
                <a:gd name="connsiteY15" fmla="*/ 1475509 h 1854345"/>
                <a:gd name="connsiteX16" fmla="*/ 129794 w 3085273"/>
                <a:gd name="connsiteY16" fmla="*/ 1144316 h 1854345"/>
                <a:gd name="connsiteX17" fmla="*/ 175893 w 3085273"/>
                <a:gd name="connsiteY17" fmla="*/ 847671 h 1854345"/>
                <a:gd name="connsiteX18" fmla="*/ 250016 w 3085273"/>
                <a:gd name="connsiteY18" fmla="*/ 627543 h 1854345"/>
                <a:gd name="connsiteX19" fmla="*/ 240685 w 3085273"/>
                <a:gd name="connsiteY19" fmla="*/ 310303 h 1854345"/>
                <a:gd name="connsiteX20" fmla="*/ 307910 w 3085273"/>
                <a:gd name="connsiteY20"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2876344 w 3085273"/>
                <a:gd name="connsiteY13" fmla="*/ 1406770 h 1854345"/>
                <a:gd name="connsiteX14" fmla="*/ 0 w 3085273"/>
                <a:gd name="connsiteY14" fmla="*/ 1835684 h 1854345"/>
                <a:gd name="connsiteX15" fmla="*/ 16750 w 3085273"/>
                <a:gd name="connsiteY15" fmla="*/ 1681903 h 1854345"/>
                <a:gd name="connsiteX16" fmla="*/ 103641 w 3085273"/>
                <a:gd name="connsiteY16" fmla="*/ 1475509 h 1854345"/>
                <a:gd name="connsiteX17" fmla="*/ 129794 w 3085273"/>
                <a:gd name="connsiteY17" fmla="*/ 1144316 h 1854345"/>
                <a:gd name="connsiteX18" fmla="*/ 175893 w 3085273"/>
                <a:gd name="connsiteY18" fmla="*/ 847671 h 1854345"/>
                <a:gd name="connsiteX19" fmla="*/ 250016 w 3085273"/>
                <a:gd name="connsiteY19" fmla="*/ 627543 h 1854345"/>
                <a:gd name="connsiteX20" fmla="*/ 240685 w 3085273"/>
                <a:gd name="connsiteY20" fmla="*/ 310303 h 1854345"/>
                <a:gd name="connsiteX21" fmla="*/ 307910 w 3085273"/>
                <a:gd name="connsiteY21"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2665328 w 3085273"/>
                <a:gd name="connsiteY13" fmla="*/ 1834663 h 1854345"/>
                <a:gd name="connsiteX14" fmla="*/ 0 w 3085273"/>
                <a:gd name="connsiteY14" fmla="*/ 1835684 h 1854345"/>
                <a:gd name="connsiteX15" fmla="*/ 16750 w 3085273"/>
                <a:gd name="connsiteY15" fmla="*/ 1681903 h 1854345"/>
                <a:gd name="connsiteX16" fmla="*/ 103641 w 3085273"/>
                <a:gd name="connsiteY16" fmla="*/ 1475509 h 1854345"/>
                <a:gd name="connsiteX17" fmla="*/ 129794 w 3085273"/>
                <a:gd name="connsiteY17" fmla="*/ 1144316 h 1854345"/>
                <a:gd name="connsiteX18" fmla="*/ 175893 w 3085273"/>
                <a:gd name="connsiteY18" fmla="*/ 847671 h 1854345"/>
                <a:gd name="connsiteX19" fmla="*/ 250016 w 3085273"/>
                <a:gd name="connsiteY19" fmla="*/ 627543 h 1854345"/>
                <a:gd name="connsiteX20" fmla="*/ 240685 w 3085273"/>
                <a:gd name="connsiteY20" fmla="*/ 310303 h 1854345"/>
                <a:gd name="connsiteX21" fmla="*/ 307910 w 3085273"/>
                <a:gd name="connsiteY21"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2665328 w 3085273"/>
                <a:gd name="connsiteY13" fmla="*/ 1834663 h 1854345"/>
                <a:gd name="connsiteX14" fmla="*/ 2307774 w 3085273"/>
                <a:gd name="connsiteY14" fmla="*/ 1834662 h 1854345"/>
                <a:gd name="connsiteX15" fmla="*/ 0 w 3085273"/>
                <a:gd name="connsiteY15" fmla="*/ 1835684 h 1854345"/>
                <a:gd name="connsiteX16" fmla="*/ 16750 w 3085273"/>
                <a:gd name="connsiteY16" fmla="*/ 1681903 h 1854345"/>
                <a:gd name="connsiteX17" fmla="*/ 103641 w 3085273"/>
                <a:gd name="connsiteY17" fmla="*/ 1475509 h 1854345"/>
                <a:gd name="connsiteX18" fmla="*/ 129794 w 3085273"/>
                <a:gd name="connsiteY18" fmla="*/ 1144316 h 1854345"/>
                <a:gd name="connsiteX19" fmla="*/ 175893 w 3085273"/>
                <a:gd name="connsiteY19" fmla="*/ 847671 h 1854345"/>
                <a:gd name="connsiteX20" fmla="*/ 250016 w 3085273"/>
                <a:gd name="connsiteY20" fmla="*/ 627543 h 1854345"/>
                <a:gd name="connsiteX21" fmla="*/ 240685 w 3085273"/>
                <a:gd name="connsiteY21" fmla="*/ 310303 h 1854345"/>
                <a:gd name="connsiteX22" fmla="*/ 307910 w 3085273"/>
                <a:gd name="connsiteY22"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2665328 w 3085273"/>
                <a:gd name="connsiteY13" fmla="*/ 1834663 h 1854345"/>
                <a:gd name="connsiteX14" fmla="*/ 2307774 w 3085273"/>
                <a:gd name="connsiteY14" fmla="*/ 1834662 h 1854345"/>
                <a:gd name="connsiteX15" fmla="*/ 1997113 w 3085273"/>
                <a:gd name="connsiteY15" fmla="*/ 1828801 h 1854345"/>
                <a:gd name="connsiteX16" fmla="*/ 0 w 3085273"/>
                <a:gd name="connsiteY16" fmla="*/ 1835684 h 1854345"/>
                <a:gd name="connsiteX17" fmla="*/ 16750 w 3085273"/>
                <a:gd name="connsiteY17" fmla="*/ 1681903 h 1854345"/>
                <a:gd name="connsiteX18" fmla="*/ 103641 w 3085273"/>
                <a:gd name="connsiteY18" fmla="*/ 1475509 h 1854345"/>
                <a:gd name="connsiteX19" fmla="*/ 129794 w 3085273"/>
                <a:gd name="connsiteY19" fmla="*/ 1144316 h 1854345"/>
                <a:gd name="connsiteX20" fmla="*/ 175893 w 3085273"/>
                <a:gd name="connsiteY20" fmla="*/ 847671 h 1854345"/>
                <a:gd name="connsiteX21" fmla="*/ 250016 w 3085273"/>
                <a:gd name="connsiteY21" fmla="*/ 627543 h 1854345"/>
                <a:gd name="connsiteX22" fmla="*/ 240685 w 3085273"/>
                <a:gd name="connsiteY22" fmla="*/ 310303 h 1854345"/>
                <a:gd name="connsiteX23" fmla="*/ 307910 w 3085273"/>
                <a:gd name="connsiteY23"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2665328 w 3085273"/>
                <a:gd name="connsiteY13" fmla="*/ 1834663 h 1854345"/>
                <a:gd name="connsiteX14" fmla="*/ 2307774 w 3085273"/>
                <a:gd name="connsiteY14" fmla="*/ 1834662 h 1854345"/>
                <a:gd name="connsiteX15" fmla="*/ 1997113 w 3085273"/>
                <a:gd name="connsiteY15" fmla="*/ 1828801 h 1854345"/>
                <a:gd name="connsiteX16" fmla="*/ 221067 w 3085273"/>
                <a:gd name="connsiteY16" fmla="*/ 1834662 h 1854345"/>
                <a:gd name="connsiteX17" fmla="*/ 0 w 3085273"/>
                <a:gd name="connsiteY17" fmla="*/ 1835684 h 1854345"/>
                <a:gd name="connsiteX18" fmla="*/ 16750 w 3085273"/>
                <a:gd name="connsiteY18" fmla="*/ 1681903 h 1854345"/>
                <a:gd name="connsiteX19" fmla="*/ 103641 w 3085273"/>
                <a:gd name="connsiteY19" fmla="*/ 1475509 h 1854345"/>
                <a:gd name="connsiteX20" fmla="*/ 129794 w 3085273"/>
                <a:gd name="connsiteY20" fmla="*/ 1144316 h 1854345"/>
                <a:gd name="connsiteX21" fmla="*/ 175893 w 3085273"/>
                <a:gd name="connsiteY21" fmla="*/ 847671 h 1854345"/>
                <a:gd name="connsiteX22" fmla="*/ 250016 w 3085273"/>
                <a:gd name="connsiteY22" fmla="*/ 627543 h 1854345"/>
                <a:gd name="connsiteX23" fmla="*/ 240685 w 3085273"/>
                <a:gd name="connsiteY23" fmla="*/ 310303 h 1854345"/>
                <a:gd name="connsiteX24" fmla="*/ 307910 w 3085273"/>
                <a:gd name="connsiteY24"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2665328 w 3085273"/>
                <a:gd name="connsiteY13" fmla="*/ 1834663 h 1854345"/>
                <a:gd name="connsiteX14" fmla="*/ 2307774 w 3085273"/>
                <a:gd name="connsiteY14" fmla="*/ 1834662 h 1854345"/>
                <a:gd name="connsiteX15" fmla="*/ 1997113 w 3085273"/>
                <a:gd name="connsiteY15" fmla="*/ 1828801 h 1854345"/>
                <a:gd name="connsiteX16" fmla="*/ 619651 w 3085273"/>
                <a:gd name="connsiteY16" fmla="*/ 1834662 h 1854345"/>
                <a:gd name="connsiteX17" fmla="*/ 221067 w 3085273"/>
                <a:gd name="connsiteY17" fmla="*/ 1834662 h 1854345"/>
                <a:gd name="connsiteX18" fmla="*/ 0 w 3085273"/>
                <a:gd name="connsiteY18" fmla="*/ 1835684 h 1854345"/>
                <a:gd name="connsiteX19" fmla="*/ 16750 w 3085273"/>
                <a:gd name="connsiteY19" fmla="*/ 1681903 h 1854345"/>
                <a:gd name="connsiteX20" fmla="*/ 103641 w 3085273"/>
                <a:gd name="connsiteY20" fmla="*/ 1475509 h 1854345"/>
                <a:gd name="connsiteX21" fmla="*/ 129794 w 3085273"/>
                <a:gd name="connsiteY21" fmla="*/ 1144316 h 1854345"/>
                <a:gd name="connsiteX22" fmla="*/ 175893 w 3085273"/>
                <a:gd name="connsiteY22" fmla="*/ 847671 h 1854345"/>
                <a:gd name="connsiteX23" fmla="*/ 250016 w 3085273"/>
                <a:gd name="connsiteY23" fmla="*/ 627543 h 1854345"/>
                <a:gd name="connsiteX24" fmla="*/ 240685 w 3085273"/>
                <a:gd name="connsiteY24" fmla="*/ 310303 h 1854345"/>
                <a:gd name="connsiteX25" fmla="*/ 307910 w 3085273"/>
                <a:gd name="connsiteY25"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2665328 w 3085273"/>
                <a:gd name="connsiteY13" fmla="*/ 1834663 h 1854345"/>
                <a:gd name="connsiteX14" fmla="*/ 2307774 w 3085273"/>
                <a:gd name="connsiteY14" fmla="*/ 1834662 h 1854345"/>
                <a:gd name="connsiteX15" fmla="*/ 1997113 w 3085273"/>
                <a:gd name="connsiteY15" fmla="*/ 1828801 h 1854345"/>
                <a:gd name="connsiteX16" fmla="*/ 959621 w 3085273"/>
                <a:gd name="connsiteY16" fmla="*/ 1828801 h 1854345"/>
                <a:gd name="connsiteX17" fmla="*/ 619651 w 3085273"/>
                <a:gd name="connsiteY17" fmla="*/ 1834662 h 1854345"/>
                <a:gd name="connsiteX18" fmla="*/ 221067 w 3085273"/>
                <a:gd name="connsiteY18" fmla="*/ 1834662 h 1854345"/>
                <a:gd name="connsiteX19" fmla="*/ 0 w 3085273"/>
                <a:gd name="connsiteY19" fmla="*/ 1835684 h 1854345"/>
                <a:gd name="connsiteX20" fmla="*/ 16750 w 3085273"/>
                <a:gd name="connsiteY20" fmla="*/ 1681903 h 1854345"/>
                <a:gd name="connsiteX21" fmla="*/ 103641 w 3085273"/>
                <a:gd name="connsiteY21" fmla="*/ 1475509 h 1854345"/>
                <a:gd name="connsiteX22" fmla="*/ 129794 w 3085273"/>
                <a:gd name="connsiteY22" fmla="*/ 1144316 h 1854345"/>
                <a:gd name="connsiteX23" fmla="*/ 175893 w 3085273"/>
                <a:gd name="connsiteY23" fmla="*/ 847671 h 1854345"/>
                <a:gd name="connsiteX24" fmla="*/ 250016 w 3085273"/>
                <a:gd name="connsiteY24" fmla="*/ 627543 h 1854345"/>
                <a:gd name="connsiteX25" fmla="*/ 240685 w 3085273"/>
                <a:gd name="connsiteY25" fmla="*/ 310303 h 1854345"/>
                <a:gd name="connsiteX26" fmla="*/ 307910 w 3085273"/>
                <a:gd name="connsiteY26"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2665328 w 3085273"/>
                <a:gd name="connsiteY13" fmla="*/ 1834663 h 1854345"/>
                <a:gd name="connsiteX14" fmla="*/ 2307774 w 3085273"/>
                <a:gd name="connsiteY14" fmla="*/ 1834662 h 1854345"/>
                <a:gd name="connsiteX15" fmla="*/ 1997113 w 3085273"/>
                <a:gd name="connsiteY15" fmla="*/ 1828801 h 1854345"/>
                <a:gd name="connsiteX16" fmla="*/ 1305451 w 3085273"/>
                <a:gd name="connsiteY16" fmla="*/ 1822939 h 1854345"/>
                <a:gd name="connsiteX17" fmla="*/ 959621 w 3085273"/>
                <a:gd name="connsiteY17" fmla="*/ 1828801 h 1854345"/>
                <a:gd name="connsiteX18" fmla="*/ 619651 w 3085273"/>
                <a:gd name="connsiteY18" fmla="*/ 1834662 h 1854345"/>
                <a:gd name="connsiteX19" fmla="*/ 221067 w 3085273"/>
                <a:gd name="connsiteY19" fmla="*/ 1834662 h 1854345"/>
                <a:gd name="connsiteX20" fmla="*/ 0 w 3085273"/>
                <a:gd name="connsiteY20" fmla="*/ 1835684 h 1854345"/>
                <a:gd name="connsiteX21" fmla="*/ 16750 w 3085273"/>
                <a:gd name="connsiteY21" fmla="*/ 1681903 h 1854345"/>
                <a:gd name="connsiteX22" fmla="*/ 103641 w 3085273"/>
                <a:gd name="connsiteY22" fmla="*/ 1475509 h 1854345"/>
                <a:gd name="connsiteX23" fmla="*/ 129794 w 3085273"/>
                <a:gd name="connsiteY23" fmla="*/ 1144316 h 1854345"/>
                <a:gd name="connsiteX24" fmla="*/ 175893 w 3085273"/>
                <a:gd name="connsiteY24" fmla="*/ 847671 h 1854345"/>
                <a:gd name="connsiteX25" fmla="*/ 250016 w 3085273"/>
                <a:gd name="connsiteY25" fmla="*/ 627543 h 1854345"/>
                <a:gd name="connsiteX26" fmla="*/ 240685 w 3085273"/>
                <a:gd name="connsiteY26" fmla="*/ 310303 h 1854345"/>
                <a:gd name="connsiteX27" fmla="*/ 307910 w 3085273"/>
                <a:gd name="connsiteY27"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05355 w 3085273"/>
                <a:gd name="connsiteY12" fmla="*/ 1854345 h 1854345"/>
                <a:gd name="connsiteX13" fmla="*/ 2665328 w 3085273"/>
                <a:gd name="connsiteY13" fmla="*/ 1834663 h 1854345"/>
                <a:gd name="connsiteX14" fmla="*/ 2307774 w 3085273"/>
                <a:gd name="connsiteY14" fmla="*/ 1834662 h 1854345"/>
                <a:gd name="connsiteX15" fmla="*/ 1997113 w 3085273"/>
                <a:gd name="connsiteY15" fmla="*/ 1828801 h 1854345"/>
                <a:gd name="connsiteX16" fmla="*/ 1762651 w 3085273"/>
                <a:gd name="connsiteY16" fmla="*/ 1817078 h 1854345"/>
                <a:gd name="connsiteX17" fmla="*/ 1305451 w 3085273"/>
                <a:gd name="connsiteY17" fmla="*/ 1822939 h 1854345"/>
                <a:gd name="connsiteX18" fmla="*/ 959621 w 3085273"/>
                <a:gd name="connsiteY18" fmla="*/ 1828801 h 1854345"/>
                <a:gd name="connsiteX19" fmla="*/ 619651 w 3085273"/>
                <a:gd name="connsiteY19" fmla="*/ 1834662 h 1854345"/>
                <a:gd name="connsiteX20" fmla="*/ 221067 w 3085273"/>
                <a:gd name="connsiteY20" fmla="*/ 1834662 h 1854345"/>
                <a:gd name="connsiteX21" fmla="*/ 0 w 3085273"/>
                <a:gd name="connsiteY21" fmla="*/ 1835684 h 1854345"/>
                <a:gd name="connsiteX22" fmla="*/ 16750 w 3085273"/>
                <a:gd name="connsiteY22" fmla="*/ 1681903 h 1854345"/>
                <a:gd name="connsiteX23" fmla="*/ 103641 w 3085273"/>
                <a:gd name="connsiteY23" fmla="*/ 1475509 h 1854345"/>
                <a:gd name="connsiteX24" fmla="*/ 129794 w 3085273"/>
                <a:gd name="connsiteY24" fmla="*/ 1144316 h 1854345"/>
                <a:gd name="connsiteX25" fmla="*/ 175893 w 3085273"/>
                <a:gd name="connsiteY25" fmla="*/ 847671 h 1854345"/>
                <a:gd name="connsiteX26" fmla="*/ 250016 w 3085273"/>
                <a:gd name="connsiteY26" fmla="*/ 627543 h 1854345"/>
                <a:gd name="connsiteX27" fmla="*/ 240685 w 3085273"/>
                <a:gd name="connsiteY27" fmla="*/ 310303 h 1854345"/>
                <a:gd name="connsiteX28" fmla="*/ 307910 w 3085273"/>
                <a:gd name="connsiteY28"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52898 w 3085273"/>
                <a:gd name="connsiteY12" fmla="*/ 1459524 h 1854345"/>
                <a:gd name="connsiteX13" fmla="*/ 2805355 w 3085273"/>
                <a:gd name="connsiteY13" fmla="*/ 1854345 h 1854345"/>
                <a:gd name="connsiteX14" fmla="*/ 2665328 w 3085273"/>
                <a:gd name="connsiteY14" fmla="*/ 1834663 h 1854345"/>
                <a:gd name="connsiteX15" fmla="*/ 2307774 w 3085273"/>
                <a:gd name="connsiteY15" fmla="*/ 1834662 h 1854345"/>
                <a:gd name="connsiteX16" fmla="*/ 1997113 w 3085273"/>
                <a:gd name="connsiteY16" fmla="*/ 1828801 h 1854345"/>
                <a:gd name="connsiteX17" fmla="*/ 1762651 w 3085273"/>
                <a:gd name="connsiteY17" fmla="*/ 1817078 h 1854345"/>
                <a:gd name="connsiteX18" fmla="*/ 1305451 w 3085273"/>
                <a:gd name="connsiteY18" fmla="*/ 1822939 h 1854345"/>
                <a:gd name="connsiteX19" fmla="*/ 959621 w 3085273"/>
                <a:gd name="connsiteY19" fmla="*/ 1828801 h 1854345"/>
                <a:gd name="connsiteX20" fmla="*/ 619651 w 3085273"/>
                <a:gd name="connsiteY20" fmla="*/ 1834662 h 1854345"/>
                <a:gd name="connsiteX21" fmla="*/ 221067 w 3085273"/>
                <a:gd name="connsiteY21" fmla="*/ 1834662 h 1854345"/>
                <a:gd name="connsiteX22" fmla="*/ 0 w 3085273"/>
                <a:gd name="connsiteY22" fmla="*/ 1835684 h 1854345"/>
                <a:gd name="connsiteX23" fmla="*/ 16750 w 3085273"/>
                <a:gd name="connsiteY23" fmla="*/ 1681903 h 1854345"/>
                <a:gd name="connsiteX24" fmla="*/ 103641 w 3085273"/>
                <a:gd name="connsiteY24" fmla="*/ 1475509 h 1854345"/>
                <a:gd name="connsiteX25" fmla="*/ 129794 w 3085273"/>
                <a:gd name="connsiteY25" fmla="*/ 1144316 h 1854345"/>
                <a:gd name="connsiteX26" fmla="*/ 175893 w 3085273"/>
                <a:gd name="connsiteY26" fmla="*/ 847671 h 1854345"/>
                <a:gd name="connsiteX27" fmla="*/ 250016 w 3085273"/>
                <a:gd name="connsiteY27" fmla="*/ 627543 h 1854345"/>
                <a:gd name="connsiteX28" fmla="*/ 240685 w 3085273"/>
                <a:gd name="connsiteY28" fmla="*/ 310303 h 1854345"/>
                <a:gd name="connsiteX29" fmla="*/ 307910 w 3085273"/>
                <a:gd name="connsiteY29"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2952544 w 3085273"/>
                <a:gd name="connsiteY10" fmla="*/ 879232 h 1854345"/>
                <a:gd name="connsiteX11" fmla="*/ 2911513 w 3085273"/>
                <a:gd name="connsiteY11" fmla="*/ 1131278 h 1854345"/>
                <a:gd name="connsiteX12" fmla="*/ 2899790 w 3085273"/>
                <a:gd name="connsiteY12" fmla="*/ 1488832 h 1854345"/>
                <a:gd name="connsiteX13" fmla="*/ 2805355 w 3085273"/>
                <a:gd name="connsiteY13" fmla="*/ 1854345 h 1854345"/>
                <a:gd name="connsiteX14" fmla="*/ 2665328 w 3085273"/>
                <a:gd name="connsiteY14" fmla="*/ 1834663 h 1854345"/>
                <a:gd name="connsiteX15" fmla="*/ 2307774 w 3085273"/>
                <a:gd name="connsiteY15" fmla="*/ 1834662 h 1854345"/>
                <a:gd name="connsiteX16" fmla="*/ 1997113 w 3085273"/>
                <a:gd name="connsiteY16" fmla="*/ 1828801 h 1854345"/>
                <a:gd name="connsiteX17" fmla="*/ 1762651 w 3085273"/>
                <a:gd name="connsiteY17" fmla="*/ 1817078 h 1854345"/>
                <a:gd name="connsiteX18" fmla="*/ 1305451 w 3085273"/>
                <a:gd name="connsiteY18" fmla="*/ 1822939 h 1854345"/>
                <a:gd name="connsiteX19" fmla="*/ 959621 w 3085273"/>
                <a:gd name="connsiteY19" fmla="*/ 1828801 h 1854345"/>
                <a:gd name="connsiteX20" fmla="*/ 619651 w 3085273"/>
                <a:gd name="connsiteY20" fmla="*/ 1834662 h 1854345"/>
                <a:gd name="connsiteX21" fmla="*/ 221067 w 3085273"/>
                <a:gd name="connsiteY21" fmla="*/ 1834662 h 1854345"/>
                <a:gd name="connsiteX22" fmla="*/ 0 w 3085273"/>
                <a:gd name="connsiteY22" fmla="*/ 1835684 h 1854345"/>
                <a:gd name="connsiteX23" fmla="*/ 16750 w 3085273"/>
                <a:gd name="connsiteY23" fmla="*/ 1681903 h 1854345"/>
                <a:gd name="connsiteX24" fmla="*/ 103641 w 3085273"/>
                <a:gd name="connsiteY24" fmla="*/ 1475509 h 1854345"/>
                <a:gd name="connsiteX25" fmla="*/ 129794 w 3085273"/>
                <a:gd name="connsiteY25" fmla="*/ 1144316 h 1854345"/>
                <a:gd name="connsiteX26" fmla="*/ 175893 w 3085273"/>
                <a:gd name="connsiteY26" fmla="*/ 847671 h 1854345"/>
                <a:gd name="connsiteX27" fmla="*/ 250016 w 3085273"/>
                <a:gd name="connsiteY27" fmla="*/ 627543 h 1854345"/>
                <a:gd name="connsiteX28" fmla="*/ 240685 w 3085273"/>
                <a:gd name="connsiteY28" fmla="*/ 310303 h 1854345"/>
                <a:gd name="connsiteX29" fmla="*/ 307910 w 3085273"/>
                <a:gd name="connsiteY29" fmla="*/ 45015 h 1854345"/>
                <a:gd name="connsiteX0" fmla="*/ 307910 w 3085273"/>
                <a:gd name="connsiteY0" fmla="*/ 45015 h 1854345"/>
                <a:gd name="connsiteX1" fmla="*/ 666544 w 3085273"/>
                <a:gd name="connsiteY1" fmla="*/ 29308 h 1854345"/>
                <a:gd name="connsiteX2" fmla="*/ 1094436 w 3085273"/>
                <a:gd name="connsiteY2" fmla="*/ 23446 h 1854345"/>
                <a:gd name="connsiteX3" fmla="*/ 1487159 w 3085273"/>
                <a:gd name="connsiteY3" fmla="*/ 5861 h 1854345"/>
                <a:gd name="connsiteX4" fmla="*/ 1797821 w 3085273"/>
                <a:gd name="connsiteY4" fmla="*/ 5861 h 1854345"/>
                <a:gd name="connsiteX5" fmla="*/ 2131928 w 3085273"/>
                <a:gd name="connsiteY5" fmla="*/ 0 h 1854345"/>
                <a:gd name="connsiteX6" fmla="*/ 2600851 w 3085273"/>
                <a:gd name="connsiteY6" fmla="*/ 5862 h 1854345"/>
                <a:gd name="connsiteX7" fmla="*/ 3085273 w 3085273"/>
                <a:gd name="connsiteY7" fmla="*/ 7692 h 1854345"/>
                <a:gd name="connsiteX8" fmla="*/ 3052190 w 3085273"/>
                <a:gd name="connsiteY8" fmla="*/ 263770 h 1854345"/>
                <a:gd name="connsiteX9" fmla="*/ 2987713 w 3085273"/>
                <a:gd name="connsiteY9" fmla="*/ 603739 h 1854345"/>
                <a:gd name="connsiteX10" fmla="*/ 3005298 w 3085273"/>
                <a:gd name="connsiteY10" fmla="*/ 902678 h 1854345"/>
                <a:gd name="connsiteX11" fmla="*/ 2911513 w 3085273"/>
                <a:gd name="connsiteY11" fmla="*/ 1131278 h 1854345"/>
                <a:gd name="connsiteX12" fmla="*/ 2899790 w 3085273"/>
                <a:gd name="connsiteY12" fmla="*/ 1488832 h 1854345"/>
                <a:gd name="connsiteX13" fmla="*/ 2805355 w 3085273"/>
                <a:gd name="connsiteY13" fmla="*/ 1854345 h 1854345"/>
                <a:gd name="connsiteX14" fmla="*/ 2665328 w 3085273"/>
                <a:gd name="connsiteY14" fmla="*/ 1834663 h 1854345"/>
                <a:gd name="connsiteX15" fmla="*/ 2307774 w 3085273"/>
                <a:gd name="connsiteY15" fmla="*/ 1834662 h 1854345"/>
                <a:gd name="connsiteX16" fmla="*/ 1997113 w 3085273"/>
                <a:gd name="connsiteY16" fmla="*/ 1828801 h 1854345"/>
                <a:gd name="connsiteX17" fmla="*/ 1762651 w 3085273"/>
                <a:gd name="connsiteY17" fmla="*/ 1817078 h 1854345"/>
                <a:gd name="connsiteX18" fmla="*/ 1305451 w 3085273"/>
                <a:gd name="connsiteY18" fmla="*/ 1822939 h 1854345"/>
                <a:gd name="connsiteX19" fmla="*/ 959621 w 3085273"/>
                <a:gd name="connsiteY19" fmla="*/ 1828801 h 1854345"/>
                <a:gd name="connsiteX20" fmla="*/ 619651 w 3085273"/>
                <a:gd name="connsiteY20" fmla="*/ 1834662 h 1854345"/>
                <a:gd name="connsiteX21" fmla="*/ 221067 w 3085273"/>
                <a:gd name="connsiteY21" fmla="*/ 1834662 h 1854345"/>
                <a:gd name="connsiteX22" fmla="*/ 0 w 3085273"/>
                <a:gd name="connsiteY22" fmla="*/ 1835684 h 1854345"/>
                <a:gd name="connsiteX23" fmla="*/ 16750 w 3085273"/>
                <a:gd name="connsiteY23" fmla="*/ 1681903 h 1854345"/>
                <a:gd name="connsiteX24" fmla="*/ 103641 w 3085273"/>
                <a:gd name="connsiteY24" fmla="*/ 1475509 h 1854345"/>
                <a:gd name="connsiteX25" fmla="*/ 129794 w 3085273"/>
                <a:gd name="connsiteY25" fmla="*/ 1144316 h 1854345"/>
                <a:gd name="connsiteX26" fmla="*/ 175893 w 3085273"/>
                <a:gd name="connsiteY26" fmla="*/ 847671 h 1854345"/>
                <a:gd name="connsiteX27" fmla="*/ 250016 w 3085273"/>
                <a:gd name="connsiteY27" fmla="*/ 627543 h 1854345"/>
                <a:gd name="connsiteX28" fmla="*/ 240685 w 3085273"/>
                <a:gd name="connsiteY28" fmla="*/ 310303 h 1854345"/>
                <a:gd name="connsiteX29" fmla="*/ 307910 w 3085273"/>
                <a:gd name="connsiteY29" fmla="*/ 45015 h 1854345"/>
                <a:gd name="connsiteX0" fmla="*/ 307910 w 3110806"/>
                <a:gd name="connsiteY0" fmla="*/ 45015 h 1854345"/>
                <a:gd name="connsiteX1" fmla="*/ 666544 w 3110806"/>
                <a:gd name="connsiteY1" fmla="*/ 29308 h 1854345"/>
                <a:gd name="connsiteX2" fmla="*/ 1094436 w 3110806"/>
                <a:gd name="connsiteY2" fmla="*/ 23446 h 1854345"/>
                <a:gd name="connsiteX3" fmla="*/ 1487159 w 3110806"/>
                <a:gd name="connsiteY3" fmla="*/ 5861 h 1854345"/>
                <a:gd name="connsiteX4" fmla="*/ 1797821 w 3110806"/>
                <a:gd name="connsiteY4" fmla="*/ 5861 h 1854345"/>
                <a:gd name="connsiteX5" fmla="*/ 2131928 w 3110806"/>
                <a:gd name="connsiteY5" fmla="*/ 0 h 1854345"/>
                <a:gd name="connsiteX6" fmla="*/ 2600851 w 3110806"/>
                <a:gd name="connsiteY6" fmla="*/ 5862 h 1854345"/>
                <a:gd name="connsiteX7" fmla="*/ 3085273 w 3110806"/>
                <a:gd name="connsiteY7" fmla="*/ 7692 h 1854345"/>
                <a:gd name="connsiteX8" fmla="*/ 3110806 w 3110806"/>
                <a:gd name="connsiteY8" fmla="*/ 281354 h 1854345"/>
                <a:gd name="connsiteX9" fmla="*/ 2987713 w 3110806"/>
                <a:gd name="connsiteY9" fmla="*/ 603739 h 1854345"/>
                <a:gd name="connsiteX10" fmla="*/ 3005298 w 3110806"/>
                <a:gd name="connsiteY10" fmla="*/ 902678 h 1854345"/>
                <a:gd name="connsiteX11" fmla="*/ 2911513 w 3110806"/>
                <a:gd name="connsiteY11" fmla="*/ 1131278 h 1854345"/>
                <a:gd name="connsiteX12" fmla="*/ 2899790 w 3110806"/>
                <a:gd name="connsiteY12" fmla="*/ 1488832 h 1854345"/>
                <a:gd name="connsiteX13" fmla="*/ 2805355 w 3110806"/>
                <a:gd name="connsiteY13" fmla="*/ 1854345 h 1854345"/>
                <a:gd name="connsiteX14" fmla="*/ 2665328 w 3110806"/>
                <a:gd name="connsiteY14" fmla="*/ 1834663 h 1854345"/>
                <a:gd name="connsiteX15" fmla="*/ 2307774 w 3110806"/>
                <a:gd name="connsiteY15" fmla="*/ 1834662 h 1854345"/>
                <a:gd name="connsiteX16" fmla="*/ 1997113 w 3110806"/>
                <a:gd name="connsiteY16" fmla="*/ 1828801 h 1854345"/>
                <a:gd name="connsiteX17" fmla="*/ 1762651 w 3110806"/>
                <a:gd name="connsiteY17" fmla="*/ 1817078 h 1854345"/>
                <a:gd name="connsiteX18" fmla="*/ 1305451 w 3110806"/>
                <a:gd name="connsiteY18" fmla="*/ 1822939 h 1854345"/>
                <a:gd name="connsiteX19" fmla="*/ 959621 w 3110806"/>
                <a:gd name="connsiteY19" fmla="*/ 1828801 h 1854345"/>
                <a:gd name="connsiteX20" fmla="*/ 619651 w 3110806"/>
                <a:gd name="connsiteY20" fmla="*/ 1834662 h 1854345"/>
                <a:gd name="connsiteX21" fmla="*/ 221067 w 3110806"/>
                <a:gd name="connsiteY21" fmla="*/ 1834662 h 1854345"/>
                <a:gd name="connsiteX22" fmla="*/ 0 w 3110806"/>
                <a:gd name="connsiteY22" fmla="*/ 1835684 h 1854345"/>
                <a:gd name="connsiteX23" fmla="*/ 16750 w 3110806"/>
                <a:gd name="connsiteY23" fmla="*/ 1681903 h 1854345"/>
                <a:gd name="connsiteX24" fmla="*/ 103641 w 3110806"/>
                <a:gd name="connsiteY24" fmla="*/ 1475509 h 1854345"/>
                <a:gd name="connsiteX25" fmla="*/ 129794 w 3110806"/>
                <a:gd name="connsiteY25" fmla="*/ 1144316 h 1854345"/>
                <a:gd name="connsiteX26" fmla="*/ 175893 w 3110806"/>
                <a:gd name="connsiteY26" fmla="*/ 847671 h 1854345"/>
                <a:gd name="connsiteX27" fmla="*/ 250016 w 3110806"/>
                <a:gd name="connsiteY27" fmla="*/ 627543 h 1854345"/>
                <a:gd name="connsiteX28" fmla="*/ 240685 w 3110806"/>
                <a:gd name="connsiteY28" fmla="*/ 310303 h 1854345"/>
                <a:gd name="connsiteX29" fmla="*/ 307910 w 3110806"/>
                <a:gd name="connsiteY29" fmla="*/ 45015 h 1854345"/>
                <a:gd name="connsiteX0" fmla="*/ 307910 w 3110806"/>
                <a:gd name="connsiteY0" fmla="*/ 45015 h 1854345"/>
                <a:gd name="connsiteX1" fmla="*/ 666544 w 3110806"/>
                <a:gd name="connsiteY1" fmla="*/ 29308 h 1854345"/>
                <a:gd name="connsiteX2" fmla="*/ 1094436 w 3110806"/>
                <a:gd name="connsiteY2" fmla="*/ 23446 h 1854345"/>
                <a:gd name="connsiteX3" fmla="*/ 1487159 w 3110806"/>
                <a:gd name="connsiteY3" fmla="*/ 5861 h 1854345"/>
                <a:gd name="connsiteX4" fmla="*/ 1797821 w 3110806"/>
                <a:gd name="connsiteY4" fmla="*/ 5861 h 1854345"/>
                <a:gd name="connsiteX5" fmla="*/ 2131928 w 3110806"/>
                <a:gd name="connsiteY5" fmla="*/ 0 h 1854345"/>
                <a:gd name="connsiteX6" fmla="*/ 2624298 w 3110806"/>
                <a:gd name="connsiteY6" fmla="*/ 29308 h 1854345"/>
                <a:gd name="connsiteX7" fmla="*/ 3085273 w 3110806"/>
                <a:gd name="connsiteY7" fmla="*/ 7692 h 1854345"/>
                <a:gd name="connsiteX8" fmla="*/ 3110806 w 3110806"/>
                <a:gd name="connsiteY8" fmla="*/ 281354 h 1854345"/>
                <a:gd name="connsiteX9" fmla="*/ 2987713 w 3110806"/>
                <a:gd name="connsiteY9" fmla="*/ 603739 h 1854345"/>
                <a:gd name="connsiteX10" fmla="*/ 3005298 w 3110806"/>
                <a:gd name="connsiteY10" fmla="*/ 902678 h 1854345"/>
                <a:gd name="connsiteX11" fmla="*/ 2911513 w 3110806"/>
                <a:gd name="connsiteY11" fmla="*/ 1131278 h 1854345"/>
                <a:gd name="connsiteX12" fmla="*/ 2899790 w 3110806"/>
                <a:gd name="connsiteY12" fmla="*/ 1488832 h 1854345"/>
                <a:gd name="connsiteX13" fmla="*/ 2805355 w 3110806"/>
                <a:gd name="connsiteY13" fmla="*/ 1854345 h 1854345"/>
                <a:gd name="connsiteX14" fmla="*/ 2665328 w 3110806"/>
                <a:gd name="connsiteY14" fmla="*/ 1834663 h 1854345"/>
                <a:gd name="connsiteX15" fmla="*/ 2307774 w 3110806"/>
                <a:gd name="connsiteY15" fmla="*/ 1834662 h 1854345"/>
                <a:gd name="connsiteX16" fmla="*/ 1997113 w 3110806"/>
                <a:gd name="connsiteY16" fmla="*/ 1828801 h 1854345"/>
                <a:gd name="connsiteX17" fmla="*/ 1762651 w 3110806"/>
                <a:gd name="connsiteY17" fmla="*/ 1817078 h 1854345"/>
                <a:gd name="connsiteX18" fmla="*/ 1305451 w 3110806"/>
                <a:gd name="connsiteY18" fmla="*/ 1822939 h 1854345"/>
                <a:gd name="connsiteX19" fmla="*/ 959621 w 3110806"/>
                <a:gd name="connsiteY19" fmla="*/ 1828801 h 1854345"/>
                <a:gd name="connsiteX20" fmla="*/ 619651 w 3110806"/>
                <a:gd name="connsiteY20" fmla="*/ 1834662 h 1854345"/>
                <a:gd name="connsiteX21" fmla="*/ 221067 w 3110806"/>
                <a:gd name="connsiteY21" fmla="*/ 1834662 h 1854345"/>
                <a:gd name="connsiteX22" fmla="*/ 0 w 3110806"/>
                <a:gd name="connsiteY22" fmla="*/ 1835684 h 1854345"/>
                <a:gd name="connsiteX23" fmla="*/ 16750 w 3110806"/>
                <a:gd name="connsiteY23" fmla="*/ 1681903 h 1854345"/>
                <a:gd name="connsiteX24" fmla="*/ 103641 w 3110806"/>
                <a:gd name="connsiteY24" fmla="*/ 1475509 h 1854345"/>
                <a:gd name="connsiteX25" fmla="*/ 129794 w 3110806"/>
                <a:gd name="connsiteY25" fmla="*/ 1144316 h 1854345"/>
                <a:gd name="connsiteX26" fmla="*/ 175893 w 3110806"/>
                <a:gd name="connsiteY26" fmla="*/ 847671 h 1854345"/>
                <a:gd name="connsiteX27" fmla="*/ 250016 w 3110806"/>
                <a:gd name="connsiteY27" fmla="*/ 627543 h 1854345"/>
                <a:gd name="connsiteX28" fmla="*/ 240685 w 3110806"/>
                <a:gd name="connsiteY28" fmla="*/ 310303 h 1854345"/>
                <a:gd name="connsiteX29" fmla="*/ 307910 w 3110806"/>
                <a:gd name="connsiteY29" fmla="*/ 45015 h 1854345"/>
                <a:gd name="connsiteX0" fmla="*/ 307910 w 3110806"/>
                <a:gd name="connsiteY0" fmla="*/ 45015 h 1854345"/>
                <a:gd name="connsiteX1" fmla="*/ 666544 w 3110806"/>
                <a:gd name="connsiteY1" fmla="*/ 29308 h 1854345"/>
                <a:gd name="connsiteX2" fmla="*/ 1094436 w 3110806"/>
                <a:gd name="connsiteY2" fmla="*/ 23446 h 1854345"/>
                <a:gd name="connsiteX3" fmla="*/ 1487159 w 3110806"/>
                <a:gd name="connsiteY3" fmla="*/ 5861 h 1854345"/>
                <a:gd name="connsiteX4" fmla="*/ 1797821 w 3110806"/>
                <a:gd name="connsiteY4" fmla="*/ 46892 h 1854345"/>
                <a:gd name="connsiteX5" fmla="*/ 2131928 w 3110806"/>
                <a:gd name="connsiteY5" fmla="*/ 0 h 1854345"/>
                <a:gd name="connsiteX6" fmla="*/ 2624298 w 3110806"/>
                <a:gd name="connsiteY6" fmla="*/ 29308 h 1854345"/>
                <a:gd name="connsiteX7" fmla="*/ 3085273 w 3110806"/>
                <a:gd name="connsiteY7" fmla="*/ 7692 h 1854345"/>
                <a:gd name="connsiteX8" fmla="*/ 3110806 w 3110806"/>
                <a:gd name="connsiteY8" fmla="*/ 281354 h 1854345"/>
                <a:gd name="connsiteX9" fmla="*/ 2987713 w 3110806"/>
                <a:gd name="connsiteY9" fmla="*/ 603739 h 1854345"/>
                <a:gd name="connsiteX10" fmla="*/ 3005298 w 3110806"/>
                <a:gd name="connsiteY10" fmla="*/ 902678 h 1854345"/>
                <a:gd name="connsiteX11" fmla="*/ 2911513 w 3110806"/>
                <a:gd name="connsiteY11" fmla="*/ 1131278 h 1854345"/>
                <a:gd name="connsiteX12" fmla="*/ 2899790 w 3110806"/>
                <a:gd name="connsiteY12" fmla="*/ 1488832 h 1854345"/>
                <a:gd name="connsiteX13" fmla="*/ 2805355 w 3110806"/>
                <a:gd name="connsiteY13" fmla="*/ 1854345 h 1854345"/>
                <a:gd name="connsiteX14" fmla="*/ 2665328 w 3110806"/>
                <a:gd name="connsiteY14" fmla="*/ 1834663 h 1854345"/>
                <a:gd name="connsiteX15" fmla="*/ 2307774 w 3110806"/>
                <a:gd name="connsiteY15" fmla="*/ 1834662 h 1854345"/>
                <a:gd name="connsiteX16" fmla="*/ 1997113 w 3110806"/>
                <a:gd name="connsiteY16" fmla="*/ 1828801 h 1854345"/>
                <a:gd name="connsiteX17" fmla="*/ 1762651 w 3110806"/>
                <a:gd name="connsiteY17" fmla="*/ 1817078 h 1854345"/>
                <a:gd name="connsiteX18" fmla="*/ 1305451 w 3110806"/>
                <a:gd name="connsiteY18" fmla="*/ 1822939 h 1854345"/>
                <a:gd name="connsiteX19" fmla="*/ 959621 w 3110806"/>
                <a:gd name="connsiteY19" fmla="*/ 1828801 h 1854345"/>
                <a:gd name="connsiteX20" fmla="*/ 619651 w 3110806"/>
                <a:gd name="connsiteY20" fmla="*/ 1834662 h 1854345"/>
                <a:gd name="connsiteX21" fmla="*/ 221067 w 3110806"/>
                <a:gd name="connsiteY21" fmla="*/ 1834662 h 1854345"/>
                <a:gd name="connsiteX22" fmla="*/ 0 w 3110806"/>
                <a:gd name="connsiteY22" fmla="*/ 1835684 h 1854345"/>
                <a:gd name="connsiteX23" fmla="*/ 16750 w 3110806"/>
                <a:gd name="connsiteY23" fmla="*/ 1681903 h 1854345"/>
                <a:gd name="connsiteX24" fmla="*/ 103641 w 3110806"/>
                <a:gd name="connsiteY24" fmla="*/ 1475509 h 1854345"/>
                <a:gd name="connsiteX25" fmla="*/ 129794 w 3110806"/>
                <a:gd name="connsiteY25" fmla="*/ 1144316 h 1854345"/>
                <a:gd name="connsiteX26" fmla="*/ 175893 w 3110806"/>
                <a:gd name="connsiteY26" fmla="*/ 847671 h 1854345"/>
                <a:gd name="connsiteX27" fmla="*/ 250016 w 3110806"/>
                <a:gd name="connsiteY27" fmla="*/ 627543 h 1854345"/>
                <a:gd name="connsiteX28" fmla="*/ 240685 w 3110806"/>
                <a:gd name="connsiteY28" fmla="*/ 310303 h 1854345"/>
                <a:gd name="connsiteX29" fmla="*/ 307910 w 3110806"/>
                <a:gd name="connsiteY29" fmla="*/ 45015 h 1854345"/>
                <a:gd name="connsiteX0" fmla="*/ 307910 w 3110806"/>
                <a:gd name="connsiteY0" fmla="*/ 80185 h 1889515"/>
                <a:gd name="connsiteX1" fmla="*/ 666544 w 3110806"/>
                <a:gd name="connsiteY1" fmla="*/ 64478 h 1889515"/>
                <a:gd name="connsiteX2" fmla="*/ 1094436 w 3110806"/>
                <a:gd name="connsiteY2" fmla="*/ 58616 h 1889515"/>
                <a:gd name="connsiteX3" fmla="*/ 1481297 w 3110806"/>
                <a:gd name="connsiteY3" fmla="*/ 0 h 1889515"/>
                <a:gd name="connsiteX4" fmla="*/ 1797821 w 3110806"/>
                <a:gd name="connsiteY4" fmla="*/ 82062 h 1889515"/>
                <a:gd name="connsiteX5" fmla="*/ 2131928 w 3110806"/>
                <a:gd name="connsiteY5" fmla="*/ 35170 h 1889515"/>
                <a:gd name="connsiteX6" fmla="*/ 2624298 w 3110806"/>
                <a:gd name="connsiteY6" fmla="*/ 64478 h 1889515"/>
                <a:gd name="connsiteX7" fmla="*/ 3085273 w 3110806"/>
                <a:gd name="connsiteY7" fmla="*/ 42862 h 1889515"/>
                <a:gd name="connsiteX8" fmla="*/ 3110806 w 3110806"/>
                <a:gd name="connsiteY8" fmla="*/ 316524 h 1889515"/>
                <a:gd name="connsiteX9" fmla="*/ 2987713 w 3110806"/>
                <a:gd name="connsiteY9" fmla="*/ 638909 h 1889515"/>
                <a:gd name="connsiteX10" fmla="*/ 3005298 w 3110806"/>
                <a:gd name="connsiteY10" fmla="*/ 937848 h 1889515"/>
                <a:gd name="connsiteX11" fmla="*/ 2911513 w 3110806"/>
                <a:gd name="connsiteY11" fmla="*/ 1166448 h 1889515"/>
                <a:gd name="connsiteX12" fmla="*/ 2899790 w 3110806"/>
                <a:gd name="connsiteY12" fmla="*/ 1524002 h 1889515"/>
                <a:gd name="connsiteX13" fmla="*/ 2805355 w 3110806"/>
                <a:gd name="connsiteY13" fmla="*/ 1889515 h 1889515"/>
                <a:gd name="connsiteX14" fmla="*/ 2665328 w 3110806"/>
                <a:gd name="connsiteY14" fmla="*/ 1869833 h 1889515"/>
                <a:gd name="connsiteX15" fmla="*/ 2307774 w 3110806"/>
                <a:gd name="connsiteY15" fmla="*/ 1869832 h 1889515"/>
                <a:gd name="connsiteX16" fmla="*/ 1997113 w 3110806"/>
                <a:gd name="connsiteY16" fmla="*/ 1863971 h 1889515"/>
                <a:gd name="connsiteX17" fmla="*/ 1762651 w 3110806"/>
                <a:gd name="connsiteY17" fmla="*/ 1852248 h 1889515"/>
                <a:gd name="connsiteX18" fmla="*/ 1305451 w 3110806"/>
                <a:gd name="connsiteY18" fmla="*/ 1858109 h 1889515"/>
                <a:gd name="connsiteX19" fmla="*/ 959621 w 3110806"/>
                <a:gd name="connsiteY19" fmla="*/ 1863971 h 1889515"/>
                <a:gd name="connsiteX20" fmla="*/ 619651 w 3110806"/>
                <a:gd name="connsiteY20" fmla="*/ 1869832 h 1889515"/>
                <a:gd name="connsiteX21" fmla="*/ 221067 w 3110806"/>
                <a:gd name="connsiteY21" fmla="*/ 1869832 h 1889515"/>
                <a:gd name="connsiteX22" fmla="*/ 0 w 3110806"/>
                <a:gd name="connsiteY22" fmla="*/ 1870854 h 1889515"/>
                <a:gd name="connsiteX23" fmla="*/ 16750 w 3110806"/>
                <a:gd name="connsiteY23" fmla="*/ 1717073 h 1889515"/>
                <a:gd name="connsiteX24" fmla="*/ 103641 w 3110806"/>
                <a:gd name="connsiteY24" fmla="*/ 1510679 h 1889515"/>
                <a:gd name="connsiteX25" fmla="*/ 129794 w 3110806"/>
                <a:gd name="connsiteY25" fmla="*/ 1179486 h 1889515"/>
                <a:gd name="connsiteX26" fmla="*/ 175893 w 3110806"/>
                <a:gd name="connsiteY26" fmla="*/ 882841 h 1889515"/>
                <a:gd name="connsiteX27" fmla="*/ 250016 w 3110806"/>
                <a:gd name="connsiteY27" fmla="*/ 662713 h 1889515"/>
                <a:gd name="connsiteX28" fmla="*/ 240685 w 3110806"/>
                <a:gd name="connsiteY28" fmla="*/ 345473 h 1889515"/>
                <a:gd name="connsiteX29" fmla="*/ 307910 w 3110806"/>
                <a:gd name="connsiteY29" fmla="*/ 80185 h 1889515"/>
                <a:gd name="connsiteX0" fmla="*/ 307910 w 3110806"/>
                <a:gd name="connsiteY0" fmla="*/ 80185 h 1889515"/>
                <a:gd name="connsiteX1" fmla="*/ 666544 w 3110806"/>
                <a:gd name="connsiteY1" fmla="*/ 64478 h 1889515"/>
                <a:gd name="connsiteX2" fmla="*/ 1082713 w 3110806"/>
                <a:gd name="connsiteY2" fmla="*/ 87924 h 1889515"/>
                <a:gd name="connsiteX3" fmla="*/ 1481297 w 3110806"/>
                <a:gd name="connsiteY3" fmla="*/ 0 h 1889515"/>
                <a:gd name="connsiteX4" fmla="*/ 1797821 w 3110806"/>
                <a:gd name="connsiteY4" fmla="*/ 82062 h 1889515"/>
                <a:gd name="connsiteX5" fmla="*/ 2131928 w 3110806"/>
                <a:gd name="connsiteY5" fmla="*/ 35170 h 1889515"/>
                <a:gd name="connsiteX6" fmla="*/ 2624298 w 3110806"/>
                <a:gd name="connsiteY6" fmla="*/ 64478 h 1889515"/>
                <a:gd name="connsiteX7" fmla="*/ 3085273 w 3110806"/>
                <a:gd name="connsiteY7" fmla="*/ 42862 h 1889515"/>
                <a:gd name="connsiteX8" fmla="*/ 3110806 w 3110806"/>
                <a:gd name="connsiteY8" fmla="*/ 316524 h 1889515"/>
                <a:gd name="connsiteX9" fmla="*/ 2987713 w 3110806"/>
                <a:gd name="connsiteY9" fmla="*/ 638909 h 1889515"/>
                <a:gd name="connsiteX10" fmla="*/ 3005298 w 3110806"/>
                <a:gd name="connsiteY10" fmla="*/ 937848 h 1889515"/>
                <a:gd name="connsiteX11" fmla="*/ 2911513 w 3110806"/>
                <a:gd name="connsiteY11" fmla="*/ 1166448 h 1889515"/>
                <a:gd name="connsiteX12" fmla="*/ 2899790 w 3110806"/>
                <a:gd name="connsiteY12" fmla="*/ 1524002 h 1889515"/>
                <a:gd name="connsiteX13" fmla="*/ 2805355 w 3110806"/>
                <a:gd name="connsiteY13" fmla="*/ 1889515 h 1889515"/>
                <a:gd name="connsiteX14" fmla="*/ 2665328 w 3110806"/>
                <a:gd name="connsiteY14" fmla="*/ 1869833 h 1889515"/>
                <a:gd name="connsiteX15" fmla="*/ 2307774 w 3110806"/>
                <a:gd name="connsiteY15" fmla="*/ 1869832 h 1889515"/>
                <a:gd name="connsiteX16" fmla="*/ 1997113 w 3110806"/>
                <a:gd name="connsiteY16" fmla="*/ 1863971 h 1889515"/>
                <a:gd name="connsiteX17" fmla="*/ 1762651 w 3110806"/>
                <a:gd name="connsiteY17" fmla="*/ 1852248 h 1889515"/>
                <a:gd name="connsiteX18" fmla="*/ 1305451 w 3110806"/>
                <a:gd name="connsiteY18" fmla="*/ 1858109 h 1889515"/>
                <a:gd name="connsiteX19" fmla="*/ 959621 w 3110806"/>
                <a:gd name="connsiteY19" fmla="*/ 1863971 h 1889515"/>
                <a:gd name="connsiteX20" fmla="*/ 619651 w 3110806"/>
                <a:gd name="connsiteY20" fmla="*/ 1869832 h 1889515"/>
                <a:gd name="connsiteX21" fmla="*/ 221067 w 3110806"/>
                <a:gd name="connsiteY21" fmla="*/ 1869832 h 1889515"/>
                <a:gd name="connsiteX22" fmla="*/ 0 w 3110806"/>
                <a:gd name="connsiteY22" fmla="*/ 1870854 h 1889515"/>
                <a:gd name="connsiteX23" fmla="*/ 16750 w 3110806"/>
                <a:gd name="connsiteY23" fmla="*/ 1717073 h 1889515"/>
                <a:gd name="connsiteX24" fmla="*/ 103641 w 3110806"/>
                <a:gd name="connsiteY24" fmla="*/ 1510679 h 1889515"/>
                <a:gd name="connsiteX25" fmla="*/ 129794 w 3110806"/>
                <a:gd name="connsiteY25" fmla="*/ 1179486 h 1889515"/>
                <a:gd name="connsiteX26" fmla="*/ 175893 w 3110806"/>
                <a:gd name="connsiteY26" fmla="*/ 882841 h 1889515"/>
                <a:gd name="connsiteX27" fmla="*/ 250016 w 3110806"/>
                <a:gd name="connsiteY27" fmla="*/ 662713 h 1889515"/>
                <a:gd name="connsiteX28" fmla="*/ 240685 w 3110806"/>
                <a:gd name="connsiteY28" fmla="*/ 345473 h 1889515"/>
                <a:gd name="connsiteX29" fmla="*/ 307910 w 3110806"/>
                <a:gd name="connsiteY29" fmla="*/ 80185 h 1889515"/>
                <a:gd name="connsiteX0" fmla="*/ 307910 w 3110806"/>
                <a:gd name="connsiteY0" fmla="*/ 80185 h 1889515"/>
                <a:gd name="connsiteX1" fmla="*/ 666544 w 3110806"/>
                <a:gd name="connsiteY1" fmla="*/ 41032 h 1889515"/>
                <a:gd name="connsiteX2" fmla="*/ 1082713 w 3110806"/>
                <a:gd name="connsiteY2" fmla="*/ 87924 h 1889515"/>
                <a:gd name="connsiteX3" fmla="*/ 1481297 w 3110806"/>
                <a:gd name="connsiteY3" fmla="*/ 0 h 1889515"/>
                <a:gd name="connsiteX4" fmla="*/ 1797821 w 3110806"/>
                <a:gd name="connsiteY4" fmla="*/ 82062 h 1889515"/>
                <a:gd name="connsiteX5" fmla="*/ 2131928 w 3110806"/>
                <a:gd name="connsiteY5" fmla="*/ 35170 h 1889515"/>
                <a:gd name="connsiteX6" fmla="*/ 2624298 w 3110806"/>
                <a:gd name="connsiteY6" fmla="*/ 64478 h 1889515"/>
                <a:gd name="connsiteX7" fmla="*/ 3085273 w 3110806"/>
                <a:gd name="connsiteY7" fmla="*/ 42862 h 1889515"/>
                <a:gd name="connsiteX8" fmla="*/ 3110806 w 3110806"/>
                <a:gd name="connsiteY8" fmla="*/ 316524 h 1889515"/>
                <a:gd name="connsiteX9" fmla="*/ 2987713 w 3110806"/>
                <a:gd name="connsiteY9" fmla="*/ 638909 h 1889515"/>
                <a:gd name="connsiteX10" fmla="*/ 3005298 w 3110806"/>
                <a:gd name="connsiteY10" fmla="*/ 937848 h 1889515"/>
                <a:gd name="connsiteX11" fmla="*/ 2911513 w 3110806"/>
                <a:gd name="connsiteY11" fmla="*/ 1166448 h 1889515"/>
                <a:gd name="connsiteX12" fmla="*/ 2899790 w 3110806"/>
                <a:gd name="connsiteY12" fmla="*/ 1524002 h 1889515"/>
                <a:gd name="connsiteX13" fmla="*/ 2805355 w 3110806"/>
                <a:gd name="connsiteY13" fmla="*/ 1889515 h 1889515"/>
                <a:gd name="connsiteX14" fmla="*/ 2665328 w 3110806"/>
                <a:gd name="connsiteY14" fmla="*/ 1869833 h 1889515"/>
                <a:gd name="connsiteX15" fmla="*/ 2307774 w 3110806"/>
                <a:gd name="connsiteY15" fmla="*/ 1869832 h 1889515"/>
                <a:gd name="connsiteX16" fmla="*/ 1997113 w 3110806"/>
                <a:gd name="connsiteY16" fmla="*/ 1863971 h 1889515"/>
                <a:gd name="connsiteX17" fmla="*/ 1762651 w 3110806"/>
                <a:gd name="connsiteY17" fmla="*/ 1852248 h 1889515"/>
                <a:gd name="connsiteX18" fmla="*/ 1305451 w 3110806"/>
                <a:gd name="connsiteY18" fmla="*/ 1858109 h 1889515"/>
                <a:gd name="connsiteX19" fmla="*/ 959621 w 3110806"/>
                <a:gd name="connsiteY19" fmla="*/ 1863971 h 1889515"/>
                <a:gd name="connsiteX20" fmla="*/ 619651 w 3110806"/>
                <a:gd name="connsiteY20" fmla="*/ 1869832 h 1889515"/>
                <a:gd name="connsiteX21" fmla="*/ 221067 w 3110806"/>
                <a:gd name="connsiteY21" fmla="*/ 1869832 h 1889515"/>
                <a:gd name="connsiteX22" fmla="*/ 0 w 3110806"/>
                <a:gd name="connsiteY22" fmla="*/ 1870854 h 1889515"/>
                <a:gd name="connsiteX23" fmla="*/ 16750 w 3110806"/>
                <a:gd name="connsiteY23" fmla="*/ 1717073 h 1889515"/>
                <a:gd name="connsiteX24" fmla="*/ 103641 w 3110806"/>
                <a:gd name="connsiteY24" fmla="*/ 1510679 h 1889515"/>
                <a:gd name="connsiteX25" fmla="*/ 129794 w 3110806"/>
                <a:gd name="connsiteY25" fmla="*/ 1179486 h 1889515"/>
                <a:gd name="connsiteX26" fmla="*/ 175893 w 3110806"/>
                <a:gd name="connsiteY26" fmla="*/ 882841 h 1889515"/>
                <a:gd name="connsiteX27" fmla="*/ 250016 w 3110806"/>
                <a:gd name="connsiteY27" fmla="*/ 662713 h 1889515"/>
                <a:gd name="connsiteX28" fmla="*/ 240685 w 3110806"/>
                <a:gd name="connsiteY28" fmla="*/ 345473 h 1889515"/>
                <a:gd name="connsiteX29" fmla="*/ 307910 w 3110806"/>
                <a:gd name="connsiteY29" fmla="*/ 80185 h 1889515"/>
                <a:gd name="connsiteX0" fmla="*/ 307910 w 3110806"/>
                <a:gd name="connsiteY0" fmla="*/ 80185 h 1889515"/>
                <a:gd name="connsiteX1" fmla="*/ 666544 w 3110806"/>
                <a:gd name="connsiteY1" fmla="*/ 41032 h 1889515"/>
                <a:gd name="connsiteX2" fmla="*/ 1082713 w 3110806"/>
                <a:gd name="connsiteY2" fmla="*/ 87924 h 1889515"/>
                <a:gd name="connsiteX3" fmla="*/ 1481297 w 3110806"/>
                <a:gd name="connsiteY3" fmla="*/ 0 h 1889515"/>
                <a:gd name="connsiteX4" fmla="*/ 1797821 w 3110806"/>
                <a:gd name="connsiteY4" fmla="*/ 82062 h 1889515"/>
                <a:gd name="connsiteX5" fmla="*/ 2131928 w 3110806"/>
                <a:gd name="connsiteY5" fmla="*/ 35170 h 1889515"/>
                <a:gd name="connsiteX6" fmla="*/ 2624298 w 3110806"/>
                <a:gd name="connsiteY6" fmla="*/ 64478 h 1889515"/>
                <a:gd name="connsiteX7" fmla="*/ 3085273 w 3110806"/>
                <a:gd name="connsiteY7" fmla="*/ 42862 h 1889515"/>
                <a:gd name="connsiteX8" fmla="*/ 3110806 w 3110806"/>
                <a:gd name="connsiteY8" fmla="*/ 316524 h 1889515"/>
                <a:gd name="connsiteX9" fmla="*/ 2987713 w 3110806"/>
                <a:gd name="connsiteY9" fmla="*/ 638909 h 1889515"/>
                <a:gd name="connsiteX10" fmla="*/ 3005298 w 3110806"/>
                <a:gd name="connsiteY10" fmla="*/ 937848 h 1889515"/>
                <a:gd name="connsiteX11" fmla="*/ 2911513 w 3110806"/>
                <a:gd name="connsiteY11" fmla="*/ 1166448 h 1889515"/>
                <a:gd name="connsiteX12" fmla="*/ 2899790 w 3110806"/>
                <a:gd name="connsiteY12" fmla="*/ 1524002 h 1889515"/>
                <a:gd name="connsiteX13" fmla="*/ 2805355 w 3110806"/>
                <a:gd name="connsiteY13" fmla="*/ 1889515 h 1889515"/>
                <a:gd name="connsiteX14" fmla="*/ 2665328 w 3110806"/>
                <a:gd name="connsiteY14" fmla="*/ 1869833 h 1889515"/>
                <a:gd name="connsiteX15" fmla="*/ 2307774 w 3110806"/>
                <a:gd name="connsiteY15" fmla="*/ 1869832 h 1889515"/>
                <a:gd name="connsiteX16" fmla="*/ 1997113 w 3110806"/>
                <a:gd name="connsiteY16" fmla="*/ 1863971 h 1889515"/>
                <a:gd name="connsiteX17" fmla="*/ 1762651 w 3110806"/>
                <a:gd name="connsiteY17" fmla="*/ 1852248 h 1889515"/>
                <a:gd name="connsiteX18" fmla="*/ 1305451 w 3110806"/>
                <a:gd name="connsiteY18" fmla="*/ 1858109 h 1889515"/>
                <a:gd name="connsiteX19" fmla="*/ 959621 w 3110806"/>
                <a:gd name="connsiteY19" fmla="*/ 1863971 h 1889515"/>
                <a:gd name="connsiteX20" fmla="*/ 619651 w 3110806"/>
                <a:gd name="connsiteY20" fmla="*/ 1869832 h 1889515"/>
                <a:gd name="connsiteX21" fmla="*/ 244514 w 3110806"/>
                <a:gd name="connsiteY21" fmla="*/ 1840524 h 1889515"/>
                <a:gd name="connsiteX22" fmla="*/ 0 w 3110806"/>
                <a:gd name="connsiteY22" fmla="*/ 1870854 h 1889515"/>
                <a:gd name="connsiteX23" fmla="*/ 16750 w 3110806"/>
                <a:gd name="connsiteY23" fmla="*/ 1717073 h 1889515"/>
                <a:gd name="connsiteX24" fmla="*/ 103641 w 3110806"/>
                <a:gd name="connsiteY24" fmla="*/ 1510679 h 1889515"/>
                <a:gd name="connsiteX25" fmla="*/ 129794 w 3110806"/>
                <a:gd name="connsiteY25" fmla="*/ 1179486 h 1889515"/>
                <a:gd name="connsiteX26" fmla="*/ 175893 w 3110806"/>
                <a:gd name="connsiteY26" fmla="*/ 882841 h 1889515"/>
                <a:gd name="connsiteX27" fmla="*/ 250016 w 3110806"/>
                <a:gd name="connsiteY27" fmla="*/ 662713 h 1889515"/>
                <a:gd name="connsiteX28" fmla="*/ 240685 w 3110806"/>
                <a:gd name="connsiteY28" fmla="*/ 345473 h 1889515"/>
                <a:gd name="connsiteX29" fmla="*/ 307910 w 3110806"/>
                <a:gd name="connsiteY29" fmla="*/ 80185 h 1889515"/>
                <a:gd name="connsiteX0" fmla="*/ 307910 w 3110806"/>
                <a:gd name="connsiteY0" fmla="*/ 80185 h 1893278"/>
                <a:gd name="connsiteX1" fmla="*/ 666544 w 3110806"/>
                <a:gd name="connsiteY1" fmla="*/ 41032 h 1893278"/>
                <a:gd name="connsiteX2" fmla="*/ 1082713 w 3110806"/>
                <a:gd name="connsiteY2" fmla="*/ 87924 h 1893278"/>
                <a:gd name="connsiteX3" fmla="*/ 1481297 w 3110806"/>
                <a:gd name="connsiteY3" fmla="*/ 0 h 1893278"/>
                <a:gd name="connsiteX4" fmla="*/ 1797821 w 3110806"/>
                <a:gd name="connsiteY4" fmla="*/ 82062 h 1893278"/>
                <a:gd name="connsiteX5" fmla="*/ 2131928 w 3110806"/>
                <a:gd name="connsiteY5" fmla="*/ 35170 h 1893278"/>
                <a:gd name="connsiteX6" fmla="*/ 2624298 w 3110806"/>
                <a:gd name="connsiteY6" fmla="*/ 64478 h 1893278"/>
                <a:gd name="connsiteX7" fmla="*/ 3085273 w 3110806"/>
                <a:gd name="connsiteY7" fmla="*/ 42862 h 1893278"/>
                <a:gd name="connsiteX8" fmla="*/ 3110806 w 3110806"/>
                <a:gd name="connsiteY8" fmla="*/ 316524 h 1893278"/>
                <a:gd name="connsiteX9" fmla="*/ 2987713 w 3110806"/>
                <a:gd name="connsiteY9" fmla="*/ 638909 h 1893278"/>
                <a:gd name="connsiteX10" fmla="*/ 3005298 w 3110806"/>
                <a:gd name="connsiteY10" fmla="*/ 937848 h 1893278"/>
                <a:gd name="connsiteX11" fmla="*/ 2911513 w 3110806"/>
                <a:gd name="connsiteY11" fmla="*/ 1166448 h 1893278"/>
                <a:gd name="connsiteX12" fmla="*/ 2899790 w 3110806"/>
                <a:gd name="connsiteY12" fmla="*/ 1524002 h 1893278"/>
                <a:gd name="connsiteX13" fmla="*/ 2805355 w 3110806"/>
                <a:gd name="connsiteY13" fmla="*/ 1889515 h 1893278"/>
                <a:gd name="connsiteX14" fmla="*/ 2665328 w 3110806"/>
                <a:gd name="connsiteY14" fmla="*/ 1869833 h 1893278"/>
                <a:gd name="connsiteX15" fmla="*/ 2307774 w 3110806"/>
                <a:gd name="connsiteY15" fmla="*/ 1869832 h 1893278"/>
                <a:gd name="connsiteX16" fmla="*/ 1997113 w 3110806"/>
                <a:gd name="connsiteY16" fmla="*/ 1863971 h 1893278"/>
                <a:gd name="connsiteX17" fmla="*/ 1762651 w 3110806"/>
                <a:gd name="connsiteY17" fmla="*/ 1852248 h 1893278"/>
                <a:gd name="connsiteX18" fmla="*/ 1305451 w 3110806"/>
                <a:gd name="connsiteY18" fmla="*/ 1858109 h 1893278"/>
                <a:gd name="connsiteX19" fmla="*/ 959621 w 3110806"/>
                <a:gd name="connsiteY19" fmla="*/ 1863971 h 1893278"/>
                <a:gd name="connsiteX20" fmla="*/ 631374 w 3110806"/>
                <a:gd name="connsiteY20" fmla="*/ 1893278 h 1893278"/>
                <a:gd name="connsiteX21" fmla="*/ 244514 w 3110806"/>
                <a:gd name="connsiteY21" fmla="*/ 1840524 h 1893278"/>
                <a:gd name="connsiteX22" fmla="*/ 0 w 3110806"/>
                <a:gd name="connsiteY22" fmla="*/ 1870854 h 1893278"/>
                <a:gd name="connsiteX23" fmla="*/ 16750 w 3110806"/>
                <a:gd name="connsiteY23" fmla="*/ 1717073 h 1893278"/>
                <a:gd name="connsiteX24" fmla="*/ 103641 w 3110806"/>
                <a:gd name="connsiteY24" fmla="*/ 1510679 h 1893278"/>
                <a:gd name="connsiteX25" fmla="*/ 129794 w 3110806"/>
                <a:gd name="connsiteY25" fmla="*/ 1179486 h 1893278"/>
                <a:gd name="connsiteX26" fmla="*/ 175893 w 3110806"/>
                <a:gd name="connsiteY26" fmla="*/ 882841 h 1893278"/>
                <a:gd name="connsiteX27" fmla="*/ 250016 w 3110806"/>
                <a:gd name="connsiteY27" fmla="*/ 662713 h 1893278"/>
                <a:gd name="connsiteX28" fmla="*/ 240685 w 3110806"/>
                <a:gd name="connsiteY28" fmla="*/ 345473 h 1893278"/>
                <a:gd name="connsiteX29" fmla="*/ 307910 w 3110806"/>
                <a:gd name="connsiteY29" fmla="*/ 80185 h 1893278"/>
                <a:gd name="connsiteX0" fmla="*/ 307910 w 3110806"/>
                <a:gd name="connsiteY0" fmla="*/ 80185 h 1893278"/>
                <a:gd name="connsiteX1" fmla="*/ 666544 w 3110806"/>
                <a:gd name="connsiteY1" fmla="*/ 41032 h 1893278"/>
                <a:gd name="connsiteX2" fmla="*/ 1082713 w 3110806"/>
                <a:gd name="connsiteY2" fmla="*/ 87924 h 1893278"/>
                <a:gd name="connsiteX3" fmla="*/ 1481297 w 3110806"/>
                <a:gd name="connsiteY3" fmla="*/ 0 h 1893278"/>
                <a:gd name="connsiteX4" fmla="*/ 1797821 w 3110806"/>
                <a:gd name="connsiteY4" fmla="*/ 82062 h 1893278"/>
                <a:gd name="connsiteX5" fmla="*/ 2131928 w 3110806"/>
                <a:gd name="connsiteY5" fmla="*/ 35170 h 1893278"/>
                <a:gd name="connsiteX6" fmla="*/ 2624298 w 3110806"/>
                <a:gd name="connsiteY6" fmla="*/ 64478 h 1893278"/>
                <a:gd name="connsiteX7" fmla="*/ 3085273 w 3110806"/>
                <a:gd name="connsiteY7" fmla="*/ 42862 h 1893278"/>
                <a:gd name="connsiteX8" fmla="*/ 3110806 w 3110806"/>
                <a:gd name="connsiteY8" fmla="*/ 316524 h 1893278"/>
                <a:gd name="connsiteX9" fmla="*/ 2987713 w 3110806"/>
                <a:gd name="connsiteY9" fmla="*/ 638909 h 1893278"/>
                <a:gd name="connsiteX10" fmla="*/ 3005298 w 3110806"/>
                <a:gd name="connsiteY10" fmla="*/ 937848 h 1893278"/>
                <a:gd name="connsiteX11" fmla="*/ 2911513 w 3110806"/>
                <a:gd name="connsiteY11" fmla="*/ 1166448 h 1893278"/>
                <a:gd name="connsiteX12" fmla="*/ 2899790 w 3110806"/>
                <a:gd name="connsiteY12" fmla="*/ 1524002 h 1893278"/>
                <a:gd name="connsiteX13" fmla="*/ 2805355 w 3110806"/>
                <a:gd name="connsiteY13" fmla="*/ 1889515 h 1893278"/>
                <a:gd name="connsiteX14" fmla="*/ 2665328 w 3110806"/>
                <a:gd name="connsiteY14" fmla="*/ 1869833 h 1893278"/>
                <a:gd name="connsiteX15" fmla="*/ 2307774 w 3110806"/>
                <a:gd name="connsiteY15" fmla="*/ 1869832 h 1893278"/>
                <a:gd name="connsiteX16" fmla="*/ 1997113 w 3110806"/>
                <a:gd name="connsiteY16" fmla="*/ 1863971 h 1893278"/>
                <a:gd name="connsiteX17" fmla="*/ 1762651 w 3110806"/>
                <a:gd name="connsiteY17" fmla="*/ 1852248 h 1893278"/>
                <a:gd name="connsiteX18" fmla="*/ 1305451 w 3110806"/>
                <a:gd name="connsiteY18" fmla="*/ 1858109 h 1893278"/>
                <a:gd name="connsiteX19" fmla="*/ 988929 w 3110806"/>
                <a:gd name="connsiteY19" fmla="*/ 1817079 h 1893278"/>
                <a:gd name="connsiteX20" fmla="*/ 631374 w 3110806"/>
                <a:gd name="connsiteY20" fmla="*/ 1893278 h 1893278"/>
                <a:gd name="connsiteX21" fmla="*/ 244514 w 3110806"/>
                <a:gd name="connsiteY21" fmla="*/ 1840524 h 1893278"/>
                <a:gd name="connsiteX22" fmla="*/ 0 w 3110806"/>
                <a:gd name="connsiteY22" fmla="*/ 1870854 h 1893278"/>
                <a:gd name="connsiteX23" fmla="*/ 16750 w 3110806"/>
                <a:gd name="connsiteY23" fmla="*/ 1717073 h 1893278"/>
                <a:gd name="connsiteX24" fmla="*/ 103641 w 3110806"/>
                <a:gd name="connsiteY24" fmla="*/ 1510679 h 1893278"/>
                <a:gd name="connsiteX25" fmla="*/ 129794 w 3110806"/>
                <a:gd name="connsiteY25" fmla="*/ 1179486 h 1893278"/>
                <a:gd name="connsiteX26" fmla="*/ 175893 w 3110806"/>
                <a:gd name="connsiteY26" fmla="*/ 882841 h 1893278"/>
                <a:gd name="connsiteX27" fmla="*/ 250016 w 3110806"/>
                <a:gd name="connsiteY27" fmla="*/ 662713 h 1893278"/>
                <a:gd name="connsiteX28" fmla="*/ 240685 w 3110806"/>
                <a:gd name="connsiteY28" fmla="*/ 345473 h 1893278"/>
                <a:gd name="connsiteX29" fmla="*/ 307910 w 3110806"/>
                <a:gd name="connsiteY29" fmla="*/ 80185 h 1893278"/>
                <a:gd name="connsiteX0" fmla="*/ 307910 w 3110806"/>
                <a:gd name="connsiteY0" fmla="*/ 80185 h 1893278"/>
                <a:gd name="connsiteX1" fmla="*/ 666544 w 3110806"/>
                <a:gd name="connsiteY1" fmla="*/ 41032 h 1893278"/>
                <a:gd name="connsiteX2" fmla="*/ 1082713 w 3110806"/>
                <a:gd name="connsiteY2" fmla="*/ 87924 h 1893278"/>
                <a:gd name="connsiteX3" fmla="*/ 1481297 w 3110806"/>
                <a:gd name="connsiteY3" fmla="*/ 0 h 1893278"/>
                <a:gd name="connsiteX4" fmla="*/ 1797821 w 3110806"/>
                <a:gd name="connsiteY4" fmla="*/ 82062 h 1893278"/>
                <a:gd name="connsiteX5" fmla="*/ 2131928 w 3110806"/>
                <a:gd name="connsiteY5" fmla="*/ 35170 h 1893278"/>
                <a:gd name="connsiteX6" fmla="*/ 2624298 w 3110806"/>
                <a:gd name="connsiteY6" fmla="*/ 64478 h 1893278"/>
                <a:gd name="connsiteX7" fmla="*/ 3085273 w 3110806"/>
                <a:gd name="connsiteY7" fmla="*/ 42862 h 1893278"/>
                <a:gd name="connsiteX8" fmla="*/ 3110806 w 3110806"/>
                <a:gd name="connsiteY8" fmla="*/ 316524 h 1893278"/>
                <a:gd name="connsiteX9" fmla="*/ 2987713 w 3110806"/>
                <a:gd name="connsiteY9" fmla="*/ 638909 h 1893278"/>
                <a:gd name="connsiteX10" fmla="*/ 3005298 w 3110806"/>
                <a:gd name="connsiteY10" fmla="*/ 937848 h 1893278"/>
                <a:gd name="connsiteX11" fmla="*/ 2911513 w 3110806"/>
                <a:gd name="connsiteY11" fmla="*/ 1166448 h 1893278"/>
                <a:gd name="connsiteX12" fmla="*/ 2899790 w 3110806"/>
                <a:gd name="connsiteY12" fmla="*/ 1524002 h 1893278"/>
                <a:gd name="connsiteX13" fmla="*/ 2805355 w 3110806"/>
                <a:gd name="connsiteY13" fmla="*/ 1889515 h 1893278"/>
                <a:gd name="connsiteX14" fmla="*/ 2665328 w 3110806"/>
                <a:gd name="connsiteY14" fmla="*/ 1869833 h 1893278"/>
                <a:gd name="connsiteX15" fmla="*/ 2307774 w 3110806"/>
                <a:gd name="connsiteY15" fmla="*/ 1869832 h 1893278"/>
                <a:gd name="connsiteX16" fmla="*/ 1997113 w 3110806"/>
                <a:gd name="connsiteY16" fmla="*/ 1863971 h 1893278"/>
                <a:gd name="connsiteX17" fmla="*/ 1762651 w 3110806"/>
                <a:gd name="connsiteY17" fmla="*/ 1852248 h 1893278"/>
                <a:gd name="connsiteX18" fmla="*/ 1328898 w 3110806"/>
                <a:gd name="connsiteY18" fmla="*/ 1887417 h 1893278"/>
                <a:gd name="connsiteX19" fmla="*/ 988929 w 3110806"/>
                <a:gd name="connsiteY19" fmla="*/ 1817079 h 1893278"/>
                <a:gd name="connsiteX20" fmla="*/ 631374 w 3110806"/>
                <a:gd name="connsiteY20" fmla="*/ 1893278 h 1893278"/>
                <a:gd name="connsiteX21" fmla="*/ 244514 w 3110806"/>
                <a:gd name="connsiteY21" fmla="*/ 1840524 h 1893278"/>
                <a:gd name="connsiteX22" fmla="*/ 0 w 3110806"/>
                <a:gd name="connsiteY22" fmla="*/ 1870854 h 1893278"/>
                <a:gd name="connsiteX23" fmla="*/ 16750 w 3110806"/>
                <a:gd name="connsiteY23" fmla="*/ 1717073 h 1893278"/>
                <a:gd name="connsiteX24" fmla="*/ 103641 w 3110806"/>
                <a:gd name="connsiteY24" fmla="*/ 1510679 h 1893278"/>
                <a:gd name="connsiteX25" fmla="*/ 129794 w 3110806"/>
                <a:gd name="connsiteY25" fmla="*/ 1179486 h 1893278"/>
                <a:gd name="connsiteX26" fmla="*/ 175893 w 3110806"/>
                <a:gd name="connsiteY26" fmla="*/ 882841 h 1893278"/>
                <a:gd name="connsiteX27" fmla="*/ 250016 w 3110806"/>
                <a:gd name="connsiteY27" fmla="*/ 662713 h 1893278"/>
                <a:gd name="connsiteX28" fmla="*/ 240685 w 3110806"/>
                <a:gd name="connsiteY28" fmla="*/ 345473 h 1893278"/>
                <a:gd name="connsiteX29" fmla="*/ 307910 w 3110806"/>
                <a:gd name="connsiteY29" fmla="*/ 80185 h 1893278"/>
                <a:gd name="connsiteX0" fmla="*/ 307910 w 3110806"/>
                <a:gd name="connsiteY0" fmla="*/ 80185 h 1893278"/>
                <a:gd name="connsiteX1" fmla="*/ 666544 w 3110806"/>
                <a:gd name="connsiteY1" fmla="*/ 41032 h 1893278"/>
                <a:gd name="connsiteX2" fmla="*/ 1082713 w 3110806"/>
                <a:gd name="connsiteY2" fmla="*/ 87924 h 1893278"/>
                <a:gd name="connsiteX3" fmla="*/ 1481297 w 3110806"/>
                <a:gd name="connsiteY3" fmla="*/ 0 h 1893278"/>
                <a:gd name="connsiteX4" fmla="*/ 1797821 w 3110806"/>
                <a:gd name="connsiteY4" fmla="*/ 82062 h 1893278"/>
                <a:gd name="connsiteX5" fmla="*/ 2131928 w 3110806"/>
                <a:gd name="connsiteY5" fmla="*/ 35170 h 1893278"/>
                <a:gd name="connsiteX6" fmla="*/ 2624298 w 3110806"/>
                <a:gd name="connsiteY6" fmla="*/ 64478 h 1893278"/>
                <a:gd name="connsiteX7" fmla="*/ 3085273 w 3110806"/>
                <a:gd name="connsiteY7" fmla="*/ 42862 h 1893278"/>
                <a:gd name="connsiteX8" fmla="*/ 3110806 w 3110806"/>
                <a:gd name="connsiteY8" fmla="*/ 316524 h 1893278"/>
                <a:gd name="connsiteX9" fmla="*/ 2987713 w 3110806"/>
                <a:gd name="connsiteY9" fmla="*/ 638909 h 1893278"/>
                <a:gd name="connsiteX10" fmla="*/ 3005298 w 3110806"/>
                <a:gd name="connsiteY10" fmla="*/ 937848 h 1893278"/>
                <a:gd name="connsiteX11" fmla="*/ 2911513 w 3110806"/>
                <a:gd name="connsiteY11" fmla="*/ 1166448 h 1893278"/>
                <a:gd name="connsiteX12" fmla="*/ 2899790 w 3110806"/>
                <a:gd name="connsiteY12" fmla="*/ 1524002 h 1893278"/>
                <a:gd name="connsiteX13" fmla="*/ 2805355 w 3110806"/>
                <a:gd name="connsiteY13" fmla="*/ 1889515 h 1893278"/>
                <a:gd name="connsiteX14" fmla="*/ 2665328 w 3110806"/>
                <a:gd name="connsiteY14" fmla="*/ 1869833 h 1893278"/>
                <a:gd name="connsiteX15" fmla="*/ 2307774 w 3110806"/>
                <a:gd name="connsiteY15" fmla="*/ 1869832 h 1893278"/>
                <a:gd name="connsiteX16" fmla="*/ 1997113 w 3110806"/>
                <a:gd name="connsiteY16" fmla="*/ 1863971 h 1893278"/>
                <a:gd name="connsiteX17" fmla="*/ 1762651 w 3110806"/>
                <a:gd name="connsiteY17" fmla="*/ 1852248 h 1893278"/>
                <a:gd name="connsiteX18" fmla="*/ 1715758 w 3110806"/>
                <a:gd name="connsiteY18" fmla="*/ 1858108 h 1893278"/>
                <a:gd name="connsiteX19" fmla="*/ 1328898 w 3110806"/>
                <a:gd name="connsiteY19" fmla="*/ 1887417 h 1893278"/>
                <a:gd name="connsiteX20" fmla="*/ 988929 w 3110806"/>
                <a:gd name="connsiteY20" fmla="*/ 1817079 h 1893278"/>
                <a:gd name="connsiteX21" fmla="*/ 631374 w 3110806"/>
                <a:gd name="connsiteY21" fmla="*/ 1893278 h 1893278"/>
                <a:gd name="connsiteX22" fmla="*/ 244514 w 3110806"/>
                <a:gd name="connsiteY22" fmla="*/ 1840524 h 1893278"/>
                <a:gd name="connsiteX23" fmla="*/ 0 w 3110806"/>
                <a:gd name="connsiteY23" fmla="*/ 1870854 h 1893278"/>
                <a:gd name="connsiteX24" fmla="*/ 16750 w 3110806"/>
                <a:gd name="connsiteY24" fmla="*/ 1717073 h 1893278"/>
                <a:gd name="connsiteX25" fmla="*/ 103641 w 3110806"/>
                <a:gd name="connsiteY25" fmla="*/ 1510679 h 1893278"/>
                <a:gd name="connsiteX26" fmla="*/ 129794 w 3110806"/>
                <a:gd name="connsiteY26" fmla="*/ 1179486 h 1893278"/>
                <a:gd name="connsiteX27" fmla="*/ 175893 w 3110806"/>
                <a:gd name="connsiteY27" fmla="*/ 882841 h 1893278"/>
                <a:gd name="connsiteX28" fmla="*/ 250016 w 3110806"/>
                <a:gd name="connsiteY28" fmla="*/ 662713 h 1893278"/>
                <a:gd name="connsiteX29" fmla="*/ 240685 w 3110806"/>
                <a:gd name="connsiteY29" fmla="*/ 345473 h 1893278"/>
                <a:gd name="connsiteX30" fmla="*/ 307910 w 3110806"/>
                <a:gd name="connsiteY30" fmla="*/ 80185 h 1893278"/>
                <a:gd name="connsiteX0" fmla="*/ 307910 w 3110806"/>
                <a:gd name="connsiteY0" fmla="*/ 80185 h 1899141"/>
                <a:gd name="connsiteX1" fmla="*/ 666544 w 3110806"/>
                <a:gd name="connsiteY1" fmla="*/ 41032 h 1899141"/>
                <a:gd name="connsiteX2" fmla="*/ 1082713 w 3110806"/>
                <a:gd name="connsiteY2" fmla="*/ 87924 h 1899141"/>
                <a:gd name="connsiteX3" fmla="*/ 1481297 w 3110806"/>
                <a:gd name="connsiteY3" fmla="*/ 0 h 1899141"/>
                <a:gd name="connsiteX4" fmla="*/ 1797821 w 3110806"/>
                <a:gd name="connsiteY4" fmla="*/ 82062 h 1899141"/>
                <a:gd name="connsiteX5" fmla="*/ 2131928 w 3110806"/>
                <a:gd name="connsiteY5" fmla="*/ 35170 h 1899141"/>
                <a:gd name="connsiteX6" fmla="*/ 2624298 w 3110806"/>
                <a:gd name="connsiteY6" fmla="*/ 64478 h 1899141"/>
                <a:gd name="connsiteX7" fmla="*/ 3085273 w 3110806"/>
                <a:gd name="connsiteY7" fmla="*/ 42862 h 1899141"/>
                <a:gd name="connsiteX8" fmla="*/ 3110806 w 3110806"/>
                <a:gd name="connsiteY8" fmla="*/ 316524 h 1899141"/>
                <a:gd name="connsiteX9" fmla="*/ 2987713 w 3110806"/>
                <a:gd name="connsiteY9" fmla="*/ 638909 h 1899141"/>
                <a:gd name="connsiteX10" fmla="*/ 3005298 w 3110806"/>
                <a:gd name="connsiteY10" fmla="*/ 937848 h 1899141"/>
                <a:gd name="connsiteX11" fmla="*/ 2911513 w 3110806"/>
                <a:gd name="connsiteY11" fmla="*/ 1166448 h 1899141"/>
                <a:gd name="connsiteX12" fmla="*/ 2899790 w 3110806"/>
                <a:gd name="connsiteY12" fmla="*/ 1524002 h 1899141"/>
                <a:gd name="connsiteX13" fmla="*/ 2805355 w 3110806"/>
                <a:gd name="connsiteY13" fmla="*/ 1889515 h 1899141"/>
                <a:gd name="connsiteX14" fmla="*/ 2665328 w 3110806"/>
                <a:gd name="connsiteY14" fmla="*/ 1869833 h 1899141"/>
                <a:gd name="connsiteX15" fmla="*/ 2307774 w 3110806"/>
                <a:gd name="connsiteY15" fmla="*/ 1869832 h 1899141"/>
                <a:gd name="connsiteX16" fmla="*/ 2032282 w 3110806"/>
                <a:gd name="connsiteY16" fmla="*/ 1899141 h 1899141"/>
                <a:gd name="connsiteX17" fmla="*/ 1762651 w 3110806"/>
                <a:gd name="connsiteY17" fmla="*/ 1852248 h 1899141"/>
                <a:gd name="connsiteX18" fmla="*/ 1715758 w 3110806"/>
                <a:gd name="connsiteY18" fmla="*/ 1858108 h 1899141"/>
                <a:gd name="connsiteX19" fmla="*/ 1328898 w 3110806"/>
                <a:gd name="connsiteY19" fmla="*/ 1887417 h 1899141"/>
                <a:gd name="connsiteX20" fmla="*/ 988929 w 3110806"/>
                <a:gd name="connsiteY20" fmla="*/ 1817079 h 1899141"/>
                <a:gd name="connsiteX21" fmla="*/ 631374 w 3110806"/>
                <a:gd name="connsiteY21" fmla="*/ 1893278 h 1899141"/>
                <a:gd name="connsiteX22" fmla="*/ 244514 w 3110806"/>
                <a:gd name="connsiteY22" fmla="*/ 1840524 h 1899141"/>
                <a:gd name="connsiteX23" fmla="*/ 0 w 3110806"/>
                <a:gd name="connsiteY23" fmla="*/ 1870854 h 1899141"/>
                <a:gd name="connsiteX24" fmla="*/ 16750 w 3110806"/>
                <a:gd name="connsiteY24" fmla="*/ 1717073 h 1899141"/>
                <a:gd name="connsiteX25" fmla="*/ 103641 w 3110806"/>
                <a:gd name="connsiteY25" fmla="*/ 1510679 h 1899141"/>
                <a:gd name="connsiteX26" fmla="*/ 129794 w 3110806"/>
                <a:gd name="connsiteY26" fmla="*/ 1179486 h 1899141"/>
                <a:gd name="connsiteX27" fmla="*/ 175893 w 3110806"/>
                <a:gd name="connsiteY27" fmla="*/ 882841 h 1899141"/>
                <a:gd name="connsiteX28" fmla="*/ 250016 w 3110806"/>
                <a:gd name="connsiteY28" fmla="*/ 662713 h 1899141"/>
                <a:gd name="connsiteX29" fmla="*/ 240685 w 3110806"/>
                <a:gd name="connsiteY29" fmla="*/ 345473 h 1899141"/>
                <a:gd name="connsiteX30" fmla="*/ 307910 w 3110806"/>
                <a:gd name="connsiteY30" fmla="*/ 80185 h 1899141"/>
                <a:gd name="connsiteX0" fmla="*/ 307910 w 3110806"/>
                <a:gd name="connsiteY0" fmla="*/ 80185 h 1899141"/>
                <a:gd name="connsiteX1" fmla="*/ 666544 w 3110806"/>
                <a:gd name="connsiteY1" fmla="*/ 41032 h 1899141"/>
                <a:gd name="connsiteX2" fmla="*/ 1082713 w 3110806"/>
                <a:gd name="connsiteY2" fmla="*/ 87924 h 1899141"/>
                <a:gd name="connsiteX3" fmla="*/ 1481297 w 3110806"/>
                <a:gd name="connsiteY3" fmla="*/ 0 h 1899141"/>
                <a:gd name="connsiteX4" fmla="*/ 1797821 w 3110806"/>
                <a:gd name="connsiteY4" fmla="*/ 82062 h 1899141"/>
                <a:gd name="connsiteX5" fmla="*/ 2131928 w 3110806"/>
                <a:gd name="connsiteY5" fmla="*/ 35170 h 1899141"/>
                <a:gd name="connsiteX6" fmla="*/ 2624298 w 3110806"/>
                <a:gd name="connsiteY6" fmla="*/ 64478 h 1899141"/>
                <a:gd name="connsiteX7" fmla="*/ 3085273 w 3110806"/>
                <a:gd name="connsiteY7" fmla="*/ 42862 h 1899141"/>
                <a:gd name="connsiteX8" fmla="*/ 3110806 w 3110806"/>
                <a:gd name="connsiteY8" fmla="*/ 316524 h 1899141"/>
                <a:gd name="connsiteX9" fmla="*/ 2987713 w 3110806"/>
                <a:gd name="connsiteY9" fmla="*/ 638909 h 1899141"/>
                <a:gd name="connsiteX10" fmla="*/ 3005298 w 3110806"/>
                <a:gd name="connsiteY10" fmla="*/ 937848 h 1899141"/>
                <a:gd name="connsiteX11" fmla="*/ 2911513 w 3110806"/>
                <a:gd name="connsiteY11" fmla="*/ 1166448 h 1899141"/>
                <a:gd name="connsiteX12" fmla="*/ 2899790 w 3110806"/>
                <a:gd name="connsiteY12" fmla="*/ 1524002 h 1899141"/>
                <a:gd name="connsiteX13" fmla="*/ 2805355 w 3110806"/>
                <a:gd name="connsiteY13" fmla="*/ 1889515 h 1899141"/>
                <a:gd name="connsiteX14" fmla="*/ 2665328 w 3110806"/>
                <a:gd name="connsiteY14" fmla="*/ 1869833 h 1899141"/>
                <a:gd name="connsiteX15" fmla="*/ 2331220 w 3110806"/>
                <a:gd name="connsiteY15" fmla="*/ 1840524 h 1899141"/>
                <a:gd name="connsiteX16" fmla="*/ 2032282 w 3110806"/>
                <a:gd name="connsiteY16" fmla="*/ 1899141 h 1899141"/>
                <a:gd name="connsiteX17" fmla="*/ 1762651 w 3110806"/>
                <a:gd name="connsiteY17" fmla="*/ 1852248 h 1899141"/>
                <a:gd name="connsiteX18" fmla="*/ 1715758 w 3110806"/>
                <a:gd name="connsiteY18" fmla="*/ 1858108 h 1899141"/>
                <a:gd name="connsiteX19" fmla="*/ 1328898 w 3110806"/>
                <a:gd name="connsiteY19" fmla="*/ 1887417 h 1899141"/>
                <a:gd name="connsiteX20" fmla="*/ 988929 w 3110806"/>
                <a:gd name="connsiteY20" fmla="*/ 1817079 h 1899141"/>
                <a:gd name="connsiteX21" fmla="*/ 631374 w 3110806"/>
                <a:gd name="connsiteY21" fmla="*/ 1893278 h 1899141"/>
                <a:gd name="connsiteX22" fmla="*/ 244514 w 3110806"/>
                <a:gd name="connsiteY22" fmla="*/ 1840524 h 1899141"/>
                <a:gd name="connsiteX23" fmla="*/ 0 w 3110806"/>
                <a:gd name="connsiteY23" fmla="*/ 1870854 h 1899141"/>
                <a:gd name="connsiteX24" fmla="*/ 16750 w 3110806"/>
                <a:gd name="connsiteY24" fmla="*/ 1717073 h 1899141"/>
                <a:gd name="connsiteX25" fmla="*/ 103641 w 3110806"/>
                <a:gd name="connsiteY25" fmla="*/ 1510679 h 1899141"/>
                <a:gd name="connsiteX26" fmla="*/ 129794 w 3110806"/>
                <a:gd name="connsiteY26" fmla="*/ 1179486 h 1899141"/>
                <a:gd name="connsiteX27" fmla="*/ 175893 w 3110806"/>
                <a:gd name="connsiteY27" fmla="*/ 882841 h 1899141"/>
                <a:gd name="connsiteX28" fmla="*/ 250016 w 3110806"/>
                <a:gd name="connsiteY28" fmla="*/ 662713 h 1899141"/>
                <a:gd name="connsiteX29" fmla="*/ 240685 w 3110806"/>
                <a:gd name="connsiteY29" fmla="*/ 345473 h 1899141"/>
                <a:gd name="connsiteX30" fmla="*/ 307910 w 3110806"/>
                <a:gd name="connsiteY30" fmla="*/ 80185 h 1899141"/>
                <a:gd name="connsiteX0" fmla="*/ 307910 w 3110806"/>
                <a:gd name="connsiteY0" fmla="*/ 80185 h 1899141"/>
                <a:gd name="connsiteX1" fmla="*/ 666544 w 3110806"/>
                <a:gd name="connsiteY1" fmla="*/ 41032 h 1899141"/>
                <a:gd name="connsiteX2" fmla="*/ 1082713 w 3110806"/>
                <a:gd name="connsiteY2" fmla="*/ 87924 h 1899141"/>
                <a:gd name="connsiteX3" fmla="*/ 1481297 w 3110806"/>
                <a:gd name="connsiteY3" fmla="*/ 0 h 1899141"/>
                <a:gd name="connsiteX4" fmla="*/ 1797821 w 3110806"/>
                <a:gd name="connsiteY4" fmla="*/ 82062 h 1899141"/>
                <a:gd name="connsiteX5" fmla="*/ 2131928 w 3110806"/>
                <a:gd name="connsiteY5" fmla="*/ 35170 h 1899141"/>
                <a:gd name="connsiteX6" fmla="*/ 2624298 w 3110806"/>
                <a:gd name="connsiteY6" fmla="*/ 64478 h 1899141"/>
                <a:gd name="connsiteX7" fmla="*/ 3085273 w 3110806"/>
                <a:gd name="connsiteY7" fmla="*/ 42862 h 1899141"/>
                <a:gd name="connsiteX8" fmla="*/ 3110806 w 3110806"/>
                <a:gd name="connsiteY8" fmla="*/ 316524 h 1899141"/>
                <a:gd name="connsiteX9" fmla="*/ 2987713 w 3110806"/>
                <a:gd name="connsiteY9" fmla="*/ 638909 h 1899141"/>
                <a:gd name="connsiteX10" fmla="*/ 3005298 w 3110806"/>
                <a:gd name="connsiteY10" fmla="*/ 937848 h 1899141"/>
                <a:gd name="connsiteX11" fmla="*/ 2911513 w 3110806"/>
                <a:gd name="connsiteY11" fmla="*/ 1166448 h 1899141"/>
                <a:gd name="connsiteX12" fmla="*/ 2899790 w 3110806"/>
                <a:gd name="connsiteY12" fmla="*/ 1524002 h 1899141"/>
                <a:gd name="connsiteX13" fmla="*/ 2805355 w 3110806"/>
                <a:gd name="connsiteY13" fmla="*/ 1889515 h 1899141"/>
                <a:gd name="connsiteX14" fmla="*/ 2636020 w 3110806"/>
                <a:gd name="connsiteY14" fmla="*/ 1893279 h 1899141"/>
                <a:gd name="connsiteX15" fmla="*/ 2331220 w 3110806"/>
                <a:gd name="connsiteY15" fmla="*/ 1840524 h 1899141"/>
                <a:gd name="connsiteX16" fmla="*/ 2032282 w 3110806"/>
                <a:gd name="connsiteY16" fmla="*/ 1899141 h 1899141"/>
                <a:gd name="connsiteX17" fmla="*/ 1762651 w 3110806"/>
                <a:gd name="connsiteY17" fmla="*/ 1852248 h 1899141"/>
                <a:gd name="connsiteX18" fmla="*/ 1715758 w 3110806"/>
                <a:gd name="connsiteY18" fmla="*/ 1858108 h 1899141"/>
                <a:gd name="connsiteX19" fmla="*/ 1328898 w 3110806"/>
                <a:gd name="connsiteY19" fmla="*/ 1887417 h 1899141"/>
                <a:gd name="connsiteX20" fmla="*/ 988929 w 3110806"/>
                <a:gd name="connsiteY20" fmla="*/ 1817079 h 1899141"/>
                <a:gd name="connsiteX21" fmla="*/ 631374 w 3110806"/>
                <a:gd name="connsiteY21" fmla="*/ 1893278 h 1899141"/>
                <a:gd name="connsiteX22" fmla="*/ 244514 w 3110806"/>
                <a:gd name="connsiteY22" fmla="*/ 1840524 h 1899141"/>
                <a:gd name="connsiteX23" fmla="*/ 0 w 3110806"/>
                <a:gd name="connsiteY23" fmla="*/ 1870854 h 1899141"/>
                <a:gd name="connsiteX24" fmla="*/ 16750 w 3110806"/>
                <a:gd name="connsiteY24" fmla="*/ 1717073 h 1899141"/>
                <a:gd name="connsiteX25" fmla="*/ 103641 w 3110806"/>
                <a:gd name="connsiteY25" fmla="*/ 1510679 h 1899141"/>
                <a:gd name="connsiteX26" fmla="*/ 129794 w 3110806"/>
                <a:gd name="connsiteY26" fmla="*/ 1179486 h 1899141"/>
                <a:gd name="connsiteX27" fmla="*/ 175893 w 3110806"/>
                <a:gd name="connsiteY27" fmla="*/ 882841 h 1899141"/>
                <a:gd name="connsiteX28" fmla="*/ 250016 w 3110806"/>
                <a:gd name="connsiteY28" fmla="*/ 662713 h 1899141"/>
                <a:gd name="connsiteX29" fmla="*/ 240685 w 3110806"/>
                <a:gd name="connsiteY29" fmla="*/ 345473 h 1899141"/>
                <a:gd name="connsiteX30" fmla="*/ 307910 w 3110806"/>
                <a:gd name="connsiteY30" fmla="*/ 80185 h 1899141"/>
                <a:gd name="connsiteX0" fmla="*/ 307910 w 3110806"/>
                <a:gd name="connsiteY0" fmla="*/ 80185 h 1899141"/>
                <a:gd name="connsiteX1" fmla="*/ 666544 w 3110806"/>
                <a:gd name="connsiteY1" fmla="*/ 41032 h 1899141"/>
                <a:gd name="connsiteX2" fmla="*/ 1082713 w 3110806"/>
                <a:gd name="connsiteY2" fmla="*/ 87924 h 1899141"/>
                <a:gd name="connsiteX3" fmla="*/ 1481297 w 3110806"/>
                <a:gd name="connsiteY3" fmla="*/ 0 h 1899141"/>
                <a:gd name="connsiteX4" fmla="*/ 1797821 w 3110806"/>
                <a:gd name="connsiteY4" fmla="*/ 82062 h 1899141"/>
                <a:gd name="connsiteX5" fmla="*/ 2131928 w 3110806"/>
                <a:gd name="connsiteY5" fmla="*/ 35170 h 1899141"/>
                <a:gd name="connsiteX6" fmla="*/ 2624298 w 3110806"/>
                <a:gd name="connsiteY6" fmla="*/ 64478 h 1899141"/>
                <a:gd name="connsiteX7" fmla="*/ 3085273 w 3110806"/>
                <a:gd name="connsiteY7" fmla="*/ 42862 h 1899141"/>
                <a:gd name="connsiteX8" fmla="*/ 3110806 w 3110806"/>
                <a:gd name="connsiteY8" fmla="*/ 316524 h 1899141"/>
                <a:gd name="connsiteX9" fmla="*/ 2987713 w 3110806"/>
                <a:gd name="connsiteY9" fmla="*/ 638909 h 1899141"/>
                <a:gd name="connsiteX10" fmla="*/ 3005298 w 3110806"/>
                <a:gd name="connsiteY10" fmla="*/ 937848 h 1899141"/>
                <a:gd name="connsiteX11" fmla="*/ 2911513 w 3110806"/>
                <a:gd name="connsiteY11" fmla="*/ 1166448 h 1899141"/>
                <a:gd name="connsiteX12" fmla="*/ 2899790 w 3110806"/>
                <a:gd name="connsiteY12" fmla="*/ 1524002 h 1899141"/>
                <a:gd name="connsiteX13" fmla="*/ 2805355 w 3110806"/>
                <a:gd name="connsiteY13" fmla="*/ 1889515 h 1899141"/>
                <a:gd name="connsiteX14" fmla="*/ 2636020 w 3110806"/>
                <a:gd name="connsiteY14" fmla="*/ 1893279 h 1899141"/>
                <a:gd name="connsiteX15" fmla="*/ 2331220 w 3110806"/>
                <a:gd name="connsiteY15" fmla="*/ 1840524 h 1899141"/>
                <a:gd name="connsiteX16" fmla="*/ 2032282 w 3110806"/>
                <a:gd name="connsiteY16" fmla="*/ 1899141 h 1899141"/>
                <a:gd name="connsiteX17" fmla="*/ 1762651 w 3110806"/>
                <a:gd name="connsiteY17" fmla="*/ 1852248 h 1899141"/>
                <a:gd name="connsiteX18" fmla="*/ 1715758 w 3110806"/>
                <a:gd name="connsiteY18" fmla="*/ 1858108 h 1899141"/>
                <a:gd name="connsiteX19" fmla="*/ 1328898 w 3110806"/>
                <a:gd name="connsiteY19" fmla="*/ 1887417 h 1899141"/>
                <a:gd name="connsiteX20" fmla="*/ 988929 w 3110806"/>
                <a:gd name="connsiteY20" fmla="*/ 1817079 h 1899141"/>
                <a:gd name="connsiteX21" fmla="*/ 631374 w 3110806"/>
                <a:gd name="connsiteY21" fmla="*/ 1893278 h 1899141"/>
                <a:gd name="connsiteX22" fmla="*/ 244514 w 3110806"/>
                <a:gd name="connsiteY22" fmla="*/ 1840524 h 1899141"/>
                <a:gd name="connsiteX23" fmla="*/ 0 w 3110806"/>
                <a:gd name="connsiteY23" fmla="*/ 1870854 h 1899141"/>
                <a:gd name="connsiteX24" fmla="*/ 16750 w 3110806"/>
                <a:gd name="connsiteY24" fmla="*/ 1717073 h 1899141"/>
                <a:gd name="connsiteX25" fmla="*/ 103641 w 3110806"/>
                <a:gd name="connsiteY25" fmla="*/ 1510679 h 1899141"/>
                <a:gd name="connsiteX26" fmla="*/ 129794 w 3110806"/>
                <a:gd name="connsiteY26" fmla="*/ 1179486 h 1899141"/>
                <a:gd name="connsiteX27" fmla="*/ 175893 w 3110806"/>
                <a:gd name="connsiteY27" fmla="*/ 882841 h 1899141"/>
                <a:gd name="connsiteX28" fmla="*/ 250016 w 3110806"/>
                <a:gd name="connsiteY28" fmla="*/ 662713 h 1899141"/>
                <a:gd name="connsiteX29" fmla="*/ 240685 w 3110806"/>
                <a:gd name="connsiteY29" fmla="*/ 345473 h 1899141"/>
                <a:gd name="connsiteX30" fmla="*/ 307910 w 3110806"/>
                <a:gd name="connsiteY30" fmla="*/ 80185 h 1899141"/>
                <a:gd name="connsiteX0" fmla="*/ 307910 w 3110806"/>
                <a:gd name="connsiteY0" fmla="*/ 80185 h 1899141"/>
                <a:gd name="connsiteX1" fmla="*/ 666544 w 3110806"/>
                <a:gd name="connsiteY1" fmla="*/ 41032 h 1899141"/>
                <a:gd name="connsiteX2" fmla="*/ 1082713 w 3110806"/>
                <a:gd name="connsiteY2" fmla="*/ 87924 h 1899141"/>
                <a:gd name="connsiteX3" fmla="*/ 1481297 w 3110806"/>
                <a:gd name="connsiteY3" fmla="*/ 0 h 1899141"/>
                <a:gd name="connsiteX4" fmla="*/ 1797821 w 3110806"/>
                <a:gd name="connsiteY4" fmla="*/ 82062 h 1899141"/>
                <a:gd name="connsiteX5" fmla="*/ 2131928 w 3110806"/>
                <a:gd name="connsiteY5" fmla="*/ 35170 h 1899141"/>
                <a:gd name="connsiteX6" fmla="*/ 2624298 w 3110806"/>
                <a:gd name="connsiteY6" fmla="*/ 64478 h 1899141"/>
                <a:gd name="connsiteX7" fmla="*/ 3085273 w 3110806"/>
                <a:gd name="connsiteY7" fmla="*/ 42862 h 1899141"/>
                <a:gd name="connsiteX8" fmla="*/ 3110806 w 3110806"/>
                <a:gd name="connsiteY8" fmla="*/ 316524 h 1899141"/>
                <a:gd name="connsiteX9" fmla="*/ 2987713 w 3110806"/>
                <a:gd name="connsiteY9" fmla="*/ 638909 h 1899141"/>
                <a:gd name="connsiteX10" fmla="*/ 3005298 w 3110806"/>
                <a:gd name="connsiteY10" fmla="*/ 937848 h 1899141"/>
                <a:gd name="connsiteX11" fmla="*/ 2911513 w 3110806"/>
                <a:gd name="connsiteY11" fmla="*/ 1166448 h 1899141"/>
                <a:gd name="connsiteX12" fmla="*/ 2899790 w 3110806"/>
                <a:gd name="connsiteY12" fmla="*/ 1524002 h 1899141"/>
                <a:gd name="connsiteX13" fmla="*/ 2805355 w 3110806"/>
                <a:gd name="connsiteY13" fmla="*/ 1889515 h 1899141"/>
                <a:gd name="connsiteX14" fmla="*/ 2636020 w 3110806"/>
                <a:gd name="connsiteY14" fmla="*/ 1893279 h 1899141"/>
                <a:gd name="connsiteX15" fmla="*/ 2331220 w 3110806"/>
                <a:gd name="connsiteY15" fmla="*/ 1840524 h 1899141"/>
                <a:gd name="connsiteX16" fmla="*/ 2032282 w 3110806"/>
                <a:gd name="connsiteY16" fmla="*/ 1899141 h 1899141"/>
                <a:gd name="connsiteX17" fmla="*/ 1762651 w 3110806"/>
                <a:gd name="connsiteY17" fmla="*/ 1852248 h 1899141"/>
                <a:gd name="connsiteX18" fmla="*/ 1715758 w 3110806"/>
                <a:gd name="connsiteY18" fmla="*/ 1858108 h 1899141"/>
                <a:gd name="connsiteX19" fmla="*/ 1328898 w 3110806"/>
                <a:gd name="connsiteY19" fmla="*/ 1887417 h 1899141"/>
                <a:gd name="connsiteX20" fmla="*/ 988929 w 3110806"/>
                <a:gd name="connsiteY20" fmla="*/ 1817079 h 1899141"/>
                <a:gd name="connsiteX21" fmla="*/ 631374 w 3110806"/>
                <a:gd name="connsiteY21" fmla="*/ 1893278 h 1899141"/>
                <a:gd name="connsiteX22" fmla="*/ 244514 w 3110806"/>
                <a:gd name="connsiteY22" fmla="*/ 1840524 h 1899141"/>
                <a:gd name="connsiteX23" fmla="*/ 0 w 3110806"/>
                <a:gd name="connsiteY23" fmla="*/ 1870854 h 1899141"/>
                <a:gd name="connsiteX24" fmla="*/ 16750 w 3110806"/>
                <a:gd name="connsiteY24" fmla="*/ 1717073 h 1899141"/>
                <a:gd name="connsiteX25" fmla="*/ 103641 w 3110806"/>
                <a:gd name="connsiteY25" fmla="*/ 1510679 h 1899141"/>
                <a:gd name="connsiteX26" fmla="*/ 129794 w 3110806"/>
                <a:gd name="connsiteY26" fmla="*/ 1179486 h 1899141"/>
                <a:gd name="connsiteX27" fmla="*/ 175893 w 3110806"/>
                <a:gd name="connsiteY27" fmla="*/ 882841 h 1899141"/>
                <a:gd name="connsiteX28" fmla="*/ 250016 w 3110806"/>
                <a:gd name="connsiteY28" fmla="*/ 662713 h 1899141"/>
                <a:gd name="connsiteX29" fmla="*/ 240685 w 3110806"/>
                <a:gd name="connsiteY29" fmla="*/ 345473 h 1899141"/>
                <a:gd name="connsiteX30" fmla="*/ 307910 w 3110806"/>
                <a:gd name="connsiteY30" fmla="*/ 80185 h 1899141"/>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150"/>
                <a:gd name="connsiteX1" fmla="*/ 666544 w 3110806"/>
                <a:gd name="connsiteY1" fmla="*/ 41041 h 1899150"/>
                <a:gd name="connsiteX2" fmla="*/ 1082713 w 3110806"/>
                <a:gd name="connsiteY2" fmla="*/ 87933 h 1899150"/>
                <a:gd name="connsiteX3" fmla="*/ 1481297 w 3110806"/>
                <a:gd name="connsiteY3" fmla="*/ 9 h 1899150"/>
                <a:gd name="connsiteX4" fmla="*/ 1797821 w 3110806"/>
                <a:gd name="connsiteY4" fmla="*/ 82071 h 1899150"/>
                <a:gd name="connsiteX5" fmla="*/ 2131928 w 3110806"/>
                <a:gd name="connsiteY5" fmla="*/ 35179 h 1899150"/>
                <a:gd name="connsiteX6" fmla="*/ 2624298 w 3110806"/>
                <a:gd name="connsiteY6" fmla="*/ 64487 h 1899150"/>
                <a:gd name="connsiteX7" fmla="*/ 3085273 w 3110806"/>
                <a:gd name="connsiteY7" fmla="*/ 42871 h 1899150"/>
                <a:gd name="connsiteX8" fmla="*/ 3110806 w 3110806"/>
                <a:gd name="connsiteY8" fmla="*/ 316533 h 1899150"/>
                <a:gd name="connsiteX9" fmla="*/ 2987713 w 3110806"/>
                <a:gd name="connsiteY9" fmla="*/ 638918 h 1899150"/>
                <a:gd name="connsiteX10" fmla="*/ 3005298 w 3110806"/>
                <a:gd name="connsiteY10" fmla="*/ 937857 h 1899150"/>
                <a:gd name="connsiteX11" fmla="*/ 2911513 w 3110806"/>
                <a:gd name="connsiteY11" fmla="*/ 1166457 h 1899150"/>
                <a:gd name="connsiteX12" fmla="*/ 2899790 w 3110806"/>
                <a:gd name="connsiteY12" fmla="*/ 1524011 h 1899150"/>
                <a:gd name="connsiteX13" fmla="*/ 2805355 w 3110806"/>
                <a:gd name="connsiteY13" fmla="*/ 1889524 h 1899150"/>
                <a:gd name="connsiteX14" fmla="*/ 2636020 w 3110806"/>
                <a:gd name="connsiteY14" fmla="*/ 1893288 h 1899150"/>
                <a:gd name="connsiteX15" fmla="*/ 2331220 w 3110806"/>
                <a:gd name="connsiteY15" fmla="*/ 1840533 h 1899150"/>
                <a:gd name="connsiteX16" fmla="*/ 2032282 w 3110806"/>
                <a:gd name="connsiteY16" fmla="*/ 1899150 h 1899150"/>
                <a:gd name="connsiteX17" fmla="*/ 1762651 w 3110806"/>
                <a:gd name="connsiteY17" fmla="*/ 1852257 h 1899150"/>
                <a:gd name="connsiteX18" fmla="*/ 1715758 w 3110806"/>
                <a:gd name="connsiteY18" fmla="*/ 1858117 h 1899150"/>
                <a:gd name="connsiteX19" fmla="*/ 1328898 w 3110806"/>
                <a:gd name="connsiteY19" fmla="*/ 1887426 h 1899150"/>
                <a:gd name="connsiteX20" fmla="*/ 988929 w 3110806"/>
                <a:gd name="connsiteY20" fmla="*/ 1817088 h 1899150"/>
                <a:gd name="connsiteX21" fmla="*/ 631374 w 3110806"/>
                <a:gd name="connsiteY21" fmla="*/ 1893287 h 1899150"/>
                <a:gd name="connsiteX22" fmla="*/ 244514 w 3110806"/>
                <a:gd name="connsiteY22" fmla="*/ 1840533 h 1899150"/>
                <a:gd name="connsiteX23" fmla="*/ 0 w 3110806"/>
                <a:gd name="connsiteY23" fmla="*/ 1870863 h 1899150"/>
                <a:gd name="connsiteX24" fmla="*/ 16750 w 3110806"/>
                <a:gd name="connsiteY24" fmla="*/ 1717082 h 1899150"/>
                <a:gd name="connsiteX25" fmla="*/ 103641 w 3110806"/>
                <a:gd name="connsiteY25" fmla="*/ 1510688 h 1899150"/>
                <a:gd name="connsiteX26" fmla="*/ 129794 w 3110806"/>
                <a:gd name="connsiteY26" fmla="*/ 1179495 h 1899150"/>
                <a:gd name="connsiteX27" fmla="*/ 175893 w 3110806"/>
                <a:gd name="connsiteY27" fmla="*/ 882850 h 1899150"/>
                <a:gd name="connsiteX28" fmla="*/ 250016 w 3110806"/>
                <a:gd name="connsiteY28" fmla="*/ 662722 h 1899150"/>
                <a:gd name="connsiteX29" fmla="*/ 240685 w 3110806"/>
                <a:gd name="connsiteY29" fmla="*/ 345482 h 1899150"/>
                <a:gd name="connsiteX30" fmla="*/ 307910 w 3110806"/>
                <a:gd name="connsiteY30" fmla="*/ 80194 h 1899150"/>
                <a:gd name="connsiteX0" fmla="*/ 307910 w 3110806"/>
                <a:gd name="connsiteY0" fmla="*/ 80194 h 1899216"/>
                <a:gd name="connsiteX1" fmla="*/ 666544 w 3110806"/>
                <a:gd name="connsiteY1" fmla="*/ 41041 h 1899216"/>
                <a:gd name="connsiteX2" fmla="*/ 1082713 w 3110806"/>
                <a:gd name="connsiteY2" fmla="*/ 87933 h 1899216"/>
                <a:gd name="connsiteX3" fmla="*/ 1481297 w 3110806"/>
                <a:gd name="connsiteY3" fmla="*/ 9 h 1899216"/>
                <a:gd name="connsiteX4" fmla="*/ 1797821 w 3110806"/>
                <a:gd name="connsiteY4" fmla="*/ 82071 h 1899216"/>
                <a:gd name="connsiteX5" fmla="*/ 2131928 w 3110806"/>
                <a:gd name="connsiteY5" fmla="*/ 35179 h 1899216"/>
                <a:gd name="connsiteX6" fmla="*/ 2624298 w 3110806"/>
                <a:gd name="connsiteY6" fmla="*/ 64487 h 1899216"/>
                <a:gd name="connsiteX7" fmla="*/ 3085273 w 3110806"/>
                <a:gd name="connsiteY7" fmla="*/ 42871 h 1899216"/>
                <a:gd name="connsiteX8" fmla="*/ 3110806 w 3110806"/>
                <a:gd name="connsiteY8" fmla="*/ 316533 h 1899216"/>
                <a:gd name="connsiteX9" fmla="*/ 2987713 w 3110806"/>
                <a:gd name="connsiteY9" fmla="*/ 638918 h 1899216"/>
                <a:gd name="connsiteX10" fmla="*/ 3005298 w 3110806"/>
                <a:gd name="connsiteY10" fmla="*/ 937857 h 1899216"/>
                <a:gd name="connsiteX11" fmla="*/ 2911513 w 3110806"/>
                <a:gd name="connsiteY11" fmla="*/ 1166457 h 1899216"/>
                <a:gd name="connsiteX12" fmla="*/ 2899790 w 3110806"/>
                <a:gd name="connsiteY12" fmla="*/ 1524011 h 1899216"/>
                <a:gd name="connsiteX13" fmla="*/ 2805355 w 3110806"/>
                <a:gd name="connsiteY13" fmla="*/ 1889524 h 1899216"/>
                <a:gd name="connsiteX14" fmla="*/ 2636020 w 3110806"/>
                <a:gd name="connsiteY14" fmla="*/ 1893288 h 1899216"/>
                <a:gd name="connsiteX15" fmla="*/ 2331220 w 3110806"/>
                <a:gd name="connsiteY15" fmla="*/ 1840533 h 1899216"/>
                <a:gd name="connsiteX16" fmla="*/ 2032282 w 3110806"/>
                <a:gd name="connsiteY16" fmla="*/ 1899150 h 1899216"/>
                <a:gd name="connsiteX17" fmla="*/ 1762651 w 3110806"/>
                <a:gd name="connsiteY17" fmla="*/ 1852257 h 1899216"/>
                <a:gd name="connsiteX18" fmla="*/ 1715758 w 3110806"/>
                <a:gd name="connsiteY18" fmla="*/ 1858117 h 1899216"/>
                <a:gd name="connsiteX19" fmla="*/ 1328898 w 3110806"/>
                <a:gd name="connsiteY19" fmla="*/ 1887426 h 1899216"/>
                <a:gd name="connsiteX20" fmla="*/ 988929 w 3110806"/>
                <a:gd name="connsiteY20" fmla="*/ 1817088 h 1899216"/>
                <a:gd name="connsiteX21" fmla="*/ 631374 w 3110806"/>
                <a:gd name="connsiteY21" fmla="*/ 1893287 h 1899216"/>
                <a:gd name="connsiteX22" fmla="*/ 244514 w 3110806"/>
                <a:gd name="connsiteY22" fmla="*/ 1840533 h 1899216"/>
                <a:gd name="connsiteX23" fmla="*/ 0 w 3110806"/>
                <a:gd name="connsiteY23" fmla="*/ 1870863 h 1899216"/>
                <a:gd name="connsiteX24" fmla="*/ 16750 w 3110806"/>
                <a:gd name="connsiteY24" fmla="*/ 1717082 h 1899216"/>
                <a:gd name="connsiteX25" fmla="*/ 103641 w 3110806"/>
                <a:gd name="connsiteY25" fmla="*/ 1510688 h 1899216"/>
                <a:gd name="connsiteX26" fmla="*/ 129794 w 3110806"/>
                <a:gd name="connsiteY26" fmla="*/ 1179495 h 1899216"/>
                <a:gd name="connsiteX27" fmla="*/ 175893 w 3110806"/>
                <a:gd name="connsiteY27" fmla="*/ 882850 h 1899216"/>
                <a:gd name="connsiteX28" fmla="*/ 250016 w 3110806"/>
                <a:gd name="connsiteY28" fmla="*/ 662722 h 1899216"/>
                <a:gd name="connsiteX29" fmla="*/ 240685 w 3110806"/>
                <a:gd name="connsiteY29" fmla="*/ 345482 h 1899216"/>
                <a:gd name="connsiteX30" fmla="*/ 307910 w 3110806"/>
                <a:gd name="connsiteY30" fmla="*/ 80194 h 1899216"/>
                <a:gd name="connsiteX0" fmla="*/ 307910 w 3110806"/>
                <a:gd name="connsiteY0" fmla="*/ 80194 h 1899296"/>
                <a:gd name="connsiteX1" fmla="*/ 666544 w 3110806"/>
                <a:gd name="connsiteY1" fmla="*/ 41041 h 1899296"/>
                <a:gd name="connsiteX2" fmla="*/ 1082713 w 3110806"/>
                <a:gd name="connsiteY2" fmla="*/ 87933 h 1899296"/>
                <a:gd name="connsiteX3" fmla="*/ 1481297 w 3110806"/>
                <a:gd name="connsiteY3" fmla="*/ 9 h 1899296"/>
                <a:gd name="connsiteX4" fmla="*/ 1797821 w 3110806"/>
                <a:gd name="connsiteY4" fmla="*/ 82071 h 1899296"/>
                <a:gd name="connsiteX5" fmla="*/ 2131928 w 3110806"/>
                <a:gd name="connsiteY5" fmla="*/ 35179 h 1899296"/>
                <a:gd name="connsiteX6" fmla="*/ 2624298 w 3110806"/>
                <a:gd name="connsiteY6" fmla="*/ 64487 h 1899296"/>
                <a:gd name="connsiteX7" fmla="*/ 3085273 w 3110806"/>
                <a:gd name="connsiteY7" fmla="*/ 42871 h 1899296"/>
                <a:gd name="connsiteX8" fmla="*/ 3110806 w 3110806"/>
                <a:gd name="connsiteY8" fmla="*/ 316533 h 1899296"/>
                <a:gd name="connsiteX9" fmla="*/ 2987713 w 3110806"/>
                <a:gd name="connsiteY9" fmla="*/ 638918 h 1899296"/>
                <a:gd name="connsiteX10" fmla="*/ 3005298 w 3110806"/>
                <a:gd name="connsiteY10" fmla="*/ 937857 h 1899296"/>
                <a:gd name="connsiteX11" fmla="*/ 2911513 w 3110806"/>
                <a:gd name="connsiteY11" fmla="*/ 1166457 h 1899296"/>
                <a:gd name="connsiteX12" fmla="*/ 2899790 w 3110806"/>
                <a:gd name="connsiteY12" fmla="*/ 1524011 h 1899296"/>
                <a:gd name="connsiteX13" fmla="*/ 2805355 w 3110806"/>
                <a:gd name="connsiteY13" fmla="*/ 1889524 h 1899296"/>
                <a:gd name="connsiteX14" fmla="*/ 2636020 w 3110806"/>
                <a:gd name="connsiteY14" fmla="*/ 1893288 h 1899296"/>
                <a:gd name="connsiteX15" fmla="*/ 2331220 w 3110806"/>
                <a:gd name="connsiteY15" fmla="*/ 1840533 h 1899296"/>
                <a:gd name="connsiteX16" fmla="*/ 2032282 w 3110806"/>
                <a:gd name="connsiteY16" fmla="*/ 1899150 h 1899296"/>
                <a:gd name="connsiteX17" fmla="*/ 1715758 w 3110806"/>
                <a:gd name="connsiteY17" fmla="*/ 1858117 h 1899296"/>
                <a:gd name="connsiteX18" fmla="*/ 1328898 w 3110806"/>
                <a:gd name="connsiteY18" fmla="*/ 1887426 h 1899296"/>
                <a:gd name="connsiteX19" fmla="*/ 988929 w 3110806"/>
                <a:gd name="connsiteY19" fmla="*/ 1817088 h 1899296"/>
                <a:gd name="connsiteX20" fmla="*/ 631374 w 3110806"/>
                <a:gd name="connsiteY20" fmla="*/ 1893287 h 1899296"/>
                <a:gd name="connsiteX21" fmla="*/ 244514 w 3110806"/>
                <a:gd name="connsiteY21" fmla="*/ 1840533 h 1899296"/>
                <a:gd name="connsiteX22" fmla="*/ 0 w 3110806"/>
                <a:gd name="connsiteY22" fmla="*/ 1870863 h 1899296"/>
                <a:gd name="connsiteX23" fmla="*/ 16750 w 3110806"/>
                <a:gd name="connsiteY23" fmla="*/ 1717082 h 1899296"/>
                <a:gd name="connsiteX24" fmla="*/ 103641 w 3110806"/>
                <a:gd name="connsiteY24" fmla="*/ 1510688 h 1899296"/>
                <a:gd name="connsiteX25" fmla="*/ 129794 w 3110806"/>
                <a:gd name="connsiteY25" fmla="*/ 1179495 h 1899296"/>
                <a:gd name="connsiteX26" fmla="*/ 175893 w 3110806"/>
                <a:gd name="connsiteY26" fmla="*/ 882850 h 1899296"/>
                <a:gd name="connsiteX27" fmla="*/ 250016 w 3110806"/>
                <a:gd name="connsiteY27" fmla="*/ 662722 h 1899296"/>
                <a:gd name="connsiteX28" fmla="*/ 240685 w 3110806"/>
                <a:gd name="connsiteY28" fmla="*/ 345482 h 1899296"/>
                <a:gd name="connsiteX29" fmla="*/ 307910 w 3110806"/>
                <a:gd name="connsiteY29" fmla="*/ 80194 h 1899296"/>
                <a:gd name="connsiteX0" fmla="*/ 307910 w 3110806"/>
                <a:gd name="connsiteY0" fmla="*/ 80194 h 1899296"/>
                <a:gd name="connsiteX1" fmla="*/ 666544 w 3110806"/>
                <a:gd name="connsiteY1" fmla="*/ 41041 h 1899296"/>
                <a:gd name="connsiteX2" fmla="*/ 1082713 w 3110806"/>
                <a:gd name="connsiteY2" fmla="*/ 87933 h 1899296"/>
                <a:gd name="connsiteX3" fmla="*/ 1481297 w 3110806"/>
                <a:gd name="connsiteY3" fmla="*/ 9 h 1899296"/>
                <a:gd name="connsiteX4" fmla="*/ 1797821 w 3110806"/>
                <a:gd name="connsiteY4" fmla="*/ 82071 h 1899296"/>
                <a:gd name="connsiteX5" fmla="*/ 2131928 w 3110806"/>
                <a:gd name="connsiteY5" fmla="*/ 35179 h 1899296"/>
                <a:gd name="connsiteX6" fmla="*/ 2624298 w 3110806"/>
                <a:gd name="connsiteY6" fmla="*/ 64487 h 1899296"/>
                <a:gd name="connsiteX7" fmla="*/ 3085273 w 3110806"/>
                <a:gd name="connsiteY7" fmla="*/ 42871 h 1899296"/>
                <a:gd name="connsiteX8" fmla="*/ 3110806 w 3110806"/>
                <a:gd name="connsiteY8" fmla="*/ 316533 h 1899296"/>
                <a:gd name="connsiteX9" fmla="*/ 2987713 w 3110806"/>
                <a:gd name="connsiteY9" fmla="*/ 638918 h 1899296"/>
                <a:gd name="connsiteX10" fmla="*/ 3005298 w 3110806"/>
                <a:gd name="connsiteY10" fmla="*/ 937857 h 1899296"/>
                <a:gd name="connsiteX11" fmla="*/ 2911513 w 3110806"/>
                <a:gd name="connsiteY11" fmla="*/ 1166457 h 1899296"/>
                <a:gd name="connsiteX12" fmla="*/ 2899790 w 3110806"/>
                <a:gd name="connsiteY12" fmla="*/ 1524011 h 1899296"/>
                <a:gd name="connsiteX13" fmla="*/ 2805355 w 3110806"/>
                <a:gd name="connsiteY13" fmla="*/ 1889524 h 1899296"/>
                <a:gd name="connsiteX14" fmla="*/ 2636020 w 3110806"/>
                <a:gd name="connsiteY14" fmla="*/ 1893288 h 1899296"/>
                <a:gd name="connsiteX15" fmla="*/ 2331220 w 3110806"/>
                <a:gd name="connsiteY15" fmla="*/ 1840533 h 1899296"/>
                <a:gd name="connsiteX16" fmla="*/ 2032282 w 3110806"/>
                <a:gd name="connsiteY16" fmla="*/ 1899150 h 1899296"/>
                <a:gd name="connsiteX17" fmla="*/ 1715758 w 3110806"/>
                <a:gd name="connsiteY17" fmla="*/ 1858117 h 1899296"/>
                <a:gd name="connsiteX18" fmla="*/ 1328898 w 3110806"/>
                <a:gd name="connsiteY18" fmla="*/ 1887426 h 1899296"/>
                <a:gd name="connsiteX19" fmla="*/ 988929 w 3110806"/>
                <a:gd name="connsiteY19" fmla="*/ 1817088 h 1899296"/>
                <a:gd name="connsiteX20" fmla="*/ 631374 w 3110806"/>
                <a:gd name="connsiteY20" fmla="*/ 1893287 h 1899296"/>
                <a:gd name="connsiteX21" fmla="*/ 244514 w 3110806"/>
                <a:gd name="connsiteY21" fmla="*/ 1840533 h 1899296"/>
                <a:gd name="connsiteX22" fmla="*/ 0 w 3110806"/>
                <a:gd name="connsiteY22" fmla="*/ 1870863 h 1899296"/>
                <a:gd name="connsiteX23" fmla="*/ 16750 w 3110806"/>
                <a:gd name="connsiteY23" fmla="*/ 1717082 h 1899296"/>
                <a:gd name="connsiteX24" fmla="*/ 103641 w 3110806"/>
                <a:gd name="connsiteY24" fmla="*/ 1510688 h 1899296"/>
                <a:gd name="connsiteX25" fmla="*/ 129794 w 3110806"/>
                <a:gd name="connsiteY25" fmla="*/ 1179495 h 1899296"/>
                <a:gd name="connsiteX26" fmla="*/ 175893 w 3110806"/>
                <a:gd name="connsiteY26" fmla="*/ 882850 h 1899296"/>
                <a:gd name="connsiteX27" fmla="*/ 250016 w 3110806"/>
                <a:gd name="connsiteY27" fmla="*/ 662722 h 1899296"/>
                <a:gd name="connsiteX28" fmla="*/ 240685 w 3110806"/>
                <a:gd name="connsiteY28" fmla="*/ 345482 h 1899296"/>
                <a:gd name="connsiteX29" fmla="*/ 307910 w 3110806"/>
                <a:gd name="connsiteY29" fmla="*/ 80194 h 1899296"/>
                <a:gd name="connsiteX0" fmla="*/ 307910 w 3110806"/>
                <a:gd name="connsiteY0" fmla="*/ 80194 h 1899296"/>
                <a:gd name="connsiteX1" fmla="*/ 666544 w 3110806"/>
                <a:gd name="connsiteY1" fmla="*/ 41041 h 1899296"/>
                <a:gd name="connsiteX2" fmla="*/ 1082713 w 3110806"/>
                <a:gd name="connsiteY2" fmla="*/ 87933 h 1899296"/>
                <a:gd name="connsiteX3" fmla="*/ 1481297 w 3110806"/>
                <a:gd name="connsiteY3" fmla="*/ 9 h 1899296"/>
                <a:gd name="connsiteX4" fmla="*/ 1797821 w 3110806"/>
                <a:gd name="connsiteY4" fmla="*/ 82071 h 1899296"/>
                <a:gd name="connsiteX5" fmla="*/ 2131928 w 3110806"/>
                <a:gd name="connsiteY5" fmla="*/ 35179 h 1899296"/>
                <a:gd name="connsiteX6" fmla="*/ 2624298 w 3110806"/>
                <a:gd name="connsiteY6" fmla="*/ 64487 h 1899296"/>
                <a:gd name="connsiteX7" fmla="*/ 3085273 w 3110806"/>
                <a:gd name="connsiteY7" fmla="*/ 42871 h 1899296"/>
                <a:gd name="connsiteX8" fmla="*/ 3110806 w 3110806"/>
                <a:gd name="connsiteY8" fmla="*/ 316533 h 1899296"/>
                <a:gd name="connsiteX9" fmla="*/ 2987713 w 3110806"/>
                <a:gd name="connsiteY9" fmla="*/ 638918 h 1899296"/>
                <a:gd name="connsiteX10" fmla="*/ 3005298 w 3110806"/>
                <a:gd name="connsiteY10" fmla="*/ 937857 h 1899296"/>
                <a:gd name="connsiteX11" fmla="*/ 2911513 w 3110806"/>
                <a:gd name="connsiteY11" fmla="*/ 1166457 h 1899296"/>
                <a:gd name="connsiteX12" fmla="*/ 2899790 w 3110806"/>
                <a:gd name="connsiteY12" fmla="*/ 1524011 h 1899296"/>
                <a:gd name="connsiteX13" fmla="*/ 2805355 w 3110806"/>
                <a:gd name="connsiteY13" fmla="*/ 1889524 h 1899296"/>
                <a:gd name="connsiteX14" fmla="*/ 2636020 w 3110806"/>
                <a:gd name="connsiteY14" fmla="*/ 1893288 h 1899296"/>
                <a:gd name="connsiteX15" fmla="*/ 2331220 w 3110806"/>
                <a:gd name="connsiteY15" fmla="*/ 1840533 h 1899296"/>
                <a:gd name="connsiteX16" fmla="*/ 2032282 w 3110806"/>
                <a:gd name="connsiteY16" fmla="*/ 1899150 h 1899296"/>
                <a:gd name="connsiteX17" fmla="*/ 1715758 w 3110806"/>
                <a:gd name="connsiteY17" fmla="*/ 1858117 h 1899296"/>
                <a:gd name="connsiteX18" fmla="*/ 1328898 w 3110806"/>
                <a:gd name="connsiteY18" fmla="*/ 1887426 h 1899296"/>
                <a:gd name="connsiteX19" fmla="*/ 988929 w 3110806"/>
                <a:gd name="connsiteY19" fmla="*/ 1817088 h 1899296"/>
                <a:gd name="connsiteX20" fmla="*/ 631374 w 3110806"/>
                <a:gd name="connsiteY20" fmla="*/ 1893287 h 1899296"/>
                <a:gd name="connsiteX21" fmla="*/ 244514 w 3110806"/>
                <a:gd name="connsiteY21" fmla="*/ 1840533 h 1899296"/>
                <a:gd name="connsiteX22" fmla="*/ 0 w 3110806"/>
                <a:gd name="connsiteY22" fmla="*/ 1870863 h 1899296"/>
                <a:gd name="connsiteX23" fmla="*/ 16750 w 3110806"/>
                <a:gd name="connsiteY23" fmla="*/ 1717082 h 1899296"/>
                <a:gd name="connsiteX24" fmla="*/ 103641 w 3110806"/>
                <a:gd name="connsiteY24" fmla="*/ 1510688 h 1899296"/>
                <a:gd name="connsiteX25" fmla="*/ 129794 w 3110806"/>
                <a:gd name="connsiteY25" fmla="*/ 1179495 h 1899296"/>
                <a:gd name="connsiteX26" fmla="*/ 175893 w 3110806"/>
                <a:gd name="connsiteY26" fmla="*/ 882850 h 1899296"/>
                <a:gd name="connsiteX27" fmla="*/ 250016 w 3110806"/>
                <a:gd name="connsiteY27" fmla="*/ 662722 h 1899296"/>
                <a:gd name="connsiteX28" fmla="*/ 240685 w 3110806"/>
                <a:gd name="connsiteY28" fmla="*/ 345482 h 1899296"/>
                <a:gd name="connsiteX29" fmla="*/ 307910 w 3110806"/>
                <a:gd name="connsiteY29" fmla="*/ 80194 h 1899296"/>
                <a:gd name="connsiteX0" fmla="*/ 307910 w 3110806"/>
                <a:gd name="connsiteY0" fmla="*/ 80194 h 1899296"/>
                <a:gd name="connsiteX1" fmla="*/ 666544 w 3110806"/>
                <a:gd name="connsiteY1" fmla="*/ 41041 h 1899296"/>
                <a:gd name="connsiteX2" fmla="*/ 1082713 w 3110806"/>
                <a:gd name="connsiteY2" fmla="*/ 87933 h 1899296"/>
                <a:gd name="connsiteX3" fmla="*/ 1481297 w 3110806"/>
                <a:gd name="connsiteY3" fmla="*/ 9 h 1899296"/>
                <a:gd name="connsiteX4" fmla="*/ 1797821 w 3110806"/>
                <a:gd name="connsiteY4" fmla="*/ 82071 h 1899296"/>
                <a:gd name="connsiteX5" fmla="*/ 2131928 w 3110806"/>
                <a:gd name="connsiteY5" fmla="*/ 35179 h 1899296"/>
                <a:gd name="connsiteX6" fmla="*/ 2624298 w 3110806"/>
                <a:gd name="connsiteY6" fmla="*/ 64487 h 1899296"/>
                <a:gd name="connsiteX7" fmla="*/ 3085273 w 3110806"/>
                <a:gd name="connsiteY7" fmla="*/ 42871 h 1899296"/>
                <a:gd name="connsiteX8" fmla="*/ 3110806 w 3110806"/>
                <a:gd name="connsiteY8" fmla="*/ 316533 h 1899296"/>
                <a:gd name="connsiteX9" fmla="*/ 2987713 w 3110806"/>
                <a:gd name="connsiteY9" fmla="*/ 638918 h 1899296"/>
                <a:gd name="connsiteX10" fmla="*/ 3005298 w 3110806"/>
                <a:gd name="connsiteY10" fmla="*/ 937857 h 1899296"/>
                <a:gd name="connsiteX11" fmla="*/ 2911513 w 3110806"/>
                <a:gd name="connsiteY11" fmla="*/ 1166457 h 1899296"/>
                <a:gd name="connsiteX12" fmla="*/ 2899790 w 3110806"/>
                <a:gd name="connsiteY12" fmla="*/ 1524011 h 1899296"/>
                <a:gd name="connsiteX13" fmla="*/ 2805355 w 3110806"/>
                <a:gd name="connsiteY13" fmla="*/ 1889524 h 1899296"/>
                <a:gd name="connsiteX14" fmla="*/ 2636020 w 3110806"/>
                <a:gd name="connsiteY14" fmla="*/ 1893288 h 1899296"/>
                <a:gd name="connsiteX15" fmla="*/ 2331220 w 3110806"/>
                <a:gd name="connsiteY15" fmla="*/ 1840533 h 1899296"/>
                <a:gd name="connsiteX16" fmla="*/ 2032282 w 3110806"/>
                <a:gd name="connsiteY16" fmla="*/ 1899150 h 1899296"/>
                <a:gd name="connsiteX17" fmla="*/ 1715758 w 3110806"/>
                <a:gd name="connsiteY17" fmla="*/ 1858117 h 1899296"/>
                <a:gd name="connsiteX18" fmla="*/ 1328898 w 3110806"/>
                <a:gd name="connsiteY18" fmla="*/ 1887426 h 1899296"/>
                <a:gd name="connsiteX19" fmla="*/ 988929 w 3110806"/>
                <a:gd name="connsiteY19" fmla="*/ 1817088 h 1899296"/>
                <a:gd name="connsiteX20" fmla="*/ 631374 w 3110806"/>
                <a:gd name="connsiteY20" fmla="*/ 1893287 h 1899296"/>
                <a:gd name="connsiteX21" fmla="*/ 244514 w 3110806"/>
                <a:gd name="connsiteY21" fmla="*/ 1840533 h 1899296"/>
                <a:gd name="connsiteX22" fmla="*/ 0 w 3110806"/>
                <a:gd name="connsiteY22" fmla="*/ 1870863 h 1899296"/>
                <a:gd name="connsiteX23" fmla="*/ 16750 w 3110806"/>
                <a:gd name="connsiteY23" fmla="*/ 1717082 h 1899296"/>
                <a:gd name="connsiteX24" fmla="*/ 103641 w 3110806"/>
                <a:gd name="connsiteY24" fmla="*/ 1510688 h 1899296"/>
                <a:gd name="connsiteX25" fmla="*/ 129794 w 3110806"/>
                <a:gd name="connsiteY25" fmla="*/ 1179495 h 1899296"/>
                <a:gd name="connsiteX26" fmla="*/ 175893 w 3110806"/>
                <a:gd name="connsiteY26" fmla="*/ 882850 h 1899296"/>
                <a:gd name="connsiteX27" fmla="*/ 250016 w 3110806"/>
                <a:gd name="connsiteY27" fmla="*/ 662722 h 1899296"/>
                <a:gd name="connsiteX28" fmla="*/ 240685 w 3110806"/>
                <a:gd name="connsiteY28" fmla="*/ 345482 h 1899296"/>
                <a:gd name="connsiteX29" fmla="*/ 307910 w 3110806"/>
                <a:gd name="connsiteY29" fmla="*/ 80194 h 1899296"/>
                <a:gd name="connsiteX0" fmla="*/ 307910 w 3110806"/>
                <a:gd name="connsiteY0" fmla="*/ 80194 h 1899296"/>
                <a:gd name="connsiteX1" fmla="*/ 666544 w 3110806"/>
                <a:gd name="connsiteY1" fmla="*/ 41041 h 1899296"/>
                <a:gd name="connsiteX2" fmla="*/ 1082713 w 3110806"/>
                <a:gd name="connsiteY2" fmla="*/ 87933 h 1899296"/>
                <a:gd name="connsiteX3" fmla="*/ 1481297 w 3110806"/>
                <a:gd name="connsiteY3" fmla="*/ 9 h 1899296"/>
                <a:gd name="connsiteX4" fmla="*/ 1797821 w 3110806"/>
                <a:gd name="connsiteY4" fmla="*/ 82071 h 1899296"/>
                <a:gd name="connsiteX5" fmla="*/ 2131928 w 3110806"/>
                <a:gd name="connsiteY5" fmla="*/ 35179 h 1899296"/>
                <a:gd name="connsiteX6" fmla="*/ 2624298 w 3110806"/>
                <a:gd name="connsiteY6" fmla="*/ 64487 h 1899296"/>
                <a:gd name="connsiteX7" fmla="*/ 3085273 w 3110806"/>
                <a:gd name="connsiteY7" fmla="*/ 42871 h 1899296"/>
                <a:gd name="connsiteX8" fmla="*/ 3110806 w 3110806"/>
                <a:gd name="connsiteY8" fmla="*/ 316533 h 1899296"/>
                <a:gd name="connsiteX9" fmla="*/ 2987713 w 3110806"/>
                <a:gd name="connsiteY9" fmla="*/ 638918 h 1899296"/>
                <a:gd name="connsiteX10" fmla="*/ 3005298 w 3110806"/>
                <a:gd name="connsiteY10" fmla="*/ 937857 h 1899296"/>
                <a:gd name="connsiteX11" fmla="*/ 2911513 w 3110806"/>
                <a:gd name="connsiteY11" fmla="*/ 1166457 h 1899296"/>
                <a:gd name="connsiteX12" fmla="*/ 2899790 w 3110806"/>
                <a:gd name="connsiteY12" fmla="*/ 1524011 h 1899296"/>
                <a:gd name="connsiteX13" fmla="*/ 2805355 w 3110806"/>
                <a:gd name="connsiteY13" fmla="*/ 1889524 h 1899296"/>
                <a:gd name="connsiteX14" fmla="*/ 2636020 w 3110806"/>
                <a:gd name="connsiteY14" fmla="*/ 1893288 h 1899296"/>
                <a:gd name="connsiteX15" fmla="*/ 2331220 w 3110806"/>
                <a:gd name="connsiteY15" fmla="*/ 1840533 h 1899296"/>
                <a:gd name="connsiteX16" fmla="*/ 2032282 w 3110806"/>
                <a:gd name="connsiteY16" fmla="*/ 1899150 h 1899296"/>
                <a:gd name="connsiteX17" fmla="*/ 1715758 w 3110806"/>
                <a:gd name="connsiteY17" fmla="*/ 1858117 h 1899296"/>
                <a:gd name="connsiteX18" fmla="*/ 1328898 w 3110806"/>
                <a:gd name="connsiteY18" fmla="*/ 1887426 h 1899296"/>
                <a:gd name="connsiteX19" fmla="*/ 988929 w 3110806"/>
                <a:gd name="connsiteY19" fmla="*/ 1817088 h 1899296"/>
                <a:gd name="connsiteX20" fmla="*/ 631374 w 3110806"/>
                <a:gd name="connsiteY20" fmla="*/ 1893287 h 1899296"/>
                <a:gd name="connsiteX21" fmla="*/ 244514 w 3110806"/>
                <a:gd name="connsiteY21" fmla="*/ 1840533 h 1899296"/>
                <a:gd name="connsiteX22" fmla="*/ 0 w 3110806"/>
                <a:gd name="connsiteY22" fmla="*/ 1870863 h 1899296"/>
                <a:gd name="connsiteX23" fmla="*/ 16750 w 3110806"/>
                <a:gd name="connsiteY23" fmla="*/ 1717082 h 1899296"/>
                <a:gd name="connsiteX24" fmla="*/ 103641 w 3110806"/>
                <a:gd name="connsiteY24" fmla="*/ 1510688 h 1899296"/>
                <a:gd name="connsiteX25" fmla="*/ 129794 w 3110806"/>
                <a:gd name="connsiteY25" fmla="*/ 1179495 h 1899296"/>
                <a:gd name="connsiteX26" fmla="*/ 175893 w 3110806"/>
                <a:gd name="connsiteY26" fmla="*/ 882850 h 1899296"/>
                <a:gd name="connsiteX27" fmla="*/ 250016 w 3110806"/>
                <a:gd name="connsiteY27" fmla="*/ 662722 h 1899296"/>
                <a:gd name="connsiteX28" fmla="*/ 240685 w 3110806"/>
                <a:gd name="connsiteY28" fmla="*/ 345482 h 1899296"/>
                <a:gd name="connsiteX29" fmla="*/ 307910 w 3110806"/>
                <a:gd name="connsiteY29" fmla="*/ 80194 h 1899296"/>
                <a:gd name="connsiteX0" fmla="*/ 307910 w 3110806"/>
                <a:gd name="connsiteY0" fmla="*/ 80194 h 1899296"/>
                <a:gd name="connsiteX1" fmla="*/ 666544 w 3110806"/>
                <a:gd name="connsiteY1" fmla="*/ 41041 h 1899296"/>
                <a:gd name="connsiteX2" fmla="*/ 1082713 w 3110806"/>
                <a:gd name="connsiteY2" fmla="*/ 87933 h 1899296"/>
                <a:gd name="connsiteX3" fmla="*/ 1481297 w 3110806"/>
                <a:gd name="connsiteY3" fmla="*/ 9 h 1899296"/>
                <a:gd name="connsiteX4" fmla="*/ 1797821 w 3110806"/>
                <a:gd name="connsiteY4" fmla="*/ 82071 h 1899296"/>
                <a:gd name="connsiteX5" fmla="*/ 2131928 w 3110806"/>
                <a:gd name="connsiteY5" fmla="*/ 35179 h 1899296"/>
                <a:gd name="connsiteX6" fmla="*/ 2624298 w 3110806"/>
                <a:gd name="connsiteY6" fmla="*/ 64487 h 1899296"/>
                <a:gd name="connsiteX7" fmla="*/ 3085273 w 3110806"/>
                <a:gd name="connsiteY7" fmla="*/ 42871 h 1899296"/>
                <a:gd name="connsiteX8" fmla="*/ 3110806 w 3110806"/>
                <a:gd name="connsiteY8" fmla="*/ 316533 h 1899296"/>
                <a:gd name="connsiteX9" fmla="*/ 2987713 w 3110806"/>
                <a:gd name="connsiteY9" fmla="*/ 638918 h 1899296"/>
                <a:gd name="connsiteX10" fmla="*/ 3005298 w 3110806"/>
                <a:gd name="connsiteY10" fmla="*/ 937857 h 1899296"/>
                <a:gd name="connsiteX11" fmla="*/ 2911513 w 3110806"/>
                <a:gd name="connsiteY11" fmla="*/ 1166457 h 1899296"/>
                <a:gd name="connsiteX12" fmla="*/ 2899790 w 3110806"/>
                <a:gd name="connsiteY12" fmla="*/ 1524011 h 1899296"/>
                <a:gd name="connsiteX13" fmla="*/ 2805355 w 3110806"/>
                <a:gd name="connsiteY13" fmla="*/ 1889524 h 1899296"/>
                <a:gd name="connsiteX14" fmla="*/ 2636020 w 3110806"/>
                <a:gd name="connsiteY14" fmla="*/ 1893288 h 1899296"/>
                <a:gd name="connsiteX15" fmla="*/ 2331220 w 3110806"/>
                <a:gd name="connsiteY15" fmla="*/ 1840533 h 1899296"/>
                <a:gd name="connsiteX16" fmla="*/ 2032282 w 3110806"/>
                <a:gd name="connsiteY16" fmla="*/ 1899150 h 1899296"/>
                <a:gd name="connsiteX17" fmla="*/ 1715758 w 3110806"/>
                <a:gd name="connsiteY17" fmla="*/ 1858117 h 1899296"/>
                <a:gd name="connsiteX18" fmla="*/ 1328898 w 3110806"/>
                <a:gd name="connsiteY18" fmla="*/ 1887426 h 1899296"/>
                <a:gd name="connsiteX19" fmla="*/ 988929 w 3110806"/>
                <a:gd name="connsiteY19" fmla="*/ 1817088 h 1899296"/>
                <a:gd name="connsiteX20" fmla="*/ 631374 w 3110806"/>
                <a:gd name="connsiteY20" fmla="*/ 1893287 h 1899296"/>
                <a:gd name="connsiteX21" fmla="*/ 244514 w 3110806"/>
                <a:gd name="connsiteY21" fmla="*/ 1840533 h 1899296"/>
                <a:gd name="connsiteX22" fmla="*/ 0 w 3110806"/>
                <a:gd name="connsiteY22" fmla="*/ 1870863 h 1899296"/>
                <a:gd name="connsiteX23" fmla="*/ 16750 w 3110806"/>
                <a:gd name="connsiteY23" fmla="*/ 1717082 h 1899296"/>
                <a:gd name="connsiteX24" fmla="*/ 103641 w 3110806"/>
                <a:gd name="connsiteY24" fmla="*/ 1510688 h 1899296"/>
                <a:gd name="connsiteX25" fmla="*/ 129794 w 3110806"/>
                <a:gd name="connsiteY25" fmla="*/ 1179495 h 1899296"/>
                <a:gd name="connsiteX26" fmla="*/ 175893 w 3110806"/>
                <a:gd name="connsiteY26" fmla="*/ 882850 h 1899296"/>
                <a:gd name="connsiteX27" fmla="*/ 250016 w 3110806"/>
                <a:gd name="connsiteY27" fmla="*/ 662722 h 1899296"/>
                <a:gd name="connsiteX28" fmla="*/ 240685 w 3110806"/>
                <a:gd name="connsiteY28" fmla="*/ 345482 h 1899296"/>
                <a:gd name="connsiteX29" fmla="*/ 307910 w 3110806"/>
                <a:gd name="connsiteY29" fmla="*/ 80194 h 1899296"/>
                <a:gd name="connsiteX0" fmla="*/ 324325 w 3127221"/>
                <a:gd name="connsiteY0" fmla="*/ 80194 h 1899296"/>
                <a:gd name="connsiteX1" fmla="*/ 682959 w 3127221"/>
                <a:gd name="connsiteY1" fmla="*/ 41041 h 1899296"/>
                <a:gd name="connsiteX2" fmla="*/ 1099128 w 3127221"/>
                <a:gd name="connsiteY2" fmla="*/ 87933 h 1899296"/>
                <a:gd name="connsiteX3" fmla="*/ 1497712 w 3127221"/>
                <a:gd name="connsiteY3" fmla="*/ 9 h 1899296"/>
                <a:gd name="connsiteX4" fmla="*/ 1814236 w 3127221"/>
                <a:gd name="connsiteY4" fmla="*/ 82071 h 1899296"/>
                <a:gd name="connsiteX5" fmla="*/ 2148343 w 3127221"/>
                <a:gd name="connsiteY5" fmla="*/ 35179 h 1899296"/>
                <a:gd name="connsiteX6" fmla="*/ 2640713 w 3127221"/>
                <a:gd name="connsiteY6" fmla="*/ 64487 h 1899296"/>
                <a:gd name="connsiteX7" fmla="*/ 3101688 w 3127221"/>
                <a:gd name="connsiteY7" fmla="*/ 42871 h 1899296"/>
                <a:gd name="connsiteX8" fmla="*/ 3127221 w 3127221"/>
                <a:gd name="connsiteY8" fmla="*/ 316533 h 1899296"/>
                <a:gd name="connsiteX9" fmla="*/ 3004128 w 3127221"/>
                <a:gd name="connsiteY9" fmla="*/ 638918 h 1899296"/>
                <a:gd name="connsiteX10" fmla="*/ 3021713 w 3127221"/>
                <a:gd name="connsiteY10" fmla="*/ 937857 h 1899296"/>
                <a:gd name="connsiteX11" fmla="*/ 2927928 w 3127221"/>
                <a:gd name="connsiteY11" fmla="*/ 1166457 h 1899296"/>
                <a:gd name="connsiteX12" fmla="*/ 2916205 w 3127221"/>
                <a:gd name="connsiteY12" fmla="*/ 1524011 h 1899296"/>
                <a:gd name="connsiteX13" fmla="*/ 2821770 w 3127221"/>
                <a:gd name="connsiteY13" fmla="*/ 1889524 h 1899296"/>
                <a:gd name="connsiteX14" fmla="*/ 2652435 w 3127221"/>
                <a:gd name="connsiteY14" fmla="*/ 1893288 h 1899296"/>
                <a:gd name="connsiteX15" fmla="*/ 2347635 w 3127221"/>
                <a:gd name="connsiteY15" fmla="*/ 1840533 h 1899296"/>
                <a:gd name="connsiteX16" fmla="*/ 2048697 w 3127221"/>
                <a:gd name="connsiteY16" fmla="*/ 1899150 h 1899296"/>
                <a:gd name="connsiteX17" fmla="*/ 1732173 w 3127221"/>
                <a:gd name="connsiteY17" fmla="*/ 1858117 h 1899296"/>
                <a:gd name="connsiteX18" fmla="*/ 1345313 w 3127221"/>
                <a:gd name="connsiteY18" fmla="*/ 1887426 h 1899296"/>
                <a:gd name="connsiteX19" fmla="*/ 1005344 w 3127221"/>
                <a:gd name="connsiteY19" fmla="*/ 1817088 h 1899296"/>
                <a:gd name="connsiteX20" fmla="*/ 647789 w 3127221"/>
                <a:gd name="connsiteY20" fmla="*/ 1893287 h 1899296"/>
                <a:gd name="connsiteX21" fmla="*/ 260929 w 3127221"/>
                <a:gd name="connsiteY21" fmla="*/ 1840533 h 1899296"/>
                <a:gd name="connsiteX22" fmla="*/ 16415 w 3127221"/>
                <a:gd name="connsiteY22" fmla="*/ 1870863 h 1899296"/>
                <a:gd name="connsiteX23" fmla="*/ 33165 w 3127221"/>
                <a:gd name="connsiteY23" fmla="*/ 1717082 h 1899296"/>
                <a:gd name="connsiteX24" fmla="*/ 120056 w 3127221"/>
                <a:gd name="connsiteY24" fmla="*/ 1510688 h 1899296"/>
                <a:gd name="connsiteX25" fmla="*/ 146209 w 3127221"/>
                <a:gd name="connsiteY25" fmla="*/ 1179495 h 1899296"/>
                <a:gd name="connsiteX26" fmla="*/ 192308 w 3127221"/>
                <a:gd name="connsiteY26" fmla="*/ 882850 h 1899296"/>
                <a:gd name="connsiteX27" fmla="*/ 266431 w 3127221"/>
                <a:gd name="connsiteY27" fmla="*/ 662722 h 1899296"/>
                <a:gd name="connsiteX28" fmla="*/ 257100 w 3127221"/>
                <a:gd name="connsiteY28" fmla="*/ 345482 h 1899296"/>
                <a:gd name="connsiteX29" fmla="*/ 324325 w 3127221"/>
                <a:gd name="connsiteY29" fmla="*/ 80194 h 1899296"/>
                <a:gd name="connsiteX0" fmla="*/ 324325 w 3127221"/>
                <a:gd name="connsiteY0" fmla="*/ 80194 h 1899296"/>
                <a:gd name="connsiteX1" fmla="*/ 682959 w 3127221"/>
                <a:gd name="connsiteY1" fmla="*/ 41041 h 1899296"/>
                <a:gd name="connsiteX2" fmla="*/ 1099128 w 3127221"/>
                <a:gd name="connsiteY2" fmla="*/ 87933 h 1899296"/>
                <a:gd name="connsiteX3" fmla="*/ 1497712 w 3127221"/>
                <a:gd name="connsiteY3" fmla="*/ 9 h 1899296"/>
                <a:gd name="connsiteX4" fmla="*/ 1814236 w 3127221"/>
                <a:gd name="connsiteY4" fmla="*/ 82071 h 1899296"/>
                <a:gd name="connsiteX5" fmla="*/ 2148343 w 3127221"/>
                <a:gd name="connsiteY5" fmla="*/ 35179 h 1899296"/>
                <a:gd name="connsiteX6" fmla="*/ 2640713 w 3127221"/>
                <a:gd name="connsiteY6" fmla="*/ 64487 h 1899296"/>
                <a:gd name="connsiteX7" fmla="*/ 3101688 w 3127221"/>
                <a:gd name="connsiteY7" fmla="*/ 42871 h 1899296"/>
                <a:gd name="connsiteX8" fmla="*/ 3127221 w 3127221"/>
                <a:gd name="connsiteY8" fmla="*/ 316533 h 1899296"/>
                <a:gd name="connsiteX9" fmla="*/ 3004128 w 3127221"/>
                <a:gd name="connsiteY9" fmla="*/ 638918 h 1899296"/>
                <a:gd name="connsiteX10" fmla="*/ 3021713 w 3127221"/>
                <a:gd name="connsiteY10" fmla="*/ 937857 h 1899296"/>
                <a:gd name="connsiteX11" fmla="*/ 2927928 w 3127221"/>
                <a:gd name="connsiteY11" fmla="*/ 1166457 h 1899296"/>
                <a:gd name="connsiteX12" fmla="*/ 2916205 w 3127221"/>
                <a:gd name="connsiteY12" fmla="*/ 1524011 h 1899296"/>
                <a:gd name="connsiteX13" fmla="*/ 2821770 w 3127221"/>
                <a:gd name="connsiteY13" fmla="*/ 1889524 h 1899296"/>
                <a:gd name="connsiteX14" fmla="*/ 2652435 w 3127221"/>
                <a:gd name="connsiteY14" fmla="*/ 1893288 h 1899296"/>
                <a:gd name="connsiteX15" fmla="*/ 2347635 w 3127221"/>
                <a:gd name="connsiteY15" fmla="*/ 1840533 h 1899296"/>
                <a:gd name="connsiteX16" fmla="*/ 2048697 w 3127221"/>
                <a:gd name="connsiteY16" fmla="*/ 1899150 h 1899296"/>
                <a:gd name="connsiteX17" fmla="*/ 1732173 w 3127221"/>
                <a:gd name="connsiteY17" fmla="*/ 1858117 h 1899296"/>
                <a:gd name="connsiteX18" fmla="*/ 1345313 w 3127221"/>
                <a:gd name="connsiteY18" fmla="*/ 1887426 h 1899296"/>
                <a:gd name="connsiteX19" fmla="*/ 1005344 w 3127221"/>
                <a:gd name="connsiteY19" fmla="*/ 1817088 h 1899296"/>
                <a:gd name="connsiteX20" fmla="*/ 647789 w 3127221"/>
                <a:gd name="connsiteY20" fmla="*/ 1893287 h 1899296"/>
                <a:gd name="connsiteX21" fmla="*/ 260929 w 3127221"/>
                <a:gd name="connsiteY21" fmla="*/ 1840533 h 1899296"/>
                <a:gd name="connsiteX22" fmla="*/ 16415 w 3127221"/>
                <a:gd name="connsiteY22" fmla="*/ 1870863 h 1899296"/>
                <a:gd name="connsiteX23" fmla="*/ 33165 w 3127221"/>
                <a:gd name="connsiteY23" fmla="*/ 1717082 h 1899296"/>
                <a:gd name="connsiteX24" fmla="*/ 120056 w 3127221"/>
                <a:gd name="connsiteY24" fmla="*/ 1510688 h 1899296"/>
                <a:gd name="connsiteX25" fmla="*/ 146209 w 3127221"/>
                <a:gd name="connsiteY25" fmla="*/ 1179495 h 1899296"/>
                <a:gd name="connsiteX26" fmla="*/ 192308 w 3127221"/>
                <a:gd name="connsiteY26" fmla="*/ 882850 h 1899296"/>
                <a:gd name="connsiteX27" fmla="*/ 266431 w 3127221"/>
                <a:gd name="connsiteY27" fmla="*/ 662722 h 1899296"/>
                <a:gd name="connsiteX28" fmla="*/ 257100 w 3127221"/>
                <a:gd name="connsiteY28" fmla="*/ 345482 h 1899296"/>
                <a:gd name="connsiteX29" fmla="*/ 324325 w 3127221"/>
                <a:gd name="connsiteY29" fmla="*/ 80194 h 1899296"/>
                <a:gd name="connsiteX0" fmla="*/ 324325 w 3127221"/>
                <a:gd name="connsiteY0" fmla="*/ 80194 h 1899296"/>
                <a:gd name="connsiteX1" fmla="*/ 682959 w 3127221"/>
                <a:gd name="connsiteY1" fmla="*/ 41041 h 1899296"/>
                <a:gd name="connsiteX2" fmla="*/ 1099128 w 3127221"/>
                <a:gd name="connsiteY2" fmla="*/ 87933 h 1899296"/>
                <a:gd name="connsiteX3" fmla="*/ 1497712 w 3127221"/>
                <a:gd name="connsiteY3" fmla="*/ 9 h 1899296"/>
                <a:gd name="connsiteX4" fmla="*/ 1814236 w 3127221"/>
                <a:gd name="connsiteY4" fmla="*/ 82071 h 1899296"/>
                <a:gd name="connsiteX5" fmla="*/ 2148343 w 3127221"/>
                <a:gd name="connsiteY5" fmla="*/ 35179 h 1899296"/>
                <a:gd name="connsiteX6" fmla="*/ 2640713 w 3127221"/>
                <a:gd name="connsiteY6" fmla="*/ 64487 h 1899296"/>
                <a:gd name="connsiteX7" fmla="*/ 3101688 w 3127221"/>
                <a:gd name="connsiteY7" fmla="*/ 42871 h 1899296"/>
                <a:gd name="connsiteX8" fmla="*/ 3127221 w 3127221"/>
                <a:gd name="connsiteY8" fmla="*/ 316533 h 1899296"/>
                <a:gd name="connsiteX9" fmla="*/ 3004128 w 3127221"/>
                <a:gd name="connsiteY9" fmla="*/ 638918 h 1899296"/>
                <a:gd name="connsiteX10" fmla="*/ 3021713 w 3127221"/>
                <a:gd name="connsiteY10" fmla="*/ 937857 h 1899296"/>
                <a:gd name="connsiteX11" fmla="*/ 2927928 w 3127221"/>
                <a:gd name="connsiteY11" fmla="*/ 1166457 h 1899296"/>
                <a:gd name="connsiteX12" fmla="*/ 2916205 w 3127221"/>
                <a:gd name="connsiteY12" fmla="*/ 1524011 h 1899296"/>
                <a:gd name="connsiteX13" fmla="*/ 2821770 w 3127221"/>
                <a:gd name="connsiteY13" fmla="*/ 1889524 h 1899296"/>
                <a:gd name="connsiteX14" fmla="*/ 2652435 w 3127221"/>
                <a:gd name="connsiteY14" fmla="*/ 1893288 h 1899296"/>
                <a:gd name="connsiteX15" fmla="*/ 2347635 w 3127221"/>
                <a:gd name="connsiteY15" fmla="*/ 1840533 h 1899296"/>
                <a:gd name="connsiteX16" fmla="*/ 2048697 w 3127221"/>
                <a:gd name="connsiteY16" fmla="*/ 1899150 h 1899296"/>
                <a:gd name="connsiteX17" fmla="*/ 1732173 w 3127221"/>
                <a:gd name="connsiteY17" fmla="*/ 1858117 h 1899296"/>
                <a:gd name="connsiteX18" fmla="*/ 1345313 w 3127221"/>
                <a:gd name="connsiteY18" fmla="*/ 1887426 h 1899296"/>
                <a:gd name="connsiteX19" fmla="*/ 1005344 w 3127221"/>
                <a:gd name="connsiteY19" fmla="*/ 1817088 h 1899296"/>
                <a:gd name="connsiteX20" fmla="*/ 647789 w 3127221"/>
                <a:gd name="connsiteY20" fmla="*/ 1893287 h 1899296"/>
                <a:gd name="connsiteX21" fmla="*/ 260929 w 3127221"/>
                <a:gd name="connsiteY21" fmla="*/ 1840533 h 1899296"/>
                <a:gd name="connsiteX22" fmla="*/ 16415 w 3127221"/>
                <a:gd name="connsiteY22" fmla="*/ 1870863 h 1899296"/>
                <a:gd name="connsiteX23" fmla="*/ 33165 w 3127221"/>
                <a:gd name="connsiteY23" fmla="*/ 1717082 h 1899296"/>
                <a:gd name="connsiteX24" fmla="*/ 120056 w 3127221"/>
                <a:gd name="connsiteY24" fmla="*/ 1510688 h 1899296"/>
                <a:gd name="connsiteX25" fmla="*/ 146209 w 3127221"/>
                <a:gd name="connsiteY25" fmla="*/ 1179495 h 1899296"/>
                <a:gd name="connsiteX26" fmla="*/ 192308 w 3127221"/>
                <a:gd name="connsiteY26" fmla="*/ 882850 h 1899296"/>
                <a:gd name="connsiteX27" fmla="*/ 266431 w 3127221"/>
                <a:gd name="connsiteY27" fmla="*/ 662722 h 1899296"/>
                <a:gd name="connsiteX28" fmla="*/ 257100 w 3127221"/>
                <a:gd name="connsiteY28" fmla="*/ 345482 h 1899296"/>
                <a:gd name="connsiteX29" fmla="*/ 324325 w 3127221"/>
                <a:gd name="connsiteY29" fmla="*/ 80194 h 1899296"/>
                <a:gd name="connsiteX0" fmla="*/ 324325 w 3127221"/>
                <a:gd name="connsiteY0" fmla="*/ 80194 h 1899296"/>
                <a:gd name="connsiteX1" fmla="*/ 682959 w 3127221"/>
                <a:gd name="connsiteY1" fmla="*/ 41041 h 1899296"/>
                <a:gd name="connsiteX2" fmla="*/ 1099128 w 3127221"/>
                <a:gd name="connsiteY2" fmla="*/ 87933 h 1899296"/>
                <a:gd name="connsiteX3" fmla="*/ 1497712 w 3127221"/>
                <a:gd name="connsiteY3" fmla="*/ 9 h 1899296"/>
                <a:gd name="connsiteX4" fmla="*/ 1814236 w 3127221"/>
                <a:gd name="connsiteY4" fmla="*/ 82071 h 1899296"/>
                <a:gd name="connsiteX5" fmla="*/ 2148343 w 3127221"/>
                <a:gd name="connsiteY5" fmla="*/ 35179 h 1899296"/>
                <a:gd name="connsiteX6" fmla="*/ 2640713 w 3127221"/>
                <a:gd name="connsiteY6" fmla="*/ 64487 h 1899296"/>
                <a:gd name="connsiteX7" fmla="*/ 3101688 w 3127221"/>
                <a:gd name="connsiteY7" fmla="*/ 42871 h 1899296"/>
                <a:gd name="connsiteX8" fmla="*/ 3127221 w 3127221"/>
                <a:gd name="connsiteY8" fmla="*/ 316533 h 1899296"/>
                <a:gd name="connsiteX9" fmla="*/ 3004128 w 3127221"/>
                <a:gd name="connsiteY9" fmla="*/ 638918 h 1899296"/>
                <a:gd name="connsiteX10" fmla="*/ 3021713 w 3127221"/>
                <a:gd name="connsiteY10" fmla="*/ 937857 h 1899296"/>
                <a:gd name="connsiteX11" fmla="*/ 2927928 w 3127221"/>
                <a:gd name="connsiteY11" fmla="*/ 1166457 h 1899296"/>
                <a:gd name="connsiteX12" fmla="*/ 2916205 w 3127221"/>
                <a:gd name="connsiteY12" fmla="*/ 1524011 h 1899296"/>
                <a:gd name="connsiteX13" fmla="*/ 2821770 w 3127221"/>
                <a:gd name="connsiteY13" fmla="*/ 1889524 h 1899296"/>
                <a:gd name="connsiteX14" fmla="*/ 2652435 w 3127221"/>
                <a:gd name="connsiteY14" fmla="*/ 1893288 h 1899296"/>
                <a:gd name="connsiteX15" fmla="*/ 2347635 w 3127221"/>
                <a:gd name="connsiteY15" fmla="*/ 1840533 h 1899296"/>
                <a:gd name="connsiteX16" fmla="*/ 2048697 w 3127221"/>
                <a:gd name="connsiteY16" fmla="*/ 1899150 h 1899296"/>
                <a:gd name="connsiteX17" fmla="*/ 1732173 w 3127221"/>
                <a:gd name="connsiteY17" fmla="*/ 1858117 h 1899296"/>
                <a:gd name="connsiteX18" fmla="*/ 1345313 w 3127221"/>
                <a:gd name="connsiteY18" fmla="*/ 1887426 h 1899296"/>
                <a:gd name="connsiteX19" fmla="*/ 1005344 w 3127221"/>
                <a:gd name="connsiteY19" fmla="*/ 1817088 h 1899296"/>
                <a:gd name="connsiteX20" fmla="*/ 647789 w 3127221"/>
                <a:gd name="connsiteY20" fmla="*/ 1893287 h 1899296"/>
                <a:gd name="connsiteX21" fmla="*/ 260929 w 3127221"/>
                <a:gd name="connsiteY21" fmla="*/ 1840533 h 1899296"/>
                <a:gd name="connsiteX22" fmla="*/ 16415 w 3127221"/>
                <a:gd name="connsiteY22" fmla="*/ 1870863 h 1899296"/>
                <a:gd name="connsiteX23" fmla="*/ 33165 w 3127221"/>
                <a:gd name="connsiteY23" fmla="*/ 1717082 h 1899296"/>
                <a:gd name="connsiteX24" fmla="*/ 120056 w 3127221"/>
                <a:gd name="connsiteY24" fmla="*/ 1510688 h 1899296"/>
                <a:gd name="connsiteX25" fmla="*/ 146209 w 3127221"/>
                <a:gd name="connsiteY25" fmla="*/ 1179495 h 1899296"/>
                <a:gd name="connsiteX26" fmla="*/ 192308 w 3127221"/>
                <a:gd name="connsiteY26" fmla="*/ 882850 h 1899296"/>
                <a:gd name="connsiteX27" fmla="*/ 266431 w 3127221"/>
                <a:gd name="connsiteY27" fmla="*/ 662722 h 1899296"/>
                <a:gd name="connsiteX28" fmla="*/ 257100 w 3127221"/>
                <a:gd name="connsiteY28" fmla="*/ 345482 h 1899296"/>
                <a:gd name="connsiteX29" fmla="*/ 324325 w 3127221"/>
                <a:gd name="connsiteY29" fmla="*/ 80194 h 1899296"/>
                <a:gd name="connsiteX0" fmla="*/ 324325 w 3127221"/>
                <a:gd name="connsiteY0" fmla="*/ 80194 h 1899296"/>
                <a:gd name="connsiteX1" fmla="*/ 682959 w 3127221"/>
                <a:gd name="connsiteY1" fmla="*/ 41041 h 1899296"/>
                <a:gd name="connsiteX2" fmla="*/ 1099128 w 3127221"/>
                <a:gd name="connsiteY2" fmla="*/ 87933 h 1899296"/>
                <a:gd name="connsiteX3" fmla="*/ 1497712 w 3127221"/>
                <a:gd name="connsiteY3" fmla="*/ 9 h 1899296"/>
                <a:gd name="connsiteX4" fmla="*/ 1814236 w 3127221"/>
                <a:gd name="connsiteY4" fmla="*/ 82071 h 1899296"/>
                <a:gd name="connsiteX5" fmla="*/ 2148343 w 3127221"/>
                <a:gd name="connsiteY5" fmla="*/ 35179 h 1899296"/>
                <a:gd name="connsiteX6" fmla="*/ 2640713 w 3127221"/>
                <a:gd name="connsiteY6" fmla="*/ 64487 h 1899296"/>
                <a:gd name="connsiteX7" fmla="*/ 3101688 w 3127221"/>
                <a:gd name="connsiteY7" fmla="*/ 42871 h 1899296"/>
                <a:gd name="connsiteX8" fmla="*/ 3127221 w 3127221"/>
                <a:gd name="connsiteY8" fmla="*/ 316533 h 1899296"/>
                <a:gd name="connsiteX9" fmla="*/ 3004128 w 3127221"/>
                <a:gd name="connsiteY9" fmla="*/ 638918 h 1899296"/>
                <a:gd name="connsiteX10" fmla="*/ 3021713 w 3127221"/>
                <a:gd name="connsiteY10" fmla="*/ 937857 h 1899296"/>
                <a:gd name="connsiteX11" fmla="*/ 2927928 w 3127221"/>
                <a:gd name="connsiteY11" fmla="*/ 1166457 h 1899296"/>
                <a:gd name="connsiteX12" fmla="*/ 2916205 w 3127221"/>
                <a:gd name="connsiteY12" fmla="*/ 1524011 h 1899296"/>
                <a:gd name="connsiteX13" fmla="*/ 2821770 w 3127221"/>
                <a:gd name="connsiteY13" fmla="*/ 1889524 h 1899296"/>
                <a:gd name="connsiteX14" fmla="*/ 2652435 w 3127221"/>
                <a:gd name="connsiteY14" fmla="*/ 1893288 h 1899296"/>
                <a:gd name="connsiteX15" fmla="*/ 2347635 w 3127221"/>
                <a:gd name="connsiteY15" fmla="*/ 1840533 h 1899296"/>
                <a:gd name="connsiteX16" fmla="*/ 2048697 w 3127221"/>
                <a:gd name="connsiteY16" fmla="*/ 1899150 h 1899296"/>
                <a:gd name="connsiteX17" fmla="*/ 1732173 w 3127221"/>
                <a:gd name="connsiteY17" fmla="*/ 1858117 h 1899296"/>
                <a:gd name="connsiteX18" fmla="*/ 1345313 w 3127221"/>
                <a:gd name="connsiteY18" fmla="*/ 1887426 h 1899296"/>
                <a:gd name="connsiteX19" fmla="*/ 1005344 w 3127221"/>
                <a:gd name="connsiteY19" fmla="*/ 1817088 h 1899296"/>
                <a:gd name="connsiteX20" fmla="*/ 647789 w 3127221"/>
                <a:gd name="connsiteY20" fmla="*/ 1893287 h 1899296"/>
                <a:gd name="connsiteX21" fmla="*/ 260929 w 3127221"/>
                <a:gd name="connsiteY21" fmla="*/ 1840533 h 1899296"/>
                <a:gd name="connsiteX22" fmla="*/ 16415 w 3127221"/>
                <a:gd name="connsiteY22" fmla="*/ 1870863 h 1899296"/>
                <a:gd name="connsiteX23" fmla="*/ 33165 w 3127221"/>
                <a:gd name="connsiteY23" fmla="*/ 1717082 h 1899296"/>
                <a:gd name="connsiteX24" fmla="*/ 120056 w 3127221"/>
                <a:gd name="connsiteY24" fmla="*/ 1510688 h 1899296"/>
                <a:gd name="connsiteX25" fmla="*/ 146209 w 3127221"/>
                <a:gd name="connsiteY25" fmla="*/ 1179495 h 1899296"/>
                <a:gd name="connsiteX26" fmla="*/ 192308 w 3127221"/>
                <a:gd name="connsiteY26" fmla="*/ 882850 h 1899296"/>
                <a:gd name="connsiteX27" fmla="*/ 266431 w 3127221"/>
                <a:gd name="connsiteY27" fmla="*/ 662722 h 1899296"/>
                <a:gd name="connsiteX28" fmla="*/ 257100 w 3127221"/>
                <a:gd name="connsiteY28" fmla="*/ 345482 h 1899296"/>
                <a:gd name="connsiteX29" fmla="*/ 324325 w 3127221"/>
                <a:gd name="connsiteY29" fmla="*/ 80194 h 1899296"/>
                <a:gd name="connsiteX0" fmla="*/ 324325 w 3127221"/>
                <a:gd name="connsiteY0" fmla="*/ 80194 h 1899296"/>
                <a:gd name="connsiteX1" fmla="*/ 682959 w 3127221"/>
                <a:gd name="connsiteY1" fmla="*/ 41041 h 1899296"/>
                <a:gd name="connsiteX2" fmla="*/ 1099128 w 3127221"/>
                <a:gd name="connsiteY2" fmla="*/ 87933 h 1899296"/>
                <a:gd name="connsiteX3" fmla="*/ 1497712 w 3127221"/>
                <a:gd name="connsiteY3" fmla="*/ 9 h 1899296"/>
                <a:gd name="connsiteX4" fmla="*/ 1814236 w 3127221"/>
                <a:gd name="connsiteY4" fmla="*/ 82071 h 1899296"/>
                <a:gd name="connsiteX5" fmla="*/ 2148343 w 3127221"/>
                <a:gd name="connsiteY5" fmla="*/ 35179 h 1899296"/>
                <a:gd name="connsiteX6" fmla="*/ 2640713 w 3127221"/>
                <a:gd name="connsiteY6" fmla="*/ 64487 h 1899296"/>
                <a:gd name="connsiteX7" fmla="*/ 3101688 w 3127221"/>
                <a:gd name="connsiteY7" fmla="*/ 42871 h 1899296"/>
                <a:gd name="connsiteX8" fmla="*/ 3127221 w 3127221"/>
                <a:gd name="connsiteY8" fmla="*/ 316533 h 1899296"/>
                <a:gd name="connsiteX9" fmla="*/ 3004128 w 3127221"/>
                <a:gd name="connsiteY9" fmla="*/ 638918 h 1899296"/>
                <a:gd name="connsiteX10" fmla="*/ 3021713 w 3127221"/>
                <a:gd name="connsiteY10" fmla="*/ 937857 h 1899296"/>
                <a:gd name="connsiteX11" fmla="*/ 2927928 w 3127221"/>
                <a:gd name="connsiteY11" fmla="*/ 1166457 h 1899296"/>
                <a:gd name="connsiteX12" fmla="*/ 2916205 w 3127221"/>
                <a:gd name="connsiteY12" fmla="*/ 1524011 h 1899296"/>
                <a:gd name="connsiteX13" fmla="*/ 2821770 w 3127221"/>
                <a:gd name="connsiteY13" fmla="*/ 1889524 h 1899296"/>
                <a:gd name="connsiteX14" fmla="*/ 2652435 w 3127221"/>
                <a:gd name="connsiteY14" fmla="*/ 1893288 h 1899296"/>
                <a:gd name="connsiteX15" fmla="*/ 2347635 w 3127221"/>
                <a:gd name="connsiteY15" fmla="*/ 1840533 h 1899296"/>
                <a:gd name="connsiteX16" fmla="*/ 2048697 w 3127221"/>
                <a:gd name="connsiteY16" fmla="*/ 1899150 h 1899296"/>
                <a:gd name="connsiteX17" fmla="*/ 1732173 w 3127221"/>
                <a:gd name="connsiteY17" fmla="*/ 1858117 h 1899296"/>
                <a:gd name="connsiteX18" fmla="*/ 1345313 w 3127221"/>
                <a:gd name="connsiteY18" fmla="*/ 1887426 h 1899296"/>
                <a:gd name="connsiteX19" fmla="*/ 1005344 w 3127221"/>
                <a:gd name="connsiteY19" fmla="*/ 1817088 h 1899296"/>
                <a:gd name="connsiteX20" fmla="*/ 647789 w 3127221"/>
                <a:gd name="connsiteY20" fmla="*/ 1893287 h 1899296"/>
                <a:gd name="connsiteX21" fmla="*/ 260929 w 3127221"/>
                <a:gd name="connsiteY21" fmla="*/ 1840533 h 1899296"/>
                <a:gd name="connsiteX22" fmla="*/ 16415 w 3127221"/>
                <a:gd name="connsiteY22" fmla="*/ 1870863 h 1899296"/>
                <a:gd name="connsiteX23" fmla="*/ 33165 w 3127221"/>
                <a:gd name="connsiteY23" fmla="*/ 1717082 h 1899296"/>
                <a:gd name="connsiteX24" fmla="*/ 120056 w 3127221"/>
                <a:gd name="connsiteY24" fmla="*/ 1510688 h 1899296"/>
                <a:gd name="connsiteX25" fmla="*/ 146209 w 3127221"/>
                <a:gd name="connsiteY25" fmla="*/ 1179495 h 1899296"/>
                <a:gd name="connsiteX26" fmla="*/ 192308 w 3127221"/>
                <a:gd name="connsiteY26" fmla="*/ 882850 h 1899296"/>
                <a:gd name="connsiteX27" fmla="*/ 266431 w 3127221"/>
                <a:gd name="connsiteY27" fmla="*/ 662722 h 1899296"/>
                <a:gd name="connsiteX28" fmla="*/ 257100 w 3127221"/>
                <a:gd name="connsiteY28" fmla="*/ 345482 h 1899296"/>
                <a:gd name="connsiteX29" fmla="*/ 324325 w 3127221"/>
                <a:gd name="connsiteY29" fmla="*/ 80194 h 1899296"/>
                <a:gd name="connsiteX0" fmla="*/ 324325 w 3127221"/>
                <a:gd name="connsiteY0" fmla="*/ 80194 h 1899296"/>
                <a:gd name="connsiteX1" fmla="*/ 682959 w 3127221"/>
                <a:gd name="connsiteY1" fmla="*/ 41041 h 1899296"/>
                <a:gd name="connsiteX2" fmla="*/ 1099128 w 3127221"/>
                <a:gd name="connsiteY2" fmla="*/ 87933 h 1899296"/>
                <a:gd name="connsiteX3" fmla="*/ 1497712 w 3127221"/>
                <a:gd name="connsiteY3" fmla="*/ 9 h 1899296"/>
                <a:gd name="connsiteX4" fmla="*/ 1814236 w 3127221"/>
                <a:gd name="connsiteY4" fmla="*/ 82071 h 1899296"/>
                <a:gd name="connsiteX5" fmla="*/ 2148343 w 3127221"/>
                <a:gd name="connsiteY5" fmla="*/ 35179 h 1899296"/>
                <a:gd name="connsiteX6" fmla="*/ 2640713 w 3127221"/>
                <a:gd name="connsiteY6" fmla="*/ 64487 h 1899296"/>
                <a:gd name="connsiteX7" fmla="*/ 3101688 w 3127221"/>
                <a:gd name="connsiteY7" fmla="*/ 42871 h 1899296"/>
                <a:gd name="connsiteX8" fmla="*/ 3127221 w 3127221"/>
                <a:gd name="connsiteY8" fmla="*/ 316533 h 1899296"/>
                <a:gd name="connsiteX9" fmla="*/ 3004128 w 3127221"/>
                <a:gd name="connsiteY9" fmla="*/ 638918 h 1899296"/>
                <a:gd name="connsiteX10" fmla="*/ 3021713 w 3127221"/>
                <a:gd name="connsiteY10" fmla="*/ 937857 h 1899296"/>
                <a:gd name="connsiteX11" fmla="*/ 2927928 w 3127221"/>
                <a:gd name="connsiteY11" fmla="*/ 1166457 h 1899296"/>
                <a:gd name="connsiteX12" fmla="*/ 2916205 w 3127221"/>
                <a:gd name="connsiteY12" fmla="*/ 1524011 h 1899296"/>
                <a:gd name="connsiteX13" fmla="*/ 2821770 w 3127221"/>
                <a:gd name="connsiteY13" fmla="*/ 1889524 h 1899296"/>
                <a:gd name="connsiteX14" fmla="*/ 2652435 w 3127221"/>
                <a:gd name="connsiteY14" fmla="*/ 1893288 h 1899296"/>
                <a:gd name="connsiteX15" fmla="*/ 2347635 w 3127221"/>
                <a:gd name="connsiteY15" fmla="*/ 1840533 h 1899296"/>
                <a:gd name="connsiteX16" fmla="*/ 2048697 w 3127221"/>
                <a:gd name="connsiteY16" fmla="*/ 1899150 h 1899296"/>
                <a:gd name="connsiteX17" fmla="*/ 1732173 w 3127221"/>
                <a:gd name="connsiteY17" fmla="*/ 1858117 h 1899296"/>
                <a:gd name="connsiteX18" fmla="*/ 1345313 w 3127221"/>
                <a:gd name="connsiteY18" fmla="*/ 1887426 h 1899296"/>
                <a:gd name="connsiteX19" fmla="*/ 1005344 w 3127221"/>
                <a:gd name="connsiteY19" fmla="*/ 1817088 h 1899296"/>
                <a:gd name="connsiteX20" fmla="*/ 647789 w 3127221"/>
                <a:gd name="connsiteY20" fmla="*/ 1893287 h 1899296"/>
                <a:gd name="connsiteX21" fmla="*/ 260929 w 3127221"/>
                <a:gd name="connsiteY21" fmla="*/ 1840533 h 1899296"/>
                <a:gd name="connsiteX22" fmla="*/ 16415 w 3127221"/>
                <a:gd name="connsiteY22" fmla="*/ 1870863 h 1899296"/>
                <a:gd name="connsiteX23" fmla="*/ 33165 w 3127221"/>
                <a:gd name="connsiteY23" fmla="*/ 1717082 h 1899296"/>
                <a:gd name="connsiteX24" fmla="*/ 120056 w 3127221"/>
                <a:gd name="connsiteY24" fmla="*/ 1510688 h 1899296"/>
                <a:gd name="connsiteX25" fmla="*/ 146209 w 3127221"/>
                <a:gd name="connsiteY25" fmla="*/ 1179495 h 1899296"/>
                <a:gd name="connsiteX26" fmla="*/ 192308 w 3127221"/>
                <a:gd name="connsiteY26" fmla="*/ 882850 h 1899296"/>
                <a:gd name="connsiteX27" fmla="*/ 266431 w 3127221"/>
                <a:gd name="connsiteY27" fmla="*/ 662722 h 1899296"/>
                <a:gd name="connsiteX28" fmla="*/ 257100 w 3127221"/>
                <a:gd name="connsiteY28" fmla="*/ 345482 h 1899296"/>
                <a:gd name="connsiteX29" fmla="*/ 324325 w 3127221"/>
                <a:gd name="connsiteY29" fmla="*/ 80194 h 1899296"/>
                <a:gd name="connsiteX0" fmla="*/ 324325 w 3151135"/>
                <a:gd name="connsiteY0" fmla="*/ 80194 h 1899296"/>
                <a:gd name="connsiteX1" fmla="*/ 682959 w 3151135"/>
                <a:gd name="connsiteY1" fmla="*/ 41041 h 1899296"/>
                <a:gd name="connsiteX2" fmla="*/ 1099128 w 3151135"/>
                <a:gd name="connsiteY2" fmla="*/ 87933 h 1899296"/>
                <a:gd name="connsiteX3" fmla="*/ 1497712 w 3151135"/>
                <a:gd name="connsiteY3" fmla="*/ 9 h 1899296"/>
                <a:gd name="connsiteX4" fmla="*/ 1814236 w 3151135"/>
                <a:gd name="connsiteY4" fmla="*/ 82071 h 1899296"/>
                <a:gd name="connsiteX5" fmla="*/ 2148343 w 3151135"/>
                <a:gd name="connsiteY5" fmla="*/ 35179 h 1899296"/>
                <a:gd name="connsiteX6" fmla="*/ 2640713 w 3151135"/>
                <a:gd name="connsiteY6" fmla="*/ 64487 h 1899296"/>
                <a:gd name="connsiteX7" fmla="*/ 3101688 w 3151135"/>
                <a:gd name="connsiteY7" fmla="*/ 42871 h 1899296"/>
                <a:gd name="connsiteX8" fmla="*/ 3127221 w 3151135"/>
                <a:gd name="connsiteY8" fmla="*/ 316533 h 1899296"/>
                <a:gd name="connsiteX9" fmla="*/ 3004128 w 3151135"/>
                <a:gd name="connsiteY9" fmla="*/ 638918 h 1899296"/>
                <a:gd name="connsiteX10" fmla="*/ 3021713 w 3151135"/>
                <a:gd name="connsiteY10" fmla="*/ 937857 h 1899296"/>
                <a:gd name="connsiteX11" fmla="*/ 2927928 w 3151135"/>
                <a:gd name="connsiteY11" fmla="*/ 1166457 h 1899296"/>
                <a:gd name="connsiteX12" fmla="*/ 2916205 w 3151135"/>
                <a:gd name="connsiteY12" fmla="*/ 1524011 h 1899296"/>
                <a:gd name="connsiteX13" fmla="*/ 2821770 w 3151135"/>
                <a:gd name="connsiteY13" fmla="*/ 1889524 h 1899296"/>
                <a:gd name="connsiteX14" fmla="*/ 2652435 w 3151135"/>
                <a:gd name="connsiteY14" fmla="*/ 1893288 h 1899296"/>
                <a:gd name="connsiteX15" fmla="*/ 2347635 w 3151135"/>
                <a:gd name="connsiteY15" fmla="*/ 1840533 h 1899296"/>
                <a:gd name="connsiteX16" fmla="*/ 2048697 w 3151135"/>
                <a:gd name="connsiteY16" fmla="*/ 1899150 h 1899296"/>
                <a:gd name="connsiteX17" fmla="*/ 1732173 w 3151135"/>
                <a:gd name="connsiteY17" fmla="*/ 1858117 h 1899296"/>
                <a:gd name="connsiteX18" fmla="*/ 1345313 w 3151135"/>
                <a:gd name="connsiteY18" fmla="*/ 1887426 h 1899296"/>
                <a:gd name="connsiteX19" fmla="*/ 1005344 w 3151135"/>
                <a:gd name="connsiteY19" fmla="*/ 1817088 h 1899296"/>
                <a:gd name="connsiteX20" fmla="*/ 647789 w 3151135"/>
                <a:gd name="connsiteY20" fmla="*/ 1893287 h 1899296"/>
                <a:gd name="connsiteX21" fmla="*/ 260929 w 3151135"/>
                <a:gd name="connsiteY21" fmla="*/ 1840533 h 1899296"/>
                <a:gd name="connsiteX22" fmla="*/ 16415 w 3151135"/>
                <a:gd name="connsiteY22" fmla="*/ 1870863 h 1899296"/>
                <a:gd name="connsiteX23" fmla="*/ 33165 w 3151135"/>
                <a:gd name="connsiteY23" fmla="*/ 1717082 h 1899296"/>
                <a:gd name="connsiteX24" fmla="*/ 120056 w 3151135"/>
                <a:gd name="connsiteY24" fmla="*/ 1510688 h 1899296"/>
                <a:gd name="connsiteX25" fmla="*/ 146209 w 3151135"/>
                <a:gd name="connsiteY25" fmla="*/ 1179495 h 1899296"/>
                <a:gd name="connsiteX26" fmla="*/ 192308 w 3151135"/>
                <a:gd name="connsiteY26" fmla="*/ 882850 h 1899296"/>
                <a:gd name="connsiteX27" fmla="*/ 266431 w 3151135"/>
                <a:gd name="connsiteY27" fmla="*/ 662722 h 1899296"/>
                <a:gd name="connsiteX28" fmla="*/ 257100 w 3151135"/>
                <a:gd name="connsiteY28" fmla="*/ 345482 h 1899296"/>
                <a:gd name="connsiteX29" fmla="*/ 324325 w 3151135"/>
                <a:gd name="connsiteY29" fmla="*/ 80194 h 1899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151135" h="1899296">
                  <a:moveTo>
                    <a:pt x="324325" y="80194"/>
                  </a:moveTo>
                  <a:cubicBezTo>
                    <a:pt x="395302" y="29454"/>
                    <a:pt x="553825" y="39751"/>
                    <a:pt x="682959" y="41041"/>
                  </a:cubicBezTo>
                  <a:cubicBezTo>
                    <a:pt x="812093" y="42331"/>
                    <a:pt x="963336" y="94772"/>
                    <a:pt x="1099128" y="87933"/>
                  </a:cubicBezTo>
                  <a:cubicBezTo>
                    <a:pt x="1234920" y="81094"/>
                    <a:pt x="1378527" y="986"/>
                    <a:pt x="1497712" y="9"/>
                  </a:cubicBezTo>
                  <a:cubicBezTo>
                    <a:pt x="1616897" y="-968"/>
                    <a:pt x="1705798" y="76209"/>
                    <a:pt x="1814236" y="82071"/>
                  </a:cubicBezTo>
                  <a:cubicBezTo>
                    <a:pt x="1922674" y="87933"/>
                    <a:pt x="2010597" y="38110"/>
                    <a:pt x="2148343" y="35179"/>
                  </a:cubicBezTo>
                  <a:cubicBezTo>
                    <a:pt x="2286089" y="32248"/>
                    <a:pt x="2481822" y="63205"/>
                    <a:pt x="2640713" y="64487"/>
                  </a:cubicBezTo>
                  <a:cubicBezTo>
                    <a:pt x="2799604" y="65769"/>
                    <a:pt x="3020603" y="863"/>
                    <a:pt x="3101688" y="42871"/>
                  </a:cubicBezTo>
                  <a:cubicBezTo>
                    <a:pt x="3182773" y="84879"/>
                    <a:pt x="3143481" y="217192"/>
                    <a:pt x="3127221" y="316533"/>
                  </a:cubicBezTo>
                  <a:cubicBezTo>
                    <a:pt x="3110961" y="415874"/>
                    <a:pt x="3021713" y="535364"/>
                    <a:pt x="3004128" y="638918"/>
                  </a:cubicBezTo>
                  <a:cubicBezTo>
                    <a:pt x="2986543" y="742472"/>
                    <a:pt x="3034413" y="849934"/>
                    <a:pt x="3021713" y="937857"/>
                  </a:cubicBezTo>
                  <a:cubicBezTo>
                    <a:pt x="3009013" y="1025780"/>
                    <a:pt x="2945513" y="1068765"/>
                    <a:pt x="2927928" y="1166457"/>
                  </a:cubicBezTo>
                  <a:cubicBezTo>
                    <a:pt x="2910343" y="1264149"/>
                    <a:pt x="2933898" y="1403500"/>
                    <a:pt x="2916205" y="1524011"/>
                  </a:cubicBezTo>
                  <a:cubicBezTo>
                    <a:pt x="2898512" y="1644522"/>
                    <a:pt x="2865732" y="1827978"/>
                    <a:pt x="2821770" y="1889524"/>
                  </a:cubicBezTo>
                  <a:lnTo>
                    <a:pt x="2652435" y="1893288"/>
                  </a:lnTo>
                  <a:cubicBezTo>
                    <a:pt x="2573413" y="1885123"/>
                    <a:pt x="2448258" y="1839556"/>
                    <a:pt x="2347635" y="1840533"/>
                  </a:cubicBezTo>
                  <a:cubicBezTo>
                    <a:pt x="2247012" y="1841510"/>
                    <a:pt x="2151274" y="1896219"/>
                    <a:pt x="2048697" y="1899150"/>
                  </a:cubicBezTo>
                  <a:cubicBezTo>
                    <a:pt x="1946120" y="1902081"/>
                    <a:pt x="1849404" y="1860071"/>
                    <a:pt x="1732173" y="1858117"/>
                  </a:cubicBezTo>
                  <a:cubicBezTo>
                    <a:pt x="1614942" y="1856163"/>
                    <a:pt x="1466451" y="1894264"/>
                    <a:pt x="1345313" y="1887426"/>
                  </a:cubicBezTo>
                  <a:cubicBezTo>
                    <a:pt x="1224175" y="1880588"/>
                    <a:pt x="1121598" y="1816111"/>
                    <a:pt x="1005344" y="1817088"/>
                  </a:cubicBezTo>
                  <a:cubicBezTo>
                    <a:pt x="889090" y="1818065"/>
                    <a:pt x="771858" y="1889380"/>
                    <a:pt x="647789" y="1893287"/>
                  </a:cubicBezTo>
                  <a:cubicBezTo>
                    <a:pt x="523720" y="1897194"/>
                    <a:pt x="366158" y="1844270"/>
                    <a:pt x="260929" y="1840533"/>
                  </a:cubicBezTo>
                  <a:cubicBezTo>
                    <a:pt x="155700" y="1836796"/>
                    <a:pt x="54376" y="1891438"/>
                    <a:pt x="16415" y="1870863"/>
                  </a:cubicBezTo>
                  <a:cubicBezTo>
                    <a:pt x="-21546" y="1850288"/>
                    <a:pt x="15892" y="1777111"/>
                    <a:pt x="33165" y="1717082"/>
                  </a:cubicBezTo>
                  <a:cubicBezTo>
                    <a:pt x="50438" y="1657053"/>
                    <a:pt x="101215" y="1600286"/>
                    <a:pt x="120056" y="1510688"/>
                  </a:cubicBezTo>
                  <a:cubicBezTo>
                    <a:pt x="138897" y="1421090"/>
                    <a:pt x="134167" y="1284135"/>
                    <a:pt x="146209" y="1179495"/>
                  </a:cubicBezTo>
                  <a:cubicBezTo>
                    <a:pt x="158251" y="1074855"/>
                    <a:pt x="172271" y="968979"/>
                    <a:pt x="192308" y="882850"/>
                  </a:cubicBezTo>
                  <a:cubicBezTo>
                    <a:pt x="212345" y="796721"/>
                    <a:pt x="255632" y="752283"/>
                    <a:pt x="266431" y="662722"/>
                  </a:cubicBezTo>
                  <a:cubicBezTo>
                    <a:pt x="277230" y="573161"/>
                    <a:pt x="247451" y="442570"/>
                    <a:pt x="257100" y="345482"/>
                  </a:cubicBezTo>
                  <a:cubicBezTo>
                    <a:pt x="266749" y="248394"/>
                    <a:pt x="253349" y="130934"/>
                    <a:pt x="324325" y="80194"/>
                  </a:cubicBezTo>
                  <a:close/>
                </a:path>
              </a:pathLst>
            </a:cu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873485" name="円/楕円 65">
              <a:extLst>
                <a:ext uri="{FF2B5EF4-FFF2-40B4-BE49-F238E27FC236}">
                  <a16:creationId xmlns:a16="http://schemas.microsoft.com/office/drawing/2014/main" id="{EF060AE3-9A25-8FFB-6380-7381701093D4}"/>
                </a:ext>
              </a:extLst>
            </p:cNvPr>
            <p:cNvSpPr>
              <a:spLocks noChangeAspect="1"/>
            </p:cNvSpPr>
            <p:nvPr/>
          </p:nvSpPr>
          <p:spPr bwMode="auto">
            <a:xfrm>
              <a:off x="5243273" y="4420005"/>
              <a:ext cx="549032" cy="540266"/>
            </a:xfrm>
            <a:custGeom>
              <a:avLst/>
              <a:gdLst>
                <a:gd name="connsiteX0" fmla="*/ 0 w 540000"/>
                <a:gd name="connsiteY0" fmla="*/ 270000 h 540000"/>
                <a:gd name="connsiteX1" fmla="*/ 270000 w 540000"/>
                <a:gd name="connsiteY1" fmla="*/ 0 h 540000"/>
                <a:gd name="connsiteX2" fmla="*/ 540000 w 540000"/>
                <a:gd name="connsiteY2" fmla="*/ 270000 h 540000"/>
                <a:gd name="connsiteX3" fmla="*/ 270000 w 540000"/>
                <a:gd name="connsiteY3" fmla="*/ 540000 h 540000"/>
                <a:gd name="connsiteX4" fmla="*/ 0 w 540000"/>
                <a:gd name="connsiteY4" fmla="*/ 270000 h 540000"/>
                <a:gd name="connsiteX0" fmla="*/ 8940 w 548940"/>
                <a:gd name="connsiteY0" fmla="*/ 277110 h 547110"/>
                <a:gd name="connsiteX1" fmla="*/ 84377 w 548940"/>
                <a:gd name="connsiteY1" fmla="*/ 95355 h 547110"/>
                <a:gd name="connsiteX2" fmla="*/ 278940 w 548940"/>
                <a:gd name="connsiteY2" fmla="*/ 7110 h 547110"/>
                <a:gd name="connsiteX3" fmla="*/ 548940 w 548940"/>
                <a:gd name="connsiteY3" fmla="*/ 277110 h 547110"/>
                <a:gd name="connsiteX4" fmla="*/ 278940 w 548940"/>
                <a:gd name="connsiteY4" fmla="*/ 547110 h 547110"/>
                <a:gd name="connsiteX5" fmla="*/ 8940 w 548940"/>
                <a:gd name="connsiteY5" fmla="*/ 277110 h 547110"/>
                <a:gd name="connsiteX0" fmla="*/ 8940 w 553262"/>
                <a:gd name="connsiteY0" fmla="*/ 270000 h 540000"/>
                <a:gd name="connsiteX1" fmla="*/ 84377 w 553262"/>
                <a:gd name="connsiteY1" fmla="*/ 88245 h 540000"/>
                <a:gd name="connsiteX2" fmla="*/ 278940 w 553262"/>
                <a:gd name="connsiteY2" fmla="*/ 0 h 540000"/>
                <a:gd name="connsiteX3" fmla="*/ 433627 w 553262"/>
                <a:gd name="connsiteY3" fmla="*/ 88245 h 540000"/>
                <a:gd name="connsiteX4" fmla="*/ 548940 w 553262"/>
                <a:gd name="connsiteY4" fmla="*/ 270000 h 540000"/>
                <a:gd name="connsiteX5" fmla="*/ 278940 w 553262"/>
                <a:gd name="connsiteY5" fmla="*/ 540000 h 540000"/>
                <a:gd name="connsiteX6" fmla="*/ 8940 w 553262"/>
                <a:gd name="connsiteY6" fmla="*/ 270000 h 540000"/>
                <a:gd name="connsiteX0" fmla="*/ 8940 w 548994"/>
                <a:gd name="connsiteY0" fmla="*/ 270000 h 544330"/>
                <a:gd name="connsiteX1" fmla="*/ 84377 w 548994"/>
                <a:gd name="connsiteY1" fmla="*/ 88245 h 544330"/>
                <a:gd name="connsiteX2" fmla="*/ 278940 w 548994"/>
                <a:gd name="connsiteY2" fmla="*/ 0 h 544330"/>
                <a:gd name="connsiteX3" fmla="*/ 433627 w 548994"/>
                <a:gd name="connsiteY3" fmla="*/ 88245 h 544330"/>
                <a:gd name="connsiteX4" fmla="*/ 548940 w 548994"/>
                <a:gd name="connsiteY4" fmla="*/ 270000 h 544330"/>
                <a:gd name="connsiteX5" fmla="*/ 446327 w 548994"/>
                <a:gd name="connsiteY5" fmla="*/ 424795 h 544330"/>
                <a:gd name="connsiteX6" fmla="*/ 278940 w 548994"/>
                <a:gd name="connsiteY6" fmla="*/ 540000 h 544330"/>
                <a:gd name="connsiteX7" fmla="*/ 8940 w 548994"/>
                <a:gd name="connsiteY7" fmla="*/ 270000 h 544330"/>
                <a:gd name="connsiteX0" fmla="*/ 8940 w 548994"/>
                <a:gd name="connsiteY0" fmla="*/ 270000 h 540255"/>
                <a:gd name="connsiteX1" fmla="*/ 84377 w 548994"/>
                <a:gd name="connsiteY1" fmla="*/ 88245 h 540255"/>
                <a:gd name="connsiteX2" fmla="*/ 278940 w 548994"/>
                <a:gd name="connsiteY2" fmla="*/ 0 h 540255"/>
                <a:gd name="connsiteX3" fmla="*/ 433627 w 548994"/>
                <a:gd name="connsiteY3" fmla="*/ 88245 h 540255"/>
                <a:gd name="connsiteX4" fmla="*/ 548940 w 548994"/>
                <a:gd name="connsiteY4" fmla="*/ 270000 h 540255"/>
                <a:gd name="connsiteX5" fmla="*/ 446327 w 548994"/>
                <a:gd name="connsiteY5" fmla="*/ 424795 h 540255"/>
                <a:gd name="connsiteX6" fmla="*/ 278940 w 548994"/>
                <a:gd name="connsiteY6" fmla="*/ 540000 h 540255"/>
                <a:gd name="connsiteX7" fmla="*/ 90727 w 548994"/>
                <a:gd name="connsiteY7" fmla="*/ 450195 h 540255"/>
                <a:gd name="connsiteX8" fmla="*/ 8940 w 548994"/>
                <a:gd name="connsiteY8" fmla="*/ 270000 h 540255"/>
                <a:gd name="connsiteX0" fmla="*/ 8940 w 549032"/>
                <a:gd name="connsiteY0" fmla="*/ 270000 h 540017"/>
                <a:gd name="connsiteX1" fmla="*/ 84377 w 549032"/>
                <a:gd name="connsiteY1" fmla="*/ 88245 h 540017"/>
                <a:gd name="connsiteX2" fmla="*/ 278940 w 549032"/>
                <a:gd name="connsiteY2" fmla="*/ 0 h 540017"/>
                <a:gd name="connsiteX3" fmla="*/ 433627 w 549032"/>
                <a:gd name="connsiteY3" fmla="*/ 88245 h 540017"/>
                <a:gd name="connsiteX4" fmla="*/ 548940 w 549032"/>
                <a:gd name="connsiteY4" fmla="*/ 270000 h 540017"/>
                <a:gd name="connsiteX5" fmla="*/ 471727 w 549032"/>
                <a:gd name="connsiteY5" fmla="*/ 443845 h 540017"/>
                <a:gd name="connsiteX6" fmla="*/ 278940 w 549032"/>
                <a:gd name="connsiteY6" fmla="*/ 540000 h 540017"/>
                <a:gd name="connsiteX7" fmla="*/ 90727 w 549032"/>
                <a:gd name="connsiteY7" fmla="*/ 450195 h 540017"/>
                <a:gd name="connsiteX8" fmla="*/ 8940 w 549032"/>
                <a:gd name="connsiteY8" fmla="*/ 270000 h 540017"/>
                <a:gd name="connsiteX0" fmla="*/ 8940 w 549032"/>
                <a:gd name="connsiteY0" fmla="*/ 270249 h 540266"/>
                <a:gd name="connsiteX1" fmla="*/ 84377 w 549032"/>
                <a:gd name="connsiteY1" fmla="*/ 88494 h 540266"/>
                <a:gd name="connsiteX2" fmla="*/ 278940 w 549032"/>
                <a:gd name="connsiteY2" fmla="*/ 249 h 540266"/>
                <a:gd name="connsiteX3" fmla="*/ 439977 w 549032"/>
                <a:gd name="connsiteY3" fmla="*/ 69444 h 540266"/>
                <a:gd name="connsiteX4" fmla="*/ 548940 w 549032"/>
                <a:gd name="connsiteY4" fmla="*/ 270249 h 540266"/>
                <a:gd name="connsiteX5" fmla="*/ 471727 w 549032"/>
                <a:gd name="connsiteY5" fmla="*/ 444094 h 540266"/>
                <a:gd name="connsiteX6" fmla="*/ 278940 w 549032"/>
                <a:gd name="connsiteY6" fmla="*/ 540249 h 540266"/>
                <a:gd name="connsiteX7" fmla="*/ 90727 w 549032"/>
                <a:gd name="connsiteY7" fmla="*/ 450444 h 540266"/>
                <a:gd name="connsiteX8" fmla="*/ 8940 w 549032"/>
                <a:gd name="connsiteY8" fmla="*/ 270249 h 540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9032" h="540266">
                  <a:moveTo>
                    <a:pt x="8940" y="270249"/>
                  </a:moveTo>
                  <a:cubicBezTo>
                    <a:pt x="-23487" y="194957"/>
                    <a:pt x="39377" y="133494"/>
                    <a:pt x="84377" y="88494"/>
                  </a:cubicBezTo>
                  <a:cubicBezTo>
                    <a:pt x="129377" y="43494"/>
                    <a:pt x="219673" y="3424"/>
                    <a:pt x="278940" y="249"/>
                  </a:cubicBezTo>
                  <a:cubicBezTo>
                    <a:pt x="338207" y="-2926"/>
                    <a:pt x="394977" y="24444"/>
                    <a:pt x="439977" y="69444"/>
                  </a:cubicBezTo>
                  <a:cubicBezTo>
                    <a:pt x="484977" y="114444"/>
                    <a:pt x="546823" y="214157"/>
                    <a:pt x="548940" y="270249"/>
                  </a:cubicBezTo>
                  <a:cubicBezTo>
                    <a:pt x="551057" y="326341"/>
                    <a:pt x="516727" y="399094"/>
                    <a:pt x="471727" y="444094"/>
                  </a:cubicBezTo>
                  <a:cubicBezTo>
                    <a:pt x="426727" y="489094"/>
                    <a:pt x="342440" y="539191"/>
                    <a:pt x="278940" y="540249"/>
                  </a:cubicBezTo>
                  <a:cubicBezTo>
                    <a:pt x="215440" y="541307"/>
                    <a:pt x="135727" y="495444"/>
                    <a:pt x="90727" y="450444"/>
                  </a:cubicBezTo>
                  <a:cubicBezTo>
                    <a:pt x="45727" y="405444"/>
                    <a:pt x="9998" y="330574"/>
                    <a:pt x="8940" y="270249"/>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873486" name="正方形/長方形 873485">
              <a:extLst>
                <a:ext uri="{FF2B5EF4-FFF2-40B4-BE49-F238E27FC236}">
                  <a16:creationId xmlns:a16="http://schemas.microsoft.com/office/drawing/2014/main" id="{430A60FE-B740-405A-93A5-2CD92E669E96}"/>
                </a:ext>
              </a:extLst>
            </p:cNvPr>
            <p:cNvSpPr/>
            <p:nvPr/>
          </p:nvSpPr>
          <p:spPr bwMode="auto">
            <a:xfrm rot="16200000">
              <a:off x="7275234" y="4134096"/>
              <a:ext cx="1871332" cy="802964"/>
            </a:xfrm>
            <a:custGeom>
              <a:avLst/>
              <a:gdLst>
                <a:gd name="connsiteX0" fmla="*/ 0 w 1800000"/>
                <a:gd name="connsiteY0" fmla="*/ 0 h 720000"/>
                <a:gd name="connsiteX1" fmla="*/ 1800000 w 1800000"/>
                <a:gd name="connsiteY1" fmla="*/ 0 h 720000"/>
                <a:gd name="connsiteX2" fmla="*/ 1800000 w 1800000"/>
                <a:gd name="connsiteY2" fmla="*/ 720000 h 720000"/>
                <a:gd name="connsiteX3" fmla="*/ 0 w 1800000"/>
                <a:gd name="connsiteY3" fmla="*/ 720000 h 720000"/>
                <a:gd name="connsiteX4" fmla="*/ 0 w 1800000"/>
                <a:gd name="connsiteY4" fmla="*/ 0 h 720000"/>
                <a:gd name="connsiteX0" fmla="*/ 0 w 1811517"/>
                <a:gd name="connsiteY0" fmla="*/ 0 h 720000"/>
                <a:gd name="connsiteX1" fmla="*/ 1800000 w 1811517"/>
                <a:gd name="connsiteY1" fmla="*/ 0 h 720000"/>
                <a:gd name="connsiteX2" fmla="*/ 1811517 w 1811517"/>
                <a:gd name="connsiteY2" fmla="*/ 171671 h 720000"/>
                <a:gd name="connsiteX3" fmla="*/ 1800000 w 1811517"/>
                <a:gd name="connsiteY3" fmla="*/ 720000 h 720000"/>
                <a:gd name="connsiteX4" fmla="*/ 0 w 1811517"/>
                <a:gd name="connsiteY4" fmla="*/ 720000 h 720000"/>
                <a:gd name="connsiteX5" fmla="*/ 0 w 1811517"/>
                <a:gd name="connsiteY5" fmla="*/ 0 h 720000"/>
                <a:gd name="connsiteX0" fmla="*/ 0 w 1830178"/>
                <a:gd name="connsiteY0" fmla="*/ 0 h 720000"/>
                <a:gd name="connsiteX1" fmla="*/ 1800000 w 1830178"/>
                <a:gd name="connsiteY1" fmla="*/ 0 h 720000"/>
                <a:gd name="connsiteX2" fmla="*/ 1811517 w 1830178"/>
                <a:gd name="connsiteY2" fmla="*/ 171671 h 720000"/>
                <a:gd name="connsiteX3" fmla="*/ 1830178 w 1830178"/>
                <a:gd name="connsiteY3" fmla="*/ 516904 h 720000"/>
                <a:gd name="connsiteX4" fmla="*/ 1800000 w 1830178"/>
                <a:gd name="connsiteY4" fmla="*/ 720000 h 720000"/>
                <a:gd name="connsiteX5" fmla="*/ 0 w 1830178"/>
                <a:gd name="connsiteY5" fmla="*/ 720000 h 720000"/>
                <a:gd name="connsiteX6" fmla="*/ 0 w 1830178"/>
                <a:gd name="connsiteY6" fmla="*/ 0 h 720000"/>
                <a:gd name="connsiteX0" fmla="*/ 0 w 1830178"/>
                <a:gd name="connsiteY0" fmla="*/ 5611 h 725611"/>
                <a:gd name="connsiteX1" fmla="*/ 1540928 w 1830178"/>
                <a:gd name="connsiteY1" fmla="*/ 0 h 725611"/>
                <a:gd name="connsiteX2" fmla="*/ 1800000 w 1830178"/>
                <a:gd name="connsiteY2" fmla="*/ 5611 h 725611"/>
                <a:gd name="connsiteX3" fmla="*/ 1811517 w 1830178"/>
                <a:gd name="connsiteY3" fmla="*/ 177282 h 725611"/>
                <a:gd name="connsiteX4" fmla="*/ 1830178 w 1830178"/>
                <a:gd name="connsiteY4" fmla="*/ 522515 h 725611"/>
                <a:gd name="connsiteX5" fmla="*/ 1800000 w 1830178"/>
                <a:gd name="connsiteY5" fmla="*/ 725611 h 725611"/>
                <a:gd name="connsiteX6" fmla="*/ 0 w 1830178"/>
                <a:gd name="connsiteY6" fmla="*/ 725611 h 725611"/>
                <a:gd name="connsiteX7" fmla="*/ 0 w 1830178"/>
                <a:gd name="connsiteY7" fmla="*/ 5611 h 725611"/>
                <a:gd name="connsiteX0" fmla="*/ 0 w 1830178"/>
                <a:gd name="connsiteY0" fmla="*/ 24272 h 744272"/>
                <a:gd name="connsiteX1" fmla="*/ 1223687 w 1830178"/>
                <a:gd name="connsiteY1" fmla="*/ 0 h 744272"/>
                <a:gd name="connsiteX2" fmla="*/ 1540928 w 1830178"/>
                <a:gd name="connsiteY2" fmla="*/ 18661 h 744272"/>
                <a:gd name="connsiteX3" fmla="*/ 1800000 w 1830178"/>
                <a:gd name="connsiteY3" fmla="*/ 24272 h 744272"/>
                <a:gd name="connsiteX4" fmla="*/ 1811517 w 1830178"/>
                <a:gd name="connsiteY4" fmla="*/ 195943 h 744272"/>
                <a:gd name="connsiteX5" fmla="*/ 1830178 w 1830178"/>
                <a:gd name="connsiteY5" fmla="*/ 541176 h 744272"/>
                <a:gd name="connsiteX6" fmla="*/ 1800000 w 1830178"/>
                <a:gd name="connsiteY6" fmla="*/ 744272 h 744272"/>
                <a:gd name="connsiteX7" fmla="*/ 0 w 1830178"/>
                <a:gd name="connsiteY7" fmla="*/ 744272 h 744272"/>
                <a:gd name="connsiteX8" fmla="*/ 0 w 1830178"/>
                <a:gd name="connsiteY8" fmla="*/ 24272 h 744272"/>
                <a:gd name="connsiteX0" fmla="*/ 0 w 1830178"/>
                <a:gd name="connsiteY0" fmla="*/ 24272 h 744272"/>
                <a:gd name="connsiteX1" fmla="*/ 906447 w 1830178"/>
                <a:gd name="connsiteY1" fmla="*/ 9332 h 744272"/>
                <a:gd name="connsiteX2" fmla="*/ 1223687 w 1830178"/>
                <a:gd name="connsiteY2" fmla="*/ 0 h 744272"/>
                <a:gd name="connsiteX3" fmla="*/ 1540928 w 1830178"/>
                <a:gd name="connsiteY3" fmla="*/ 18661 h 744272"/>
                <a:gd name="connsiteX4" fmla="*/ 1800000 w 1830178"/>
                <a:gd name="connsiteY4" fmla="*/ 24272 h 744272"/>
                <a:gd name="connsiteX5" fmla="*/ 1811517 w 1830178"/>
                <a:gd name="connsiteY5" fmla="*/ 195943 h 744272"/>
                <a:gd name="connsiteX6" fmla="*/ 1830178 w 1830178"/>
                <a:gd name="connsiteY6" fmla="*/ 541176 h 744272"/>
                <a:gd name="connsiteX7" fmla="*/ 1800000 w 1830178"/>
                <a:gd name="connsiteY7" fmla="*/ 744272 h 744272"/>
                <a:gd name="connsiteX8" fmla="*/ 0 w 1830178"/>
                <a:gd name="connsiteY8" fmla="*/ 744272 h 744272"/>
                <a:gd name="connsiteX9" fmla="*/ 0 w 1830178"/>
                <a:gd name="connsiteY9" fmla="*/ 24272 h 744272"/>
                <a:gd name="connsiteX0" fmla="*/ 0 w 1830178"/>
                <a:gd name="connsiteY0" fmla="*/ 24272 h 744272"/>
                <a:gd name="connsiteX1" fmla="*/ 495900 w 1830178"/>
                <a:gd name="connsiteY1" fmla="*/ 18662 h 744272"/>
                <a:gd name="connsiteX2" fmla="*/ 906447 w 1830178"/>
                <a:gd name="connsiteY2" fmla="*/ 9332 h 744272"/>
                <a:gd name="connsiteX3" fmla="*/ 1223687 w 1830178"/>
                <a:gd name="connsiteY3" fmla="*/ 0 h 744272"/>
                <a:gd name="connsiteX4" fmla="*/ 1540928 w 1830178"/>
                <a:gd name="connsiteY4" fmla="*/ 18661 h 744272"/>
                <a:gd name="connsiteX5" fmla="*/ 1800000 w 1830178"/>
                <a:gd name="connsiteY5" fmla="*/ 24272 h 744272"/>
                <a:gd name="connsiteX6" fmla="*/ 1811517 w 1830178"/>
                <a:gd name="connsiteY6" fmla="*/ 195943 h 744272"/>
                <a:gd name="connsiteX7" fmla="*/ 1830178 w 1830178"/>
                <a:gd name="connsiteY7" fmla="*/ 541176 h 744272"/>
                <a:gd name="connsiteX8" fmla="*/ 1800000 w 1830178"/>
                <a:gd name="connsiteY8" fmla="*/ 744272 h 744272"/>
                <a:gd name="connsiteX9" fmla="*/ 0 w 1830178"/>
                <a:gd name="connsiteY9" fmla="*/ 744272 h 744272"/>
                <a:gd name="connsiteX10" fmla="*/ 0 w 1830178"/>
                <a:gd name="connsiteY10" fmla="*/ 24272 h 744272"/>
                <a:gd name="connsiteX0" fmla="*/ 0 w 1830178"/>
                <a:gd name="connsiteY0" fmla="*/ 24272 h 744272"/>
                <a:gd name="connsiteX1" fmla="*/ 495900 w 1830178"/>
                <a:gd name="connsiteY1" fmla="*/ 18662 h 744272"/>
                <a:gd name="connsiteX2" fmla="*/ 906447 w 1830178"/>
                <a:gd name="connsiteY2" fmla="*/ 9332 h 744272"/>
                <a:gd name="connsiteX3" fmla="*/ 1223687 w 1830178"/>
                <a:gd name="connsiteY3" fmla="*/ 0 h 744272"/>
                <a:gd name="connsiteX4" fmla="*/ 1540928 w 1830178"/>
                <a:gd name="connsiteY4" fmla="*/ 18661 h 744272"/>
                <a:gd name="connsiteX5" fmla="*/ 1800000 w 1830178"/>
                <a:gd name="connsiteY5" fmla="*/ 24272 h 744272"/>
                <a:gd name="connsiteX6" fmla="*/ 1811517 w 1830178"/>
                <a:gd name="connsiteY6" fmla="*/ 195943 h 744272"/>
                <a:gd name="connsiteX7" fmla="*/ 1830178 w 1830178"/>
                <a:gd name="connsiteY7" fmla="*/ 541176 h 744272"/>
                <a:gd name="connsiteX8" fmla="*/ 1800000 w 1830178"/>
                <a:gd name="connsiteY8" fmla="*/ 744272 h 744272"/>
                <a:gd name="connsiteX9" fmla="*/ 0 w 1830178"/>
                <a:gd name="connsiteY9" fmla="*/ 744272 h 744272"/>
                <a:gd name="connsiteX10" fmla="*/ 10708 w 1830178"/>
                <a:gd name="connsiteY10" fmla="*/ 223936 h 744272"/>
                <a:gd name="connsiteX11" fmla="*/ 0 w 1830178"/>
                <a:gd name="connsiteY11" fmla="*/ 24272 h 744272"/>
                <a:gd name="connsiteX0" fmla="*/ 0 w 1830178"/>
                <a:gd name="connsiteY0" fmla="*/ 24272 h 744272"/>
                <a:gd name="connsiteX1" fmla="*/ 495900 w 1830178"/>
                <a:gd name="connsiteY1" fmla="*/ 18662 h 744272"/>
                <a:gd name="connsiteX2" fmla="*/ 906447 w 1830178"/>
                <a:gd name="connsiteY2" fmla="*/ 9332 h 744272"/>
                <a:gd name="connsiteX3" fmla="*/ 1223687 w 1830178"/>
                <a:gd name="connsiteY3" fmla="*/ 0 h 744272"/>
                <a:gd name="connsiteX4" fmla="*/ 1540928 w 1830178"/>
                <a:gd name="connsiteY4" fmla="*/ 18661 h 744272"/>
                <a:gd name="connsiteX5" fmla="*/ 1800000 w 1830178"/>
                <a:gd name="connsiteY5" fmla="*/ 24272 h 744272"/>
                <a:gd name="connsiteX6" fmla="*/ 1811517 w 1830178"/>
                <a:gd name="connsiteY6" fmla="*/ 195943 h 744272"/>
                <a:gd name="connsiteX7" fmla="*/ 1830178 w 1830178"/>
                <a:gd name="connsiteY7" fmla="*/ 541176 h 744272"/>
                <a:gd name="connsiteX8" fmla="*/ 1800000 w 1830178"/>
                <a:gd name="connsiteY8" fmla="*/ 744272 h 744272"/>
                <a:gd name="connsiteX9" fmla="*/ 0 w 1830178"/>
                <a:gd name="connsiteY9" fmla="*/ 744272 h 744272"/>
                <a:gd name="connsiteX10" fmla="*/ 20039 w 1830178"/>
                <a:gd name="connsiteY10" fmla="*/ 531846 h 744272"/>
                <a:gd name="connsiteX11" fmla="*/ 10708 w 1830178"/>
                <a:gd name="connsiteY11" fmla="*/ 223936 h 744272"/>
                <a:gd name="connsiteX12" fmla="*/ 0 w 1830178"/>
                <a:gd name="connsiteY12" fmla="*/ 24272 h 744272"/>
                <a:gd name="connsiteX0" fmla="*/ 0 w 1830178"/>
                <a:gd name="connsiteY0" fmla="*/ 24272 h 746450"/>
                <a:gd name="connsiteX1" fmla="*/ 495900 w 1830178"/>
                <a:gd name="connsiteY1" fmla="*/ 18662 h 746450"/>
                <a:gd name="connsiteX2" fmla="*/ 906447 w 1830178"/>
                <a:gd name="connsiteY2" fmla="*/ 9332 h 746450"/>
                <a:gd name="connsiteX3" fmla="*/ 1223687 w 1830178"/>
                <a:gd name="connsiteY3" fmla="*/ 0 h 746450"/>
                <a:gd name="connsiteX4" fmla="*/ 1540928 w 1830178"/>
                <a:gd name="connsiteY4" fmla="*/ 18661 h 746450"/>
                <a:gd name="connsiteX5" fmla="*/ 1800000 w 1830178"/>
                <a:gd name="connsiteY5" fmla="*/ 24272 h 746450"/>
                <a:gd name="connsiteX6" fmla="*/ 1811517 w 1830178"/>
                <a:gd name="connsiteY6" fmla="*/ 195943 h 746450"/>
                <a:gd name="connsiteX7" fmla="*/ 1830178 w 1830178"/>
                <a:gd name="connsiteY7" fmla="*/ 541176 h 746450"/>
                <a:gd name="connsiteX8" fmla="*/ 1800000 w 1830178"/>
                <a:gd name="connsiteY8" fmla="*/ 744272 h 746450"/>
                <a:gd name="connsiteX9" fmla="*/ 1466283 w 1830178"/>
                <a:gd name="connsiteY9" fmla="*/ 746450 h 746450"/>
                <a:gd name="connsiteX10" fmla="*/ 0 w 1830178"/>
                <a:gd name="connsiteY10" fmla="*/ 744272 h 746450"/>
                <a:gd name="connsiteX11" fmla="*/ 20039 w 1830178"/>
                <a:gd name="connsiteY11" fmla="*/ 531846 h 746450"/>
                <a:gd name="connsiteX12" fmla="*/ 10708 w 1830178"/>
                <a:gd name="connsiteY12" fmla="*/ 223936 h 746450"/>
                <a:gd name="connsiteX13" fmla="*/ 0 w 1830178"/>
                <a:gd name="connsiteY13" fmla="*/ 24272 h 746450"/>
                <a:gd name="connsiteX0" fmla="*/ 0 w 1830178"/>
                <a:gd name="connsiteY0" fmla="*/ 24272 h 765111"/>
                <a:gd name="connsiteX1" fmla="*/ 495900 w 1830178"/>
                <a:gd name="connsiteY1" fmla="*/ 18662 h 765111"/>
                <a:gd name="connsiteX2" fmla="*/ 906447 w 1830178"/>
                <a:gd name="connsiteY2" fmla="*/ 9332 h 765111"/>
                <a:gd name="connsiteX3" fmla="*/ 1223687 w 1830178"/>
                <a:gd name="connsiteY3" fmla="*/ 0 h 765111"/>
                <a:gd name="connsiteX4" fmla="*/ 1540928 w 1830178"/>
                <a:gd name="connsiteY4" fmla="*/ 18661 h 765111"/>
                <a:gd name="connsiteX5" fmla="*/ 1800000 w 1830178"/>
                <a:gd name="connsiteY5" fmla="*/ 24272 h 765111"/>
                <a:gd name="connsiteX6" fmla="*/ 1811517 w 1830178"/>
                <a:gd name="connsiteY6" fmla="*/ 195943 h 765111"/>
                <a:gd name="connsiteX7" fmla="*/ 1830178 w 1830178"/>
                <a:gd name="connsiteY7" fmla="*/ 541176 h 765111"/>
                <a:gd name="connsiteX8" fmla="*/ 1800000 w 1830178"/>
                <a:gd name="connsiteY8" fmla="*/ 744272 h 765111"/>
                <a:gd name="connsiteX9" fmla="*/ 1466283 w 1830178"/>
                <a:gd name="connsiteY9" fmla="*/ 746450 h 765111"/>
                <a:gd name="connsiteX10" fmla="*/ 1121051 w 1830178"/>
                <a:gd name="connsiteY10" fmla="*/ 765111 h 765111"/>
                <a:gd name="connsiteX11" fmla="*/ 0 w 1830178"/>
                <a:gd name="connsiteY11" fmla="*/ 744272 h 765111"/>
                <a:gd name="connsiteX12" fmla="*/ 20039 w 1830178"/>
                <a:gd name="connsiteY12" fmla="*/ 531846 h 765111"/>
                <a:gd name="connsiteX13" fmla="*/ 10708 w 1830178"/>
                <a:gd name="connsiteY13" fmla="*/ 223936 h 765111"/>
                <a:gd name="connsiteX14" fmla="*/ 0 w 1830178"/>
                <a:gd name="connsiteY14" fmla="*/ 24272 h 765111"/>
                <a:gd name="connsiteX0" fmla="*/ 0 w 1830178"/>
                <a:gd name="connsiteY0" fmla="*/ 24272 h 765111"/>
                <a:gd name="connsiteX1" fmla="*/ 495900 w 1830178"/>
                <a:gd name="connsiteY1" fmla="*/ 18662 h 765111"/>
                <a:gd name="connsiteX2" fmla="*/ 906447 w 1830178"/>
                <a:gd name="connsiteY2" fmla="*/ 9332 h 765111"/>
                <a:gd name="connsiteX3" fmla="*/ 1223687 w 1830178"/>
                <a:gd name="connsiteY3" fmla="*/ 0 h 765111"/>
                <a:gd name="connsiteX4" fmla="*/ 1540928 w 1830178"/>
                <a:gd name="connsiteY4" fmla="*/ 18661 h 765111"/>
                <a:gd name="connsiteX5" fmla="*/ 1800000 w 1830178"/>
                <a:gd name="connsiteY5" fmla="*/ 24272 h 765111"/>
                <a:gd name="connsiteX6" fmla="*/ 1811517 w 1830178"/>
                <a:gd name="connsiteY6" fmla="*/ 195943 h 765111"/>
                <a:gd name="connsiteX7" fmla="*/ 1830178 w 1830178"/>
                <a:gd name="connsiteY7" fmla="*/ 541176 h 765111"/>
                <a:gd name="connsiteX8" fmla="*/ 1800000 w 1830178"/>
                <a:gd name="connsiteY8" fmla="*/ 744272 h 765111"/>
                <a:gd name="connsiteX9" fmla="*/ 1466283 w 1830178"/>
                <a:gd name="connsiteY9" fmla="*/ 746450 h 765111"/>
                <a:gd name="connsiteX10" fmla="*/ 1121051 w 1830178"/>
                <a:gd name="connsiteY10" fmla="*/ 765111 h 765111"/>
                <a:gd name="connsiteX11" fmla="*/ 635859 w 1830178"/>
                <a:gd name="connsiteY11" fmla="*/ 755780 h 765111"/>
                <a:gd name="connsiteX12" fmla="*/ 0 w 1830178"/>
                <a:gd name="connsiteY12" fmla="*/ 744272 h 765111"/>
                <a:gd name="connsiteX13" fmla="*/ 20039 w 1830178"/>
                <a:gd name="connsiteY13" fmla="*/ 531846 h 765111"/>
                <a:gd name="connsiteX14" fmla="*/ 10708 w 1830178"/>
                <a:gd name="connsiteY14" fmla="*/ 223936 h 765111"/>
                <a:gd name="connsiteX15" fmla="*/ 0 w 1830178"/>
                <a:gd name="connsiteY15" fmla="*/ 24272 h 765111"/>
                <a:gd name="connsiteX0" fmla="*/ 0 w 1830178"/>
                <a:gd name="connsiteY0" fmla="*/ 24272 h 765111"/>
                <a:gd name="connsiteX1" fmla="*/ 495900 w 1830178"/>
                <a:gd name="connsiteY1" fmla="*/ 18662 h 765111"/>
                <a:gd name="connsiteX2" fmla="*/ 906447 w 1830178"/>
                <a:gd name="connsiteY2" fmla="*/ 9332 h 765111"/>
                <a:gd name="connsiteX3" fmla="*/ 1223687 w 1830178"/>
                <a:gd name="connsiteY3" fmla="*/ 0 h 765111"/>
                <a:gd name="connsiteX4" fmla="*/ 1540928 w 1830178"/>
                <a:gd name="connsiteY4" fmla="*/ 18661 h 765111"/>
                <a:gd name="connsiteX5" fmla="*/ 1800000 w 1830178"/>
                <a:gd name="connsiteY5" fmla="*/ 24272 h 765111"/>
                <a:gd name="connsiteX6" fmla="*/ 1811517 w 1830178"/>
                <a:gd name="connsiteY6" fmla="*/ 195943 h 765111"/>
                <a:gd name="connsiteX7" fmla="*/ 1830178 w 1830178"/>
                <a:gd name="connsiteY7" fmla="*/ 541176 h 765111"/>
                <a:gd name="connsiteX8" fmla="*/ 1800000 w 1830178"/>
                <a:gd name="connsiteY8" fmla="*/ 744272 h 765111"/>
                <a:gd name="connsiteX9" fmla="*/ 1466283 w 1830178"/>
                <a:gd name="connsiteY9" fmla="*/ 746450 h 765111"/>
                <a:gd name="connsiteX10" fmla="*/ 1121051 w 1830178"/>
                <a:gd name="connsiteY10" fmla="*/ 765111 h 765111"/>
                <a:gd name="connsiteX11" fmla="*/ 635859 w 1830178"/>
                <a:gd name="connsiteY11" fmla="*/ 755780 h 765111"/>
                <a:gd name="connsiteX12" fmla="*/ 225312 w 1830178"/>
                <a:gd name="connsiteY12" fmla="*/ 755779 h 765111"/>
                <a:gd name="connsiteX13" fmla="*/ 0 w 1830178"/>
                <a:gd name="connsiteY13" fmla="*/ 744272 h 765111"/>
                <a:gd name="connsiteX14" fmla="*/ 20039 w 1830178"/>
                <a:gd name="connsiteY14" fmla="*/ 531846 h 765111"/>
                <a:gd name="connsiteX15" fmla="*/ 10708 w 1830178"/>
                <a:gd name="connsiteY15" fmla="*/ 223936 h 765111"/>
                <a:gd name="connsiteX16" fmla="*/ 0 w 1830178"/>
                <a:gd name="connsiteY16" fmla="*/ 24272 h 765111"/>
                <a:gd name="connsiteX0" fmla="*/ 0 w 1830178"/>
                <a:gd name="connsiteY0" fmla="*/ 24272 h 765111"/>
                <a:gd name="connsiteX1" fmla="*/ 495900 w 1830178"/>
                <a:gd name="connsiteY1" fmla="*/ 18662 h 765111"/>
                <a:gd name="connsiteX2" fmla="*/ 906447 w 1830178"/>
                <a:gd name="connsiteY2" fmla="*/ 9332 h 765111"/>
                <a:gd name="connsiteX3" fmla="*/ 1223687 w 1830178"/>
                <a:gd name="connsiteY3" fmla="*/ 0 h 765111"/>
                <a:gd name="connsiteX4" fmla="*/ 1540928 w 1830178"/>
                <a:gd name="connsiteY4" fmla="*/ 18661 h 765111"/>
                <a:gd name="connsiteX5" fmla="*/ 1800000 w 1830178"/>
                <a:gd name="connsiteY5" fmla="*/ 24272 h 765111"/>
                <a:gd name="connsiteX6" fmla="*/ 1783525 w 1830178"/>
                <a:gd name="connsiteY6" fmla="*/ 214608 h 765111"/>
                <a:gd name="connsiteX7" fmla="*/ 1830178 w 1830178"/>
                <a:gd name="connsiteY7" fmla="*/ 541176 h 765111"/>
                <a:gd name="connsiteX8" fmla="*/ 1800000 w 1830178"/>
                <a:gd name="connsiteY8" fmla="*/ 744272 h 765111"/>
                <a:gd name="connsiteX9" fmla="*/ 1466283 w 1830178"/>
                <a:gd name="connsiteY9" fmla="*/ 746450 h 765111"/>
                <a:gd name="connsiteX10" fmla="*/ 1121051 w 1830178"/>
                <a:gd name="connsiteY10" fmla="*/ 765111 h 765111"/>
                <a:gd name="connsiteX11" fmla="*/ 635859 w 1830178"/>
                <a:gd name="connsiteY11" fmla="*/ 755780 h 765111"/>
                <a:gd name="connsiteX12" fmla="*/ 225312 w 1830178"/>
                <a:gd name="connsiteY12" fmla="*/ 755779 h 765111"/>
                <a:gd name="connsiteX13" fmla="*/ 0 w 1830178"/>
                <a:gd name="connsiteY13" fmla="*/ 744272 h 765111"/>
                <a:gd name="connsiteX14" fmla="*/ 20039 w 1830178"/>
                <a:gd name="connsiteY14" fmla="*/ 531846 h 765111"/>
                <a:gd name="connsiteX15" fmla="*/ 10708 w 1830178"/>
                <a:gd name="connsiteY15" fmla="*/ 223936 h 765111"/>
                <a:gd name="connsiteX16" fmla="*/ 0 w 1830178"/>
                <a:gd name="connsiteY16" fmla="*/ 24272 h 765111"/>
                <a:gd name="connsiteX0" fmla="*/ 0 w 1830178"/>
                <a:gd name="connsiteY0" fmla="*/ 24272 h 765111"/>
                <a:gd name="connsiteX1" fmla="*/ 495900 w 1830178"/>
                <a:gd name="connsiteY1" fmla="*/ 18662 h 765111"/>
                <a:gd name="connsiteX2" fmla="*/ 906447 w 1830178"/>
                <a:gd name="connsiteY2" fmla="*/ 9332 h 765111"/>
                <a:gd name="connsiteX3" fmla="*/ 1223687 w 1830178"/>
                <a:gd name="connsiteY3" fmla="*/ 0 h 765111"/>
                <a:gd name="connsiteX4" fmla="*/ 1540928 w 1830178"/>
                <a:gd name="connsiteY4" fmla="*/ 18661 h 765111"/>
                <a:gd name="connsiteX5" fmla="*/ 1800000 w 1830178"/>
                <a:gd name="connsiteY5" fmla="*/ 24272 h 765111"/>
                <a:gd name="connsiteX6" fmla="*/ 1783525 w 1830178"/>
                <a:gd name="connsiteY6" fmla="*/ 214608 h 765111"/>
                <a:gd name="connsiteX7" fmla="*/ 1830178 w 1830178"/>
                <a:gd name="connsiteY7" fmla="*/ 541176 h 765111"/>
                <a:gd name="connsiteX8" fmla="*/ 1800000 w 1830178"/>
                <a:gd name="connsiteY8" fmla="*/ 744272 h 765111"/>
                <a:gd name="connsiteX9" fmla="*/ 1428961 w 1830178"/>
                <a:gd name="connsiteY9" fmla="*/ 727792 h 765111"/>
                <a:gd name="connsiteX10" fmla="*/ 1121051 w 1830178"/>
                <a:gd name="connsiteY10" fmla="*/ 765111 h 765111"/>
                <a:gd name="connsiteX11" fmla="*/ 635859 w 1830178"/>
                <a:gd name="connsiteY11" fmla="*/ 755780 h 765111"/>
                <a:gd name="connsiteX12" fmla="*/ 225312 w 1830178"/>
                <a:gd name="connsiteY12" fmla="*/ 755779 h 765111"/>
                <a:gd name="connsiteX13" fmla="*/ 0 w 1830178"/>
                <a:gd name="connsiteY13" fmla="*/ 744272 h 765111"/>
                <a:gd name="connsiteX14" fmla="*/ 20039 w 1830178"/>
                <a:gd name="connsiteY14" fmla="*/ 531846 h 765111"/>
                <a:gd name="connsiteX15" fmla="*/ 10708 w 1830178"/>
                <a:gd name="connsiteY15" fmla="*/ 223936 h 765111"/>
                <a:gd name="connsiteX16" fmla="*/ 0 w 1830178"/>
                <a:gd name="connsiteY16" fmla="*/ 24272 h 765111"/>
                <a:gd name="connsiteX0" fmla="*/ 0 w 1830178"/>
                <a:gd name="connsiteY0" fmla="*/ 24272 h 755780"/>
                <a:gd name="connsiteX1" fmla="*/ 495900 w 1830178"/>
                <a:gd name="connsiteY1" fmla="*/ 18662 h 755780"/>
                <a:gd name="connsiteX2" fmla="*/ 906447 w 1830178"/>
                <a:gd name="connsiteY2" fmla="*/ 9332 h 755780"/>
                <a:gd name="connsiteX3" fmla="*/ 1223687 w 1830178"/>
                <a:gd name="connsiteY3" fmla="*/ 0 h 755780"/>
                <a:gd name="connsiteX4" fmla="*/ 1540928 w 1830178"/>
                <a:gd name="connsiteY4" fmla="*/ 18661 h 755780"/>
                <a:gd name="connsiteX5" fmla="*/ 1800000 w 1830178"/>
                <a:gd name="connsiteY5" fmla="*/ 24272 h 755780"/>
                <a:gd name="connsiteX6" fmla="*/ 1783525 w 1830178"/>
                <a:gd name="connsiteY6" fmla="*/ 214608 h 755780"/>
                <a:gd name="connsiteX7" fmla="*/ 1830178 w 1830178"/>
                <a:gd name="connsiteY7" fmla="*/ 541176 h 755780"/>
                <a:gd name="connsiteX8" fmla="*/ 1800000 w 1830178"/>
                <a:gd name="connsiteY8" fmla="*/ 744272 h 755780"/>
                <a:gd name="connsiteX9" fmla="*/ 1428961 w 1830178"/>
                <a:gd name="connsiteY9" fmla="*/ 727792 h 755780"/>
                <a:gd name="connsiteX10" fmla="*/ 1046406 w 1830178"/>
                <a:gd name="connsiteY10" fmla="*/ 746452 h 755780"/>
                <a:gd name="connsiteX11" fmla="*/ 635859 w 1830178"/>
                <a:gd name="connsiteY11" fmla="*/ 755780 h 755780"/>
                <a:gd name="connsiteX12" fmla="*/ 225312 w 1830178"/>
                <a:gd name="connsiteY12" fmla="*/ 755779 h 755780"/>
                <a:gd name="connsiteX13" fmla="*/ 0 w 1830178"/>
                <a:gd name="connsiteY13" fmla="*/ 744272 h 755780"/>
                <a:gd name="connsiteX14" fmla="*/ 20039 w 1830178"/>
                <a:gd name="connsiteY14" fmla="*/ 531846 h 755780"/>
                <a:gd name="connsiteX15" fmla="*/ 10708 w 1830178"/>
                <a:gd name="connsiteY15" fmla="*/ 223936 h 755780"/>
                <a:gd name="connsiteX16" fmla="*/ 0 w 1830178"/>
                <a:gd name="connsiteY16" fmla="*/ 24272 h 755780"/>
                <a:gd name="connsiteX0" fmla="*/ 0 w 1830178"/>
                <a:gd name="connsiteY0" fmla="*/ 24272 h 755779"/>
                <a:gd name="connsiteX1" fmla="*/ 495900 w 1830178"/>
                <a:gd name="connsiteY1" fmla="*/ 18662 h 755779"/>
                <a:gd name="connsiteX2" fmla="*/ 906447 w 1830178"/>
                <a:gd name="connsiteY2" fmla="*/ 9332 h 755779"/>
                <a:gd name="connsiteX3" fmla="*/ 1223687 w 1830178"/>
                <a:gd name="connsiteY3" fmla="*/ 0 h 755779"/>
                <a:gd name="connsiteX4" fmla="*/ 1540928 w 1830178"/>
                <a:gd name="connsiteY4" fmla="*/ 18661 h 755779"/>
                <a:gd name="connsiteX5" fmla="*/ 1800000 w 1830178"/>
                <a:gd name="connsiteY5" fmla="*/ 24272 h 755779"/>
                <a:gd name="connsiteX6" fmla="*/ 1783525 w 1830178"/>
                <a:gd name="connsiteY6" fmla="*/ 214608 h 755779"/>
                <a:gd name="connsiteX7" fmla="*/ 1830178 w 1830178"/>
                <a:gd name="connsiteY7" fmla="*/ 541176 h 755779"/>
                <a:gd name="connsiteX8" fmla="*/ 1800000 w 1830178"/>
                <a:gd name="connsiteY8" fmla="*/ 744272 h 755779"/>
                <a:gd name="connsiteX9" fmla="*/ 1428961 w 1830178"/>
                <a:gd name="connsiteY9" fmla="*/ 727792 h 755779"/>
                <a:gd name="connsiteX10" fmla="*/ 1046406 w 1830178"/>
                <a:gd name="connsiteY10" fmla="*/ 746452 h 755779"/>
                <a:gd name="connsiteX11" fmla="*/ 626528 w 1830178"/>
                <a:gd name="connsiteY11" fmla="*/ 727788 h 755779"/>
                <a:gd name="connsiteX12" fmla="*/ 225312 w 1830178"/>
                <a:gd name="connsiteY12" fmla="*/ 755779 h 755779"/>
                <a:gd name="connsiteX13" fmla="*/ 0 w 1830178"/>
                <a:gd name="connsiteY13" fmla="*/ 744272 h 755779"/>
                <a:gd name="connsiteX14" fmla="*/ 20039 w 1830178"/>
                <a:gd name="connsiteY14" fmla="*/ 531846 h 755779"/>
                <a:gd name="connsiteX15" fmla="*/ 10708 w 1830178"/>
                <a:gd name="connsiteY15" fmla="*/ 223936 h 755779"/>
                <a:gd name="connsiteX16" fmla="*/ 0 w 1830178"/>
                <a:gd name="connsiteY16" fmla="*/ 24272 h 755779"/>
                <a:gd name="connsiteX0" fmla="*/ 26615 w 1856793"/>
                <a:gd name="connsiteY0" fmla="*/ 24272 h 755779"/>
                <a:gd name="connsiteX1" fmla="*/ 522515 w 1856793"/>
                <a:gd name="connsiteY1" fmla="*/ 18662 h 755779"/>
                <a:gd name="connsiteX2" fmla="*/ 933062 w 1856793"/>
                <a:gd name="connsiteY2" fmla="*/ 9332 h 755779"/>
                <a:gd name="connsiteX3" fmla="*/ 1250302 w 1856793"/>
                <a:gd name="connsiteY3" fmla="*/ 0 h 755779"/>
                <a:gd name="connsiteX4" fmla="*/ 1567543 w 1856793"/>
                <a:gd name="connsiteY4" fmla="*/ 18661 h 755779"/>
                <a:gd name="connsiteX5" fmla="*/ 1826615 w 1856793"/>
                <a:gd name="connsiteY5" fmla="*/ 24272 h 755779"/>
                <a:gd name="connsiteX6" fmla="*/ 1810140 w 1856793"/>
                <a:gd name="connsiteY6" fmla="*/ 214608 h 755779"/>
                <a:gd name="connsiteX7" fmla="*/ 1856793 w 1856793"/>
                <a:gd name="connsiteY7" fmla="*/ 541176 h 755779"/>
                <a:gd name="connsiteX8" fmla="*/ 1826615 w 1856793"/>
                <a:gd name="connsiteY8" fmla="*/ 744272 h 755779"/>
                <a:gd name="connsiteX9" fmla="*/ 1455576 w 1856793"/>
                <a:gd name="connsiteY9" fmla="*/ 727792 h 755779"/>
                <a:gd name="connsiteX10" fmla="*/ 1073021 w 1856793"/>
                <a:gd name="connsiteY10" fmla="*/ 746452 h 755779"/>
                <a:gd name="connsiteX11" fmla="*/ 653143 w 1856793"/>
                <a:gd name="connsiteY11" fmla="*/ 727788 h 755779"/>
                <a:gd name="connsiteX12" fmla="*/ 251927 w 1856793"/>
                <a:gd name="connsiteY12" fmla="*/ 755779 h 755779"/>
                <a:gd name="connsiteX13" fmla="*/ 26615 w 1856793"/>
                <a:gd name="connsiteY13" fmla="*/ 744272 h 755779"/>
                <a:gd name="connsiteX14" fmla="*/ 0 w 1856793"/>
                <a:gd name="connsiteY14" fmla="*/ 531849 h 755779"/>
                <a:gd name="connsiteX15" fmla="*/ 37323 w 1856793"/>
                <a:gd name="connsiteY15" fmla="*/ 223936 h 755779"/>
                <a:gd name="connsiteX16" fmla="*/ 26615 w 1856793"/>
                <a:gd name="connsiteY16" fmla="*/ 24272 h 755779"/>
                <a:gd name="connsiteX0" fmla="*/ 26615 w 1856793"/>
                <a:gd name="connsiteY0" fmla="*/ 33602 h 765109"/>
                <a:gd name="connsiteX1" fmla="*/ 485192 w 1856793"/>
                <a:gd name="connsiteY1" fmla="*/ 0 h 765109"/>
                <a:gd name="connsiteX2" fmla="*/ 933062 w 1856793"/>
                <a:gd name="connsiteY2" fmla="*/ 18662 h 765109"/>
                <a:gd name="connsiteX3" fmla="*/ 1250302 w 1856793"/>
                <a:gd name="connsiteY3" fmla="*/ 9330 h 765109"/>
                <a:gd name="connsiteX4" fmla="*/ 1567543 w 1856793"/>
                <a:gd name="connsiteY4" fmla="*/ 27991 h 765109"/>
                <a:gd name="connsiteX5" fmla="*/ 1826615 w 1856793"/>
                <a:gd name="connsiteY5" fmla="*/ 33602 h 765109"/>
                <a:gd name="connsiteX6" fmla="*/ 1810140 w 1856793"/>
                <a:gd name="connsiteY6" fmla="*/ 223938 h 765109"/>
                <a:gd name="connsiteX7" fmla="*/ 1856793 w 1856793"/>
                <a:gd name="connsiteY7" fmla="*/ 550506 h 765109"/>
                <a:gd name="connsiteX8" fmla="*/ 1826615 w 1856793"/>
                <a:gd name="connsiteY8" fmla="*/ 753602 h 765109"/>
                <a:gd name="connsiteX9" fmla="*/ 1455576 w 1856793"/>
                <a:gd name="connsiteY9" fmla="*/ 737122 h 765109"/>
                <a:gd name="connsiteX10" fmla="*/ 1073021 w 1856793"/>
                <a:gd name="connsiteY10" fmla="*/ 755782 h 765109"/>
                <a:gd name="connsiteX11" fmla="*/ 653143 w 1856793"/>
                <a:gd name="connsiteY11" fmla="*/ 737118 h 765109"/>
                <a:gd name="connsiteX12" fmla="*/ 251927 w 1856793"/>
                <a:gd name="connsiteY12" fmla="*/ 765109 h 765109"/>
                <a:gd name="connsiteX13" fmla="*/ 26615 w 1856793"/>
                <a:gd name="connsiteY13" fmla="*/ 753602 h 765109"/>
                <a:gd name="connsiteX14" fmla="*/ 0 w 1856793"/>
                <a:gd name="connsiteY14" fmla="*/ 541179 h 765109"/>
                <a:gd name="connsiteX15" fmla="*/ 37323 w 1856793"/>
                <a:gd name="connsiteY15" fmla="*/ 233266 h 765109"/>
                <a:gd name="connsiteX16" fmla="*/ 26615 w 1856793"/>
                <a:gd name="connsiteY16" fmla="*/ 33602 h 765109"/>
                <a:gd name="connsiteX0" fmla="*/ 26615 w 1856793"/>
                <a:gd name="connsiteY0" fmla="*/ 33602 h 765109"/>
                <a:gd name="connsiteX1" fmla="*/ 485192 w 1856793"/>
                <a:gd name="connsiteY1" fmla="*/ 0 h 765109"/>
                <a:gd name="connsiteX2" fmla="*/ 895740 w 1856793"/>
                <a:gd name="connsiteY2" fmla="*/ 55984 h 765109"/>
                <a:gd name="connsiteX3" fmla="*/ 1250302 w 1856793"/>
                <a:gd name="connsiteY3" fmla="*/ 9330 h 765109"/>
                <a:gd name="connsiteX4" fmla="*/ 1567543 w 1856793"/>
                <a:gd name="connsiteY4" fmla="*/ 27991 h 765109"/>
                <a:gd name="connsiteX5" fmla="*/ 1826615 w 1856793"/>
                <a:gd name="connsiteY5" fmla="*/ 33602 h 765109"/>
                <a:gd name="connsiteX6" fmla="*/ 1810140 w 1856793"/>
                <a:gd name="connsiteY6" fmla="*/ 223938 h 765109"/>
                <a:gd name="connsiteX7" fmla="*/ 1856793 w 1856793"/>
                <a:gd name="connsiteY7" fmla="*/ 550506 h 765109"/>
                <a:gd name="connsiteX8" fmla="*/ 1826615 w 1856793"/>
                <a:gd name="connsiteY8" fmla="*/ 753602 h 765109"/>
                <a:gd name="connsiteX9" fmla="*/ 1455576 w 1856793"/>
                <a:gd name="connsiteY9" fmla="*/ 737122 h 765109"/>
                <a:gd name="connsiteX10" fmla="*/ 1073021 w 1856793"/>
                <a:gd name="connsiteY10" fmla="*/ 755782 h 765109"/>
                <a:gd name="connsiteX11" fmla="*/ 653143 w 1856793"/>
                <a:gd name="connsiteY11" fmla="*/ 737118 h 765109"/>
                <a:gd name="connsiteX12" fmla="*/ 251927 w 1856793"/>
                <a:gd name="connsiteY12" fmla="*/ 765109 h 765109"/>
                <a:gd name="connsiteX13" fmla="*/ 26615 w 1856793"/>
                <a:gd name="connsiteY13" fmla="*/ 753602 h 765109"/>
                <a:gd name="connsiteX14" fmla="*/ 0 w 1856793"/>
                <a:gd name="connsiteY14" fmla="*/ 541179 h 765109"/>
                <a:gd name="connsiteX15" fmla="*/ 37323 w 1856793"/>
                <a:gd name="connsiteY15" fmla="*/ 233266 h 765109"/>
                <a:gd name="connsiteX16" fmla="*/ 26615 w 1856793"/>
                <a:gd name="connsiteY16" fmla="*/ 33602 h 765109"/>
                <a:gd name="connsiteX0" fmla="*/ 26615 w 1856793"/>
                <a:gd name="connsiteY0" fmla="*/ 61594 h 793101"/>
                <a:gd name="connsiteX1" fmla="*/ 485192 w 1856793"/>
                <a:gd name="connsiteY1" fmla="*/ 27992 h 793101"/>
                <a:gd name="connsiteX2" fmla="*/ 895740 w 1856793"/>
                <a:gd name="connsiteY2" fmla="*/ 83976 h 793101"/>
                <a:gd name="connsiteX3" fmla="*/ 1231641 w 1856793"/>
                <a:gd name="connsiteY3" fmla="*/ 0 h 793101"/>
                <a:gd name="connsiteX4" fmla="*/ 1567543 w 1856793"/>
                <a:gd name="connsiteY4" fmla="*/ 55983 h 793101"/>
                <a:gd name="connsiteX5" fmla="*/ 1826615 w 1856793"/>
                <a:gd name="connsiteY5" fmla="*/ 61594 h 793101"/>
                <a:gd name="connsiteX6" fmla="*/ 1810140 w 1856793"/>
                <a:gd name="connsiteY6" fmla="*/ 251930 h 793101"/>
                <a:gd name="connsiteX7" fmla="*/ 1856793 w 1856793"/>
                <a:gd name="connsiteY7" fmla="*/ 578498 h 793101"/>
                <a:gd name="connsiteX8" fmla="*/ 1826615 w 1856793"/>
                <a:gd name="connsiteY8" fmla="*/ 781594 h 793101"/>
                <a:gd name="connsiteX9" fmla="*/ 1455576 w 1856793"/>
                <a:gd name="connsiteY9" fmla="*/ 765114 h 793101"/>
                <a:gd name="connsiteX10" fmla="*/ 1073021 w 1856793"/>
                <a:gd name="connsiteY10" fmla="*/ 783774 h 793101"/>
                <a:gd name="connsiteX11" fmla="*/ 653143 w 1856793"/>
                <a:gd name="connsiteY11" fmla="*/ 765110 h 793101"/>
                <a:gd name="connsiteX12" fmla="*/ 251927 w 1856793"/>
                <a:gd name="connsiteY12" fmla="*/ 793101 h 793101"/>
                <a:gd name="connsiteX13" fmla="*/ 26615 w 1856793"/>
                <a:gd name="connsiteY13" fmla="*/ 781594 h 793101"/>
                <a:gd name="connsiteX14" fmla="*/ 0 w 1856793"/>
                <a:gd name="connsiteY14" fmla="*/ 569171 h 793101"/>
                <a:gd name="connsiteX15" fmla="*/ 37323 w 1856793"/>
                <a:gd name="connsiteY15" fmla="*/ 261258 h 793101"/>
                <a:gd name="connsiteX16" fmla="*/ 26615 w 1856793"/>
                <a:gd name="connsiteY16" fmla="*/ 61594 h 793101"/>
                <a:gd name="connsiteX0" fmla="*/ 26615 w 1856793"/>
                <a:gd name="connsiteY0" fmla="*/ 61594 h 793101"/>
                <a:gd name="connsiteX1" fmla="*/ 485192 w 1856793"/>
                <a:gd name="connsiteY1" fmla="*/ 27992 h 793101"/>
                <a:gd name="connsiteX2" fmla="*/ 895740 w 1856793"/>
                <a:gd name="connsiteY2" fmla="*/ 83976 h 793101"/>
                <a:gd name="connsiteX3" fmla="*/ 1231641 w 1856793"/>
                <a:gd name="connsiteY3" fmla="*/ 0 h 793101"/>
                <a:gd name="connsiteX4" fmla="*/ 1567543 w 1856793"/>
                <a:gd name="connsiteY4" fmla="*/ 55983 h 793101"/>
                <a:gd name="connsiteX5" fmla="*/ 1826615 w 1856793"/>
                <a:gd name="connsiteY5" fmla="*/ 61594 h 793101"/>
                <a:gd name="connsiteX6" fmla="*/ 1810140 w 1856793"/>
                <a:gd name="connsiteY6" fmla="*/ 251930 h 793101"/>
                <a:gd name="connsiteX7" fmla="*/ 1856793 w 1856793"/>
                <a:gd name="connsiteY7" fmla="*/ 578498 h 793101"/>
                <a:gd name="connsiteX8" fmla="*/ 1826615 w 1856793"/>
                <a:gd name="connsiteY8" fmla="*/ 781594 h 793101"/>
                <a:gd name="connsiteX9" fmla="*/ 1455576 w 1856793"/>
                <a:gd name="connsiteY9" fmla="*/ 765114 h 793101"/>
                <a:gd name="connsiteX10" fmla="*/ 1073021 w 1856793"/>
                <a:gd name="connsiteY10" fmla="*/ 783774 h 793101"/>
                <a:gd name="connsiteX11" fmla="*/ 653143 w 1856793"/>
                <a:gd name="connsiteY11" fmla="*/ 765110 h 793101"/>
                <a:gd name="connsiteX12" fmla="*/ 251927 w 1856793"/>
                <a:gd name="connsiteY12" fmla="*/ 793101 h 793101"/>
                <a:gd name="connsiteX13" fmla="*/ 26615 w 1856793"/>
                <a:gd name="connsiteY13" fmla="*/ 781594 h 793101"/>
                <a:gd name="connsiteX14" fmla="*/ 0 w 1856793"/>
                <a:gd name="connsiteY14" fmla="*/ 569171 h 793101"/>
                <a:gd name="connsiteX15" fmla="*/ 37323 w 1856793"/>
                <a:gd name="connsiteY15" fmla="*/ 261258 h 793101"/>
                <a:gd name="connsiteX16" fmla="*/ 26615 w 1856793"/>
                <a:gd name="connsiteY16" fmla="*/ 61594 h 793101"/>
                <a:gd name="connsiteX0" fmla="*/ 26615 w 1856793"/>
                <a:gd name="connsiteY0" fmla="*/ 61594 h 793101"/>
                <a:gd name="connsiteX1" fmla="*/ 485192 w 1856793"/>
                <a:gd name="connsiteY1" fmla="*/ 27992 h 793101"/>
                <a:gd name="connsiteX2" fmla="*/ 895740 w 1856793"/>
                <a:gd name="connsiteY2" fmla="*/ 83976 h 793101"/>
                <a:gd name="connsiteX3" fmla="*/ 1231641 w 1856793"/>
                <a:gd name="connsiteY3" fmla="*/ 0 h 793101"/>
                <a:gd name="connsiteX4" fmla="*/ 1567543 w 1856793"/>
                <a:gd name="connsiteY4" fmla="*/ 55983 h 793101"/>
                <a:gd name="connsiteX5" fmla="*/ 1826615 w 1856793"/>
                <a:gd name="connsiteY5" fmla="*/ 61594 h 793101"/>
                <a:gd name="connsiteX6" fmla="*/ 1810140 w 1856793"/>
                <a:gd name="connsiteY6" fmla="*/ 251930 h 793101"/>
                <a:gd name="connsiteX7" fmla="*/ 1856793 w 1856793"/>
                <a:gd name="connsiteY7" fmla="*/ 578498 h 793101"/>
                <a:gd name="connsiteX8" fmla="*/ 1826615 w 1856793"/>
                <a:gd name="connsiteY8" fmla="*/ 781594 h 793101"/>
                <a:gd name="connsiteX9" fmla="*/ 1455576 w 1856793"/>
                <a:gd name="connsiteY9" fmla="*/ 765114 h 793101"/>
                <a:gd name="connsiteX10" fmla="*/ 1073021 w 1856793"/>
                <a:gd name="connsiteY10" fmla="*/ 783774 h 793101"/>
                <a:gd name="connsiteX11" fmla="*/ 653143 w 1856793"/>
                <a:gd name="connsiteY11" fmla="*/ 765110 h 793101"/>
                <a:gd name="connsiteX12" fmla="*/ 251927 w 1856793"/>
                <a:gd name="connsiteY12" fmla="*/ 793101 h 793101"/>
                <a:gd name="connsiteX13" fmla="*/ 26615 w 1856793"/>
                <a:gd name="connsiteY13" fmla="*/ 781594 h 793101"/>
                <a:gd name="connsiteX14" fmla="*/ 0 w 1856793"/>
                <a:gd name="connsiteY14" fmla="*/ 569171 h 793101"/>
                <a:gd name="connsiteX15" fmla="*/ 37323 w 1856793"/>
                <a:gd name="connsiteY15" fmla="*/ 261258 h 793101"/>
                <a:gd name="connsiteX16" fmla="*/ 26615 w 1856793"/>
                <a:gd name="connsiteY16" fmla="*/ 61594 h 793101"/>
                <a:gd name="connsiteX0" fmla="*/ 26615 w 1867828"/>
                <a:gd name="connsiteY0" fmla="*/ 61594 h 793101"/>
                <a:gd name="connsiteX1" fmla="*/ 485192 w 1867828"/>
                <a:gd name="connsiteY1" fmla="*/ 27992 h 793101"/>
                <a:gd name="connsiteX2" fmla="*/ 895740 w 1867828"/>
                <a:gd name="connsiteY2" fmla="*/ 83976 h 793101"/>
                <a:gd name="connsiteX3" fmla="*/ 1231641 w 1867828"/>
                <a:gd name="connsiteY3" fmla="*/ 0 h 793101"/>
                <a:gd name="connsiteX4" fmla="*/ 1567543 w 1867828"/>
                <a:gd name="connsiteY4" fmla="*/ 55983 h 793101"/>
                <a:gd name="connsiteX5" fmla="*/ 1826615 w 1867828"/>
                <a:gd name="connsiteY5" fmla="*/ 61594 h 793101"/>
                <a:gd name="connsiteX6" fmla="*/ 1810140 w 1867828"/>
                <a:gd name="connsiteY6" fmla="*/ 251930 h 793101"/>
                <a:gd name="connsiteX7" fmla="*/ 1856793 w 1867828"/>
                <a:gd name="connsiteY7" fmla="*/ 578498 h 793101"/>
                <a:gd name="connsiteX8" fmla="*/ 1826615 w 1867828"/>
                <a:gd name="connsiteY8" fmla="*/ 781594 h 793101"/>
                <a:gd name="connsiteX9" fmla="*/ 1455576 w 1867828"/>
                <a:gd name="connsiteY9" fmla="*/ 765114 h 793101"/>
                <a:gd name="connsiteX10" fmla="*/ 1073021 w 1867828"/>
                <a:gd name="connsiteY10" fmla="*/ 783774 h 793101"/>
                <a:gd name="connsiteX11" fmla="*/ 653143 w 1867828"/>
                <a:gd name="connsiteY11" fmla="*/ 765110 h 793101"/>
                <a:gd name="connsiteX12" fmla="*/ 251927 w 1867828"/>
                <a:gd name="connsiteY12" fmla="*/ 793101 h 793101"/>
                <a:gd name="connsiteX13" fmla="*/ 26615 w 1867828"/>
                <a:gd name="connsiteY13" fmla="*/ 781594 h 793101"/>
                <a:gd name="connsiteX14" fmla="*/ 0 w 1867828"/>
                <a:gd name="connsiteY14" fmla="*/ 569171 h 793101"/>
                <a:gd name="connsiteX15" fmla="*/ 37323 w 1867828"/>
                <a:gd name="connsiteY15" fmla="*/ 261258 h 793101"/>
                <a:gd name="connsiteX16" fmla="*/ 26615 w 1867828"/>
                <a:gd name="connsiteY16" fmla="*/ 61594 h 793101"/>
                <a:gd name="connsiteX0" fmla="*/ 26615 w 1867828"/>
                <a:gd name="connsiteY0" fmla="*/ 61594 h 793101"/>
                <a:gd name="connsiteX1" fmla="*/ 485192 w 1867828"/>
                <a:gd name="connsiteY1" fmla="*/ 27992 h 793101"/>
                <a:gd name="connsiteX2" fmla="*/ 895740 w 1867828"/>
                <a:gd name="connsiteY2" fmla="*/ 83976 h 793101"/>
                <a:gd name="connsiteX3" fmla="*/ 1231641 w 1867828"/>
                <a:gd name="connsiteY3" fmla="*/ 0 h 793101"/>
                <a:gd name="connsiteX4" fmla="*/ 1567543 w 1867828"/>
                <a:gd name="connsiteY4" fmla="*/ 55983 h 793101"/>
                <a:gd name="connsiteX5" fmla="*/ 1826615 w 1867828"/>
                <a:gd name="connsiteY5" fmla="*/ 61594 h 793101"/>
                <a:gd name="connsiteX6" fmla="*/ 1810140 w 1867828"/>
                <a:gd name="connsiteY6" fmla="*/ 251930 h 793101"/>
                <a:gd name="connsiteX7" fmla="*/ 1856793 w 1867828"/>
                <a:gd name="connsiteY7" fmla="*/ 578498 h 793101"/>
                <a:gd name="connsiteX8" fmla="*/ 1826615 w 1867828"/>
                <a:gd name="connsiteY8" fmla="*/ 781594 h 793101"/>
                <a:gd name="connsiteX9" fmla="*/ 1455576 w 1867828"/>
                <a:gd name="connsiteY9" fmla="*/ 765114 h 793101"/>
                <a:gd name="connsiteX10" fmla="*/ 1073021 w 1867828"/>
                <a:gd name="connsiteY10" fmla="*/ 783774 h 793101"/>
                <a:gd name="connsiteX11" fmla="*/ 653143 w 1867828"/>
                <a:gd name="connsiteY11" fmla="*/ 765110 h 793101"/>
                <a:gd name="connsiteX12" fmla="*/ 251927 w 1867828"/>
                <a:gd name="connsiteY12" fmla="*/ 793101 h 793101"/>
                <a:gd name="connsiteX13" fmla="*/ 26615 w 1867828"/>
                <a:gd name="connsiteY13" fmla="*/ 781594 h 793101"/>
                <a:gd name="connsiteX14" fmla="*/ 0 w 1867828"/>
                <a:gd name="connsiteY14" fmla="*/ 569171 h 793101"/>
                <a:gd name="connsiteX15" fmla="*/ 37323 w 1867828"/>
                <a:gd name="connsiteY15" fmla="*/ 261258 h 793101"/>
                <a:gd name="connsiteX16" fmla="*/ 26615 w 1867828"/>
                <a:gd name="connsiteY16" fmla="*/ 61594 h 793101"/>
                <a:gd name="connsiteX0" fmla="*/ 26615 w 1867828"/>
                <a:gd name="connsiteY0" fmla="*/ 61594 h 793101"/>
                <a:gd name="connsiteX1" fmla="*/ 485192 w 1867828"/>
                <a:gd name="connsiteY1" fmla="*/ 27992 h 793101"/>
                <a:gd name="connsiteX2" fmla="*/ 895740 w 1867828"/>
                <a:gd name="connsiteY2" fmla="*/ 83976 h 793101"/>
                <a:gd name="connsiteX3" fmla="*/ 1231641 w 1867828"/>
                <a:gd name="connsiteY3" fmla="*/ 0 h 793101"/>
                <a:gd name="connsiteX4" fmla="*/ 1567543 w 1867828"/>
                <a:gd name="connsiteY4" fmla="*/ 55983 h 793101"/>
                <a:gd name="connsiteX5" fmla="*/ 1826615 w 1867828"/>
                <a:gd name="connsiteY5" fmla="*/ 61594 h 793101"/>
                <a:gd name="connsiteX6" fmla="*/ 1810140 w 1867828"/>
                <a:gd name="connsiteY6" fmla="*/ 251930 h 793101"/>
                <a:gd name="connsiteX7" fmla="*/ 1856793 w 1867828"/>
                <a:gd name="connsiteY7" fmla="*/ 578498 h 793101"/>
                <a:gd name="connsiteX8" fmla="*/ 1826615 w 1867828"/>
                <a:gd name="connsiteY8" fmla="*/ 781594 h 793101"/>
                <a:gd name="connsiteX9" fmla="*/ 1455576 w 1867828"/>
                <a:gd name="connsiteY9" fmla="*/ 765114 h 793101"/>
                <a:gd name="connsiteX10" fmla="*/ 1073021 w 1867828"/>
                <a:gd name="connsiteY10" fmla="*/ 783774 h 793101"/>
                <a:gd name="connsiteX11" fmla="*/ 653143 w 1867828"/>
                <a:gd name="connsiteY11" fmla="*/ 765110 h 793101"/>
                <a:gd name="connsiteX12" fmla="*/ 251927 w 1867828"/>
                <a:gd name="connsiteY12" fmla="*/ 793101 h 793101"/>
                <a:gd name="connsiteX13" fmla="*/ 26615 w 1867828"/>
                <a:gd name="connsiteY13" fmla="*/ 781594 h 793101"/>
                <a:gd name="connsiteX14" fmla="*/ 0 w 1867828"/>
                <a:gd name="connsiteY14" fmla="*/ 569171 h 793101"/>
                <a:gd name="connsiteX15" fmla="*/ 37323 w 1867828"/>
                <a:gd name="connsiteY15" fmla="*/ 261258 h 793101"/>
                <a:gd name="connsiteX16" fmla="*/ 26615 w 1867828"/>
                <a:gd name="connsiteY16" fmla="*/ 61594 h 793101"/>
                <a:gd name="connsiteX0" fmla="*/ 26615 w 1867828"/>
                <a:gd name="connsiteY0" fmla="*/ 61594 h 793101"/>
                <a:gd name="connsiteX1" fmla="*/ 485192 w 1867828"/>
                <a:gd name="connsiteY1" fmla="*/ 27992 h 793101"/>
                <a:gd name="connsiteX2" fmla="*/ 895740 w 1867828"/>
                <a:gd name="connsiteY2" fmla="*/ 83976 h 793101"/>
                <a:gd name="connsiteX3" fmla="*/ 1231641 w 1867828"/>
                <a:gd name="connsiteY3" fmla="*/ 0 h 793101"/>
                <a:gd name="connsiteX4" fmla="*/ 1567543 w 1867828"/>
                <a:gd name="connsiteY4" fmla="*/ 55983 h 793101"/>
                <a:gd name="connsiteX5" fmla="*/ 1826615 w 1867828"/>
                <a:gd name="connsiteY5" fmla="*/ 61594 h 793101"/>
                <a:gd name="connsiteX6" fmla="*/ 1810140 w 1867828"/>
                <a:gd name="connsiteY6" fmla="*/ 251930 h 793101"/>
                <a:gd name="connsiteX7" fmla="*/ 1856793 w 1867828"/>
                <a:gd name="connsiteY7" fmla="*/ 578498 h 793101"/>
                <a:gd name="connsiteX8" fmla="*/ 1826615 w 1867828"/>
                <a:gd name="connsiteY8" fmla="*/ 781594 h 793101"/>
                <a:gd name="connsiteX9" fmla="*/ 1455576 w 1867828"/>
                <a:gd name="connsiteY9" fmla="*/ 765114 h 793101"/>
                <a:gd name="connsiteX10" fmla="*/ 1073021 w 1867828"/>
                <a:gd name="connsiteY10" fmla="*/ 783774 h 793101"/>
                <a:gd name="connsiteX11" fmla="*/ 653143 w 1867828"/>
                <a:gd name="connsiteY11" fmla="*/ 765110 h 793101"/>
                <a:gd name="connsiteX12" fmla="*/ 251927 w 1867828"/>
                <a:gd name="connsiteY12" fmla="*/ 793101 h 793101"/>
                <a:gd name="connsiteX13" fmla="*/ 26615 w 1867828"/>
                <a:gd name="connsiteY13" fmla="*/ 781594 h 793101"/>
                <a:gd name="connsiteX14" fmla="*/ 0 w 1867828"/>
                <a:gd name="connsiteY14" fmla="*/ 569171 h 793101"/>
                <a:gd name="connsiteX15" fmla="*/ 37323 w 1867828"/>
                <a:gd name="connsiteY15" fmla="*/ 261258 h 793101"/>
                <a:gd name="connsiteX16" fmla="*/ 26615 w 1867828"/>
                <a:gd name="connsiteY16" fmla="*/ 61594 h 793101"/>
                <a:gd name="connsiteX0" fmla="*/ 26615 w 1867828"/>
                <a:gd name="connsiteY0" fmla="*/ 61594 h 793101"/>
                <a:gd name="connsiteX1" fmla="*/ 485192 w 1867828"/>
                <a:gd name="connsiteY1" fmla="*/ 27992 h 793101"/>
                <a:gd name="connsiteX2" fmla="*/ 895740 w 1867828"/>
                <a:gd name="connsiteY2" fmla="*/ 83976 h 793101"/>
                <a:gd name="connsiteX3" fmla="*/ 1231641 w 1867828"/>
                <a:gd name="connsiteY3" fmla="*/ 0 h 793101"/>
                <a:gd name="connsiteX4" fmla="*/ 1567543 w 1867828"/>
                <a:gd name="connsiteY4" fmla="*/ 55983 h 793101"/>
                <a:gd name="connsiteX5" fmla="*/ 1826615 w 1867828"/>
                <a:gd name="connsiteY5" fmla="*/ 61594 h 793101"/>
                <a:gd name="connsiteX6" fmla="*/ 1810140 w 1867828"/>
                <a:gd name="connsiteY6" fmla="*/ 251930 h 793101"/>
                <a:gd name="connsiteX7" fmla="*/ 1856793 w 1867828"/>
                <a:gd name="connsiteY7" fmla="*/ 578498 h 793101"/>
                <a:gd name="connsiteX8" fmla="*/ 1826615 w 1867828"/>
                <a:gd name="connsiteY8" fmla="*/ 781594 h 793101"/>
                <a:gd name="connsiteX9" fmla="*/ 1455576 w 1867828"/>
                <a:gd name="connsiteY9" fmla="*/ 765114 h 793101"/>
                <a:gd name="connsiteX10" fmla="*/ 1073021 w 1867828"/>
                <a:gd name="connsiteY10" fmla="*/ 783774 h 793101"/>
                <a:gd name="connsiteX11" fmla="*/ 653143 w 1867828"/>
                <a:gd name="connsiteY11" fmla="*/ 765110 h 793101"/>
                <a:gd name="connsiteX12" fmla="*/ 251927 w 1867828"/>
                <a:gd name="connsiteY12" fmla="*/ 793101 h 793101"/>
                <a:gd name="connsiteX13" fmla="*/ 26615 w 1867828"/>
                <a:gd name="connsiteY13" fmla="*/ 781594 h 793101"/>
                <a:gd name="connsiteX14" fmla="*/ 0 w 1867828"/>
                <a:gd name="connsiteY14" fmla="*/ 569171 h 793101"/>
                <a:gd name="connsiteX15" fmla="*/ 37323 w 1867828"/>
                <a:gd name="connsiteY15" fmla="*/ 261258 h 793101"/>
                <a:gd name="connsiteX16" fmla="*/ 26615 w 1867828"/>
                <a:gd name="connsiteY16" fmla="*/ 61594 h 793101"/>
                <a:gd name="connsiteX0" fmla="*/ 26615 w 1867828"/>
                <a:gd name="connsiteY0" fmla="*/ 61594 h 802660"/>
                <a:gd name="connsiteX1" fmla="*/ 485192 w 1867828"/>
                <a:gd name="connsiteY1" fmla="*/ 27992 h 802660"/>
                <a:gd name="connsiteX2" fmla="*/ 895740 w 1867828"/>
                <a:gd name="connsiteY2" fmla="*/ 83976 h 802660"/>
                <a:gd name="connsiteX3" fmla="*/ 1231641 w 1867828"/>
                <a:gd name="connsiteY3" fmla="*/ 0 h 802660"/>
                <a:gd name="connsiteX4" fmla="*/ 1567543 w 1867828"/>
                <a:gd name="connsiteY4" fmla="*/ 55983 h 802660"/>
                <a:gd name="connsiteX5" fmla="*/ 1826615 w 1867828"/>
                <a:gd name="connsiteY5" fmla="*/ 61594 h 802660"/>
                <a:gd name="connsiteX6" fmla="*/ 1810140 w 1867828"/>
                <a:gd name="connsiteY6" fmla="*/ 251930 h 802660"/>
                <a:gd name="connsiteX7" fmla="*/ 1856793 w 1867828"/>
                <a:gd name="connsiteY7" fmla="*/ 578498 h 802660"/>
                <a:gd name="connsiteX8" fmla="*/ 1826615 w 1867828"/>
                <a:gd name="connsiteY8" fmla="*/ 781594 h 802660"/>
                <a:gd name="connsiteX9" fmla="*/ 1455576 w 1867828"/>
                <a:gd name="connsiteY9" fmla="*/ 765114 h 802660"/>
                <a:gd name="connsiteX10" fmla="*/ 1073021 w 1867828"/>
                <a:gd name="connsiteY10" fmla="*/ 783774 h 802660"/>
                <a:gd name="connsiteX11" fmla="*/ 653143 w 1867828"/>
                <a:gd name="connsiteY11" fmla="*/ 765110 h 802660"/>
                <a:gd name="connsiteX12" fmla="*/ 251927 w 1867828"/>
                <a:gd name="connsiteY12" fmla="*/ 793101 h 802660"/>
                <a:gd name="connsiteX13" fmla="*/ 26615 w 1867828"/>
                <a:gd name="connsiteY13" fmla="*/ 781594 h 802660"/>
                <a:gd name="connsiteX14" fmla="*/ 0 w 1867828"/>
                <a:gd name="connsiteY14" fmla="*/ 569171 h 802660"/>
                <a:gd name="connsiteX15" fmla="*/ 37323 w 1867828"/>
                <a:gd name="connsiteY15" fmla="*/ 261258 h 802660"/>
                <a:gd name="connsiteX16" fmla="*/ 26615 w 1867828"/>
                <a:gd name="connsiteY16" fmla="*/ 61594 h 802660"/>
                <a:gd name="connsiteX0" fmla="*/ 30119 w 1871332"/>
                <a:gd name="connsiteY0" fmla="*/ 61594 h 802660"/>
                <a:gd name="connsiteX1" fmla="*/ 488696 w 1871332"/>
                <a:gd name="connsiteY1" fmla="*/ 27992 h 802660"/>
                <a:gd name="connsiteX2" fmla="*/ 899244 w 1871332"/>
                <a:gd name="connsiteY2" fmla="*/ 83976 h 802660"/>
                <a:gd name="connsiteX3" fmla="*/ 1235145 w 1871332"/>
                <a:gd name="connsiteY3" fmla="*/ 0 h 802660"/>
                <a:gd name="connsiteX4" fmla="*/ 1571047 w 1871332"/>
                <a:gd name="connsiteY4" fmla="*/ 55983 h 802660"/>
                <a:gd name="connsiteX5" fmla="*/ 1830119 w 1871332"/>
                <a:gd name="connsiteY5" fmla="*/ 61594 h 802660"/>
                <a:gd name="connsiteX6" fmla="*/ 1813644 w 1871332"/>
                <a:gd name="connsiteY6" fmla="*/ 251930 h 802660"/>
                <a:gd name="connsiteX7" fmla="*/ 1860297 w 1871332"/>
                <a:gd name="connsiteY7" fmla="*/ 578498 h 802660"/>
                <a:gd name="connsiteX8" fmla="*/ 1830119 w 1871332"/>
                <a:gd name="connsiteY8" fmla="*/ 781594 h 802660"/>
                <a:gd name="connsiteX9" fmla="*/ 1459080 w 1871332"/>
                <a:gd name="connsiteY9" fmla="*/ 765114 h 802660"/>
                <a:gd name="connsiteX10" fmla="*/ 1076525 w 1871332"/>
                <a:gd name="connsiteY10" fmla="*/ 783774 h 802660"/>
                <a:gd name="connsiteX11" fmla="*/ 656647 w 1871332"/>
                <a:gd name="connsiteY11" fmla="*/ 765110 h 802660"/>
                <a:gd name="connsiteX12" fmla="*/ 255431 w 1871332"/>
                <a:gd name="connsiteY12" fmla="*/ 793101 h 802660"/>
                <a:gd name="connsiteX13" fmla="*/ 30119 w 1871332"/>
                <a:gd name="connsiteY13" fmla="*/ 781594 h 802660"/>
                <a:gd name="connsiteX14" fmla="*/ 3504 w 1871332"/>
                <a:gd name="connsiteY14" fmla="*/ 569171 h 802660"/>
                <a:gd name="connsiteX15" fmla="*/ 40827 w 1871332"/>
                <a:gd name="connsiteY15" fmla="*/ 261258 h 802660"/>
                <a:gd name="connsiteX16" fmla="*/ 30119 w 1871332"/>
                <a:gd name="connsiteY16" fmla="*/ 61594 h 802660"/>
                <a:gd name="connsiteX0" fmla="*/ 30119 w 1871332"/>
                <a:gd name="connsiteY0" fmla="*/ 61594 h 802660"/>
                <a:gd name="connsiteX1" fmla="*/ 488696 w 1871332"/>
                <a:gd name="connsiteY1" fmla="*/ 27992 h 802660"/>
                <a:gd name="connsiteX2" fmla="*/ 899244 w 1871332"/>
                <a:gd name="connsiteY2" fmla="*/ 83976 h 802660"/>
                <a:gd name="connsiteX3" fmla="*/ 1235145 w 1871332"/>
                <a:gd name="connsiteY3" fmla="*/ 0 h 802660"/>
                <a:gd name="connsiteX4" fmla="*/ 1571047 w 1871332"/>
                <a:gd name="connsiteY4" fmla="*/ 55983 h 802660"/>
                <a:gd name="connsiteX5" fmla="*/ 1830119 w 1871332"/>
                <a:gd name="connsiteY5" fmla="*/ 61594 h 802660"/>
                <a:gd name="connsiteX6" fmla="*/ 1813644 w 1871332"/>
                <a:gd name="connsiteY6" fmla="*/ 251930 h 802660"/>
                <a:gd name="connsiteX7" fmla="*/ 1860297 w 1871332"/>
                <a:gd name="connsiteY7" fmla="*/ 578498 h 802660"/>
                <a:gd name="connsiteX8" fmla="*/ 1830119 w 1871332"/>
                <a:gd name="connsiteY8" fmla="*/ 781594 h 802660"/>
                <a:gd name="connsiteX9" fmla="*/ 1459080 w 1871332"/>
                <a:gd name="connsiteY9" fmla="*/ 765114 h 802660"/>
                <a:gd name="connsiteX10" fmla="*/ 1076525 w 1871332"/>
                <a:gd name="connsiteY10" fmla="*/ 783774 h 802660"/>
                <a:gd name="connsiteX11" fmla="*/ 656647 w 1871332"/>
                <a:gd name="connsiteY11" fmla="*/ 765110 h 802660"/>
                <a:gd name="connsiteX12" fmla="*/ 255431 w 1871332"/>
                <a:gd name="connsiteY12" fmla="*/ 793101 h 802660"/>
                <a:gd name="connsiteX13" fmla="*/ 30119 w 1871332"/>
                <a:gd name="connsiteY13" fmla="*/ 781594 h 802660"/>
                <a:gd name="connsiteX14" fmla="*/ 3504 w 1871332"/>
                <a:gd name="connsiteY14" fmla="*/ 569171 h 802660"/>
                <a:gd name="connsiteX15" fmla="*/ 40827 w 1871332"/>
                <a:gd name="connsiteY15" fmla="*/ 261258 h 802660"/>
                <a:gd name="connsiteX16" fmla="*/ 30119 w 1871332"/>
                <a:gd name="connsiteY16" fmla="*/ 61594 h 802660"/>
                <a:gd name="connsiteX0" fmla="*/ 30119 w 1871332"/>
                <a:gd name="connsiteY0" fmla="*/ 61594 h 802660"/>
                <a:gd name="connsiteX1" fmla="*/ 488696 w 1871332"/>
                <a:gd name="connsiteY1" fmla="*/ 27992 h 802660"/>
                <a:gd name="connsiteX2" fmla="*/ 899244 w 1871332"/>
                <a:gd name="connsiteY2" fmla="*/ 83976 h 802660"/>
                <a:gd name="connsiteX3" fmla="*/ 1235145 w 1871332"/>
                <a:gd name="connsiteY3" fmla="*/ 0 h 802660"/>
                <a:gd name="connsiteX4" fmla="*/ 1571047 w 1871332"/>
                <a:gd name="connsiteY4" fmla="*/ 55983 h 802660"/>
                <a:gd name="connsiteX5" fmla="*/ 1830119 w 1871332"/>
                <a:gd name="connsiteY5" fmla="*/ 61594 h 802660"/>
                <a:gd name="connsiteX6" fmla="*/ 1813644 w 1871332"/>
                <a:gd name="connsiteY6" fmla="*/ 251930 h 802660"/>
                <a:gd name="connsiteX7" fmla="*/ 1860297 w 1871332"/>
                <a:gd name="connsiteY7" fmla="*/ 578498 h 802660"/>
                <a:gd name="connsiteX8" fmla="*/ 1830119 w 1871332"/>
                <a:gd name="connsiteY8" fmla="*/ 781594 h 802660"/>
                <a:gd name="connsiteX9" fmla="*/ 1459080 w 1871332"/>
                <a:gd name="connsiteY9" fmla="*/ 765114 h 802660"/>
                <a:gd name="connsiteX10" fmla="*/ 1076525 w 1871332"/>
                <a:gd name="connsiteY10" fmla="*/ 783774 h 802660"/>
                <a:gd name="connsiteX11" fmla="*/ 656647 w 1871332"/>
                <a:gd name="connsiteY11" fmla="*/ 765110 h 802660"/>
                <a:gd name="connsiteX12" fmla="*/ 255431 w 1871332"/>
                <a:gd name="connsiteY12" fmla="*/ 793101 h 802660"/>
                <a:gd name="connsiteX13" fmla="*/ 30119 w 1871332"/>
                <a:gd name="connsiteY13" fmla="*/ 781594 h 802660"/>
                <a:gd name="connsiteX14" fmla="*/ 3504 w 1871332"/>
                <a:gd name="connsiteY14" fmla="*/ 569171 h 802660"/>
                <a:gd name="connsiteX15" fmla="*/ 40827 w 1871332"/>
                <a:gd name="connsiteY15" fmla="*/ 261258 h 802660"/>
                <a:gd name="connsiteX16" fmla="*/ 30119 w 1871332"/>
                <a:gd name="connsiteY16" fmla="*/ 61594 h 802660"/>
                <a:gd name="connsiteX0" fmla="*/ 30119 w 1871332"/>
                <a:gd name="connsiteY0" fmla="*/ 61594 h 802660"/>
                <a:gd name="connsiteX1" fmla="*/ 488696 w 1871332"/>
                <a:gd name="connsiteY1" fmla="*/ 27992 h 802660"/>
                <a:gd name="connsiteX2" fmla="*/ 899244 w 1871332"/>
                <a:gd name="connsiteY2" fmla="*/ 83976 h 802660"/>
                <a:gd name="connsiteX3" fmla="*/ 1235145 w 1871332"/>
                <a:gd name="connsiteY3" fmla="*/ 0 h 802660"/>
                <a:gd name="connsiteX4" fmla="*/ 1571047 w 1871332"/>
                <a:gd name="connsiteY4" fmla="*/ 55983 h 802660"/>
                <a:gd name="connsiteX5" fmla="*/ 1830119 w 1871332"/>
                <a:gd name="connsiteY5" fmla="*/ 61594 h 802660"/>
                <a:gd name="connsiteX6" fmla="*/ 1813644 w 1871332"/>
                <a:gd name="connsiteY6" fmla="*/ 251930 h 802660"/>
                <a:gd name="connsiteX7" fmla="*/ 1860297 w 1871332"/>
                <a:gd name="connsiteY7" fmla="*/ 578498 h 802660"/>
                <a:gd name="connsiteX8" fmla="*/ 1830119 w 1871332"/>
                <a:gd name="connsiteY8" fmla="*/ 781594 h 802660"/>
                <a:gd name="connsiteX9" fmla="*/ 1459080 w 1871332"/>
                <a:gd name="connsiteY9" fmla="*/ 765114 h 802660"/>
                <a:gd name="connsiteX10" fmla="*/ 1076525 w 1871332"/>
                <a:gd name="connsiteY10" fmla="*/ 783774 h 802660"/>
                <a:gd name="connsiteX11" fmla="*/ 656647 w 1871332"/>
                <a:gd name="connsiteY11" fmla="*/ 765110 h 802660"/>
                <a:gd name="connsiteX12" fmla="*/ 255431 w 1871332"/>
                <a:gd name="connsiteY12" fmla="*/ 793101 h 802660"/>
                <a:gd name="connsiteX13" fmla="*/ 30119 w 1871332"/>
                <a:gd name="connsiteY13" fmla="*/ 781594 h 802660"/>
                <a:gd name="connsiteX14" fmla="*/ 3504 w 1871332"/>
                <a:gd name="connsiteY14" fmla="*/ 569171 h 802660"/>
                <a:gd name="connsiteX15" fmla="*/ 40827 w 1871332"/>
                <a:gd name="connsiteY15" fmla="*/ 261258 h 802660"/>
                <a:gd name="connsiteX16" fmla="*/ 30119 w 1871332"/>
                <a:gd name="connsiteY16" fmla="*/ 61594 h 802660"/>
                <a:gd name="connsiteX0" fmla="*/ 30119 w 1871332"/>
                <a:gd name="connsiteY0" fmla="*/ 61594 h 802660"/>
                <a:gd name="connsiteX1" fmla="*/ 488696 w 1871332"/>
                <a:gd name="connsiteY1" fmla="*/ 27992 h 802660"/>
                <a:gd name="connsiteX2" fmla="*/ 899244 w 1871332"/>
                <a:gd name="connsiteY2" fmla="*/ 83976 h 802660"/>
                <a:gd name="connsiteX3" fmla="*/ 1235145 w 1871332"/>
                <a:gd name="connsiteY3" fmla="*/ 0 h 802660"/>
                <a:gd name="connsiteX4" fmla="*/ 1571047 w 1871332"/>
                <a:gd name="connsiteY4" fmla="*/ 55983 h 802660"/>
                <a:gd name="connsiteX5" fmla="*/ 1830119 w 1871332"/>
                <a:gd name="connsiteY5" fmla="*/ 61594 h 802660"/>
                <a:gd name="connsiteX6" fmla="*/ 1813644 w 1871332"/>
                <a:gd name="connsiteY6" fmla="*/ 251930 h 802660"/>
                <a:gd name="connsiteX7" fmla="*/ 1860297 w 1871332"/>
                <a:gd name="connsiteY7" fmla="*/ 578498 h 802660"/>
                <a:gd name="connsiteX8" fmla="*/ 1830119 w 1871332"/>
                <a:gd name="connsiteY8" fmla="*/ 781594 h 802660"/>
                <a:gd name="connsiteX9" fmla="*/ 1459080 w 1871332"/>
                <a:gd name="connsiteY9" fmla="*/ 765114 h 802660"/>
                <a:gd name="connsiteX10" fmla="*/ 1076525 w 1871332"/>
                <a:gd name="connsiteY10" fmla="*/ 783774 h 802660"/>
                <a:gd name="connsiteX11" fmla="*/ 656647 w 1871332"/>
                <a:gd name="connsiteY11" fmla="*/ 765110 h 802660"/>
                <a:gd name="connsiteX12" fmla="*/ 255431 w 1871332"/>
                <a:gd name="connsiteY12" fmla="*/ 793101 h 802660"/>
                <a:gd name="connsiteX13" fmla="*/ 30119 w 1871332"/>
                <a:gd name="connsiteY13" fmla="*/ 781594 h 802660"/>
                <a:gd name="connsiteX14" fmla="*/ 3504 w 1871332"/>
                <a:gd name="connsiteY14" fmla="*/ 569171 h 802660"/>
                <a:gd name="connsiteX15" fmla="*/ 40827 w 1871332"/>
                <a:gd name="connsiteY15" fmla="*/ 261258 h 802660"/>
                <a:gd name="connsiteX16" fmla="*/ 30119 w 1871332"/>
                <a:gd name="connsiteY16" fmla="*/ 61594 h 802660"/>
                <a:gd name="connsiteX0" fmla="*/ 30119 w 1871332"/>
                <a:gd name="connsiteY0" fmla="*/ 61898 h 802964"/>
                <a:gd name="connsiteX1" fmla="*/ 488696 w 1871332"/>
                <a:gd name="connsiteY1" fmla="*/ 28296 h 802964"/>
                <a:gd name="connsiteX2" fmla="*/ 899244 w 1871332"/>
                <a:gd name="connsiteY2" fmla="*/ 84280 h 802964"/>
                <a:gd name="connsiteX3" fmla="*/ 1235145 w 1871332"/>
                <a:gd name="connsiteY3" fmla="*/ 304 h 802964"/>
                <a:gd name="connsiteX4" fmla="*/ 1571047 w 1871332"/>
                <a:gd name="connsiteY4" fmla="*/ 56287 h 802964"/>
                <a:gd name="connsiteX5" fmla="*/ 1830119 w 1871332"/>
                <a:gd name="connsiteY5" fmla="*/ 61898 h 802964"/>
                <a:gd name="connsiteX6" fmla="*/ 1813644 w 1871332"/>
                <a:gd name="connsiteY6" fmla="*/ 252234 h 802964"/>
                <a:gd name="connsiteX7" fmla="*/ 1860297 w 1871332"/>
                <a:gd name="connsiteY7" fmla="*/ 578802 h 802964"/>
                <a:gd name="connsiteX8" fmla="*/ 1830119 w 1871332"/>
                <a:gd name="connsiteY8" fmla="*/ 781898 h 802964"/>
                <a:gd name="connsiteX9" fmla="*/ 1459080 w 1871332"/>
                <a:gd name="connsiteY9" fmla="*/ 765418 h 802964"/>
                <a:gd name="connsiteX10" fmla="*/ 1076525 w 1871332"/>
                <a:gd name="connsiteY10" fmla="*/ 784078 h 802964"/>
                <a:gd name="connsiteX11" fmla="*/ 656647 w 1871332"/>
                <a:gd name="connsiteY11" fmla="*/ 765414 h 802964"/>
                <a:gd name="connsiteX12" fmla="*/ 255431 w 1871332"/>
                <a:gd name="connsiteY12" fmla="*/ 793405 h 802964"/>
                <a:gd name="connsiteX13" fmla="*/ 30119 w 1871332"/>
                <a:gd name="connsiteY13" fmla="*/ 781898 h 802964"/>
                <a:gd name="connsiteX14" fmla="*/ 3504 w 1871332"/>
                <a:gd name="connsiteY14" fmla="*/ 569475 h 802964"/>
                <a:gd name="connsiteX15" fmla="*/ 40827 w 1871332"/>
                <a:gd name="connsiteY15" fmla="*/ 261562 h 802964"/>
                <a:gd name="connsiteX16" fmla="*/ 30119 w 1871332"/>
                <a:gd name="connsiteY16" fmla="*/ 61898 h 802964"/>
                <a:gd name="connsiteX0" fmla="*/ 30119 w 1871332"/>
                <a:gd name="connsiteY0" fmla="*/ 61898 h 802964"/>
                <a:gd name="connsiteX1" fmla="*/ 488696 w 1871332"/>
                <a:gd name="connsiteY1" fmla="*/ 28296 h 802964"/>
                <a:gd name="connsiteX2" fmla="*/ 899244 w 1871332"/>
                <a:gd name="connsiteY2" fmla="*/ 84280 h 802964"/>
                <a:gd name="connsiteX3" fmla="*/ 1235145 w 1871332"/>
                <a:gd name="connsiteY3" fmla="*/ 304 h 802964"/>
                <a:gd name="connsiteX4" fmla="*/ 1571047 w 1871332"/>
                <a:gd name="connsiteY4" fmla="*/ 56287 h 802964"/>
                <a:gd name="connsiteX5" fmla="*/ 1830119 w 1871332"/>
                <a:gd name="connsiteY5" fmla="*/ 61898 h 802964"/>
                <a:gd name="connsiteX6" fmla="*/ 1813644 w 1871332"/>
                <a:gd name="connsiteY6" fmla="*/ 252234 h 802964"/>
                <a:gd name="connsiteX7" fmla="*/ 1860297 w 1871332"/>
                <a:gd name="connsiteY7" fmla="*/ 578802 h 802964"/>
                <a:gd name="connsiteX8" fmla="*/ 1830119 w 1871332"/>
                <a:gd name="connsiteY8" fmla="*/ 781898 h 802964"/>
                <a:gd name="connsiteX9" fmla="*/ 1459080 w 1871332"/>
                <a:gd name="connsiteY9" fmla="*/ 765418 h 802964"/>
                <a:gd name="connsiteX10" fmla="*/ 1076525 w 1871332"/>
                <a:gd name="connsiteY10" fmla="*/ 784078 h 802964"/>
                <a:gd name="connsiteX11" fmla="*/ 656647 w 1871332"/>
                <a:gd name="connsiteY11" fmla="*/ 765414 h 802964"/>
                <a:gd name="connsiteX12" fmla="*/ 255431 w 1871332"/>
                <a:gd name="connsiteY12" fmla="*/ 793405 h 802964"/>
                <a:gd name="connsiteX13" fmla="*/ 30119 w 1871332"/>
                <a:gd name="connsiteY13" fmla="*/ 781898 h 802964"/>
                <a:gd name="connsiteX14" fmla="*/ 3504 w 1871332"/>
                <a:gd name="connsiteY14" fmla="*/ 569475 h 802964"/>
                <a:gd name="connsiteX15" fmla="*/ 40827 w 1871332"/>
                <a:gd name="connsiteY15" fmla="*/ 261562 h 802964"/>
                <a:gd name="connsiteX16" fmla="*/ 30119 w 1871332"/>
                <a:gd name="connsiteY16" fmla="*/ 61898 h 802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71332" h="802964">
                  <a:moveTo>
                    <a:pt x="30119" y="61898"/>
                  </a:moveTo>
                  <a:cubicBezTo>
                    <a:pt x="104764" y="23020"/>
                    <a:pt x="343842" y="24566"/>
                    <a:pt x="488696" y="28296"/>
                  </a:cubicBezTo>
                  <a:cubicBezTo>
                    <a:pt x="633550" y="32026"/>
                    <a:pt x="774836" y="88945"/>
                    <a:pt x="899244" y="84280"/>
                  </a:cubicBezTo>
                  <a:lnTo>
                    <a:pt x="1235145" y="304"/>
                  </a:lnTo>
                  <a:cubicBezTo>
                    <a:pt x="1347112" y="-4361"/>
                    <a:pt x="1471885" y="46021"/>
                    <a:pt x="1571047" y="56287"/>
                  </a:cubicBezTo>
                  <a:cubicBezTo>
                    <a:pt x="1670209" y="66553"/>
                    <a:pt x="1789686" y="29240"/>
                    <a:pt x="1830119" y="61898"/>
                  </a:cubicBezTo>
                  <a:cubicBezTo>
                    <a:pt x="1870552" y="94556"/>
                    <a:pt x="1808614" y="166083"/>
                    <a:pt x="1813644" y="252234"/>
                  </a:cubicBezTo>
                  <a:cubicBezTo>
                    <a:pt x="1818674" y="338385"/>
                    <a:pt x="1857551" y="490525"/>
                    <a:pt x="1860297" y="578802"/>
                  </a:cubicBezTo>
                  <a:cubicBezTo>
                    <a:pt x="1863043" y="667079"/>
                    <a:pt x="1896988" y="750795"/>
                    <a:pt x="1830119" y="781898"/>
                  </a:cubicBezTo>
                  <a:cubicBezTo>
                    <a:pt x="1763250" y="813001"/>
                    <a:pt x="1584679" y="765055"/>
                    <a:pt x="1459080" y="765418"/>
                  </a:cubicBezTo>
                  <a:cubicBezTo>
                    <a:pt x="1333481" y="765781"/>
                    <a:pt x="1210264" y="784079"/>
                    <a:pt x="1076525" y="784078"/>
                  </a:cubicBezTo>
                  <a:cubicBezTo>
                    <a:pt x="942786" y="784077"/>
                    <a:pt x="793496" y="763860"/>
                    <a:pt x="656647" y="765414"/>
                  </a:cubicBezTo>
                  <a:cubicBezTo>
                    <a:pt x="519798" y="766968"/>
                    <a:pt x="359852" y="790658"/>
                    <a:pt x="255431" y="793405"/>
                  </a:cubicBezTo>
                  <a:cubicBezTo>
                    <a:pt x="151010" y="796152"/>
                    <a:pt x="72107" y="819220"/>
                    <a:pt x="30119" y="781898"/>
                  </a:cubicBezTo>
                  <a:cubicBezTo>
                    <a:pt x="-11869" y="744576"/>
                    <a:pt x="1719" y="656198"/>
                    <a:pt x="3504" y="569475"/>
                  </a:cubicBezTo>
                  <a:cubicBezTo>
                    <a:pt x="5289" y="482752"/>
                    <a:pt x="36391" y="346158"/>
                    <a:pt x="40827" y="261562"/>
                  </a:cubicBezTo>
                  <a:cubicBezTo>
                    <a:pt x="45263" y="176966"/>
                    <a:pt x="-44526" y="100776"/>
                    <a:pt x="30119" y="61898"/>
                  </a:cubicBezTo>
                  <a:close/>
                </a:path>
              </a:pathLst>
            </a:cu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73488" name="直線矢印コネクタ 873487">
              <a:extLst>
                <a:ext uri="{FF2B5EF4-FFF2-40B4-BE49-F238E27FC236}">
                  <a16:creationId xmlns:a16="http://schemas.microsoft.com/office/drawing/2014/main" id="{010A9699-EFB3-EA2F-ED5A-3695D34CC5C2}"/>
                </a:ext>
              </a:extLst>
            </p:cNvPr>
            <p:cNvCxnSpPr>
              <a:cxnSpLocks/>
            </p:cNvCxnSpPr>
            <p:nvPr/>
          </p:nvCxnSpPr>
          <p:spPr bwMode="auto">
            <a:xfrm>
              <a:off x="3806890" y="5484469"/>
              <a:ext cx="5178490" cy="0"/>
            </a:xfrm>
            <a:prstGeom prst="straightConnector1">
              <a:avLst/>
            </a:prstGeom>
            <a:noFill/>
            <a:ln w="19050" cap="flat" cmpd="sng" algn="ctr">
              <a:solidFill>
                <a:schemeClr val="tx2">
                  <a:lumMod val="75000"/>
                  <a:lumOff val="25000"/>
                </a:schemeClr>
              </a:solidFill>
              <a:prstDash val="solid"/>
              <a:round/>
              <a:headEnd type="none" w="med" len="med"/>
              <a:tailEnd type="none" w="med" len="med"/>
            </a:ln>
            <a:effectLst/>
          </p:spPr>
        </p:cxnSp>
        <p:cxnSp>
          <p:nvCxnSpPr>
            <p:cNvPr id="873490" name="直線矢印コネクタ 873489">
              <a:extLst>
                <a:ext uri="{FF2B5EF4-FFF2-40B4-BE49-F238E27FC236}">
                  <a16:creationId xmlns:a16="http://schemas.microsoft.com/office/drawing/2014/main" id="{837CBD2B-9BD7-9C96-7AED-8053B2E0BBF9}"/>
                </a:ext>
              </a:extLst>
            </p:cNvPr>
            <p:cNvCxnSpPr>
              <a:cxnSpLocks/>
            </p:cNvCxnSpPr>
            <p:nvPr/>
          </p:nvCxnSpPr>
          <p:spPr bwMode="auto">
            <a:xfrm flipV="1">
              <a:off x="4389266" y="3566510"/>
              <a:ext cx="0" cy="2520000"/>
            </a:xfrm>
            <a:prstGeom prst="straightConnector1">
              <a:avLst/>
            </a:prstGeom>
            <a:noFill/>
            <a:ln w="19050" cap="flat" cmpd="sng" algn="ctr">
              <a:solidFill>
                <a:schemeClr val="tx2">
                  <a:lumMod val="75000"/>
                  <a:lumOff val="25000"/>
                </a:schemeClr>
              </a:solidFill>
              <a:prstDash val="solid"/>
              <a:round/>
              <a:headEnd type="none" w="med" len="med"/>
              <a:tailEnd type="none" w="med" len="med"/>
            </a:ln>
            <a:effectLst/>
          </p:spPr>
        </p:cxnSp>
        <p:cxnSp>
          <p:nvCxnSpPr>
            <p:cNvPr id="873494" name="直線矢印コネクタ 873493">
              <a:extLst>
                <a:ext uri="{FF2B5EF4-FFF2-40B4-BE49-F238E27FC236}">
                  <a16:creationId xmlns:a16="http://schemas.microsoft.com/office/drawing/2014/main" id="{D8F9248A-222F-81D3-8884-AC78838EB1C8}"/>
                </a:ext>
              </a:extLst>
            </p:cNvPr>
            <p:cNvCxnSpPr>
              <a:cxnSpLocks/>
            </p:cNvCxnSpPr>
            <p:nvPr/>
          </p:nvCxnSpPr>
          <p:spPr bwMode="auto">
            <a:xfrm flipV="1">
              <a:off x="8631044" y="3566510"/>
              <a:ext cx="0" cy="2520000"/>
            </a:xfrm>
            <a:prstGeom prst="straightConnector1">
              <a:avLst/>
            </a:prstGeom>
            <a:noFill/>
            <a:ln w="19050" cap="flat" cmpd="sng" algn="ctr">
              <a:solidFill>
                <a:schemeClr val="tx2">
                  <a:lumMod val="75000"/>
                  <a:lumOff val="25000"/>
                </a:schemeClr>
              </a:solidFill>
              <a:prstDash val="solid"/>
              <a:round/>
              <a:headEnd type="none" w="med" len="med"/>
              <a:tailEnd type="none" w="med" len="med"/>
            </a:ln>
            <a:effectLst/>
          </p:spPr>
        </p:cxnSp>
        <p:grpSp>
          <p:nvGrpSpPr>
            <p:cNvPr id="873499" name="グループ化 873498">
              <a:extLst>
                <a:ext uri="{FF2B5EF4-FFF2-40B4-BE49-F238E27FC236}">
                  <a16:creationId xmlns:a16="http://schemas.microsoft.com/office/drawing/2014/main" id="{ACC4F77B-2B7A-E67B-BBD3-8F569AE6B920}"/>
                </a:ext>
              </a:extLst>
            </p:cNvPr>
            <p:cNvGrpSpPr/>
            <p:nvPr/>
          </p:nvGrpSpPr>
          <p:grpSpPr>
            <a:xfrm>
              <a:off x="6527190" y="5493275"/>
              <a:ext cx="252000" cy="432289"/>
              <a:chOff x="6137893" y="2699342"/>
              <a:chExt cx="252000" cy="432289"/>
            </a:xfrm>
          </p:grpSpPr>
          <p:grpSp>
            <p:nvGrpSpPr>
              <p:cNvPr id="873500" name="グループ化 873499">
                <a:extLst>
                  <a:ext uri="{FF2B5EF4-FFF2-40B4-BE49-F238E27FC236}">
                    <a16:creationId xmlns:a16="http://schemas.microsoft.com/office/drawing/2014/main" id="{C06179EA-B2DF-C6B8-7C42-4C6D74E805F8}"/>
                  </a:ext>
                </a:extLst>
              </p:cNvPr>
              <p:cNvGrpSpPr/>
              <p:nvPr/>
            </p:nvGrpSpPr>
            <p:grpSpPr>
              <a:xfrm flipH="1">
                <a:off x="6177903" y="2699342"/>
                <a:ext cx="144000" cy="392277"/>
                <a:chOff x="2603776" y="4845450"/>
                <a:chExt cx="144000" cy="392277"/>
              </a:xfrm>
            </p:grpSpPr>
            <p:sp>
              <p:nvSpPr>
                <p:cNvPr id="873502" name="二等辺三角形 873501">
                  <a:extLst>
                    <a:ext uri="{FF2B5EF4-FFF2-40B4-BE49-F238E27FC236}">
                      <a16:creationId xmlns:a16="http://schemas.microsoft.com/office/drawing/2014/main" id="{B3F32FA1-6C2D-7591-71CD-E0AB8506C7F5}"/>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73503" name="直線コネクタ 873502">
                  <a:extLst>
                    <a:ext uri="{FF2B5EF4-FFF2-40B4-BE49-F238E27FC236}">
                      <a16:creationId xmlns:a16="http://schemas.microsoft.com/office/drawing/2014/main" id="{1E7302A1-4749-6FB2-7A24-E62B734393D8}"/>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873501" name="正方形/長方形 873500">
                <a:extLst>
                  <a:ext uri="{FF2B5EF4-FFF2-40B4-BE49-F238E27FC236}">
                    <a16:creationId xmlns:a16="http://schemas.microsoft.com/office/drawing/2014/main" id="{17BFFA2D-8271-F38C-C65C-E445E21EF585}"/>
                  </a:ext>
                </a:extLst>
              </p:cNvPr>
              <p:cNvSpPr>
                <a:spLocks noChangeAspect="1"/>
              </p:cNvSpPr>
              <p:nvPr/>
            </p:nvSpPr>
            <p:spPr bwMode="auto">
              <a:xfrm>
                <a:off x="6137893" y="2879631"/>
                <a:ext cx="252000" cy="252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873504" name="グループ化 873503">
              <a:extLst>
                <a:ext uri="{FF2B5EF4-FFF2-40B4-BE49-F238E27FC236}">
                  <a16:creationId xmlns:a16="http://schemas.microsoft.com/office/drawing/2014/main" id="{55C49394-2D9D-27B9-A89F-75F7DF1D6AA2}"/>
                </a:ext>
              </a:extLst>
            </p:cNvPr>
            <p:cNvGrpSpPr/>
            <p:nvPr/>
          </p:nvGrpSpPr>
          <p:grpSpPr>
            <a:xfrm>
              <a:off x="3899167" y="3705956"/>
              <a:ext cx="484137" cy="252000"/>
              <a:chOff x="4151705" y="1043466"/>
              <a:chExt cx="484137" cy="252000"/>
            </a:xfrm>
          </p:grpSpPr>
          <p:grpSp>
            <p:nvGrpSpPr>
              <p:cNvPr id="873505" name="グループ化 873504">
                <a:extLst>
                  <a:ext uri="{FF2B5EF4-FFF2-40B4-BE49-F238E27FC236}">
                    <a16:creationId xmlns:a16="http://schemas.microsoft.com/office/drawing/2014/main" id="{16B61ECF-6DC6-0783-67ED-624D6D094183}"/>
                  </a:ext>
                </a:extLst>
              </p:cNvPr>
              <p:cNvGrpSpPr/>
              <p:nvPr/>
            </p:nvGrpSpPr>
            <p:grpSpPr>
              <a:xfrm rot="5400000" flipH="1">
                <a:off x="4367704" y="973327"/>
                <a:ext cx="144000" cy="392277"/>
                <a:chOff x="2603776" y="4845450"/>
                <a:chExt cx="144000" cy="392277"/>
              </a:xfrm>
            </p:grpSpPr>
            <p:sp>
              <p:nvSpPr>
                <p:cNvPr id="873507" name="二等辺三角形 873506">
                  <a:extLst>
                    <a:ext uri="{FF2B5EF4-FFF2-40B4-BE49-F238E27FC236}">
                      <a16:creationId xmlns:a16="http://schemas.microsoft.com/office/drawing/2014/main" id="{52FB0220-C6F5-9784-04E8-16C3377E40B5}"/>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73508" name="直線コネクタ 873507">
                  <a:extLst>
                    <a:ext uri="{FF2B5EF4-FFF2-40B4-BE49-F238E27FC236}">
                      <a16:creationId xmlns:a16="http://schemas.microsoft.com/office/drawing/2014/main" id="{6EE232D6-CB5C-6EE9-9A77-A79E059A74D1}"/>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873506" name="正方形/長方形 873505">
                <a:extLst>
                  <a:ext uri="{FF2B5EF4-FFF2-40B4-BE49-F238E27FC236}">
                    <a16:creationId xmlns:a16="http://schemas.microsoft.com/office/drawing/2014/main" id="{90E1B7C9-654C-6074-C5AE-DA7AF1B5652E}"/>
                  </a:ext>
                </a:extLst>
              </p:cNvPr>
              <p:cNvSpPr>
                <a:spLocks noChangeAspect="1"/>
              </p:cNvSpPr>
              <p:nvPr/>
            </p:nvSpPr>
            <p:spPr bwMode="auto">
              <a:xfrm>
                <a:off x="4151705" y="104346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873509" name="グループ化 873508">
              <a:extLst>
                <a:ext uri="{FF2B5EF4-FFF2-40B4-BE49-F238E27FC236}">
                  <a16:creationId xmlns:a16="http://schemas.microsoft.com/office/drawing/2014/main" id="{B1940890-6722-45DC-A662-F02AC8320F60}"/>
                </a:ext>
              </a:extLst>
            </p:cNvPr>
            <p:cNvGrpSpPr/>
            <p:nvPr/>
          </p:nvGrpSpPr>
          <p:grpSpPr>
            <a:xfrm>
              <a:off x="8180436" y="5617393"/>
              <a:ext cx="444646" cy="252000"/>
              <a:chOff x="6851014" y="2465953"/>
              <a:chExt cx="444646" cy="252000"/>
            </a:xfrm>
          </p:grpSpPr>
          <p:grpSp>
            <p:nvGrpSpPr>
              <p:cNvPr id="873510" name="グループ化 873509">
                <a:extLst>
                  <a:ext uri="{FF2B5EF4-FFF2-40B4-BE49-F238E27FC236}">
                    <a16:creationId xmlns:a16="http://schemas.microsoft.com/office/drawing/2014/main" id="{6F5CE3A6-E312-CBD2-602F-29579CD83E46}"/>
                  </a:ext>
                </a:extLst>
              </p:cNvPr>
              <p:cNvGrpSpPr/>
              <p:nvPr/>
            </p:nvGrpSpPr>
            <p:grpSpPr>
              <a:xfrm rot="5400000" flipH="1">
                <a:off x="7027522" y="2395814"/>
                <a:ext cx="144000" cy="392277"/>
                <a:chOff x="2603776" y="4845450"/>
                <a:chExt cx="144000" cy="392277"/>
              </a:xfrm>
            </p:grpSpPr>
            <p:sp>
              <p:nvSpPr>
                <p:cNvPr id="873512" name="二等辺三角形 873511">
                  <a:extLst>
                    <a:ext uri="{FF2B5EF4-FFF2-40B4-BE49-F238E27FC236}">
                      <a16:creationId xmlns:a16="http://schemas.microsoft.com/office/drawing/2014/main" id="{A764A309-6BFE-3E1A-6EDE-A64E556BFCFD}"/>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73513" name="直線コネクタ 873512">
                  <a:extLst>
                    <a:ext uri="{FF2B5EF4-FFF2-40B4-BE49-F238E27FC236}">
                      <a16:creationId xmlns:a16="http://schemas.microsoft.com/office/drawing/2014/main" id="{5C953734-715B-1172-70B6-4170EB31AC04}"/>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873511" name="正方形/長方形 873510">
                <a:extLst>
                  <a:ext uri="{FF2B5EF4-FFF2-40B4-BE49-F238E27FC236}">
                    <a16:creationId xmlns:a16="http://schemas.microsoft.com/office/drawing/2014/main" id="{95D1988F-AAC2-F1FC-2CB7-BA94F15CB8EA}"/>
                  </a:ext>
                </a:extLst>
              </p:cNvPr>
              <p:cNvSpPr>
                <a:spLocks noChangeAspect="1"/>
              </p:cNvSpPr>
              <p:nvPr/>
            </p:nvSpPr>
            <p:spPr bwMode="auto">
              <a:xfrm>
                <a:off x="6851014" y="246595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873515" name="円弧 873514">
              <a:extLst>
                <a:ext uri="{FF2B5EF4-FFF2-40B4-BE49-F238E27FC236}">
                  <a16:creationId xmlns:a16="http://schemas.microsoft.com/office/drawing/2014/main" id="{9FB87FC5-3CE1-C1F6-C8D7-36CBE7DA746B}"/>
                </a:ext>
              </a:extLst>
            </p:cNvPr>
            <p:cNvSpPr/>
            <p:nvPr/>
          </p:nvSpPr>
          <p:spPr bwMode="auto">
            <a:xfrm rot="10800000">
              <a:off x="3964723" y="5061066"/>
              <a:ext cx="849086" cy="849086"/>
            </a:xfrm>
            <a:prstGeom prst="arc">
              <a:avLst/>
            </a:prstGeom>
            <a:noFill/>
            <a:ln w="12700" cap="flat" cmpd="sng" algn="ctr">
              <a:solidFill>
                <a:schemeClr val="tx1"/>
              </a:solidFill>
              <a:prstDash val="solid"/>
              <a:round/>
              <a:headEnd type="arrow" w="med" len="lg"/>
              <a:tailEnd type="arrow" w="med" len="lg"/>
            </a:ln>
            <a:effectLst/>
          </p:spPr>
          <p:txBody>
            <a:bodyPr rtlCol="0" anchor="ctr"/>
            <a:lstStyle/>
            <a:p>
              <a:pPr algn="ctr"/>
              <a:endParaRPr kumimoji="1" lang="ja-JP" altLang="en-US"/>
            </a:p>
          </p:txBody>
        </p:sp>
        <p:cxnSp>
          <p:nvCxnSpPr>
            <p:cNvPr id="873516" name="直線コネクタ 873515">
              <a:extLst>
                <a:ext uri="{FF2B5EF4-FFF2-40B4-BE49-F238E27FC236}">
                  <a16:creationId xmlns:a16="http://schemas.microsoft.com/office/drawing/2014/main" id="{F5EE4580-6545-E44B-F661-DD7A1801A30A}"/>
                </a:ext>
              </a:extLst>
            </p:cNvPr>
            <p:cNvCxnSpPr>
              <a:cxnSpLocks/>
            </p:cNvCxnSpPr>
            <p:nvPr/>
          </p:nvCxnSpPr>
          <p:spPr bwMode="auto">
            <a:xfrm flipH="1">
              <a:off x="5083767" y="4696464"/>
              <a:ext cx="864000" cy="0"/>
            </a:xfrm>
            <a:prstGeom prst="line">
              <a:avLst/>
            </a:prstGeom>
            <a:noFill/>
            <a:ln w="12700" cap="flat" cmpd="sng" algn="ctr">
              <a:solidFill>
                <a:schemeClr val="tx1"/>
              </a:solidFill>
              <a:prstDash val="lgDashDot"/>
              <a:round/>
              <a:headEnd type="none" w="sm" len="lg"/>
              <a:tailEnd type="none" w="sm" len="lg"/>
            </a:ln>
            <a:effectLst/>
          </p:spPr>
        </p:cxnSp>
        <p:cxnSp>
          <p:nvCxnSpPr>
            <p:cNvPr id="873518" name="直線コネクタ 873517">
              <a:extLst>
                <a:ext uri="{FF2B5EF4-FFF2-40B4-BE49-F238E27FC236}">
                  <a16:creationId xmlns:a16="http://schemas.microsoft.com/office/drawing/2014/main" id="{497A1425-8086-FB6F-4015-75702F9496E8}"/>
                </a:ext>
              </a:extLst>
            </p:cNvPr>
            <p:cNvCxnSpPr>
              <a:cxnSpLocks/>
            </p:cNvCxnSpPr>
            <p:nvPr/>
          </p:nvCxnSpPr>
          <p:spPr bwMode="auto">
            <a:xfrm>
              <a:off x="5522428" y="4266171"/>
              <a:ext cx="0" cy="864000"/>
            </a:xfrm>
            <a:prstGeom prst="line">
              <a:avLst/>
            </a:prstGeom>
            <a:noFill/>
            <a:ln w="12700" cap="flat" cmpd="sng" algn="ctr">
              <a:solidFill>
                <a:schemeClr val="tx1"/>
              </a:solidFill>
              <a:prstDash val="lgDashDot"/>
              <a:round/>
              <a:headEnd type="none" w="sm" len="lg"/>
              <a:tailEnd type="none" w="sm" len="lg"/>
            </a:ln>
            <a:effectLst/>
          </p:spPr>
        </p:cxnSp>
        <p:sp>
          <p:nvSpPr>
            <p:cNvPr id="873528" name="テキスト ボックス 873527">
              <a:extLst>
                <a:ext uri="{FF2B5EF4-FFF2-40B4-BE49-F238E27FC236}">
                  <a16:creationId xmlns:a16="http://schemas.microsoft.com/office/drawing/2014/main" id="{4D9962DB-F482-C2EA-0EB2-3BD3C4BDE7E0}"/>
                </a:ext>
              </a:extLst>
            </p:cNvPr>
            <p:cNvSpPr txBox="1"/>
            <p:nvPr/>
          </p:nvSpPr>
          <p:spPr>
            <a:xfrm>
              <a:off x="3741766" y="5716453"/>
              <a:ext cx="405523" cy="318924"/>
            </a:xfrm>
            <a:prstGeom prst="rect">
              <a:avLst/>
            </a:prstGeom>
            <a:noFill/>
          </p:spPr>
          <p:txBody>
            <a:bodyPr wrap="square" lIns="36000" tIns="36000" rIns="36000" bIns="36000" rtlCol="0">
              <a:spAutoFit/>
            </a:bodyPr>
            <a:lstStyle/>
            <a:p>
              <a:r>
                <a:rPr kumimoji="1" lang="en-US" altLang="ja-JP" sz="1600" dirty="0">
                  <a:latin typeface="+mj-lt"/>
                  <a:ea typeface="+mj-ea"/>
                </a:rPr>
                <a:t>90º</a:t>
              </a:r>
              <a:endParaRPr kumimoji="1" lang="ja-JP" altLang="en-US" sz="1600" dirty="0">
                <a:latin typeface="+mj-lt"/>
                <a:ea typeface="+mj-ea"/>
              </a:endParaRPr>
            </a:p>
          </p:txBody>
        </p:sp>
      </p:grpSp>
      <p:sp>
        <p:nvSpPr>
          <p:cNvPr id="32" name="テキスト ボックス 31">
            <a:extLst>
              <a:ext uri="{FF2B5EF4-FFF2-40B4-BE49-F238E27FC236}">
                <a16:creationId xmlns:a16="http://schemas.microsoft.com/office/drawing/2014/main" id="{805B9644-8721-A4E4-8C3F-12DA03392952}"/>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34081722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9B836B1-00F9-3F70-03CD-EFF61A9DD0AE}"/>
              </a:ext>
            </a:extLst>
          </p:cNvPr>
          <p:cNvSpPr>
            <a:spLocks noGrp="1"/>
          </p:cNvSpPr>
          <p:nvPr>
            <p:ph type="title"/>
          </p:nvPr>
        </p:nvSpPr>
        <p:spPr/>
        <p:txBody>
          <a:bodyPr/>
          <a:lstStyle/>
          <a:p>
            <a:r>
              <a:rPr lang="ja-JP" altLang="en-US" dirty="0"/>
              <a:t>メモ作画：真直度</a:t>
            </a:r>
          </a:p>
        </p:txBody>
      </p:sp>
      <p:sp>
        <p:nvSpPr>
          <p:cNvPr id="4" name="日付プレースホルダー 3">
            <a:extLst>
              <a:ext uri="{FF2B5EF4-FFF2-40B4-BE49-F238E27FC236}">
                <a16:creationId xmlns:a16="http://schemas.microsoft.com/office/drawing/2014/main" id="{EF6B26AB-311C-50D4-0847-0801CCE28CAA}"/>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B9682FDE-D913-18AB-7340-ED7272B4649D}"/>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B8531A22-C9A3-1B58-8330-CF0756E0D49A}"/>
              </a:ext>
            </a:extLst>
          </p:cNvPr>
          <p:cNvSpPr>
            <a:spLocks noGrp="1"/>
          </p:cNvSpPr>
          <p:nvPr>
            <p:ph type="sldNum" sz="quarter" idx="12"/>
          </p:nvPr>
        </p:nvSpPr>
        <p:spPr/>
        <p:txBody>
          <a:bodyPr/>
          <a:lstStyle/>
          <a:p>
            <a:pPr>
              <a:defRPr/>
            </a:pPr>
            <a:fld id="{3B27AA76-F2AF-42F9-A7BC-8CF9816996DD}" type="slidenum">
              <a:rPr lang="en-US" altLang="ja-JP" smtClean="0"/>
              <a:pPr>
                <a:defRPr/>
              </a:pPr>
              <a:t>44</a:t>
            </a:fld>
            <a:endParaRPr lang="en-US" altLang="ja-JP"/>
          </a:p>
        </p:txBody>
      </p:sp>
      <p:sp>
        <p:nvSpPr>
          <p:cNvPr id="17" name="正方形/長方形 16">
            <a:extLst>
              <a:ext uri="{FF2B5EF4-FFF2-40B4-BE49-F238E27FC236}">
                <a16:creationId xmlns:a16="http://schemas.microsoft.com/office/drawing/2014/main" id="{3569403B-3029-775D-CF97-98465FDFF512}"/>
              </a:ext>
            </a:extLst>
          </p:cNvPr>
          <p:cNvSpPr/>
          <p:nvPr/>
        </p:nvSpPr>
        <p:spPr bwMode="auto">
          <a:xfrm rot="16200000">
            <a:off x="997749" y="3678019"/>
            <a:ext cx="720000" cy="144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8" name="直線コネクタ 17">
            <a:extLst>
              <a:ext uri="{FF2B5EF4-FFF2-40B4-BE49-F238E27FC236}">
                <a16:creationId xmlns:a16="http://schemas.microsoft.com/office/drawing/2014/main" id="{F3C561E1-BD1B-FC33-0A88-B4D29E23485D}"/>
              </a:ext>
            </a:extLst>
          </p:cNvPr>
          <p:cNvCxnSpPr>
            <a:cxnSpLocks/>
          </p:cNvCxnSpPr>
          <p:nvPr/>
        </p:nvCxnSpPr>
        <p:spPr bwMode="auto">
          <a:xfrm>
            <a:off x="501301" y="4398018"/>
            <a:ext cx="1712894" cy="3"/>
          </a:xfrm>
          <a:prstGeom prst="line">
            <a:avLst/>
          </a:prstGeom>
          <a:noFill/>
          <a:ln w="12700" cap="flat" cmpd="sng" algn="ctr">
            <a:solidFill>
              <a:schemeClr val="tx1"/>
            </a:solidFill>
            <a:prstDash val="lgDashDot"/>
            <a:round/>
            <a:headEnd type="none" w="lg" len="lg"/>
            <a:tailEnd type="none" w="lg" len="lg"/>
          </a:ln>
          <a:effectLst/>
        </p:spPr>
      </p:cxnSp>
      <p:cxnSp>
        <p:nvCxnSpPr>
          <p:cNvPr id="19" name="直線コネクタ 18">
            <a:extLst>
              <a:ext uri="{FF2B5EF4-FFF2-40B4-BE49-F238E27FC236}">
                <a16:creationId xmlns:a16="http://schemas.microsoft.com/office/drawing/2014/main" id="{D8A31A81-40F3-CE20-7B1B-88BCE6B0FCF5}"/>
              </a:ext>
            </a:extLst>
          </p:cNvPr>
          <p:cNvCxnSpPr/>
          <p:nvPr/>
        </p:nvCxnSpPr>
        <p:spPr bwMode="auto">
          <a:xfrm rot="16200000">
            <a:off x="2196986" y="3875298"/>
            <a:ext cx="324000" cy="0"/>
          </a:xfrm>
          <a:prstGeom prst="line">
            <a:avLst/>
          </a:prstGeom>
          <a:noFill/>
          <a:ln w="12700" cap="flat" cmpd="sng" algn="ctr">
            <a:solidFill>
              <a:schemeClr val="tx1"/>
            </a:solidFill>
            <a:prstDash val="solid"/>
            <a:round/>
            <a:headEnd type="arrow" w="sm" len="lg"/>
            <a:tailEnd type="none" w="sm" len="lg"/>
          </a:ln>
          <a:effectLst/>
        </p:spPr>
      </p:cxnSp>
      <p:sp>
        <p:nvSpPr>
          <p:cNvPr id="20" name="正方形/長方形 19">
            <a:extLst>
              <a:ext uri="{FF2B5EF4-FFF2-40B4-BE49-F238E27FC236}">
                <a16:creationId xmlns:a16="http://schemas.microsoft.com/office/drawing/2014/main" id="{1D86E114-FBCC-3096-595E-9AA03335DB38}"/>
              </a:ext>
            </a:extLst>
          </p:cNvPr>
          <p:cNvSpPr>
            <a:spLocks noChangeAspect="1"/>
          </p:cNvSpPr>
          <p:nvPr/>
        </p:nvSpPr>
        <p:spPr bwMode="auto">
          <a:xfrm>
            <a:off x="2520960" y="358239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 name="正方形/長方形 20">
            <a:extLst>
              <a:ext uri="{FF2B5EF4-FFF2-40B4-BE49-F238E27FC236}">
                <a16:creationId xmlns:a16="http://schemas.microsoft.com/office/drawing/2014/main" id="{6A3E186F-4BBA-7E48-A37E-AEB91BB6B1EB}"/>
              </a:ext>
            </a:extLst>
          </p:cNvPr>
          <p:cNvSpPr>
            <a:spLocks/>
          </p:cNvSpPr>
          <p:nvPr/>
        </p:nvSpPr>
        <p:spPr bwMode="auto">
          <a:xfrm>
            <a:off x="2772960" y="3582396"/>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22" name="直線コネクタ 21">
            <a:extLst>
              <a:ext uri="{FF2B5EF4-FFF2-40B4-BE49-F238E27FC236}">
                <a16:creationId xmlns:a16="http://schemas.microsoft.com/office/drawing/2014/main" id="{ACA42851-5401-1A23-F64C-93DD7756FB65}"/>
              </a:ext>
            </a:extLst>
          </p:cNvPr>
          <p:cNvCxnSpPr/>
          <p:nvPr/>
        </p:nvCxnSpPr>
        <p:spPr bwMode="auto">
          <a:xfrm flipV="1">
            <a:off x="2353399" y="3708396"/>
            <a:ext cx="180000" cy="0"/>
          </a:xfrm>
          <a:prstGeom prst="line">
            <a:avLst/>
          </a:prstGeom>
          <a:noFill/>
          <a:ln w="12700" cap="flat" cmpd="sng" algn="ctr">
            <a:solidFill>
              <a:schemeClr val="tx1"/>
            </a:solidFill>
            <a:prstDash val="solid"/>
            <a:round/>
            <a:headEnd type="none" w="lg" len="lg"/>
            <a:tailEnd type="none" w="lg" len="lg"/>
          </a:ln>
          <a:effectLst/>
        </p:spPr>
      </p:cxnSp>
      <p:cxnSp>
        <p:nvCxnSpPr>
          <p:cNvPr id="23" name="直線コネクタ 22">
            <a:extLst>
              <a:ext uri="{FF2B5EF4-FFF2-40B4-BE49-F238E27FC236}">
                <a16:creationId xmlns:a16="http://schemas.microsoft.com/office/drawing/2014/main" id="{81F30651-B850-967C-F2CA-06DE66762A09}"/>
              </a:ext>
            </a:extLst>
          </p:cNvPr>
          <p:cNvCxnSpPr/>
          <p:nvPr/>
        </p:nvCxnSpPr>
        <p:spPr bwMode="auto">
          <a:xfrm>
            <a:off x="2553426" y="3707565"/>
            <a:ext cx="173693" cy="0"/>
          </a:xfrm>
          <a:prstGeom prst="line">
            <a:avLst/>
          </a:prstGeom>
          <a:noFill/>
          <a:ln w="19050" cap="flat" cmpd="sng" algn="ctr">
            <a:solidFill>
              <a:schemeClr val="tx1"/>
            </a:solidFill>
            <a:prstDash val="solid"/>
            <a:round/>
            <a:headEnd type="none" w="lg" len="lg"/>
            <a:tailEnd type="none" w="lg" len="lg"/>
          </a:ln>
          <a:effectLst/>
        </p:spPr>
      </p:cxnSp>
      <p:sp>
        <p:nvSpPr>
          <p:cNvPr id="24" name="楕円 23">
            <a:extLst>
              <a:ext uri="{FF2B5EF4-FFF2-40B4-BE49-F238E27FC236}">
                <a16:creationId xmlns:a16="http://schemas.microsoft.com/office/drawing/2014/main" id="{61926FC7-44A2-EC68-5313-907769E526B8}"/>
              </a:ext>
            </a:extLst>
          </p:cNvPr>
          <p:cNvSpPr/>
          <p:nvPr/>
        </p:nvSpPr>
        <p:spPr bwMode="auto">
          <a:xfrm>
            <a:off x="2606745" y="4040105"/>
            <a:ext cx="720000" cy="72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5" name="直線コネクタ 24">
            <a:extLst>
              <a:ext uri="{FF2B5EF4-FFF2-40B4-BE49-F238E27FC236}">
                <a16:creationId xmlns:a16="http://schemas.microsoft.com/office/drawing/2014/main" id="{F7F32749-7775-A34A-396B-05BEC253DFDC}"/>
              </a:ext>
            </a:extLst>
          </p:cNvPr>
          <p:cNvCxnSpPr>
            <a:cxnSpLocks/>
          </p:cNvCxnSpPr>
          <p:nvPr/>
        </p:nvCxnSpPr>
        <p:spPr bwMode="auto">
          <a:xfrm>
            <a:off x="2498745" y="4400105"/>
            <a:ext cx="936000" cy="0"/>
          </a:xfrm>
          <a:prstGeom prst="line">
            <a:avLst/>
          </a:prstGeom>
          <a:noFill/>
          <a:ln w="12700" cap="flat" cmpd="sng" algn="ctr">
            <a:solidFill>
              <a:schemeClr val="tx1"/>
            </a:solidFill>
            <a:prstDash val="lgDashDot"/>
            <a:round/>
            <a:headEnd type="none" w="lg" len="lg"/>
            <a:tailEnd type="none" w="lg" len="lg"/>
          </a:ln>
          <a:effectLst/>
        </p:spPr>
      </p:cxnSp>
      <p:cxnSp>
        <p:nvCxnSpPr>
          <p:cNvPr id="26" name="直線コネクタ 25">
            <a:extLst>
              <a:ext uri="{FF2B5EF4-FFF2-40B4-BE49-F238E27FC236}">
                <a16:creationId xmlns:a16="http://schemas.microsoft.com/office/drawing/2014/main" id="{4317999C-9019-EC8C-7205-09907F708424}"/>
              </a:ext>
            </a:extLst>
          </p:cNvPr>
          <p:cNvCxnSpPr>
            <a:cxnSpLocks/>
          </p:cNvCxnSpPr>
          <p:nvPr/>
        </p:nvCxnSpPr>
        <p:spPr bwMode="auto">
          <a:xfrm rot="16200000">
            <a:off x="2498745" y="4400105"/>
            <a:ext cx="936000" cy="0"/>
          </a:xfrm>
          <a:prstGeom prst="line">
            <a:avLst/>
          </a:prstGeom>
          <a:noFill/>
          <a:ln w="12700" cap="flat" cmpd="sng" algn="ctr">
            <a:solidFill>
              <a:schemeClr val="tx1"/>
            </a:solidFill>
            <a:prstDash val="lgDashDot"/>
            <a:round/>
            <a:headEnd type="none" w="lg" len="lg"/>
            <a:tailEnd type="none" w="lg" len="lg"/>
          </a:ln>
          <a:effectLst/>
        </p:spPr>
      </p:cxnSp>
      <p:grpSp>
        <p:nvGrpSpPr>
          <p:cNvPr id="41" name="グループ化 40">
            <a:extLst>
              <a:ext uri="{FF2B5EF4-FFF2-40B4-BE49-F238E27FC236}">
                <a16:creationId xmlns:a16="http://schemas.microsoft.com/office/drawing/2014/main" id="{921B5B0B-D4A8-8A66-7E48-3CF739E1E585}"/>
              </a:ext>
            </a:extLst>
          </p:cNvPr>
          <p:cNvGrpSpPr/>
          <p:nvPr/>
        </p:nvGrpSpPr>
        <p:grpSpPr>
          <a:xfrm>
            <a:off x="866759" y="1896163"/>
            <a:ext cx="2523896" cy="1282309"/>
            <a:chOff x="866759" y="1866666"/>
            <a:chExt cx="2523896" cy="1282309"/>
          </a:xfrm>
        </p:grpSpPr>
        <p:sp>
          <p:nvSpPr>
            <p:cNvPr id="28" name="正方形/長方形 27">
              <a:extLst>
                <a:ext uri="{FF2B5EF4-FFF2-40B4-BE49-F238E27FC236}">
                  <a16:creationId xmlns:a16="http://schemas.microsoft.com/office/drawing/2014/main" id="{D12F66F1-0665-319E-74A7-45B3034850E9}"/>
                </a:ext>
              </a:extLst>
            </p:cNvPr>
            <p:cNvSpPr/>
            <p:nvPr/>
          </p:nvSpPr>
          <p:spPr bwMode="auto">
            <a:xfrm rot="16200000">
              <a:off x="1226759" y="1962289"/>
              <a:ext cx="720000" cy="144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0" name="直線コネクタ 29">
              <a:extLst>
                <a:ext uri="{FF2B5EF4-FFF2-40B4-BE49-F238E27FC236}">
                  <a16:creationId xmlns:a16="http://schemas.microsoft.com/office/drawing/2014/main" id="{9B17177C-6670-7BFE-0D4B-3FD008A04F5A}"/>
                </a:ext>
              </a:extLst>
            </p:cNvPr>
            <p:cNvCxnSpPr/>
            <p:nvPr/>
          </p:nvCxnSpPr>
          <p:spPr bwMode="auto">
            <a:xfrm rot="16200000">
              <a:off x="1352846" y="2159568"/>
              <a:ext cx="324000" cy="0"/>
            </a:xfrm>
            <a:prstGeom prst="line">
              <a:avLst/>
            </a:prstGeom>
            <a:noFill/>
            <a:ln w="12700" cap="flat" cmpd="sng" algn="ctr">
              <a:solidFill>
                <a:schemeClr val="tx1"/>
              </a:solidFill>
              <a:prstDash val="solid"/>
              <a:round/>
              <a:headEnd type="arrow" w="sm" len="lg"/>
              <a:tailEnd type="none" w="sm" len="lg"/>
            </a:ln>
            <a:effectLst/>
          </p:spPr>
        </p:cxnSp>
        <p:sp>
          <p:nvSpPr>
            <p:cNvPr id="31" name="正方形/長方形 30">
              <a:extLst>
                <a:ext uri="{FF2B5EF4-FFF2-40B4-BE49-F238E27FC236}">
                  <a16:creationId xmlns:a16="http://schemas.microsoft.com/office/drawing/2014/main" id="{F305E46F-417F-D9DB-D612-1885E4794D6B}"/>
                </a:ext>
              </a:extLst>
            </p:cNvPr>
            <p:cNvSpPr>
              <a:spLocks noChangeAspect="1"/>
            </p:cNvSpPr>
            <p:nvPr/>
          </p:nvSpPr>
          <p:spPr bwMode="auto">
            <a:xfrm>
              <a:off x="1676820" y="1866666"/>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2" name="正方形/長方形 31">
              <a:extLst>
                <a:ext uri="{FF2B5EF4-FFF2-40B4-BE49-F238E27FC236}">
                  <a16:creationId xmlns:a16="http://schemas.microsoft.com/office/drawing/2014/main" id="{2475C207-76E4-30A5-67F9-AE8DCC332FA3}"/>
                </a:ext>
              </a:extLst>
            </p:cNvPr>
            <p:cNvSpPr>
              <a:spLocks/>
            </p:cNvSpPr>
            <p:nvPr/>
          </p:nvSpPr>
          <p:spPr bwMode="auto">
            <a:xfrm>
              <a:off x="1928820" y="1866666"/>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33" name="直線コネクタ 32">
              <a:extLst>
                <a:ext uri="{FF2B5EF4-FFF2-40B4-BE49-F238E27FC236}">
                  <a16:creationId xmlns:a16="http://schemas.microsoft.com/office/drawing/2014/main" id="{411447B9-936C-BC15-7590-4E0B96D04E24}"/>
                </a:ext>
              </a:extLst>
            </p:cNvPr>
            <p:cNvCxnSpPr/>
            <p:nvPr/>
          </p:nvCxnSpPr>
          <p:spPr bwMode="auto">
            <a:xfrm flipV="1">
              <a:off x="1509259" y="1992666"/>
              <a:ext cx="180000" cy="0"/>
            </a:xfrm>
            <a:prstGeom prst="line">
              <a:avLst/>
            </a:prstGeom>
            <a:noFill/>
            <a:ln w="12700" cap="flat" cmpd="sng" algn="ctr">
              <a:solidFill>
                <a:schemeClr val="tx1"/>
              </a:solidFill>
              <a:prstDash val="solid"/>
              <a:round/>
              <a:headEnd type="none" w="lg" len="lg"/>
              <a:tailEnd type="none" w="lg" len="lg"/>
            </a:ln>
            <a:effectLst/>
          </p:spPr>
        </p:cxnSp>
        <p:cxnSp>
          <p:nvCxnSpPr>
            <p:cNvPr id="34" name="直線コネクタ 33">
              <a:extLst>
                <a:ext uri="{FF2B5EF4-FFF2-40B4-BE49-F238E27FC236}">
                  <a16:creationId xmlns:a16="http://schemas.microsoft.com/office/drawing/2014/main" id="{635CDDDE-AA08-EF7D-D53E-B17C38332EAD}"/>
                </a:ext>
              </a:extLst>
            </p:cNvPr>
            <p:cNvCxnSpPr/>
            <p:nvPr/>
          </p:nvCxnSpPr>
          <p:spPr bwMode="auto">
            <a:xfrm>
              <a:off x="1709286" y="1991835"/>
              <a:ext cx="173693" cy="0"/>
            </a:xfrm>
            <a:prstGeom prst="line">
              <a:avLst/>
            </a:prstGeom>
            <a:noFill/>
            <a:ln w="19050" cap="flat" cmpd="sng" algn="ctr">
              <a:solidFill>
                <a:schemeClr val="tx1"/>
              </a:solidFill>
              <a:prstDash val="solid"/>
              <a:round/>
              <a:headEnd type="none" w="lg" len="lg"/>
              <a:tailEnd type="none" w="lg" len="lg"/>
            </a:ln>
            <a:effectLst/>
          </p:spPr>
        </p:cxnSp>
        <p:sp>
          <p:nvSpPr>
            <p:cNvPr id="35" name="正方形/長方形 34">
              <a:extLst>
                <a:ext uri="{FF2B5EF4-FFF2-40B4-BE49-F238E27FC236}">
                  <a16:creationId xmlns:a16="http://schemas.microsoft.com/office/drawing/2014/main" id="{D8813110-08DF-410D-F888-6762AE28B043}"/>
                </a:ext>
              </a:extLst>
            </p:cNvPr>
            <p:cNvSpPr/>
            <p:nvPr/>
          </p:nvSpPr>
          <p:spPr bwMode="auto">
            <a:xfrm>
              <a:off x="2670655" y="2324375"/>
              <a:ext cx="720000" cy="72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9" name="直線コネクタ 38">
              <a:extLst>
                <a:ext uri="{FF2B5EF4-FFF2-40B4-BE49-F238E27FC236}">
                  <a16:creationId xmlns:a16="http://schemas.microsoft.com/office/drawing/2014/main" id="{02C91D47-2A4C-CC48-351F-07CF6A60EEFF}"/>
                </a:ext>
              </a:extLst>
            </p:cNvPr>
            <p:cNvCxnSpPr>
              <a:cxnSpLocks/>
            </p:cNvCxnSpPr>
            <p:nvPr/>
          </p:nvCxnSpPr>
          <p:spPr bwMode="auto">
            <a:xfrm>
              <a:off x="2895600" y="2212975"/>
              <a:ext cx="0" cy="936000"/>
            </a:xfrm>
            <a:prstGeom prst="line">
              <a:avLst/>
            </a:prstGeom>
            <a:noFill/>
            <a:ln w="19050" cap="flat" cmpd="sng" algn="ctr">
              <a:solidFill>
                <a:schemeClr val="tx1"/>
              </a:solidFill>
              <a:prstDash val="lgDashDotDot"/>
              <a:round/>
              <a:headEnd type="none" w="lg" len="lg"/>
              <a:tailEnd type="none" w="lg" len="lg"/>
            </a:ln>
            <a:effectLst/>
          </p:spPr>
        </p:cxnSp>
        <p:cxnSp>
          <p:nvCxnSpPr>
            <p:cNvPr id="40" name="直線コネクタ 39">
              <a:extLst>
                <a:ext uri="{FF2B5EF4-FFF2-40B4-BE49-F238E27FC236}">
                  <a16:creationId xmlns:a16="http://schemas.microsoft.com/office/drawing/2014/main" id="{B077A27D-3DF1-FD8F-FD06-D9ECED594037}"/>
                </a:ext>
              </a:extLst>
            </p:cNvPr>
            <p:cNvCxnSpPr>
              <a:cxnSpLocks/>
            </p:cNvCxnSpPr>
            <p:nvPr/>
          </p:nvCxnSpPr>
          <p:spPr bwMode="auto">
            <a:xfrm>
              <a:off x="3187700" y="2212975"/>
              <a:ext cx="0" cy="936000"/>
            </a:xfrm>
            <a:prstGeom prst="line">
              <a:avLst/>
            </a:prstGeom>
            <a:noFill/>
            <a:ln w="19050" cap="flat" cmpd="sng" algn="ctr">
              <a:solidFill>
                <a:schemeClr val="tx1"/>
              </a:solidFill>
              <a:prstDash val="lgDashDotDot"/>
              <a:round/>
              <a:headEnd type="none" w="lg" len="lg"/>
              <a:tailEnd type="none" w="lg" len="lg"/>
            </a:ln>
            <a:effectLst/>
          </p:spPr>
        </p:cxnSp>
      </p:grpSp>
      <p:sp>
        <p:nvSpPr>
          <p:cNvPr id="45" name="平行四辺形 44">
            <a:extLst>
              <a:ext uri="{FF2B5EF4-FFF2-40B4-BE49-F238E27FC236}">
                <a16:creationId xmlns:a16="http://schemas.microsoft.com/office/drawing/2014/main" id="{02920A50-2285-6AE7-365E-1AE02D4AB767}"/>
              </a:ext>
            </a:extLst>
          </p:cNvPr>
          <p:cNvSpPr/>
          <p:nvPr/>
        </p:nvSpPr>
        <p:spPr bwMode="auto">
          <a:xfrm rot="5400000" flipV="1">
            <a:off x="5213197" y="1619179"/>
            <a:ext cx="958855" cy="1205476"/>
          </a:xfrm>
          <a:prstGeom prst="parallelogram">
            <a:avLst>
              <a:gd name="adj" fmla="val 76563"/>
            </a:avLst>
          </a:prstGeom>
          <a:solidFill>
            <a:schemeClr val="accent5">
              <a:lumMod val="20000"/>
              <a:lumOff val="80000"/>
              <a:alpha val="50196"/>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6" name="フリーフォーム 22">
            <a:extLst>
              <a:ext uri="{FF2B5EF4-FFF2-40B4-BE49-F238E27FC236}">
                <a16:creationId xmlns:a16="http://schemas.microsoft.com/office/drawing/2014/main" id="{8EE13B02-E533-E427-9C47-CF044AD36382}"/>
              </a:ext>
            </a:extLst>
          </p:cNvPr>
          <p:cNvSpPr/>
          <p:nvPr/>
        </p:nvSpPr>
        <p:spPr bwMode="auto">
          <a:xfrm rot="3513688" flipV="1">
            <a:off x="5613801" y="1621467"/>
            <a:ext cx="157647" cy="1200900"/>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428" h="1574499">
                <a:moveTo>
                  <a:pt x="0" y="0"/>
                </a:moveTo>
                <a:cubicBezTo>
                  <a:pt x="96490" y="153752"/>
                  <a:pt x="192980" y="307505"/>
                  <a:pt x="200194" y="449084"/>
                </a:cubicBezTo>
                <a:cubicBezTo>
                  <a:pt x="207408" y="590663"/>
                  <a:pt x="45990" y="728634"/>
                  <a:pt x="43285" y="849472"/>
                </a:cubicBezTo>
                <a:cubicBezTo>
                  <a:pt x="40580" y="970310"/>
                  <a:pt x="183060" y="1079425"/>
                  <a:pt x="183962" y="1174111"/>
                </a:cubicBezTo>
                <a:cubicBezTo>
                  <a:pt x="184864" y="1268797"/>
                  <a:pt x="52303" y="1350859"/>
                  <a:pt x="48696" y="1417590"/>
                </a:cubicBezTo>
                <a:cubicBezTo>
                  <a:pt x="45089" y="1484321"/>
                  <a:pt x="103704" y="1529410"/>
                  <a:pt x="162319" y="1574499"/>
                </a:cubicBezTo>
              </a:path>
            </a:pathLst>
          </a:custGeom>
          <a:noFill/>
          <a:ln w="28575" cap="flat" cmpd="sng" algn="ctr">
            <a:solidFill>
              <a:schemeClr val="tx2">
                <a:lumMod val="75000"/>
                <a:lumOff val="25000"/>
              </a:schemeClr>
            </a:solidFill>
            <a:prstDash val="solid"/>
            <a:round/>
            <a:headEnd type="none" w="med" len="med"/>
            <a:tailEnd type="none" w="med" len="med"/>
          </a:ln>
          <a:effectLst/>
        </p:spPr>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6879A428-412B-5C20-072E-50732DFCE3C8}"/>
              </a:ext>
            </a:extLst>
          </p:cNvPr>
          <p:cNvSpPr/>
          <p:nvPr/>
        </p:nvSpPr>
        <p:spPr>
          <a:xfrm rot="16200000">
            <a:off x="4629276" y="2524226"/>
            <a:ext cx="433132" cy="307777"/>
          </a:xfrm>
          <a:prstGeom prst="rect">
            <a:avLst/>
          </a:prstGeom>
        </p:spPr>
        <p:txBody>
          <a:bodyPr wrap="square">
            <a:spAutoFit/>
          </a:bodyPr>
          <a:lstStyle/>
          <a:p>
            <a:pPr algn="ctr"/>
            <a:r>
              <a:rPr lang="en-US" altLang="ja-JP" sz="1400" i="1" dirty="0"/>
              <a:t>0.1</a:t>
            </a:r>
            <a:endParaRPr lang="ja-JP" altLang="en-US" sz="1400" i="1" dirty="0"/>
          </a:p>
        </p:txBody>
      </p:sp>
      <p:cxnSp>
        <p:nvCxnSpPr>
          <p:cNvPr id="48" name="直線コネクタ 47">
            <a:extLst>
              <a:ext uri="{FF2B5EF4-FFF2-40B4-BE49-F238E27FC236}">
                <a16:creationId xmlns:a16="http://schemas.microsoft.com/office/drawing/2014/main" id="{9B3A9C22-31BE-3715-17E5-281B8ED84B13}"/>
              </a:ext>
            </a:extLst>
          </p:cNvPr>
          <p:cNvCxnSpPr>
            <a:cxnSpLocks/>
          </p:cNvCxnSpPr>
          <p:nvPr/>
        </p:nvCxnSpPr>
        <p:spPr bwMode="auto">
          <a:xfrm>
            <a:off x="4981585" y="2524471"/>
            <a:ext cx="0" cy="252000"/>
          </a:xfrm>
          <a:prstGeom prst="line">
            <a:avLst/>
          </a:prstGeom>
          <a:noFill/>
          <a:ln w="6350" cap="flat" cmpd="sng" algn="ctr">
            <a:solidFill>
              <a:schemeClr val="tx1"/>
            </a:solidFill>
            <a:prstDash val="solid"/>
            <a:round/>
            <a:headEnd type="arrow" w="sm" len="med"/>
            <a:tailEnd type="arrow" w="sm" len="med"/>
          </a:ln>
          <a:effectLst/>
        </p:spPr>
      </p:cxnSp>
      <p:cxnSp>
        <p:nvCxnSpPr>
          <p:cNvPr id="49" name="直線コネクタ 48">
            <a:extLst>
              <a:ext uri="{FF2B5EF4-FFF2-40B4-BE49-F238E27FC236}">
                <a16:creationId xmlns:a16="http://schemas.microsoft.com/office/drawing/2014/main" id="{374634E7-AAC9-C34B-D4BB-BC8A67A70700}"/>
              </a:ext>
            </a:extLst>
          </p:cNvPr>
          <p:cNvCxnSpPr>
            <a:cxnSpLocks/>
          </p:cNvCxnSpPr>
          <p:nvPr/>
        </p:nvCxnSpPr>
        <p:spPr bwMode="auto">
          <a:xfrm flipH="1">
            <a:off x="4920803" y="2486695"/>
            <a:ext cx="148816" cy="85651"/>
          </a:xfrm>
          <a:prstGeom prst="line">
            <a:avLst/>
          </a:prstGeom>
          <a:noFill/>
          <a:ln w="6350" cap="flat" cmpd="sng" algn="ctr">
            <a:solidFill>
              <a:schemeClr val="tx1"/>
            </a:solidFill>
            <a:prstDash val="solid"/>
            <a:round/>
            <a:headEnd type="none" w="lg" len="lg"/>
            <a:tailEnd type="none" w="lg" len="lg"/>
          </a:ln>
          <a:effectLst/>
        </p:spPr>
      </p:cxnSp>
      <p:sp>
        <p:nvSpPr>
          <p:cNvPr id="52" name="平行四辺形 51">
            <a:extLst>
              <a:ext uri="{FF2B5EF4-FFF2-40B4-BE49-F238E27FC236}">
                <a16:creationId xmlns:a16="http://schemas.microsoft.com/office/drawing/2014/main" id="{186501D3-C272-2046-7EFB-9A5D8CCE7FC2}"/>
              </a:ext>
            </a:extLst>
          </p:cNvPr>
          <p:cNvSpPr/>
          <p:nvPr/>
        </p:nvSpPr>
        <p:spPr bwMode="auto">
          <a:xfrm rot="5400000" flipV="1">
            <a:off x="4725355" y="1619179"/>
            <a:ext cx="1934539" cy="1205476"/>
          </a:xfrm>
          <a:prstGeom prst="parallelogram">
            <a:avLst>
              <a:gd name="adj" fmla="val 61213"/>
            </a:avLst>
          </a:prstGeom>
          <a:noFill/>
          <a:ln w="12700" cap="flat" cmpd="sng" algn="ctr">
            <a:solidFill>
              <a:schemeClr val="tx1"/>
            </a:solidFill>
            <a:prstDash val="lgDashDot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59" name="直線コネクタ 58">
            <a:extLst>
              <a:ext uri="{FF2B5EF4-FFF2-40B4-BE49-F238E27FC236}">
                <a16:creationId xmlns:a16="http://schemas.microsoft.com/office/drawing/2014/main" id="{913950B9-BFA9-925C-4D5E-9A5DACE2A8E9}"/>
              </a:ext>
            </a:extLst>
          </p:cNvPr>
          <p:cNvCxnSpPr>
            <a:cxnSpLocks/>
          </p:cNvCxnSpPr>
          <p:nvPr/>
        </p:nvCxnSpPr>
        <p:spPr bwMode="auto">
          <a:xfrm flipH="1">
            <a:off x="4920803" y="2710656"/>
            <a:ext cx="148816" cy="85651"/>
          </a:xfrm>
          <a:prstGeom prst="line">
            <a:avLst/>
          </a:prstGeom>
          <a:noFill/>
          <a:ln w="6350" cap="flat" cmpd="sng" algn="ctr">
            <a:solidFill>
              <a:schemeClr val="tx1"/>
            </a:solidFill>
            <a:prstDash val="solid"/>
            <a:round/>
            <a:headEnd type="none" w="lg" len="lg"/>
            <a:tailEnd type="none" w="lg" len="lg"/>
          </a:ln>
          <a:effectLst/>
        </p:spPr>
      </p:cxnSp>
      <p:cxnSp>
        <p:nvCxnSpPr>
          <p:cNvPr id="60" name="直線コネクタ 59">
            <a:extLst>
              <a:ext uri="{FF2B5EF4-FFF2-40B4-BE49-F238E27FC236}">
                <a16:creationId xmlns:a16="http://schemas.microsoft.com/office/drawing/2014/main" id="{B6A59C79-3FC7-E2B3-A5E5-8A96C0DA1C59}"/>
              </a:ext>
            </a:extLst>
          </p:cNvPr>
          <p:cNvCxnSpPr>
            <a:cxnSpLocks/>
          </p:cNvCxnSpPr>
          <p:nvPr/>
        </p:nvCxnSpPr>
        <p:spPr bwMode="auto">
          <a:xfrm>
            <a:off x="2076101" y="4038019"/>
            <a:ext cx="355949" cy="0"/>
          </a:xfrm>
          <a:prstGeom prst="line">
            <a:avLst/>
          </a:prstGeom>
          <a:noFill/>
          <a:ln w="12700" cap="flat" cmpd="sng" algn="ctr">
            <a:solidFill>
              <a:schemeClr val="tx1"/>
            </a:solidFill>
            <a:prstDash val="solid"/>
            <a:round/>
            <a:headEnd type="none" w="lg" len="lg"/>
            <a:tailEnd type="none" w="lg" len="lg"/>
          </a:ln>
          <a:effectLst/>
        </p:spPr>
      </p:cxnSp>
      <p:cxnSp>
        <p:nvCxnSpPr>
          <p:cNvPr id="63" name="直線コネクタ 62">
            <a:extLst>
              <a:ext uri="{FF2B5EF4-FFF2-40B4-BE49-F238E27FC236}">
                <a16:creationId xmlns:a16="http://schemas.microsoft.com/office/drawing/2014/main" id="{522538A5-1FA1-C79D-E7BE-D001E987EFC7}"/>
              </a:ext>
            </a:extLst>
          </p:cNvPr>
          <p:cNvCxnSpPr>
            <a:cxnSpLocks/>
          </p:cNvCxnSpPr>
          <p:nvPr/>
        </p:nvCxnSpPr>
        <p:spPr bwMode="auto">
          <a:xfrm>
            <a:off x="2076101" y="4758019"/>
            <a:ext cx="355949" cy="0"/>
          </a:xfrm>
          <a:prstGeom prst="line">
            <a:avLst/>
          </a:prstGeom>
          <a:noFill/>
          <a:ln w="12700" cap="flat" cmpd="sng" algn="ctr">
            <a:solidFill>
              <a:schemeClr val="tx1"/>
            </a:solidFill>
            <a:prstDash val="solid"/>
            <a:round/>
            <a:headEnd type="none" w="lg" len="lg"/>
            <a:tailEnd type="none" w="lg" len="lg"/>
          </a:ln>
          <a:effectLst/>
        </p:spPr>
      </p:cxnSp>
      <p:cxnSp>
        <p:nvCxnSpPr>
          <p:cNvPr id="64" name="直線コネクタ 63">
            <a:extLst>
              <a:ext uri="{FF2B5EF4-FFF2-40B4-BE49-F238E27FC236}">
                <a16:creationId xmlns:a16="http://schemas.microsoft.com/office/drawing/2014/main" id="{777DB480-5BA8-C153-4922-080F6823D024}"/>
              </a:ext>
            </a:extLst>
          </p:cNvPr>
          <p:cNvCxnSpPr/>
          <p:nvPr/>
        </p:nvCxnSpPr>
        <p:spPr bwMode="auto">
          <a:xfrm rot="16200000">
            <a:off x="2005336" y="4401198"/>
            <a:ext cx="720000" cy="0"/>
          </a:xfrm>
          <a:prstGeom prst="line">
            <a:avLst/>
          </a:prstGeom>
          <a:noFill/>
          <a:ln w="12700" cap="flat" cmpd="sng" algn="ctr">
            <a:solidFill>
              <a:schemeClr val="tx1"/>
            </a:solidFill>
            <a:prstDash val="solid"/>
            <a:round/>
            <a:headEnd type="arrow" w="sm" len="lg"/>
            <a:tailEnd type="arrow" w="sm" len="lg"/>
          </a:ln>
          <a:effectLst/>
        </p:spPr>
      </p:cxnSp>
      <p:sp>
        <p:nvSpPr>
          <p:cNvPr id="65" name="正方形/長方形 64">
            <a:extLst>
              <a:ext uri="{FF2B5EF4-FFF2-40B4-BE49-F238E27FC236}">
                <a16:creationId xmlns:a16="http://schemas.microsoft.com/office/drawing/2014/main" id="{8DDA036A-3FF5-9473-9B90-BA024F53E3B3}"/>
              </a:ext>
            </a:extLst>
          </p:cNvPr>
          <p:cNvSpPr/>
          <p:nvPr/>
        </p:nvSpPr>
        <p:spPr>
          <a:xfrm rot="16200000" flipH="1">
            <a:off x="1962149" y="4243490"/>
            <a:ext cx="590551" cy="307777"/>
          </a:xfrm>
          <a:prstGeom prst="rect">
            <a:avLst/>
          </a:prstGeom>
        </p:spPr>
        <p:txBody>
          <a:bodyPr wrap="square">
            <a:spAutoFit/>
          </a:bodyPr>
          <a:lstStyle/>
          <a:p>
            <a:pPr algn="ct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mj-lt"/>
                <a:ea typeface="ＭＳ ゴシック" pitchFamily="49" charset="-128"/>
                <a:cs typeface="Arial" charset="0"/>
              </a:rPr>
              <a:t>20</a:t>
            </a:r>
            <a:endParaRPr lang="ja-JP" altLang="en-US" sz="1400" i="1" dirty="0"/>
          </a:p>
        </p:txBody>
      </p:sp>
      <p:grpSp>
        <p:nvGrpSpPr>
          <p:cNvPr id="67" name="グループ化 66">
            <a:extLst>
              <a:ext uri="{FF2B5EF4-FFF2-40B4-BE49-F238E27FC236}">
                <a16:creationId xmlns:a16="http://schemas.microsoft.com/office/drawing/2014/main" id="{9F75FC10-5C6D-3F1D-34B6-DE93BD61F7B4}"/>
              </a:ext>
            </a:extLst>
          </p:cNvPr>
          <p:cNvGrpSpPr/>
          <p:nvPr/>
        </p:nvGrpSpPr>
        <p:grpSpPr>
          <a:xfrm>
            <a:off x="4346767" y="4155949"/>
            <a:ext cx="1906435" cy="619251"/>
            <a:chOff x="4454717" y="4638549"/>
            <a:chExt cx="1906435" cy="619251"/>
          </a:xfrm>
        </p:grpSpPr>
        <p:sp>
          <p:nvSpPr>
            <p:cNvPr id="12" name="正方形/長方形 11">
              <a:extLst>
                <a:ext uri="{FF2B5EF4-FFF2-40B4-BE49-F238E27FC236}">
                  <a16:creationId xmlns:a16="http://schemas.microsoft.com/office/drawing/2014/main" id="{B9C49E5A-97DE-DF26-30F0-32774E1A9DC0}"/>
                </a:ext>
              </a:extLst>
            </p:cNvPr>
            <p:cNvSpPr/>
            <p:nvPr/>
          </p:nvSpPr>
          <p:spPr>
            <a:xfrm rot="16200000">
              <a:off x="4392040" y="4795385"/>
              <a:ext cx="433132" cy="307777"/>
            </a:xfrm>
            <a:prstGeom prst="rect">
              <a:avLst/>
            </a:prstGeom>
          </p:spPr>
          <p:txBody>
            <a:bodyPr wrap="none">
              <a:spAutoFit/>
            </a:bodyPr>
            <a:lstStyle/>
            <a:p>
              <a:pPr algn="ctr"/>
              <a:r>
                <a:rPr lang="en-US" altLang="ja-JP" sz="1400" i="1" dirty="0"/>
                <a:t>0.1</a:t>
              </a:r>
              <a:endParaRPr lang="ja-JP" altLang="en-US" sz="1400" i="1" dirty="0"/>
            </a:p>
          </p:txBody>
        </p:sp>
        <p:cxnSp>
          <p:nvCxnSpPr>
            <p:cNvPr id="13" name="直線コネクタ 12">
              <a:extLst>
                <a:ext uri="{FF2B5EF4-FFF2-40B4-BE49-F238E27FC236}">
                  <a16:creationId xmlns:a16="http://schemas.microsoft.com/office/drawing/2014/main" id="{16FB8C16-F20C-8475-213F-2F422C546626}"/>
                </a:ext>
              </a:extLst>
            </p:cNvPr>
            <p:cNvCxnSpPr/>
            <p:nvPr/>
          </p:nvCxnSpPr>
          <p:spPr bwMode="auto">
            <a:xfrm>
              <a:off x="4796488" y="4851889"/>
              <a:ext cx="0" cy="288000"/>
            </a:xfrm>
            <a:prstGeom prst="line">
              <a:avLst/>
            </a:prstGeom>
            <a:noFill/>
            <a:ln w="6350" cap="flat" cmpd="sng" algn="ctr">
              <a:solidFill>
                <a:schemeClr val="tx1"/>
              </a:solidFill>
              <a:prstDash val="solid"/>
              <a:round/>
              <a:headEnd type="arrow" w="sm" len="lg"/>
              <a:tailEnd type="arrow" w="sm" len="lg"/>
            </a:ln>
            <a:effectLst/>
          </p:spPr>
        </p:cxnSp>
        <p:cxnSp>
          <p:nvCxnSpPr>
            <p:cNvPr id="14" name="直線コネクタ 13">
              <a:extLst>
                <a:ext uri="{FF2B5EF4-FFF2-40B4-BE49-F238E27FC236}">
                  <a16:creationId xmlns:a16="http://schemas.microsoft.com/office/drawing/2014/main" id="{E4456D86-4D35-96CA-D4AC-F0191733BF58}"/>
                </a:ext>
              </a:extLst>
            </p:cNvPr>
            <p:cNvCxnSpPr/>
            <p:nvPr/>
          </p:nvCxnSpPr>
          <p:spPr bwMode="auto">
            <a:xfrm flipH="1" flipV="1">
              <a:off x="4740517" y="4835749"/>
              <a:ext cx="242765" cy="139724"/>
            </a:xfrm>
            <a:prstGeom prst="line">
              <a:avLst/>
            </a:prstGeom>
            <a:noFill/>
            <a:ln w="6350" cap="flat" cmpd="sng" algn="ctr">
              <a:solidFill>
                <a:schemeClr val="tx1"/>
              </a:solidFill>
              <a:prstDash val="solid"/>
              <a:round/>
              <a:headEnd type="none" w="lg" len="lg"/>
              <a:tailEnd type="none" w="lg" len="lg"/>
            </a:ln>
            <a:effectLst/>
          </p:spPr>
        </p:cxnSp>
        <p:cxnSp>
          <p:nvCxnSpPr>
            <p:cNvPr id="15" name="直線コネクタ 14">
              <a:extLst>
                <a:ext uri="{FF2B5EF4-FFF2-40B4-BE49-F238E27FC236}">
                  <a16:creationId xmlns:a16="http://schemas.microsoft.com/office/drawing/2014/main" id="{40A589BE-E32E-3951-C993-8DDD2E317C77}"/>
                </a:ext>
              </a:extLst>
            </p:cNvPr>
            <p:cNvCxnSpPr/>
            <p:nvPr/>
          </p:nvCxnSpPr>
          <p:spPr bwMode="auto">
            <a:xfrm flipH="1" flipV="1">
              <a:off x="4740517" y="5087005"/>
              <a:ext cx="242765" cy="139724"/>
            </a:xfrm>
            <a:prstGeom prst="line">
              <a:avLst/>
            </a:prstGeom>
            <a:noFill/>
            <a:ln w="6350" cap="flat" cmpd="sng" algn="ctr">
              <a:solidFill>
                <a:schemeClr val="tx1"/>
              </a:solidFill>
              <a:prstDash val="solid"/>
              <a:round/>
              <a:headEnd type="none" w="lg" len="lg"/>
              <a:tailEnd type="none" w="lg" len="lg"/>
            </a:ln>
            <a:effectLst/>
          </p:spPr>
        </p:cxnSp>
        <p:sp>
          <p:nvSpPr>
            <p:cNvPr id="66" name="楕円 65">
              <a:extLst>
                <a:ext uri="{FF2B5EF4-FFF2-40B4-BE49-F238E27FC236}">
                  <a16:creationId xmlns:a16="http://schemas.microsoft.com/office/drawing/2014/main" id="{8AC97411-0F5E-A359-75C5-3A46CD0D25B1}"/>
                </a:ext>
              </a:extLst>
            </p:cNvPr>
            <p:cNvSpPr/>
            <p:nvPr/>
          </p:nvSpPr>
          <p:spPr bwMode="auto">
            <a:xfrm>
              <a:off x="4940300" y="5010150"/>
              <a:ext cx="247650" cy="247650"/>
            </a:xfrm>
            <a:prstGeom prst="ellipse">
              <a:avLst/>
            </a:prstGeom>
            <a:solidFill>
              <a:schemeClr val="accent5">
                <a:lumMod val="40000"/>
                <a:lumOff val="60000"/>
                <a:alpha val="98000"/>
              </a:schemeClr>
            </a:solidFill>
            <a:ln w="19050" cap="flat" cmpd="sng" algn="ctr">
              <a:noFill/>
              <a:prstDash val="solid"/>
              <a:round/>
              <a:headEnd type="none" w="med" len="med"/>
              <a:tailEnd type="none" w="med" len="med"/>
            </a:ln>
            <a:effectLst/>
            <a:scene3d>
              <a:camera prst="isometricLeftDown"/>
              <a:lightRig rig="brightRoom" dir="t"/>
            </a:scene3d>
            <a:sp3d extrusionH="1800000" contourW="12700" prstMaterial="flat">
              <a:extrusionClr>
                <a:schemeClr val="accent5">
                  <a:lumMod val="20000"/>
                  <a:lumOff val="80000"/>
                </a:schemeClr>
              </a:extrusionClr>
            </a:sp3d>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1" name="フリーフォーム 22">
              <a:extLst>
                <a:ext uri="{FF2B5EF4-FFF2-40B4-BE49-F238E27FC236}">
                  <a16:creationId xmlns:a16="http://schemas.microsoft.com/office/drawing/2014/main" id="{CE4866EF-2A66-E9E8-76B2-D8B893747DBD}"/>
                </a:ext>
              </a:extLst>
            </p:cNvPr>
            <p:cNvSpPr/>
            <p:nvPr/>
          </p:nvSpPr>
          <p:spPr bwMode="auto">
            <a:xfrm rot="3513688" flipV="1">
              <a:off x="5610791" y="4100097"/>
              <a:ext cx="211909" cy="1288813"/>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 name="connsiteX0" fmla="*/ 0 w 200428"/>
                <a:gd name="connsiteY0" fmla="*/ 0 h 1624625"/>
                <a:gd name="connsiteX1" fmla="*/ 200194 w 200428"/>
                <a:gd name="connsiteY1" fmla="*/ 449084 h 1624625"/>
                <a:gd name="connsiteX2" fmla="*/ 43285 w 200428"/>
                <a:gd name="connsiteY2" fmla="*/ 849472 h 1624625"/>
                <a:gd name="connsiteX3" fmla="*/ 183962 w 200428"/>
                <a:gd name="connsiteY3" fmla="*/ 1174111 h 1624625"/>
                <a:gd name="connsiteX4" fmla="*/ 48696 w 200428"/>
                <a:gd name="connsiteY4" fmla="*/ 1417590 h 1624625"/>
                <a:gd name="connsiteX5" fmla="*/ 144721 w 200428"/>
                <a:gd name="connsiteY5" fmla="*/ 1624625 h 1624625"/>
                <a:gd name="connsiteX0" fmla="*/ 0 w 200443"/>
                <a:gd name="connsiteY0" fmla="*/ 0 h 1624625"/>
                <a:gd name="connsiteX1" fmla="*/ 200194 w 200443"/>
                <a:gd name="connsiteY1" fmla="*/ 449084 h 1624625"/>
                <a:gd name="connsiteX2" fmla="*/ 43285 w 200443"/>
                <a:gd name="connsiteY2" fmla="*/ 849472 h 1624625"/>
                <a:gd name="connsiteX3" fmla="*/ 125401 w 200443"/>
                <a:gd name="connsiteY3" fmla="*/ 1123209 h 1624625"/>
                <a:gd name="connsiteX4" fmla="*/ 48696 w 200443"/>
                <a:gd name="connsiteY4" fmla="*/ 1417590 h 1624625"/>
                <a:gd name="connsiteX5" fmla="*/ 144721 w 200443"/>
                <a:gd name="connsiteY5" fmla="*/ 1624625 h 1624625"/>
                <a:gd name="connsiteX0" fmla="*/ 0 w 155734"/>
                <a:gd name="connsiteY0" fmla="*/ 0 h 1624625"/>
                <a:gd name="connsiteX1" fmla="*/ 155407 w 155734"/>
                <a:gd name="connsiteY1" fmla="*/ 389496 h 1624625"/>
                <a:gd name="connsiteX2" fmla="*/ 43285 w 155734"/>
                <a:gd name="connsiteY2" fmla="*/ 849472 h 1624625"/>
                <a:gd name="connsiteX3" fmla="*/ 125401 w 155734"/>
                <a:gd name="connsiteY3" fmla="*/ 1123209 h 1624625"/>
                <a:gd name="connsiteX4" fmla="*/ 48696 w 155734"/>
                <a:gd name="connsiteY4" fmla="*/ 1417590 h 1624625"/>
                <a:gd name="connsiteX5" fmla="*/ 144721 w 155734"/>
                <a:gd name="connsiteY5" fmla="*/ 1624625 h 1624625"/>
                <a:gd name="connsiteX0" fmla="*/ 0 w 161654"/>
                <a:gd name="connsiteY0" fmla="*/ 0 h 1624625"/>
                <a:gd name="connsiteX1" fmla="*/ 155407 w 161654"/>
                <a:gd name="connsiteY1" fmla="*/ 389496 h 1624625"/>
                <a:gd name="connsiteX2" fmla="*/ 130517 w 161654"/>
                <a:gd name="connsiteY2" fmla="*/ 677384 h 1624625"/>
                <a:gd name="connsiteX3" fmla="*/ 125401 w 161654"/>
                <a:gd name="connsiteY3" fmla="*/ 1123209 h 1624625"/>
                <a:gd name="connsiteX4" fmla="*/ 48696 w 161654"/>
                <a:gd name="connsiteY4" fmla="*/ 1417590 h 1624625"/>
                <a:gd name="connsiteX5" fmla="*/ 144721 w 161654"/>
                <a:gd name="connsiteY5" fmla="*/ 1624625 h 1624625"/>
                <a:gd name="connsiteX0" fmla="*/ 0 w 161654"/>
                <a:gd name="connsiteY0" fmla="*/ 0 h 1672392"/>
                <a:gd name="connsiteX1" fmla="*/ 155407 w 161654"/>
                <a:gd name="connsiteY1" fmla="*/ 389496 h 1672392"/>
                <a:gd name="connsiteX2" fmla="*/ 130517 w 161654"/>
                <a:gd name="connsiteY2" fmla="*/ 677384 h 1672392"/>
                <a:gd name="connsiteX3" fmla="*/ 125401 w 161654"/>
                <a:gd name="connsiteY3" fmla="*/ 1123209 h 1672392"/>
                <a:gd name="connsiteX4" fmla="*/ 48696 w 161654"/>
                <a:gd name="connsiteY4" fmla="*/ 1417590 h 1672392"/>
                <a:gd name="connsiteX5" fmla="*/ 68951 w 161654"/>
                <a:gd name="connsiteY5" fmla="*/ 1672392 h 1672392"/>
                <a:gd name="connsiteX0" fmla="*/ 0 w 161654"/>
                <a:gd name="connsiteY0" fmla="*/ 0 h 1672392"/>
                <a:gd name="connsiteX1" fmla="*/ 155407 w 161654"/>
                <a:gd name="connsiteY1" fmla="*/ 389496 h 1672392"/>
                <a:gd name="connsiteX2" fmla="*/ 130517 w 161654"/>
                <a:gd name="connsiteY2" fmla="*/ 677384 h 1672392"/>
                <a:gd name="connsiteX3" fmla="*/ 125401 w 161654"/>
                <a:gd name="connsiteY3" fmla="*/ 1123209 h 1672392"/>
                <a:gd name="connsiteX4" fmla="*/ 68951 w 161654"/>
                <a:gd name="connsiteY4" fmla="*/ 1672392 h 1672392"/>
                <a:gd name="connsiteX0" fmla="*/ 0 w 187066"/>
                <a:gd name="connsiteY0" fmla="*/ 0 h 1672392"/>
                <a:gd name="connsiteX1" fmla="*/ 155407 w 187066"/>
                <a:gd name="connsiteY1" fmla="*/ 389496 h 1672392"/>
                <a:gd name="connsiteX2" fmla="*/ 185258 w 187066"/>
                <a:gd name="connsiteY2" fmla="*/ 769728 h 1672392"/>
                <a:gd name="connsiteX3" fmla="*/ 125401 w 187066"/>
                <a:gd name="connsiteY3" fmla="*/ 1123209 h 1672392"/>
                <a:gd name="connsiteX4" fmla="*/ 68951 w 187066"/>
                <a:gd name="connsiteY4" fmla="*/ 1672392 h 1672392"/>
                <a:gd name="connsiteX0" fmla="*/ 0 w 185489"/>
                <a:gd name="connsiteY0" fmla="*/ 0 h 1672392"/>
                <a:gd name="connsiteX1" fmla="*/ 155407 w 185489"/>
                <a:gd name="connsiteY1" fmla="*/ 389496 h 1672392"/>
                <a:gd name="connsiteX2" fmla="*/ 185258 w 185489"/>
                <a:gd name="connsiteY2" fmla="*/ 769728 h 1672392"/>
                <a:gd name="connsiteX3" fmla="*/ 163298 w 185489"/>
                <a:gd name="connsiteY3" fmla="*/ 1187140 h 1672392"/>
                <a:gd name="connsiteX4" fmla="*/ 68951 w 185489"/>
                <a:gd name="connsiteY4" fmla="*/ 1672392 h 1672392"/>
                <a:gd name="connsiteX0" fmla="*/ 0 w 185781"/>
                <a:gd name="connsiteY0" fmla="*/ 0 h 1689761"/>
                <a:gd name="connsiteX1" fmla="*/ 155407 w 185781"/>
                <a:gd name="connsiteY1" fmla="*/ 389496 h 1689761"/>
                <a:gd name="connsiteX2" fmla="*/ 185258 w 185781"/>
                <a:gd name="connsiteY2" fmla="*/ 769728 h 1689761"/>
                <a:gd name="connsiteX3" fmla="*/ 163298 w 185781"/>
                <a:gd name="connsiteY3" fmla="*/ 1187140 h 1689761"/>
                <a:gd name="connsiteX4" fmla="*/ 41400 w 185781"/>
                <a:gd name="connsiteY4" fmla="*/ 1689761 h 16897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81" h="1689761">
                  <a:moveTo>
                    <a:pt x="0" y="0"/>
                  </a:moveTo>
                  <a:cubicBezTo>
                    <a:pt x="96490" y="153752"/>
                    <a:pt x="124531" y="261208"/>
                    <a:pt x="155407" y="389496"/>
                  </a:cubicBezTo>
                  <a:cubicBezTo>
                    <a:pt x="186283" y="517784"/>
                    <a:pt x="183943" y="636787"/>
                    <a:pt x="185258" y="769728"/>
                  </a:cubicBezTo>
                  <a:cubicBezTo>
                    <a:pt x="186573" y="902669"/>
                    <a:pt x="187274" y="1033801"/>
                    <a:pt x="163298" y="1187140"/>
                  </a:cubicBezTo>
                  <a:cubicBezTo>
                    <a:pt x="139322" y="1340479"/>
                    <a:pt x="53160" y="1575348"/>
                    <a:pt x="41400" y="1689761"/>
                  </a:cubicBezTo>
                </a:path>
              </a:pathLst>
            </a:custGeom>
            <a:noFill/>
            <a:ln w="28575" cap="flat" cmpd="sng" algn="ctr">
              <a:solidFill>
                <a:schemeClr val="tx2">
                  <a:lumMod val="75000"/>
                  <a:lumOff val="25000"/>
                </a:schemeClr>
              </a:solidFill>
              <a:prstDash val="sysDash"/>
              <a:round/>
              <a:headEnd type="none" w="med" len="med"/>
              <a:tailEnd type="none" w="med" len="med"/>
            </a:ln>
            <a:effectLst/>
          </p:spPr>
          <p:txBody>
            <a:bodyPr rtlCol="0" anchor="ctr"/>
            <a:lstStyle/>
            <a:p>
              <a:pPr algn="ctr"/>
              <a:endParaRPr kumimoji="1" lang="ja-JP" altLang="en-US"/>
            </a:p>
          </p:txBody>
        </p:sp>
      </p:grpSp>
      <p:sp>
        <p:nvSpPr>
          <p:cNvPr id="2" name="テキスト ボックス 1">
            <a:extLst>
              <a:ext uri="{FF2B5EF4-FFF2-40B4-BE49-F238E27FC236}">
                <a16:creationId xmlns:a16="http://schemas.microsoft.com/office/drawing/2014/main" id="{8D60240E-5878-A760-4056-B9CDC8F16BA9}"/>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23683246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4EF193-0113-A7DA-F26B-CC49A6E3BFD9}"/>
              </a:ext>
            </a:extLst>
          </p:cNvPr>
          <p:cNvSpPr>
            <a:spLocks noGrp="1"/>
          </p:cNvSpPr>
          <p:nvPr>
            <p:ph type="title"/>
          </p:nvPr>
        </p:nvSpPr>
        <p:spPr/>
        <p:txBody>
          <a:bodyPr/>
          <a:lstStyle/>
          <a:p>
            <a:r>
              <a:rPr lang="ja-JP" altLang="en-US" dirty="0"/>
              <a:t>メモ作画：寸法公差と幾何公差</a:t>
            </a:r>
          </a:p>
        </p:txBody>
      </p:sp>
      <p:sp>
        <p:nvSpPr>
          <p:cNvPr id="43010" name="日付プレースホルダ 3"/>
          <p:cNvSpPr>
            <a:spLocks noGrp="1"/>
          </p:cNvSpPr>
          <p:nvPr>
            <p:ph type="dt" sz="half" idx="10"/>
          </p:nvPr>
        </p:nvSpPr>
        <p:spPr/>
        <p:txBody>
          <a:bodyPr/>
          <a:lstStyle/>
          <a:p>
            <a:pPr>
              <a:defRPr/>
            </a:pPr>
            <a:r>
              <a:rPr lang="en-US" altLang="ja-JP"/>
              <a:t>2022-7-21</a:t>
            </a:r>
          </a:p>
        </p:txBody>
      </p:sp>
      <p:sp>
        <p:nvSpPr>
          <p:cNvPr id="43011"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43012" name="スライド番号プレースホルダ 5"/>
          <p:cNvSpPr>
            <a:spLocks noGrp="1"/>
          </p:cNvSpPr>
          <p:nvPr>
            <p:ph type="sldNum" sz="quarter" idx="12"/>
          </p:nvPr>
        </p:nvSpPr>
        <p:spPr/>
        <p:txBody>
          <a:bodyPr/>
          <a:lstStyle/>
          <a:p>
            <a:pPr>
              <a:defRPr/>
            </a:pPr>
            <a:fld id="{726B1773-65E8-4704-828D-748BF8BE76C0}" type="slidenum">
              <a:rPr lang="en-US" altLang="ja-JP" smtClean="0"/>
              <a:pPr>
                <a:defRPr/>
              </a:pPr>
              <a:t>45</a:t>
            </a:fld>
            <a:endParaRPr lang="en-US" altLang="ja-JP"/>
          </a:p>
        </p:txBody>
      </p:sp>
      <p:grpSp>
        <p:nvGrpSpPr>
          <p:cNvPr id="29" name="グループ化 28">
            <a:extLst>
              <a:ext uri="{FF2B5EF4-FFF2-40B4-BE49-F238E27FC236}">
                <a16:creationId xmlns:a16="http://schemas.microsoft.com/office/drawing/2014/main" id="{3B17E197-0F47-8ABA-CCD0-129F239A2729}"/>
              </a:ext>
            </a:extLst>
          </p:cNvPr>
          <p:cNvGrpSpPr/>
          <p:nvPr/>
        </p:nvGrpSpPr>
        <p:grpSpPr>
          <a:xfrm>
            <a:off x="3055228" y="929780"/>
            <a:ext cx="2795596" cy="2109173"/>
            <a:chOff x="3055228" y="522768"/>
            <a:chExt cx="2795596" cy="2109173"/>
          </a:xfrm>
        </p:grpSpPr>
        <p:sp>
          <p:nvSpPr>
            <p:cNvPr id="11" name="テキスト ボックス 10">
              <a:extLst>
                <a:ext uri="{FF2B5EF4-FFF2-40B4-BE49-F238E27FC236}">
                  <a16:creationId xmlns:a16="http://schemas.microsoft.com/office/drawing/2014/main" id="{AED8BAB4-0662-EB15-981A-AC7D021C3C99}"/>
                </a:ext>
              </a:extLst>
            </p:cNvPr>
            <p:cNvSpPr txBox="1"/>
            <p:nvPr/>
          </p:nvSpPr>
          <p:spPr>
            <a:xfrm>
              <a:off x="3600977" y="522768"/>
              <a:ext cx="973393" cy="445882"/>
            </a:xfrm>
            <a:prstGeom prst="rect">
              <a:avLst/>
            </a:prstGeom>
            <a:noFill/>
          </p:spPr>
          <p:txBody>
            <a:bodyPr wrap="square" lIns="36000" tIns="36000" rIns="36000" bIns="36000" rtlCol="0">
              <a:spAutoFit/>
            </a:bodyPr>
            <a:lstStyle/>
            <a:p>
              <a:pPr algn="r">
                <a:lnSpc>
                  <a:spcPts val="1600"/>
                </a:lnSpc>
              </a:pPr>
              <a:r>
                <a:rPr lang="en-US" altLang="ja-JP" sz="1200" dirty="0">
                  <a:latin typeface="+mj-lt"/>
                  <a:ea typeface="+mj-ea"/>
                </a:rPr>
                <a:t> +</a:t>
              </a:r>
              <a:r>
                <a:rPr lang="en-US" altLang="ja-JP" sz="1200" i="1" dirty="0">
                  <a:latin typeface="+mj-lt"/>
                  <a:ea typeface="+mj-ea"/>
                </a:rPr>
                <a:t>0.2</a:t>
              </a:r>
            </a:p>
            <a:p>
              <a:pPr algn="r">
                <a:lnSpc>
                  <a:spcPts val="1200"/>
                </a:lnSpc>
              </a:pPr>
              <a:r>
                <a:rPr lang="el-GR" altLang="ja-JP" i="1" dirty="0">
                  <a:latin typeface="+mj-lt"/>
                  <a:ea typeface="+mj-ea"/>
                </a:rPr>
                <a:t>ϕ</a:t>
              </a:r>
              <a:r>
                <a:rPr lang="en-US" altLang="ja-JP" i="1" dirty="0">
                  <a:latin typeface="+mj-lt"/>
                  <a:ea typeface="+mj-ea"/>
                </a:rPr>
                <a:t>20 </a:t>
              </a:r>
              <a:r>
                <a:rPr lang="en-US" altLang="ja-JP" sz="1200" dirty="0">
                  <a:latin typeface="+mj-lt"/>
                  <a:ea typeface="+mj-ea"/>
                </a:rPr>
                <a:t>+</a:t>
              </a:r>
              <a:r>
                <a:rPr lang="en-US" altLang="ja-JP" sz="1200" i="1" dirty="0">
                  <a:latin typeface="+mj-lt"/>
                  <a:ea typeface="+mj-ea"/>
                </a:rPr>
                <a:t>0.1</a:t>
              </a:r>
              <a:endParaRPr kumimoji="1" lang="ja-JP" altLang="en-US" sz="1200" i="1" dirty="0">
                <a:latin typeface="+mj-lt"/>
                <a:ea typeface="+mj-ea"/>
              </a:endParaRPr>
            </a:p>
          </p:txBody>
        </p:sp>
        <p:sp>
          <p:nvSpPr>
            <p:cNvPr id="13" name="正方形/長方形 12">
              <a:extLst>
                <a:ext uri="{FF2B5EF4-FFF2-40B4-BE49-F238E27FC236}">
                  <a16:creationId xmlns:a16="http://schemas.microsoft.com/office/drawing/2014/main" id="{9227C7C1-E169-1054-47FD-83E7173CCDD0}"/>
                </a:ext>
              </a:extLst>
            </p:cNvPr>
            <p:cNvSpPr/>
            <p:nvPr/>
          </p:nvSpPr>
          <p:spPr bwMode="auto">
            <a:xfrm rot="5400000">
              <a:off x="3505228" y="764152"/>
              <a:ext cx="1260000" cy="2160000"/>
            </a:xfrm>
            <a:prstGeom prst="rect">
              <a:avLst/>
            </a:prstGeom>
            <a:blipFill dpi="0" rotWithShape="1">
              <a:blip r:embed="rId3">
                <a:extLst>
                  <a:ext uri="{96DAC541-7B7A-43D3-8B79-37D633B846F1}">
                    <asvg:svgBlip xmlns:asvg="http://schemas.microsoft.com/office/drawing/2016/SVG/main" r:embed="rId4"/>
                  </a:ext>
                </a:extLst>
              </a:blip>
              <a:srcRect/>
              <a:stretch>
                <a:fillRect l="-102000" t="-50000" r="-208000" b="-86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4" name="正方形/長方形 13">
              <a:extLst>
                <a:ext uri="{FF2B5EF4-FFF2-40B4-BE49-F238E27FC236}">
                  <a16:creationId xmlns:a16="http://schemas.microsoft.com/office/drawing/2014/main" id="{8E4EAF07-1D88-D841-058D-5324FA5D7D0B}"/>
                </a:ext>
              </a:extLst>
            </p:cNvPr>
            <p:cNvSpPr/>
            <p:nvPr/>
          </p:nvSpPr>
          <p:spPr bwMode="auto">
            <a:xfrm rot="10800000">
              <a:off x="3505228" y="1214152"/>
              <a:ext cx="1260000" cy="1260000"/>
            </a:xfrm>
            <a:prstGeom prst="rect">
              <a:avLst/>
            </a:prstGeom>
            <a:solidFill>
              <a:schemeClr val="bg2"/>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5" name="直線コネクタ 14">
              <a:extLst>
                <a:ext uri="{FF2B5EF4-FFF2-40B4-BE49-F238E27FC236}">
                  <a16:creationId xmlns:a16="http://schemas.microsoft.com/office/drawing/2014/main" id="{7037DCAE-A60D-E049-BBB7-02B3BC460892}"/>
                </a:ext>
              </a:extLst>
            </p:cNvPr>
            <p:cNvCxnSpPr>
              <a:cxnSpLocks/>
            </p:cNvCxnSpPr>
            <p:nvPr/>
          </p:nvCxnSpPr>
          <p:spPr bwMode="auto">
            <a:xfrm rot="5400000" flipH="1">
              <a:off x="3341218" y="1837932"/>
              <a:ext cx="1588019" cy="0"/>
            </a:xfrm>
            <a:prstGeom prst="line">
              <a:avLst/>
            </a:prstGeom>
            <a:noFill/>
            <a:ln w="12700" cap="flat" cmpd="sng" algn="ctr">
              <a:solidFill>
                <a:schemeClr val="tx1"/>
              </a:solidFill>
              <a:prstDash val="lgDashDot"/>
              <a:round/>
              <a:headEnd type="none" w="lg" len="lg"/>
              <a:tailEnd type="none" w="lg" len="lg"/>
            </a:ln>
            <a:effectLst/>
          </p:spPr>
        </p:cxnSp>
        <p:cxnSp>
          <p:nvCxnSpPr>
            <p:cNvPr id="16" name="直線コネクタ 15">
              <a:extLst>
                <a:ext uri="{FF2B5EF4-FFF2-40B4-BE49-F238E27FC236}">
                  <a16:creationId xmlns:a16="http://schemas.microsoft.com/office/drawing/2014/main" id="{E4C2A7CC-4CE7-957C-C797-7322A989EF3E}"/>
                </a:ext>
              </a:extLst>
            </p:cNvPr>
            <p:cNvCxnSpPr>
              <a:cxnSpLocks/>
            </p:cNvCxnSpPr>
            <p:nvPr/>
          </p:nvCxnSpPr>
          <p:spPr bwMode="auto">
            <a:xfrm rot="5400000" flipH="1">
              <a:off x="4608905" y="1032479"/>
              <a:ext cx="324000" cy="0"/>
            </a:xfrm>
            <a:prstGeom prst="line">
              <a:avLst/>
            </a:prstGeom>
            <a:noFill/>
            <a:ln w="12700" cap="flat" cmpd="sng" algn="ctr">
              <a:solidFill>
                <a:schemeClr val="tx1"/>
              </a:solidFill>
              <a:prstDash val="solid"/>
              <a:round/>
              <a:headEnd type="none" w="lg" len="lg"/>
              <a:tailEnd type="none" w="lg" len="lg"/>
            </a:ln>
            <a:effectLst/>
          </p:spPr>
        </p:cxnSp>
        <p:cxnSp>
          <p:nvCxnSpPr>
            <p:cNvPr id="17" name="直線コネクタ 16">
              <a:extLst>
                <a:ext uri="{FF2B5EF4-FFF2-40B4-BE49-F238E27FC236}">
                  <a16:creationId xmlns:a16="http://schemas.microsoft.com/office/drawing/2014/main" id="{81F5AD5D-D83A-C407-47DC-CE18EA455244}"/>
                </a:ext>
              </a:extLst>
            </p:cNvPr>
            <p:cNvCxnSpPr>
              <a:cxnSpLocks/>
            </p:cNvCxnSpPr>
            <p:nvPr/>
          </p:nvCxnSpPr>
          <p:spPr bwMode="auto">
            <a:xfrm rot="5400000" flipH="1">
              <a:off x="3348905" y="1032479"/>
              <a:ext cx="324000" cy="0"/>
            </a:xfrm>
            <a:prstGeom prst="line">
              <a:avLst/>
            </a:prstGeom>
            <a:noFill/>
            <a:ln w="12700" cap="flat" cmpd="sng" algn="ctr">
              <a:solidFill>
                <a:schemeClr val="tx1"/>
              </a:solidFill>
              <a:prstDash val="solid"/>
              <a:round/>
              <a:headEnd type="none" w="lg" len="lg"/>
              <a:tailEnd type="none" w="lg" len="lg"/>
            </a:ln>
            <a:effectLst/>
          </p:spPr>
        </p:cxnSp>
        <p:cxnSp>
          <p:nvCxnSpPr>
            <p:cNvPr id="18" name="直線コネクタ 17">
              <a:extLst>
                <a:ext uri="{FF2B5EF4-FFF2-40B4-BE49-F238E27FC236}">
                  <a16:creationId xmlns:a16="http://schemas.microsoft.com/office/drawing/2014/main" id="{C8F0DB9A-E375-ACBB-DA77-B5B9A709B48D}"/>
                </a:ext>
              </a:extLst>
            </p:cNvPr>
            <p:cNvCxnSpPr>
              <a:cxnSpLocks/>
            </p:cNvCxnSpPr>
            <p:nvPr/>
          </p:nvCxnSpPr>
          <p:spPr bwMode="auto">
            <a:xfrm rot="10800000">
              <a:off x="3505228" y="948628"/>
              <a:ext cx="1260000" cy="0"/>
            </a:xfrm>
            <a:prstGeom prst="line">
              <a:avLst/>
            </a:prstGeom>
            <a:noFill/>
            <a:ln w="12700" cap="flat" cmpd="sng" algn="ctr">
              <a:solidFill>
                <a:schemeClr val="tx1"/>
              </a:solidFill>
              <a:prstDash val="solid"/>
              <a:round/>
              <a:headEnd type="arrow" w="sm" len="lg"/>
              <a:tailEnd type="arrow" w="sm" len="lg"/>
            </a:ln>
            <a:effectLst/>
          </p:spPr>
        </p:cxnSp>
        <p:grpSp>
          <p:nvGrpSpPr>
            <p:cNvPr id="23" name="グループ化 22">
              <a:extLst>
                <a:ext uri="{FF2B5EF4-FFF2-40B4-BE49-F238E27FC236}">
                  <a16:creationId xmlns:a16="http://schemas.microsoft.com/office/drawing/2014/main" id="{ED2357C2-E7DD-5003-2322-F3F5E72361C1}"/>
                </a:ext>
              </a:extLst>
            </p:cNvPr>
            <p:cNvGrpSpPr/>
            <p:nvPr/>
          </p:nvGrpSpPr>
          <p:grpSpPr>
            <a:xfrm>
              <a:off x="4770905" y="820047"/>
              <a:ext cx="1079919" cy="252000"/>
              <a:chOff x="4770905" y="800997"/>
              <a:chExt cx="1079919" cy="252000"/>
            </a:xfrm>
          </p:grpSpPr>
          <p:cxnSp>
            <p:nvCxnSpPr>
              <p:cNvPr id="19" name="直線コネクタ 18">
                <a:extLst>
                  <a:ext uri="{FF2B5EF4-FFF2-40B4-BE49-F238E27FC236}">
                    <a16:creationId xmlns:a16="http://schemas.microsoft.com/office/drawing/2014/main" id="{69A484A1-C0E7-66E7-2B7C-CF9113BBC169}"/>
                  </a:ext>
                </a:extLst>
              </p:cNvPr>
              <p:cNvCxnSpPr>
                <a:cxnSpLocks/>
              </p:cNvCxnSpPr>
              <p:nvPr/>
            </p:nvCxnSpPr>
            <p:spPr bwMode="auto">
              <a:xfrm flipH="1">
                <a:off x="4770905" y="926997"/>
                <a:ext cx="351701" cy="0"/>
              </a:xfrm>
              <a:prstGeom prst="line">
                <a:avLst/>
              </a:prstGeom>
              <a:noFill/>
              <a:ln w="12700" cap="flat" cmpd="sng" algn="ctr">
                <a:solidFill>
                  <a:schemeClr val="tx1"/>
                </a:solidFill>
                <a:prstDash val="solid"/>
                <a:round/>
                <a:headEnd type="none" w="sm" len="lg"/>
                <a:tailEnd type="arrow" w="sm" len="lg"/>
              </a:ln>
              <a:effectLst/>
            </p:spPr>
          </p:cxnSp>
          <p:sp>
            <p:nvSpPr>
              <p:cNvPr id="20" name="正方形/長方形 19">
                <a:extLst>
                  <a:ext uri="{FF2B5EF4-FFF2-40B4-BE49-F238E27FC236}">
                    <a16:creationId xmlns:a16="http://schemas.microsoft.com/office/drawing/2014/main" id="{FCEE628F-1549-8B30-B2BB-CEFBEBB6CB3A}"/>
                  </a:ext>
                </a:extLst>
              </p:cNvPr>
              <p:cNvSpPr>
                <a:spLocks noChangeAspect="1"/>
              </p:cNvSpPr>
              <p:nvPr/>
            </p:nvSpPr>
            <p:spPr bwMode="auto">
              <a:xfrm>
                <a:off x="5130824" y="80099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0" rIns="36000" bIns="36000" numCol="1" rtlCol="0" anchor="t" anchorCtr="0" compatLnSpc="1">
                <a:prstTxWarp prst="textNoShape">
                  <a:avLst/>
                </a:prstTxWarp>
                <a:noAutofit/>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ja-JP" sz="1400" b="1" u="none" strike="noStrike" cap="none" normalizeH="0" baseline="0" dirty="0">
                    <a:ln>
                      <a:noFill/>
                    </a:ln>
                    <a:solidFill>
                      <a:schemeClr val="tx1"/>
                    </a:solidFill>
                    <a:effectLst/>
                    <a:latin typeface="Arial" charset="0"/>
                    <a:ea typeface="ＭＳ ゴシック" pitchFamily="49" charset="-128"/>
                    <a:cs typeface="Arial" charset="0"/>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 name="正方形/長方形 20">
                <a:extLst>
                  <a:ext uri="{FF2B5EF4-FFF2-40B4-BE49-F238E27FC236}">
                    <a16:creationId xmlns:a16="http://schemas.microsoft.com/office/drawing/2014/main" id="{7F911EA3-9E42-F6E8-82DC-5A7600A710C6}"/>
                  </a:ext>
                </a:extLst>
              </p:cNvPr>
              <p:cNvSpPr>
                <a:spLocks/>
              </p:cNvSpPr>
              <p:nvPr/>
            </p:nvSpPr>
            <p:spPr bwMode="auto">
              <a:xfrm>
                <a:off x="5382824" y="800997"/>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grpSp>
        <p:nvGrpSpPr>
          <p:cNvPr id="28" name="グループ化 27">
            <a:extLst>
              <a:ext uri="{FF2B5EF4-FFF2-40B4-BE49-F238E27FC236}">
                <a16:creationId xmlns:a16="http://schemas.microsoft.com/office/drawing/2014/main" id="{04981301-F60A-DFBA-5E02-A8D18C9D112B}"/>
              </a:ext>
            </a:extLst>
          </p:cNvPr>
          <p:cNvGrpSpPr/>
          <p:nvPr/>
        </p:nvGrpSpPr>
        <p:grpSpPr>
          <a:xfrm>
            <a:off x="3494596" y="3265147"/>
            <a:ext cx="2339919" cy="2061809"/>
            <a:chOff x="3494596" y="2808519"/>
            <a:chExt cx="2339919" cy="2061809"/>
          </a:xfrm>
        </p:grpSpPr>
        <p:sp>
          <p:nvSpPr>
            <p:cNvPr id="4" name="正方形/長方形 3">
              <a:extLst>
                <a:ext uri="{FF2B5EF4-FFF2-40B4-BE49-F238E27FC236}">
                  <a16:creationId xmlns:a16="http://schemas.microsoft.com/office/drawing/2014/main" id="{2BF59848-A3A7-DA4A-322E-D0BAC9FFB86F}"/>
                </a:ext>
              </a:extLst>
            </p:cNvPr>
            <p:cNvSpPr/>
            <p:nvPr/>
          </p:nvSpPr>
          <p:spPr bwMode="auto">
            <a:xfrm rot="10800000">
              <a:off x="3494596" y="3452162"/>
              <a:ext cx="1260000" cy="126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 name="直線コネクタ 4">
              <a:extLst>
                <a:ext uri="{FF2B5EF4-FFF2-40B4-BE49-F238E27FC236}">
                  <a16:creationId xmlns:a16="http://schemas.microsoft.com/office/drawing/2014/main" id="{71956CF0-110C-53E7-C116-B452BE564375}"/>
                </a:ext>
              </a:extLst>
            </p:cNvPr>
            <p:cNvCxnSpPr>
              <a:cxnSpLocks/>
            </p:cNvCxnSpPr>
            <p:nvPr/>
          </p:nvCxnSpPr>
          <p:spPr bwMode="auto">
            <a:xfrm flipV="1">
              <a:off x="4124596" y="3253664"/>
              <a:ext cx="0" cy="1616664"/>
            </a:xfrm>
            <a:prstGeom prst="line">
              <a:avLst/>
            </a:prstGeom>
            <a:noFill/>
            <a:ln w="12700" cap="flat" cmpd="sng" algn="ctr">
              <a:solidFill>
                <a:schemeClr val="tx1"/>
              </a:solidFill>
              <a:prstDash val="lgDashDot"/>
              <a:round/>
              <a:headEnd type="none" w="lg" len="lg"/>
              <a:tailEnd type="none" w="lg" len="lg"/>
            </a:ln>
            <a:effectLst/>
          </p:spPr>
        </p:cxnSp>
        <p:cxnSp>
          <p:nvCxnSpPr>
            <p:cNvPr id="6" name="直線コネクタ 5">
              <a:extLst>
                <a:ext uri="{FF2B5EF4-FFF2-40B4-BE49-F238E27FC236}">
                  <a16:creationId xmlns:a16="http://schemas.microsoft.com/office/drawing/2014/main" id="{897247AA-D67D-E53E-4AED-2B7058932E05}"/>
                </a:ext>
              </a:extLst>
            </p:cNvPr>
            <p:cNvCxnSpPr>
              <a:cxnSpLocks/>
            </p:cNvCxnSpPr>
            <p:nvPr/>
          </p:nvCxnSpPr>
          <p:spPr bwMode="auto">
            <a:xfrm rot="5400000" flipH="1">
              <a:off x="4592596" y="3256027"/>
              <a:ext cx="324000" cy="0"/>
            </a:xfrm>
            <a:prstGeom prst="line">
              <a:avLst/>
            </a:prstGeom>
            <a:noFill/>
            <a:ln w="12700" cap="flat" cmpd="sng" algn="ctr">
              <a:solidFill>
                <a:schemeClr val="tx1"/>
              </a:solidFill>
              <a:prstDash val="solid"/>
              <a:round/>
              <a:headEnd type="none" w="lg" len="lg"/>
              <a:tailEnd type="none" w="lg" len="lg"/>
            </a:ln>
            <a:effectLst/>
          </p:spPr>
        </p:cxnSp>
        <p:cxnSp>
          <p:nvCxnSpPr>
            <p:cNvPr id="7" name="直線コネクタ 6">
              <a:extLst>
                <a:ext uri="{FF2B5EF4-FFF2-40B4-BE49-F238E27FC236}">
                  <a16:creationId xmlns:a16="http://schemas.microsoft.com/office/drawing/2014/main" id="{1E119C7A-71CD-295E-0C32-F1129ADB509C}"/>
                </a:ext>
              </a:extLst>
            </p:cNvPr>
            <p:cNvCxnSpPr>
              <a:cxnSpLocks/>
            </p:cNvCxnSpPr>
            <p:nvPr/>
          </p:nvCxnSpPr>
          <p:spPr bwMode="auto">
            <a:xfrm rot="5400000" flipH="1">
              <a:off x="3332596" y="3249677"/>
              <a:ext cx="324000" cy="0"/>
            </a:xfrm>
            <a:prstGeom prst="line">
              <a:avLst/>
            </a:prstGeom>
            <a:noFill/>
            <a:ln w="12700" cap="flat" cmpd="sng" algn="ctr">
              <a:solidFill>
                <a:schemeClr val="tx1"/>
              </a:solidFill>
              <a:prstDash val="solid"/>
              <a:round/>
              <a:headEnd type="none" w="lg" len="lg"/>
              <a:tailEnd type="none" w="lg" len="lg"/>
            </a:ln>
            <a:effectLst/>
          </p:spPr>
        </p:cxnSp>
        <p:cxnSp>
          <p:nvCxnSpPr>
            <p:cNvPr id="8" name="直線コネクタ 7">
              <a:extLst>
                <a:ext uri="{FF2B5EF4-FFF2-40B4-BE49-F238E27FC236}">
                  <a16:creationId xmlns:a16="http://schemas.microsoft.com/office/drawing/2014/main" id="{B21A6B80-8EB1-F4C9-2C64-70EE3E10A26C}"/>
                </a:ext>
              </a:extLst>
            </p:cNvPr>
            <p:cNvCxnSpPr>
              <a:cxnSpLocks/>
            </p:cNvCxnSpPr>
            <p:nvPr/>
          </p:nvCxnSpPr>
          <p:spPr bwMode="auto">
            <a:xfrm rot="10800000">
              <a:off x="3504428" y="3202674"/>
              <a:ext cx="1260000" cy="0"/>
            </a:xfrm>
            <a:prstGeom prst="line">
              <a:avLst/>
            </a:prstGeom>
            <a:noFill/>
            <a:ln w="12700" cap="flat" cmpd="sng" algn="ctr">
              <a:solidFill>
                <a:schemeClr val="tx1"/>
              </a:solidFill>
              <a:prstDash val="solid"/>
              <a:round/>
              <a:headEnd type="arrow" w="sm" len="lg"/>
              <a:tailEnd type="arrow" w="sm" len="lg"/>
            </a:ln>
            <a:effectLst/>
          </p:spPr>
        </p:cxnSp>
        <p:sp>
          <p:nvSpPr>
            <p:cNvPr id="9" name="テキスト ボックス 8">
              <a:extLst>
                <a:ext uri="{FF2B5EF4-FFF2-40B4-BE49-F238E27FC236}">
                  <a16:creationId xmlns:a16="http://schemas.microsoft.com/office/drawing/2014/main" id="{AC302E8C-C4D1-BDCD-5051-A0DD11D48F61}"/>
                </a:ext>
              </a:extLst>
            </p:cNvPr>
            <p:cNvSpPr txBox="1"/>
            <p:nvPr/>
          </p:nvSpPr>
          <p:spPr>
            <a:xfrm>
              <a:off x="3599417" y="2808519"/>
              <a:ext cx="968477" cy="445882"/>
            </a:xfrm>
            <a:prstGeom prst="rect">
              <a:avLst/>
            </a:prstGeom>
            <a:noFill/>
          </p:spPr>
          <p:txBody>
            <a:bodyPr wrap="square" lIns="36000" tIns="36000" rIns="36000" bIns="36000" rtlCol="0">
              <a:spAutoFit/>
            </a:bodyPr>
            <a:lstStyle/>
            <a:p>
              <a:pPr algn="r">
                <a:lnSpc>
                  <a:spcPts val="1600"/>
                </a:lnSpc>
              </a:pPr>
              <a:r>
                <a:rPr lang="en-US" altLang="ja-JP" sz="1200" i="1" dirty="0">
                  <a:latin typeface="+mj-lt"/>
                  <a:ea typeface="+mj-ea"/>
                </a:rPr>
                <a:t> </a:t>
              </a:r>
              <a:r>
                <a:rPr lang="en-US" altLang="ja-JP" sz="1200" dirty="0">
                  <a:latin typeface="+mj-lt"/>
                  <a:ea typeface="+mj-ea"/>
                </a:rPr>
                <a:t>−</a:t>
              </a:r>
              <a:r>
                <a:rPr lang="en-US" altLang="ja-JP" sz="1200" i="1" dirty="0">
                  <a:latin typeface="+mj-lt"/>
                  <a:ea typeface="+mj-ea"/>
                </a:rPr>
                <a:t>0.1 </a:t>
              </a:r>
            </a:p>
            <a:p>
              <a:pPr algn="r">
                <a:lnSpc>
                  <a:spcPts val="1200"/>
                </a:lnSpc>
              </a:pPr>
              <a:r>
                <a:rPr lang="el-GR" altLang="ja-JP" i="1" dirty="0">
                  <a:latin typeface="+mj-lt"/>
                  <a:ea typeface="+mj-ea"/>
                </a:rPr>
                <a:t>ϕ</a:t>
              </a:r>
              <a:r>
                <a:rPr lang="en-US" altLang="ja-JP" i="1" dirty="0">
                  <a:latin typeface="+mj-lt"/>
                  <a:ea typeface="+mj-ea"/>
                </a:rPr>
                <a:t>20 </a:t>
              </a:r>
              <a:r>
                <a:rPr lang="en-US" altLang="ja-JP" sz="1200" dirty="0">
                  <a:latin typeface="+mj-lt"/>
                  <a:ea typeface="+mj-ea"/>
                </a:rPr>
                <a:t>−</a:t>
              </a:r>
              <a:r>
                <a:rPr lang="en-US" altLang="ja-JP" sz="1200" i="1" dirty="0">
                  <a:latin typeface="+mj-lt"/>
                  <a:ea typeface="+mj-ea"/>
                </a:rPr>
                <a:t>0.2</a:t>
              </a:r>
              <a:endParaRPr kumimoji="1" lang="ja-JP" altLang="en-US" sz="1200" i="1" dirty="0">
                <a:latin typeface="+mj-lt"/>
                <a:ea typeface="+mj-ea"/>
              </a:endParaRPr>
            </a:p>
          </p:txBody>
        </p:sp>
        <p:grpSp>
          <p:nvGrpSpPr>
            <p:cNvPr id="24" name="グループ化 23">
              <a:extLst>
                <a:ext uri="{FF2B5EF4-FFF2-40B4-BE49-F238E27FC236}">
                  <a16:creationId xmlns:a16="http://schemas.microsoft.com/office/drawing/2014/main" id="{2C6885DB-36B4-F48D-16ED-C71099993B3E}"/>
                </a:ext>
              </a:extLst>
            </p:cNvPr>
            <p:cNvGrpSpPr/>
            <p:nvPr/>
          </p:nvGrpSpPr>
          <p:grpSpPr>
            <a:xfrm>
              <a:off x="4754596" y="3074297"/>
              <a:ext cx="1079919" cy="252000"/>
              <a:chOff x="4770905" y="800997"/>
              <a:chExt cx="1079919" cy="252000"/>
            </a:xfrm>
          </p:grpSpPr>
          <p:cxnSp>
            <p:nvCxnSpPr>
              <p:cNvPr id="25" name="直線コネクタ 24">
                <a:extLst>
                  <a:ext uri="{FF2B5EF4-FFF2-40B4-BE49-F238E27FC236}">
                    <a16:creationId xmlns:a16="http://schemas.microsoft.com/office/drawing/2014/main" id="{E11AECC8-6322-5BDD-5A0C-6466459872AF}"/>
                  </a:ext>
                </a:extLst>
              </p:cNvPr>
              <p:cNvCxnSpPr>
                <a:cxnSpLocks/>
              </p:cNvCxnSpPr>
              <p:nvPr/>
            </p:nvCxnSpPr>
            <p:spPr bwMode="auto">
              <a:xfrm flipH="1">
                <a:off x="4770905" y="926997"/>
                <a:ext cx="351701" cy="0"/>
              </a:xfrm>
              <a:prstGeom prst="line">
                <a:avLst/>
              </a:prstGeom>
              <a:noFill/>
              <a:ln w="12700" cap="flat" cmpd="sng" algn="ctr">
                <a:solidFill>
                  <a:schemeClr val="tx1"/>
                </a:solidFill>
                <a:prstDash val="solid"/>
                <a:round/>
                <a:headEnd type="none" w="sm" len="lg"/>
                <a:tailEnd type="arrow" w="sm" len="lg"/>
              </a:ln>
              <a:effectLst/>
            </p:spPr>
          </p:cxnSp>
          <p:sp>
            <p:nvSpPr>
              <p:cNvPr id="26" name="正方形/長方形 25">
                <a:extLst>
                  <a:ext uri="{FF2B5EF4-FFF2-40B4-BE49-F238E27FC236}">
                    <a16:creationId xmlns:a16="http://schemas.microsoft.com/office/drawing/2014/main" id="{9998B749-FDEE-C00C-C763-DC5BFF4274B8}"/>
                  </a:ext>
                </a:extLst>
              </p:cNvPr>
              <p:cNvSpPr>
                <a:spLocks noChangeAspect="1"/>
              </p:cNvSpPr>
              <p:nvPr/>
            </p:nvSpPr>
            <p:spPr bwMode="auto">
              <a:xfrm>
                <a:off x="5130824" y="80099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0" rIns="36000" bIns="36000" numCol="1" rtlCol="0" anchor="t" anchorCtr="0" compatLnSpc="1">
                <a:prstTxWarp prst="textNoShape">
                  <a:avLst/>
                </a:prstTxWarp>
                <a:noAutofit/>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ja-JP" sz="1400" b="1" u="none" strike="noStrike" cap="none" normalizeH="0" baseline="0" dirty="0">
                    <a:ln>
                      <a:noFill/>
                    </a:ln>
                    <a:solidFill>
                      <a:schemeClr val="tx1"/>
                    </a:solidFill>
                    <a:effectLst/>
                    <a:latin typeface="Arial" charset="0"/>
                    <a:ea typeface="ＭＳ ゴシック" pitchFamily="49" charset="-128"/>
                    <a:cs typeface="Arial" charset="0"/>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7" name="正方形/長方形 26">
                <a:extLst>
                  <a:ext uri="{FF2B5EF4-FFF2-40B4-BE49-F238E27FC236}">
                    <a16:creationId xmlns:a16="http://schemas.microsoft.com/office/drawing/2014/main" id="{CDA1BC05-4863-E7E1-2A11-83458F479D44}"/>
                  </a:ext>
                </a:extLst>
              </p:cNvPr>
              <p:cNvSpPr>
                <a:spLocks/>
              </p:cNvSpPr>
              <p:nvPr/>
            </p:nvSpPr>
            <p:spPr bwMode="auto">
              <a:xfrm>
                <a:off x="5382824" y="800997"/>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4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grpSp>
        <p:nvGrpSpPr>
          <p:cNvPr id="43017" name="グループ化 43016">
            <a:extLst>
              <a:ext uri="{FF2B5EF4-FFF2-40B4-BE49-F238E27FC236}">
                <a16:creationId xmlns:a16="http://schemas.microsoft.com/office/drawing/2014/main" id="{23F1143C-6445-51D2-B09B-140F0E19861E}"/>
              </a:ext>
            </a:extLst>
          </p:cNvPr>
          <p:cNvGrpSpPr/>
          <p:nvPr/>
        </p:nvGrpSpPr>
        <p:grpSpPr>
          <a:xfrm>
            <a:off x="6471938" y="733647"/>
            <a:ext cx="2160000" cy="5387753"/>
            <a:chOff x="6471938" y="733647"/>
            <a:chExt cx="2160000" cy="5387753"/>
          </a:xfrm>
        </p:grpSpPr>
        <p:sp>
          <p:nvSpPr>
            <p:cNvPr id="10" name="正方形/長方形 9">
              <a:extLst>
                <a:ext uri="{FF2B5EF4-FFF2-40B4-BE49-F238E27FC236}">
                  <a16:creationId xmlns:a16="http://schemas.microsoft.com/office/drawing/2014/main" id="{29C01CCA-6599-FB50-5E49-7E9EB37375C0}"/>
                </a:ext>
              </a:extLst>
            </p:cNvPr>
            <p:cNvSpPr/>
            <p:nvPr/>
          </p:nvSpPr>
          <p:spPr bwMode="auto">
            <a:xfrm rot="5400000">
              <a:off x="6921938" y="1172742"/>
              <a:ext cx="1260000" cy="2160000"/>
            </a:xfrm>
            <a:prstGeom prst="rect">
              <a:avLst/>
            </a:prstGeom>
            <a:blipFill dpi="0" rotWithShape="1">
              <a:blip r:embed="rId3">
                <a:extLst>
                  <a:ext uri="{96DAC541-7B7A-43D3-8B79-37D633B846F1}">
                    <asvg:svgBlip xmlns:asvg="http://schemas.microsoft.com/office/drawing/2016/SVG/main" r:embed="rId4"/>
                  </a:ext>
                </a:extLst>
              </a:blip>
              <a:srcRect/>
              <a:stretch>
                <a:fillRect l="-102000" t="-50000" r="-208000" b="-86000"/>
              </a:stretch>
            </a:blip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2" name="正方形/長方形 11">
              <a:extLst>
                <a:ext uri="{FF2B5EF4-FFF2-40B4-BE49-F238E27FC236}">
                  <a16:creationId xmlns:a16="http://schemas.microsoft.com/office/drawing/2014/main" id="{7F550F0D-B87C-D73D-FAFC-2D5A707412CB}"/>
                </a:ext>
              </a:extLst>
            </p:cNvPr>
            <p:cNvSpPr/>
            <p:nvPr/>
          </p:nvSpPr>
          <p:spPr bwMode="auto">
            <a:xfrm rot="10800000">
              <a:off x="6921938" y="1622742"/>
              <a:ext cx="1246894" cy="1260000"/>
            </a:xfrm>
            <a:custGeom>
              <a:avLst/>
              <a:gdLst>
                <a:gd name="connsiteX0" fmla="*/ 0 w 1260000"/>
                <a:gd name="connsiteY0" fmla="*/ 0 h 1260000"/>
                <a:gd name="connsiteX1" fmla="*/ 1260000 w 1260000"/>
                <a:gd name="connsiteY1" fmla="*/ 0 h 1260000"/>
                <a:gd name="connsiteX2" fmla="*/ 1260000 w 1260000"/>
                <a:gd name="connsiteY2" fmla="*/ 1260000 h 1260000"/>
                <a:gd name="connsiteX3" fmla="*/ 0 w 1260000"/>
                <a:gd name="connsiteY3" fmla="*/ 1260000 h 1260000"/>
                <a:gd name="connsiteX4" fmla="*/ 0 w 1260000"/>
                <a:gd name="connsiteY4" fmla="*/ 0 h 1260000"/>
                <a:gd name="connsiteX0" fmla="*/ 0 w 1260028"/>
                <a:gd name="connsiteY0" fmla="*/ 0 h 1260000"/>
                <a:gd name="connsiteX1" fmla="*/ 1260000 w 1260028"/>
                <a:gd name="connsiteY1" fmla="*/ 0 h 1260000"/>
                <a:gd name="connsiteX2" fmla="*/ 1260028 w 1260028"/>
                <a:gd name="connsiteY2" fmla="*/ 630604 h 1260000"/>
                <a:gd name="connsiteX3" fmla="*/ 1260000 w 1260028"/>
                <a:gd name="connsiteY3" fmla="*/ 1260000 h 1260000"/>
                <a:gd name="connsiteX4" fmla="*/ 0 w 1260028"/>
                <a:gd name="connsiteY4" fmla="*/ 1260000 h 1260000"/>
                <a:gd name="connsiteX5" fmla="*/ 0 w 1260028"/>
                <a:gd name="connsiteY5" fmla="*/ 0 h 1260000"/>
                <a:gd name="connsiteX0" fmla="*/ 0 w 1260028"/>
                <a:gd name="connsiteY0" fmla="*/ 0 h 1260000"/>
                <a:gd name="connsiteX1" fmla="*/ 1260000 w 1260028"/>
                <a:gd name="connsiteY1" fmla="*/ 0 h 1260000"/>
                <a:gd name="connsiteX2" fmla="*/ 1260028 w 1260028"/>
                <a:gd name="connsiteY2" fmla="*/ 630604 h 1260000"/>
                <a:gd name="connsiteX3" fmla="*/ 1260000 w 1260028"/>
                <a:gd name="connsiteY3" fmla="*/ 1260000 h 1260000"/>
                <a:gd name="connsiteX4" fmla="*/ 0 w 1260028"/>
                <a:gd name="connsiteY4" fmla="*/ 1260000 h 1260000"/>
                <a:gd name="connsiteX5" fmla="*/ 11332 w 1260028"/>
                <a:gd name="connsiteY5" fmla="*/ 630604 h 1260000"/>
                <a:gd name="connsiteX6" fmla="*/ 0 w 1260028"/>
                <a:gd name="connsiteY6" fmla="*/ 0 h 1260000"/>
                <a:gd name="connsiteX0" fmla="*/ 0 w 1260000"/>
                <a:gd name="connsiteY0" fmla="*/ 0 h 1260000"/>
                <a:gd name="connsiteX1" fmla="*/ 1260000 w 1260000"/>
                <a:gd name="connsiteY1" fmla="*/ 0 h 1260000"/>
                <a:gd name="connsiteX2" fmla="*/ 1181369 w 1260000"/>
                <a:gd name="connsiteY2" fmla="*/ 640436 h 1260000"/>
                <a:gd name="connsiteX3" fmla="*/ 1260000 w 1260000"/>
                <a:gd name="connsiteY3" fmla="*/ 1260000 h 1260000"/>
                <a:gd name="connsiteX4" fmla="*/ 0 w 1260000"/>
                <a:gd name="connsiteY4" fmla="*/ 1260000 h 1260000"/>
                <a:gd name="connsiteX5" fmla="*/ 11332 w 1260000"/>
                <a:gd name="connsiteY5" fmla="*/ 630604 h 1260000"/>
                <a:gd name="connsiteX6" fmla="*/ 0 w 1260000"/>
                <a:gd name="connsiteY6" fmla="*/ 0 h 1260000"/>
                <a:gd name="connsiteX0" fmla="*/ 67326 w 1327326"/>
                <a:gd name="connsiteY0" fmla="*/ 0 h 1260000"/>
                <a:gd name="connsiteX1" fmla="*/ 1327326 w 1327326"/>
                <a:gd name="connsiteY1" fmla="*/ 0 h 1260000"/>
                <a:gd name="connsiteX2" fmla="*/ 1248695 w 1327326"/>
                <a:gd name="connsiteY2" fmla="*/ 640436 h 1260000"/>
                <a:gd name="connsiteX3" fmla="*/ 1327326 w 1327326"/>
                <a:gd name="connsiteY3" fmla="*/ 1260000 h 1260000"/>
                <a:gd name="connsiteX4" fmla="*/ 67326 w 1327326"/>
                <a:gd name="connsiteY4" fmla="*/ 1260000 h 1260000"/>
                <a:gd name="connsiteX5" fmla="*/ 0 w 1327326"/>
                <a:gd name="connsiteY5" fmla="*/ 640437 h 1260000"/>
                <a:gd name="connsiteX6" fmla="*/ 67326 w 1327326"/>
                <a:gd name="connsiteY6" fmla="*/ 0 h 1260000"/>
                <a:gd name="connsiteX0" fmla="*/ 119421 w 1379421"/>
                <a:gd name="connsiteY0" fmla="*/ 0 h 1260000"/>
                <a:gd name="connsiteX1" fmla="*/ 1379421 w 1379421"/>
                <a:gd name="connsiteY1" fmla="*/ 0 h 1260000"/>
                <a:gd name="connsiteX2" fmla="*/ 1300790 w 1379421"/>
                <a:gd name="connsiteY2" fmla="*/ 640436 h 1260000"/>
                <a:gd name="connsiteX3" fmla="*/ 1379421 w 1379421"/>
                <a:gd name="connsiteY3" fmla="*/ 1260000 h 1260000"/>
                <a:gd name="connsiteX4" fmla="*/ 119421 w 1379421"/>
                <a:gd name="connsiteY4" fmla="*/ 1260000 h 1260000"/>
                <a:gd name="connsiteX5" fmla="*/ 52095 w 1379421"/>
                <a:gd name="connsiteY5" fmla="*/ 640437 h 1260000"/>
                <a:gd name="connsiteX6" fmla="*/ 119421 w 1379421"/>
                <a:gd name="connsiteY6" fmla="*/ 0 h 1260000"/>
                <a:gd name="connsiteX0" fmla="*/ 119421 w 1379421"/>
                <a:gd name="connsiteY0" fmla="*/ 0 h 1260000"/>
                <a:gd name="connsiteX1" fmla="*/ 1379421 w 1379421"/>
                <a:gd name="connsiteY1" fmla="*/ 0 h 1260000"/>
                <a:gd name="connsiteX2" fmla="*/ 1300790 w 1379421"/>
                <a:gd name="connsiteY2" fmla="*/ 640436 h 1260000"/>
                <a:gd name="connsiteX3" fmla="*/ 1379421 w 1379421"/>
                <a:gd name="connsiteY3" fmla="*/ 1260000 h 1260000"/>
                <a:gd name="connsiteX4" fmla="*/ 119421 w 1379421"/>
                <a:gd name="connsiteY4" fmla="*/ 1260000 h 1260000"/>
                <a:gd name="connsiteX5" fmla="*/ 52095 w 1379421"/>
                <a:gd name="connsiteY5" fmla="*/ 640437 h 1260000"/>
                <a:gd name="connsiteX6" fmla="*/ 119421 w 1379421"/>
                <a:gd name="connsiteY6" fmla="*/ 0 h 1260000"/>
                <a:gd name="connsiteX0" fmla="*/ 119421 w 1379421"/>
                <a:gd name="connsiteY0" fmla="*/ 0 h 1260000"/>
                <a:gd name="connsiteX1" fmla="*/ 1379421 w 1379421"/>
                <a:gd name="connsiteY1" fmla="*/ 0 h 1260000"/>
                <a:gd name="connsiteX2" fmla="*/ 1300790 w 1379421"/>
                <a:gd name="connsiteY2" fmla="*/ 640436 h 1260000"/>
                <a:gd name="connsiteX3" fmla="*/ 1379421 w 1379421"/>
                <a:gd name="connsiteY3" fmla="*/ 1260000 h 1260000"/>
                <a:gd name="connsiteX4" fmla="*/ 119421 w 1379421"/>
                <a:gd name="connsiteY4" fmla="*/ 1260000 h 1260000"/>
                <a:gd name="connsiteX5" fmla="*/ 52095 w 1379421"/>
                <a:gd name="connsiteY5" fmla="*/ 640437 h 1260000"/>
                <a:gd name="connsiteX6" fmla="*/ 119421 w 1379421"/>
                <a:gd name="connsiteY6" fmla="*/ 0 h 1260000"/>
                <a:gd name="connsiteX0" fmla="*/ 119421 w 1379421"/>
                <a:gd name="connsiteY0" fmla="*/ 0 h 1260000"/>
                <a:gd name="connsiteX1" fmla="*/ 1379421 w 1379421"/>
                <a:gd name="connsiteY1" fmla="*/ 0 h 1260000"/>
                <a:gd name="connsiteX2" fmla="*/ 1300790 w 1379421"/>
                <a:gd name="connsiteY2" fmla="*/ 640436 h 1260000"/>
                <a:gd name="connsiteX3" fmla="*/ 1379421 w 1379421"/>
                <a:gd name="connsiteY3" fmla="*/ 1260000 h 1260000"/>
                <a:gd name="connsiteX4" fmla="*/ 119421 w 1379421"/>
                <a:gd name="connsiteY4" fmla="*/ 1260000 h 1260000"/>
                <a:gd name="connsiteX5" fmla="*/ 52095 w 1379421"/>
                <a:gd name="connsiteY5" fmla="*/ 640437 h 1260000"/>
                <a:gd name="connsiteX6" fmla="*/ 119421 w 1379421"/>
                <a:gd name="connsiteY6" fmla="*/ 0 h 1260000"/>
                <a:gd name="connsiteX0" fmla="*/ 75882 w 1335882"/>
                <a:gd name="connsiteY0" fmla="*/ 0 h 1260000"/>
                <a:gd name="connsiteX1" fmla="*/ 1335882 w 1335882"/>
                <a:gd name="connsiteY1" fmla="*/ 0 h 1260000"/>
                <a:gd name="connsiteX2" fmla="*/ 1257251 w 1335882"/>
                <a:gd name="connsiteY2" fmla="*/ 640436 h 1260000"/>
                <a:gd name="connsiteX3" fmla="*/ 1335882 w 1335882"/>
                <a:gd name="connsiteY3" fmla="*/ 1260000 h 1260000"/>
                <a:gd name="connsiteX4" fmla="*/ 75882 w 1335882"/>
                <a:gd name="connsiteY4" fmla="*/ 1260000 h 1260000"/>
                <a:gd name="connsiteX5" fmla="*/ 8556 w 1335882"/>
                <a:gd name="connsiteY5" fmla="*/ 640437 h 1260000"/>
                <a:gd name="connsiteX6" fmla="*/ 75882 w 1335882"/>
                <a:gd name="connsiteY6" fmla="*/ 0 h 1260000"/>
                <a:gd name="connsiteX0" fmla="*/ 69463 w 1329463"/>
                <a:gd name="connsiteY0" fmla="*/ 0 h 1260000"/>
                <a:gd name="connsiteX1" fmla="*/ 1329463 w 1329463"/>
                <a:gd name="connsiteY1" fmla="*/ 0 h 1260000"/>
                <a:gd name="connsiteX2" fmla="*/ 1250832 w 1329463"/>
                <a:gd name="connsiteY2" fmla="*/ 640436 h 1260000"/>
                <a:gd name="connsiteX3" fmla="*/ 1329463 w 1329463"/>
                <a:gd name="connsiteY3" fmla="*/ 1260000 h 1260000"/>
                <a:gd name="connsiteX4" fmla="*/ 69463 w 1329463"/>
                <a:gd name="connsiteY4" fmla="*/ 1260000 h 1260000"/>
                <a:gd name="connsiteX5" fmla="*/ 2137 w 1329463"/>
                <a:gd name="connsiteY5" fmla="*/ 640437 h 1260000"/>
                <a:gd name="connsiteX6" fmla="*/ 69463 w 1329463"/>
                <a:gd name="connsiteY6" fmla="*/ 0 h 1260000"/>
                <a:gd name="connsiteX0" fmla="*/ 157500 w 1417500"/>
                <a:gd name="connsiteY0" fmla="*/ 0 h 1260000"/>
                <a:gd name="connsiteX1" fmla="*/ 1417500 w 1417500"/>
                <a:gd name="connsiteY1" fmla="*/ 0 h 1260000"/>
                <a:gd name="connsiteX2" fmla="*/ 1338869 w 1417500"/>
                <a:gd name="connsiteY2" fmla="*/ 640436 h 1260000"/>
                <a:gd name="connsiteX3" fmla="*/ 1417500 w 1417500"/>
                <a:gd name="connsiteY3" fmla="*/ 1260000 h 1260000"/>
                <a:gd name="connsiteX4" fmla="*/ 157500 w 1417500"/>
                <a:gd name="connsiteY4" fmla="*/ 1260000 h 1260000"/>
                <a:gd name="connsiteX5" fmla="*/ 157500 w 1417500"/>
                <a:gd name="connsiteY5" fmla="*/ 0 h 1260000"/>
                <a:gd name="connsiteX0" fmla="*/ 157500 w 1575000"/>
                <a:gd name="connsiteY0" fmla="*/ 0 h 1260000"/>
                <a:gd name="connsiteX1" fmla="*/ 1417500 w 1575000"/>
                <a:gd name="connsiteY1" fmla="*/ 0 h 1260000"/>
                <a:gd name="connsiteX2" fmla="*/ 1417500 w 1575000"/>
                <a:gd name="connsiteY2" fmla="*/ 1260000 h 1260000"/>
                <a:gd name="connsiteX3" fmla="*/ 157500 w 1575000"/>
                <a:gd name="connsiteY3" fmla="*/ 1260000 h 1260000"/>
                <a:gd name="connsiteX4" fmla="*/ 157500 w 1575000"/>
                <a:gd name="connsiteY4" fmla="*/ 0 h 1260000"/>
                <a:gd name="connsiteX0" fmla="*/ 157500 w 1496485"/>
                <a:gd name="connsiteY0" fmla="*/ 0 h 1260000"/>
                <a:gd name="connsiteX1" fmla="*/ 1417500 w 1496485"/>
                <a:gd name="connsiteY1" fmla="*/ 0 h 1260000"/>
                <a:gd name="connsiteX2" fmla="*/ 1417500 w 1496485"/>
                <a:gd name="connsiteY2" fmla="*/ 1260000 h 1260000"/>
                <a:gd name="connsiteX3" fmla="*/ 157500 w 1496485"/>
                <a:gd name="connsiteY3" fmla="*/ 1260000 h 1260000"/>
                <a:gd name="connsiteX4" fmla="*/ 157500 w 1496485"/>
                <a:gd name="connsiteY4" fmla="*/ 0 h 1260000"/>
                <a:gd name="connsiteX0" fmla="*/ 157500 w 1417500"/>
                <a:gd name="connsiteY0" fmla="*/ 0 h 1260000"/>
                <a:gd name="connsiteX1" fmla="*/ 1417500 w 1417500"/>
                <a:gd name="connsiteY1" fmla="*/ 0 h 1260000"/>
                <a:gd name="connsiteX2" fmla="*/ 1417500 w 1417500"/>
                <a:gd name="connsiteY2" fmla="*/ 1260000 h 1260000"/>
                <a:gd name="connsiteX3" fmla="*/ 157500 w 1417500"/>
                <a:gd name="connsiteY3" fmla="*/ 1260000 h 1260000"/>
                <a:gd name="connsiteX4" fmla="*/ 157500 w 1417500"/>
                <a:gd name="connsiteY4" fmla="*/ 0 h 1260000"/>
                <a:gd name="connsiteX0" fmla="*/ 157500 w 1417500"/>
                <a:gd name="connsiteY0" fmla="*/ 0 h 1260000"/>
                <a:gd name="connsiteX1" fmla="*/ 1417500 w 1417500"/>
                <a:gd name="connsiteY1" fmla="*/ 0 h 1260000"/>
                <a:gd name="connsiteX2" fmla="*/ 1417500 w 1417500"/>
                <a:gd name="connsiteY2" fmla="*/ 1260000 h 1260000"/>
                <a:gd name="connsiteX3" fmla="*/ 157500 w 1417500"/>
                <a:gd name="connsiteY3" fmla="*/ 1260000 h 1260000"/>
                <a:gd name="connsiteX4" fmla="*/ 157500 w 1417500"/>
                <a:gd name="connsiteY4" fmla="*/ 0 h 1260000"/>
                <a:gd name="connsiteX0" fmla="*/ 157500 w 1417500"/>
                <a:gd name="connsiteY0" fmla="*/ 0 h 1260000"/>
                <a:gd name="connsiteX1" fmla="*/ 1417500 w 1417500"/>
                <a:gd name="connsiteY1" fmla="*/ 0 h 1260000"/>
                <a:gd name="connsiteX2" fmla="*/ 1417500 w 1417500"/>
                <a:gd name="connsiteY2" fmla="*/ 1260000 h 1260000"/>
                <a:gd name="connsiteX3" fmla="*/ 157500 w 1417500"/>
                <a:gd name="connsiteY3" fmla="*/ 1260000 h 1260000"/>
                <a:gd name="connsiteX4" fmla="*/ 157500 w 1417500"/>
                <a:gd name="connsiteY4" fmla="*/ 0 h 1260000"/>
                <a:gd name="connsiteX0" fmla="*/ 157500 w 1417500"/>
                <a:gd name="connsiteY0" fmla="*/ 0 h 1260000"/>
                <a:gd name="connsiteX1" fmla="*/ 1417500 w 1417500"/>
                <a:gd name="connsiteY1" fmla="*/ 0 h 1260000"/>
                <a:gd name="connsiteX2" fmla="*/ 1417500 w 1417500"/>
                <a:gd name="connsiteY2" fmla="*/ 1260000 h 1260000"/>
                <a:gd name="connsiteX3" fmla="*/ 157500 w 1417500"/>
                <a:gd name="connsiteY3" fmla="*/ 1260000 h 1260000"/>
                <a:gd name="connsiteX4" fmla="*/ 157500 w 1417500"/>
                <a:gd name="connsiteY4" fmla="*/ 0 h 1260000"/>
                <a:gd name="connsiteX0" fmla="*/ 143366 w 1403366"/>
                <a:gd name="connsiteY0" fmla="*/ 0 h 1260000"/>
                <a:gd name="connsiteX1" fmla="*/ 1403366 w 1403366"/>
                <a:gd name="connsiteY1" fmla="*/ 0 h 1260000"/>
                <a:gd name="connsiteX2" fmla="*/ 1403366 w 1403366"/>
                <a:gd name="connsiteY2" fmla="*/ 1260000 h 1260000"/>
                <a:gd name="connsiteX3" fmla="*/ 143366 w 1403366"/>
                <a:gd name="connsiteY3" fmla="*/ 1260000 h 1260000"/>
                <a:gd name="connsiteX4" fmla="*/ 143366 w 1403366"/>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 name="connsiteX0" fmla="*/ 128500 w 1388500"/>
                <a:gd name="connsiteY0" fmla="*/ 0 h 1260000"/>
                <a:gd name="connsiteX1" fmla="*/ 1388500 w 1388500"/>
                <a:gd name="connsiteY1" fmla="*/ 0 h 1260000"/>
                <a:gd name="connsiteX2" fmla="*/ 1388500 w 1388500"/>
                <a:gd name="connsiteY2" fmla="*/ 1260000 h 1260000"/>
                <a:gd name="connsiteX3" fmla="*/ 128500 w 1388500"/>
                <a:gd name="connsiteY3" fmla="*/ 1260000 h 1260000"/>
                <a:gd name="connsiteX4" fmla="*/ 128500 w 1388500"/>
                <a:gd name="connsiteY4" fmla="*/ 0 h 126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8500" h="1260000">
                  <a:moveTo>
                    <a:pt x="128500" y="0"/>
                  </a:moveTo>
                  <a:lnTo>
                    <a:pt x="1388500" y="0"/>
                  </a:lnTo>
                  <a:cubicBezTo>
                    <a:pt x="1230081" y="296810"/>
                    <a:pt x="1249946" y="980552"/>
                    <a:pt x="1388500" y="1260000"/>
                  </a:cubicBezTo>
                  <a:lnTo>
                    <a:pt x="128500" y="1260000"/>
                  </a:lnTo>
                  <a:cubicBezTo>
                    <a:pt x="-42833" y="992126"/>
                    <a:pt x="-42832" y="244724"/>
                    <a:pt x="128500" y="0"/>
                  </a:cubicBezTo>
                  <a:close/>
                </a:path>
              </a:pathLst>
            </a:custGeom>
            <a:solidFill>
              <a:schemeClr val="bg2"/>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2" name="正方形/長方形 31">
              <a:extLst>
                <a:ext uri="{FF2B5EF4-FFF2-40B4-BE49-F238E27FC236}">
                  <a16:creationId xmlns:a16="http://schemas.microsoft.com/office/drawing/2014/main" id="{1CD37EA8-DCC1-666B-95DA-0821E7235241}"/>
                </a:ext>
              </a:extLst>
            </p:cNvPr>
            <p:cNvSpPr/>
            <p:nvPr/>
          </p:nvSpPr>
          <p:spPr bwMode="auto">
            <a:xfrm rot="10800000">
              <a:off x="7034515" y="3896730"/>
              <a:ext cx="960697" cy="126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0 w 1417500"/>
                <a:gd name="connsiteY0" fmla="*/ 0 h 1800000"/>
                <a:gd name="connsiteX1" fmla="*/ 1260000 w 1417500"/>
                <a:gd name="connsiteY1" fmla="*/ 0 h 1800000"/>
                <a:gd name="connsiteX2" fmla="*/ 1260000 w 1417500"/>
                <a:gd name="connsiteY2" fmla="*/ 1800000 h 1800000"/>
                <a:gd name="connsiteX3" fmla="*/ 0 w 1417500"/>
                <a:gd name="connsiteY3" fmla="*/ 1800000 h 1800000"/>
                <a:gd name="connsiteX4" fmla="*/ 0 w 1417500"/>
                <a:gd name="connsiteY4" fmla="*/ 0 h 1800000"/>
                <a:gd name="connsiteX0" fmla="*/ 157500 w 1575000"/>
                <a:gd name="connsiteY0" fmla="*/ 0 h 1800000"/>
                <a:gd name="connsiteX1" fmla="*/ 1417500 w 1575000"/>
                <a:gd name="connsiteY1" fmla="*/ 0 h 1800000"/>
                <a:gd name="connsiteX2" fmla="*/ 1417500 w 1575000"/>
                <a:gd name="connsiteY2" fmla="*/ 1800000 h 1800000"/>
                <a:gd name="connsiteX3" fmla="*/ 157500 w 1575000"/>
                <a:gd name="connsiteY3" fmla="*/ 1800000 h 1800000"/>
                <a:gd name="connsiteX4" fmla="*/ 157500 w 1575000"/>
                <a:gd name="connsiteY4" fmla="*/ 0 h 1800000"/>
                <a:gd name="connsiteX0" fmla="*/ 157500 w 1495512"/>
                <a:gd name="connsiteY0" fmla="*/ 0 h 1800000"/>
                <a:gd name="connsiteX1" fmla="*/ 1417500 w 1495512"/>
                <a:gd name="connsiteY1" fmla="*/ 0 h 1800000"/>
                <a:gd name="connsiteX2" fmla="*/ 1417500 w 1495512"/>
                <a:gd name="connsiteY2" fmla="*/ 1800000 h 1800000"/>
                <a:gd name="connsiteX3" fmla="*/ 157500 w 1495512"/>
                <a:gd name="connsiteY3" fmla="*/ 1800000 h 1800000"/>
                <a:gd name="connsiteX4" fmla="*/ 157500 w 1495512"/>
                <a:gd name="connsiteY4" fmla="*/ 0 h 1800000"/>
                <a:gd name="connsiteX0" fmla="*/ 157500 w 1417500"/>
                <a:gd name="connsiteY0" fmla="*/ 0 h 1800000"/>
                <a:gd name="connsiteX1" fmla="*/ 1417500 w 1417500"/>
                <a:gd name="connsiteY1" fmla="*/ 0 h 1800000"/>
                <a:gd name="connsiteX2" fmla="*/ 1417500 w 1417500"/>
                <a:gd name="connsiteY2" fmla="*/ 1800000 h 1800000"/>
                <a:gd name="connsiteX3" fmla="*/ 157500 w 1417500"/>
                <a:gd name="connsiteY3" fmla="*/ 1800000 h 1800000"/>
                <a:gd name="connsiteX4" fmla="*/ 157500 w 1417500"/>
                <a:gd name="connsiteY4" fmla="*/ 0 h 1800000"/>
                <a:gd name="connsiteX0" fmla="*/ 142712 w 1402712"/>
                <a:gd name="connsiteY0" fmla="*/ 0 h 1800000"/>
                <a:gd name="connsiteX1" fmla="*/ 1402712 w 1402712"/>
                <a:gd name="connsiteY1" fmla="*/ 0 h 1800000"/>
                <a:gd name="connsiteX2" fmla="*/ 1402712 w 1402712"/>
                <a:gd name="connsiteY2" fmla="*/ 1800000 h 1800000"/>
                <a:gd name="connsiteX3" fmla="*/ 142712 w 1402712"/>
                <a:gd name="connsiteY3" fmla="*/ 1800000 h 1800000"/>
                <a:gd name="connsiteX4" fmla="*/ 142712 w 1402712"/>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 name="connsiteX0" fmla="*/ 133707 w 1393707"/>
                <a:gd name="connsiteY0" fmla="*/ 0 h 1800000"/>
                <a:gd name="connsiteX1" fmla="*/ 1393707 w 1393707"/>
                <a:gd name="connsiteY1" fmla="*/ 0 h 1800000"/>
                <a:gd name="connsiteX2" fmla="*/ 1393707 w 1393707"/>
                <a:gd name="connsiteY2" fmla="*/ 1800000 h 1800000"/>
                <a:gd name="connsiteX3" fmla="*/ 133707 w 1393707"/>
                <a:gd name="connsiteY3" fmla="*/ 1800000 h 1800000"/>
                <a:gd name="connsiteX4" fmla="*/ 133707 w 1393707"/>
                <a:gd name="connsiteY4" fmla="*/ 0 h 180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7" h="1800000">
                  <a:moveTo>
                    <a:pt x="133707" y="0"/>
                  </a:moveTo>
                  <a:lnTo>
                    <a:pt x="1393707" y="0"/>
                  </a:lnTo>
                  <a:cubicBezTo>
                    <a:pt x="1212449" y="357874"/>
                    <a:pt x="1203482" y="1482638"/>
                    <a:pt x="1393707" y="1800000"/>
                  </a:cubicBezTo>
                  <a:lnTo>
                    <a:pt x="133707" y="1800000"/>
                  </a:lnTo>
                  <a:cubicBezTo>
                    <a:pt x="-53144" y="1476850"/>
                    <a:pt x="-35781" y="357873"/>
                    <a:pt x="133707"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4" name="正方形/長方形 33">
              <a:extLst>
                <a:ext uri="{FF2B5EF4-FFF2-40B4-BE49-F238E27FC236}">
                  <a16:creationId xmlns:a16="http://schemas.microsoft.com/office/drawing/2014/main" id="{DAA1ABC5-7B5E-7C2D-ECBB-C8699B927883}"/>
                </a:ext>
              </a:extLst>
            </p:cNvPr>
            <p:cNvSpPr/>
            <p:nvPr/>
          </p:nvSpPr>
          <p:spPr bwMode="auto">
            <a:xfrm>
              <a:off x="7021974" y="1352742"/>
              <a:ext cx="1001211" cy="1800000"/>
            </a:xfrm>
            <a:prstGeom prst="rect">
              <a:avLst/>
            </a:prstGeom>
            <a:solidFill>
              <a:srgbClr val="FFFF66">
                <a:alpha val="50196"/>
              </a:srgbClr>
            </a:solidFill>
            <a:ln w="19050" cap="flat" cmpd="sng" algn="ctr">
              <a:solidFill>
                <a:schemeClr val="tx1"/>
              </a:solidFill>
              <a:prstDash val="lgDashDot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9" name="フリーフォーム: 図形 38">
              <a:extLst>
                <a:ext uri="{FF2B5EF4-FFF2-40B4-BE49-F238E27FC236}">
                  <a16:creationId xmlns:a16="http://schemas.microsoft.com/office/drawing/2014/main" id="{4ED4113B-7311-BB9E-DB4D-8260195C1A88}"/>
                </a:ext>
              </a:extLst>
            </p:cNvPr>
            <p:cNvSpPr>
              <a:spLocks/>
            </p:cNvSpPr>
            <p:nvPr/>
          </p:nvSpPr>
          <p:spPr bwMode="auto">
            <a:xfrm>
              <a:off x="7471478" y="1622742"/>
              <a:ext cx="144092" cy="1260000"/>
            </a:xfrm>
            <a:custGeom>
              <a:avLst/>
              <a:gdLst>
                <a:gd name="connsiteX0" fmla="*/ 144684 w 376621"/>
                <a:gd name="connsiteY0" fmla="*/ 0 h 1909305"/>
                <a:gd name="connsiteX1" fmla="*/ 376178 w 376621"/>
                <a:gd name="connsiteY1" fmla="*/ 908612 h 1909305"/>
                <a:gd name="connsiteX2" fmla="*/ 92598 w 376621"/>
                <a:gd name="connsiteY2" fmla="*/ 1788288 h 1909305"/>
                <a:gd name="connsiteX3" fmla="*/ 92598 w 376621"/>
                <a:gd name="connsiteY3" fmla="*/ 1782501 h 1909305"/>
                <a:gd name="connsiteX4" fmla="*/ 0 w 376621"/>
                <a:gd name="connsiteY4" fmla="*/ 682906 h 1909305"/>
                <a:gd name="connsiteX0" fmla="*/ 70056 w 301993"/>
                <a:gd name="connsiteY0" fmla="*/ 0 h 1909305"/>
                <a:gd name="connsiteX1" fmla="*/ 301550 w 301993"/>
                <a:gd name="connsiteY1" fmla="*/ 908612 h 1909305"/>
                <a:gd name="connsiteX2" fmla="*/ 17970 w 301993"/>
                <a:gd name="connsiteY2" fmla="*/ 1788288 h 1909305"/>
                <a:gd name="connsiteX3" fmla="*/ 17970 w 301993"/>
                <a:gd name="connsiteY3" fmla="*/ 1782501 h 1909305"/>
                <a:gd name="connsiteX0" fmla="*/ 52086 w 284023"/>
                <a:gd name="connsiteY0" fmla="*/ 0 h 1788288"/>
                <a:gd name="connsiteX1" fmla="*/ 283580 w 284023"/>
                <a:gd name="connsiteY1" fmla="*/ 908612 h 1788288"/>
                <a:gd name="connsiteX2" fmla="*/ 0 w 284023"/>
                <a:gd name="connsiteY2" fmla="*/ 1788288 h 1788288"/>
                <a:gd name="connsiteX0" fmla="*/ 0 w 231576"/>
                <a:gd name="connsiteY0" fmla="*/ 0 h 1794076"/>
                <a:gd name="connsiteX1" fmla="*/ 231494 w 231576"/>
                <a:gd name="connsiteY1" fmla="*/ 908612 h 1794076"/>
                <a:gd name="connsiteX2" fmla="*/ 28937 w 231576"/>
                <a:gd name="connsiteY2" fmla="*/ 1794076 h 1794076"/>
                <a:gd name="connsiteX0" fmla="*/ 0 w 231576"/>
                <a:gd name="connsiteY0" fmla="*/ 0 h 1794076"/>
                <a:gd name="connsiteX1" fmla="*/ 231494 w 231576"/>
                <a:gd name="connsiteY1" fmla="*/ 908612 h 1794076"/>
                <a:gd name="connsiteX2" fmla="*/ 28937 w 231576"/>
                <a:gd name="connsiteY2" fmla="*/ 1794076 h 1794076"/>
                <a:gd name="connsiteX0" fmla="*/ 0 w 250544"/>
                <a:gd name="connsiteY0" fmla="*/ 0 h 1794076"/>
                <a:gd name="connsiteX1" fmla="*/ 231494 w 250544"/>
                <a:gd name="connsiteY1" fmla="*/ 908612 h 1794076"/>
                <a:gd name="connsiteX2" fmla="*/ 214029 w 250544"/>
                <a:gd name="connsiteY2" fmla="*/ 903252 h 1794076"/>
                <a:gd name="connsiteX3" fmla="*/ 28937 w 250544"/>
                <a:gd name="connsiteY3" fmla="*/ 1794076 h 1794076"/>
                <a:gd name="connsiteX0" fmla="*/ 0 w 231597"/>
                <a:gd name="connsiteY0" fmla="*/ 0 h 1794076"/>
                <a:gd name="connsiteX1" fmla="*/ 231494 w 231597"/>
                <a:gd name="connsiteY1" fmla="*/ 908612 h 1794076"/>
                <a:gd name="connsiteX2" fmla="*/ 28937 w 231597"/>
                <a:gd name="connsiteY2" fmla="*/ 1794076 h 1794076"/>
                <a:gd name="connsiteX0" fmla="*/ 0 w 232305"/>
                <a:gd name="connsiteY0" fmla="*/ 0 h 1794076"/>
                <a:gd name="connsiteX1" fmla="*/ 231494 w 232305"/>
                <a:gd name="connsiteY1" fmla="*/ 908612 h 1794076"/>
                <a:gd name="connsiteX2" fmla="*/ 28937 w 232305"/>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725"/>
                <a:gd name="connsiteY0" fmla="*/ 0 h 1794076"/>
                <a:gd name="connsiteX1" fmla="*/ 231494 w 231725"/>
                <a:gd name="connsiteY1" fmla="*/ 908612 h 1794076"/>
                <a:gd name="connsiteX2" fmla="*/ 28937 w 231725"/>
                <a:gd name="connsiteY2" fmla="*/ 1794076 h 1794076"/>
              </a:gdLst>
              <a:ahLst/>
              <a:cxnLst>
                <a:cxn ang="0">
                  <a:pos x="connsiteX0" y="connsiteY0"/>
                </a:cxn>
                <a:cxn ang="0">
                  <a:pos x="connsiteX1" y="connsiteY1"/>
                </a:cxn>
                <a:cxn ang="0">
                  <a:pos x="connsiteX2" y="connsiteY2"/>
                </a:cxn>
              </a:cxnLst>
              <a:rect l="l" t="t" r="r" b="b"/>
              <a:pathLst>
                <a:path w="231725" h="1794076">
                  <a:moveTo>
                    <a:pt x="0" y="0"/>
                  </a:moveTo>
                  <a:cubicBezTo>
                    <a:pt x="175929" y="472964"/>
                    <a:pt x="235979" y="723622"/>
                    <a:pt x="231494" y="908612"/>
                  </a:cubicBezTo>
                  <a:cubicBezTo>
                    <a:pt x="227009" y="1093602"/>
                    <a:pt x="192130" y="1421799"/>
                    <a:pt x="28937" y="1794076"/>
                  </a:cubicBezTo>
                </a:path>
              </a:pathLst>
            </a:custGeom>
            <a:noFill/>
            <a:ln w="19050" cap="flat" cmpd="sng" algn="ctr">
              <a:solidFill>
                <a:schemeClr val="tx1"/>
              </a:solidFill>
              <a:prstDash val="dashDot"/>
              <a:round/>
              <a:headEnd type="none" w="med" len="med"/>
              <a:tailEnd type="none" w="med" len="med"/>
            </a:ln>
            <a:effectLst/>
          </p:spPr>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623C1896-FD4A-5542-C81D-BAA9D3036DBB}"/>
                </a:ext>
              </a:extLst>
            </p:cNvPr>
            <p:cNvSpPr/>
            <p:nvPr/>
          </p:nvSpPr>
          <p:spPr bwMode="auto">
            <a:xfrm>
              <a:off x="7018115" y="3626730"/>
              <a:ext cx="1001211" cy="1800000"/>
            </a:xfrm>
            <a:prstGeom prst="rect">
              <a:avLst/>
            </a:prstGeom>
            <a:solidFill>
              <a:srgbClr val="FFFF66">
                <a:alpha val="50196"/>
              </a:srgbClr>
            </a:solidFill>
            <a:ln w="19050" cap="flat" cmpd="sng" algn="ctr">
              <a:solidFill>
                <a:schemeClr val="tx1"/>
              </a:solidFill>
              <a:prstDash val="lgDashDotDot"/>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2" name="フリーフォーム: 図形 41">
              <a:extLst>
                <a:ext uri="{FF2B5EF4-FFF2-40B4-BE49-F238E27FC236}">
                  <a16:creationId xmlns:a16="http://schemas.microsoft.com/office/drawing/2014/main" id="{E7A9FA6A-420C-0914-1219-078A65146542}"/>
                </a:ext>
              </a:extLst>
            </p:cNvPr>
            <p:cNvSpPr>
              <a:spLocks/>
            </p:cNvSpPr>
            <p:nvPr/>
          </p:nvSpPr>
          <p:spPr bwMode="auto">
            <a:xfrm>
              <a:off x="7467619" y="3896730"/>
              <a:ext cx="144092" cy="1260000"/>
            </a:xfrm>
            <a:custGeom>
              <a:avLst/>
              <a:gdLst>
                <a:gd name="connsiteX0" fmla="*/ 144684 w 376621"/>
                <a:gd name="connsiteY0" fmla="*/ 0 h 1909305"/>
                <a:gd name="connsiteX1" fmla="*/ 376178 w 376621"/>
                <a:gd name="connsiteY1" fmla="*/ 908612 h 1909305"/>
                <a:gd name="connsiteX2" fmla="*/ 92598 w 376621"/>
                <a:gd name="connsiteY2" fmla="*/ 1788288 h 1909305"/>
                <a:gd name="connsiteX3" fmla="*/ 92598 w 376621"/>
                <a:gd name="connsiteY3" fmla="*/ 1782501 h 1909305"/>
                <a:gd name="connsiteX4" fmla="*/ 0 w 376621"/>
                <a:gd name="connsiteY4" fmla="*/ 682906 h 1909305"/>
                <a:gd name="connsiteX0" fmla="*/ 70056 w 301993"/>
                <a:gd name="connsiteY0" fmla="*/ 0 h 1909305"/>
                <a:gd name="connsiteX1" fmla="*/ 301550 w 301993"/>
                <a:gd name="connsiteY1" fmla="*/ 908612 h 1909305"/>
                <a:gd name="connsiteX2" fmla="*/ 17970 w 301993"/>
                <a:gd name="connsiteY2" fmla="*/ 1788288 h 1909305"/>
                <a:gd name="connsiteX3" fmla="*/ 17970 w 301993"/>
                <a:gd name="connsiteY3" fmla="*/ 1782501 h 1909305"/>
                <a:gd name="connsiteX0" fmla="*/ 52086 w 284023"/>
                <a:gd name="connsiteY0" fmla="*/ 0 h 1788288"/>
                <a:gd name="connsiteX1" fmla="*/ 283580 w 284023"/>
                <a:gd name="connsiteY1" fmla="*/ 908612 h 1788288"/>
                <a:gd name="connsiteX2" fmla="*/ 0 w 284023"/>
                <a:gd name="connsiteY2" fmla="*/ 1788288 h 1788288"/>
                <a:gd name="connsiteX0" fmla="*/ 0 w 231576"/>
                <a:gd name="connsiteY0" fmla="*/ 0 h 1794076"/>
                <a:gd name="connsiteX1" fmla="*/ 231494 w 231576"/>
                <a:gd name="connsiteY1" fmla="*/ 908612 h 1794076"/>
                <a:gd name="connsiteX2" fmla="*/ 28937 w 231576"/>
                <a:gd name="connsiteY2" fmla="*/ 1794076 h 1794076"/>
                <a:gd name="connsiteX0" fmla="*/ 0 w 231576"/>
                <a:gd name="connsiteY0" fmla="*/ 0 h 1794076"/>
                <a:gd name="connsiteX1" fmla="*/ 231494 w 231576"/>
                <a:gd name="connsiteY1" fmla="*/ 908612 h 1794076"/>
                <a:gd name="connsiteX2" fmla="*/ 28937 w 231576"/>
                <a:gd name="connsiteY2" fmla="*/ 1794076 h 1794076"/>
                <a:gd name="connsiteX0" fmla="*/ 0 w 250544"/>
                <a:gd name="connsiteY0" fmla="*/ 0 h 1794076"/>
                <a:gd name="connsiteX1" fmla="*/ 231494 w 250544"/>
                <a:gd name="connsiteY1" fmla="*/ 908612 h 1794076"/>
                <a:gd name="connsiteX2" fmla="*/ 214029 w 250544"/>
                <a:gd name="connsiteY2" fmla="*/ 903252 h 1794076"/>
                <a:gd name="connsiteX3" fmla="*/ 28937 w 250544"/>
                <a:gd name="connsiteY3" fmla="*/ 1794076 h 1794076"/>
                <a:gd name="connsiteX0" fmla="*/ 0 w 231597"/>
                <a:gd name="connsiteY0" fmla="*/ 0 h 1794076"/>
                <a:gd name="connsiteX1" fmla="*/ 231494 w 231597"/>
                <a:gd name="connsiteY1" fmla="*/ 908612 h 1794076"/>
                <a:gd name="connsiteX2" fmla="*/ 28937 w 231597"/>
                <a:gd name="connsiteY2" fmla="*/ 1794076 h 1794076"/>
                <a:gd name="connsiteX0" fmla="*/ 0 w 232305"/>
                <a:gd name="connsiteY0" fmla="*/ 0 h 1794076"/>
                <a:gd name="connsiteX1" fmla="*/ 231494 w 232305"/>
                <a:gd name="connsiteY1" fmla="*/ 908612 h 1794076"/>
                <a:gd name="connsiteX2" fmla="*/ 28937 w 232305"/>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596"/>
                <a:gd name="connsiteY0" fmla="*/ 0 h 1794076"/>
                <a:gd name="connsiteX1" fmla="*/ 231494 w 231596"/>
                <a:gd name="connsiteY1" fmla="*/ 908612 h 1794076"/>
                <a:gd name="connsiteX2" fmla="*/ 28937 w 231596"/>
                <a:gd name="connsiteY2" fmla="*/ 1794076 h 1794076"/>
                <a:gd name="connsiteX0" fmla="*/ 0 w 231725"/>
                <a:gd name="connsiteY0" fmla="*/ 0 h 1794076"/>
                <a:gd name="connsiteX1" fmla="*/ 231494 w 231725"/>
                <a:gd name="connsiteY1" fmla="*/ 908612 h 1794076"/>
                <a:gd name="connsiteX2" fmla="*/ 28937 w 231725"/>
                <a:gd name="connsiteY2" fmla="*/ 1794076 h 1794076"/>
              </a:gdLst>
              <a:ahLst/>
              <a:cxnLst>
                <a:cxn ang="0">
                  <a:pos x="connsiteX0" y="connsiteY0"/>
                </a:cxn>
                <a:cxn ang="0">
                  <a:pos x="connsiteX1" y="connsiteY1"/>
                </a:cxn>
                <a:cxn ang="0">
                  <a:pos x="connsiteX2" y="connsiteY2"/>
                </a:cxn>
              </a:cxnLst>
              <a:rect l="l" t="t" r="r" b="b"/>
              <a:pathLst>
                <a:path w="231725" h="1794076">
                  <a:moveTo>
                    <a:pt x="0" y="0"/>
                  </a:moveTo>
                  <a:cubicBezTo>
                    <a:pt x="175929" y="472964"/>
                    <a:pt x="235979" y="723622"/>
                    <a:pt x="231494" y="908612"/>
                  </a:cubicBezTo>
                  <a:cubicBezTo>
                    <a:pt x="227009" y="1093602"/>
                    <a:pt x="192130" y="1421799"/>
                    <a:pt x="28937" y="1794076"/>
                  </a:cubicBezTo>
                </a:path>
              </a:pathLst>
            </a:custGeom>
            <a:noFill/>
            <a:ln w="19050" cap="flat" cmpd="sng" algn="ctr">
              <a:solidFill>
                <a:schemeClr val="tx1"/>
              </a:solidFill>
              <a:prstDash val="dashDot"/>
              <a:round/>
              <a:headEnd type="none" w="med" len="med"/>
              <a:tailEnd type="none" w="med" len="med"/>
            </a:ln>
            <a:effectLst/>
          </p:spPr>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9F12F274-099D-D26F-8234-4EED8FC5965B}"/>
                </a:ext>
              </a:extLst>
            </p:cNvPr>
            <p:cNvCxnSpPr>
              <a:cxnSpLocks/>
            </p:cNvCxnSpPr>
            <p:nvPr/>
          </p:nvCxnSpPr>
          <p:spPr bwMode="auto">
            <a:xfrm>
              <a:off x="7478232" y="1154742"/>
              <a:ext cx="0" cy="1728000"/>
            </a:xfrm>
            <a:prstGeom prst="line">
              <a:avLst/>
            </a:prstGeom>
            <a:noFill/>
            <a:ln w="12700" cap="flat" cmpd="sng" algn="ctr">
              <a:solidFill>
                <a:schemeClr val="tx1"/>
              </a:solidFill>
              <a:prstDash val="solid"/>
              <a:round/>
              <a:headEnd type="none" w="lg" len="lg"/>
              <a:tailEnd type="none" w="lg" len="lg"/>
            </a:ln>
            <a:effectLst/>
          </p:spPr>
        </p:cxnSp>
        <p:cxnSp>
          <p:nvCxnSpPr>
            <p:cNvPr id="30" name="直線コネクタ 29">
              <a:extLst>
                <a:ext uri="{FF2B5EF4-FFF2-40B4-BE49-F238E27FC236}">
                  <a16:creationId xmlns:a16="http://schemas.microsoft.com/office/drawing/2014/main" id="{C382D88D-C500-EBED-2754-BCABC8B771F1}"/>
                </a:ext>
              </a:extLst>
            </p:cNvPr>
            <p:cNvCxnSpPr>
              <a:cxnSpLocks/>
            </p:cNvCxnSpPr>
            <p:nvPr/>
          </p:nvCxnSpPr>
          <p:spPr bwMode="auto">
            <a:xfrm>
              <a:off x="7630632" y="1154742"/>
              <a:ext cx="0" cy="1728000"/>
            </a:xfrm>
            <a:prstGeom prst="line">
              <a:avLst/>
            </a:prstGeom>
            <a:noFill/>
            <a:ln w="12700" cap="flat" cmpd="sng" algn="ctr">
              <a:solidFill>
                <a:schemeClr val="tx1"/>
              </a:solidFill>
              <a:prstDash val="solid"/>
              <a:round/>
              <a:headEnd type="none" w="lg" len="lg"/>
              <a:tailEnd type="none" w="lg" len="lg"/>
            </a:ln>
            <a:effectLst/>
          </p:spPr>
        </p:cxnSp>
        <p:cxnSp>
          <p:nvCxnSpPr>
            <p:cNvPr id="31" name="直線コネクタ 30">
              <a:extLst>
                <a:ext uri="{FF2B5EF4-FFF2-40B4-BE49-F238E27FC236}">
                  <a16:creationId xmlns:a16="http://schemas.microsoft.com/office/drawing/2014/main" id="{918A24EC-9E47-0F5C-60EF-DDF144E07F82}"/>
                </a:ext>
              </a:extLst>
            </p:cNvPr>
            <p:cNvCxnSpPr>
              <a:cxnSpLocks/>
            </p:cNvCxnSpPr>
            <p:nvPr/>
          </p:nvCxnSpPr>
          <p:spPr bwMode="auto">
            <a:xfrm flipH="1">
              <a:off x="7630632" y="1232554"/>
              <a:ext cx="421759" cy="0"/>
            </a:xfrm>
            <a:prstGeom prst="line">
              <a:avLst/>
            </a:prstGeom>
            <a:noFill/>
            <a:ln w="12700" cap="flat" cmpd="sng" algn="ctr">
              <a:solidFill>
                <a:schemeClr val="tx1"/>
              </a:solidFill>
              <a:prstDash val="solid"/>
              <a:round/>
              <a:headEnd type="none" w="sm" len="lg"/>
              <a:tailEnd type="arrow" w="sm" len="lg"/>
            </a:ln>
            <a:effectLst/>
          </p:spPr>
        </p:cxnSp>
        <p:cxnSp>
          <p:nvCxnSpPr>
            <p:cNvPr id="33" name="直線コネクタ 32">
              <a:extLst>
                <a:ext uri="{FF2B5EF4-FFF2-40B4-BE49-F238E27FC236}">
                  <a16:creationId xmlns:a16="http://schemas.microsoft.com/office/drawing/2014/main" id="{8B1CEFF4-1E77-B209-EEBC-05A3B535F895}"/>
                </a:ext>
              </a:extLst>
            </p:cNvPr>
            <p:cNvCxnSpPr>
              <a:cxnSpLocks/>
            </p:cNvCxnSpPr>
            <p:nvPr/>
          </p:nvCxnSpPr>
          <p:spPr bwMode="auto">
            <a:xfrm>
              <a:off x="7262232" y="1232554"/>
              <a:ext cx="216000" cy="0"/>
            </a:xfrm>
            <a:prstGeom prst="line">
              <a:avLst/>
            </a:prstGeom>
            <a:noFill/>
            <a:ln w="12700" cap="flat" cmpd="sng" algn="ctr">
              <a:solidFill>
                <a:schemeClr val="tx1"/>
              </a:solidFill>
              <a:prstDash val="solid"/>
              <a:round/>
              <a:headEnd type="none" w="sm" len="lg"/>
              <a:tailEnd type="arrow" w="sm" len="lg"/>
            </a:ln>
            <a:effectLst/>
          </p:spPr>
        </p:cxnSp>
        <p:cxnSp>
          <p:nvCxnSpPr>
            <p:cNvPr id="35" name="直線コネクタ 34">
              <a:extLst>
                <a:ext uri="{FF2B5EF4-FFF2-40B4-BE49-F238E27FC236}">
                  <a16:creationId xmlns:a16="http://schemas.microsoft.com/office/drawing/2014/main" id="{B67C3179-C198-1A28-0C2D-EBF4F140437D}"/>
                </a:ext>
              </a:extLst>
            </p:cNvPr>
            <p:cNvCxnSpPr>
              <a:cxnSpLocks/>
            </p:cNvCxnSpPr>
            <p:nvPr/>
          </p:nvCxnSpPr>
          <p:spPr bwMode="auto">
            <a:xfrm>
              <a:off x="7432592" y="1232554"/>
              <a:ext cx="216000" cy="0"/>
            </a:xfrm>
            <a:prstGeom prst="line">
              <a:avLst/>
            </a:prstGeom>
            <a:noFill/>
            <a:ln w="12700" cap="flat" cmpd="sng" algn="ctr">
              <a:solidFill>
                <a:schemeClr val="tx1"/>
              </a:solidFill>
              <a:prstDash val="solid"/>
              <a:round/>
              <a:headEnd type="none" w="med" len="med"/>
              <a:tailEnd type="none" w="med" len="med"/>
            </a:ln>
            <a:effectLst/>
          </p:spPr>
        </p:cxnSp>
        <p:sp>
          <p:nvSpPr>
            <p:cNvPr id="37" name="テキスト ボックス 36">
              <a:extLst>
                <a:ext uri="{FF2B5EF4-FFF2-40B4-BE49-F238E27FC236}">
                  <a16:creationId xmlns:a16="http://schemas.microsoft.com/office/drawing/2014/main" id="{9B6E3ABD-5DAF-3F6F-B2D5-956ED189E132}"/>
                </a:ext>
              </a:extLst>
            </p:cNvPr>
            <p:cNvSpPr txBox="1"/>
            <p:nvPr/>
          </p:nvSpPr>
          <p:spPr>
            <a:xfrm>
              <a:off x="7754680" y="978196"/>
              <a:ext cx="321169" cy="288147"/>
            </a:xfrm>
            <a:prstGeom prst="rect">
              <a:avLst/>
            </a:prstGeom>
            <a:noFill/>
          </p:spPr>
          <p:txBody>
            <a:bodyPr wrap="none" lIns="36000" tIns="36000" rIns="36000" bIns="36000" rtlCol="0">
              <a:spAutoFit/>
            </a:bodyPr>
            <a:lstStyle/>
            <a:p>
              <a:r>
                <a:rPr lang="en-US" altLang="ja-JP" sz="1400" i="1" dirty="0">
                  <a:latin typeface="+mj-lt"/>
                  <a:ea typeface="+mj-ea"/>
                </a:rPr>
                <a:t>0.1</a:t>
              </a:r>
              <a:endParaRPr kumimoji="1" lang="ja-JP" altLang="en-US" sz="1400" i="1" dirty="0">
                <a:latin typeface="+mj-lt"/>
                <a:ea typeface="+mj-ea"/>
              </a:endParaRPr>
            </a:p>
          </p:txBody>
        </p:sp>
        <p:cxnSp>
          <p:nvCxnSpPr>
            <p:cNvPr id="38" name="直線コネクタ 37">
              <a:extLst>
                <a:ext uri="{FF2B5EF4-FFF2-40B4-BE49-F238E27FC236}">
                  <a16:creationId xmlns:a16="http://schemas.microsoft.com/office/drawing/2014/main" id="{CC8C7503-E003-BAF8-DFC8-20BFC4AC07C7}"/>
                </a:ext>
              </a:extLst>
            </p:cNvPr>
            <p:cNvCxnSpPr>
              <a:cxnSpLocks/>
            </p:cNvCxnSpPr>
            <p:nvPr/>
          </p:nvCxnSpPr>
          <p:spPr bwMode="auto">
            <a:xfrm>
              <a:off x="6928883" y="903108"/>
              <a:ext cx="0" cy="720000"/>
            </a:xfrm>
            <a:prstGeom prst="line">
              <a:avLst/>
            </a:prstGeom>
            <a:noFill/>
            <a:ln w="12700" cap="flat" cmpd="sng" algn="ctr">
              <a:solidFill>
                <a:schemeClr val="tx1"/>
              </a:solidFill>
              <a:prstDash val="solid"/>
              <a:round/>
              <a:headEnd type="none" w="lg" len="lg"/>
              <a:tailEnd type="none" w="lg" len="lg"/>
            </a:ln>
            <a:effectLst/>
          </p:spPr>
        </p:cxnSp>
        <p:cxnSp>
          <p:nvCxnSpPr>
            <p:cNvPr id="43" name="直線コネクタ 42">
              <a:extLst>
                <a:ext uri="{FF2B5EF4-FFF2-40B4-BE49-F238E27FC236}">
                  <a16:creationId xmlns:a16="http://schemas.microsoft.com/office/drawing/2014/main" id="{F6F4DF56-79D8-7BCB-3E6B-ED5902BEF303}"/>
                </a:ext>
              </a:extLst>
            </p:cNvPr>
            <p:cNvCxnSpPr>
              <a:cxnSpLocks/>
            </p:cNvCxnSpPr>
            <p:nvPr/>
          </p:nvCxnSpPr>
          <p:spPr bwMode="auto">
            <a:xfrm>
              <a:off x="8066570" y="903108"/>
              <a:ext cx="0" cy="720000"/>
            </a:xfrm>
            <a:prstGeom prst="line">
              <a:avLst/>
            </a:prstGeom>
            <a:noFill/>
            <a:ln w="12700" cap="flat" cmpd="sng" algn="ctr">
              <a:solidFill>
                <a:schemeClr val="tx1"/>
              </a:solidFill>
              <a:prstDash val="solid"/>
              <a:round/>
              <a:headEnd type="none" w="lg" len="lg"/>
              <a:tailEnd type="none" w="lg" len="lg"/>
            </a:ln>
            <a:effectLst/>
          </p:spPr>
        </p:cxnSp>
        <p:cxnSp>
          <p:nvCxnSpPr>
            <p:cNvPr id="44" name="直線コネクタ 43">
              <a:extLst>
                <a:ext uri="{FF2B5EF4-FFF2-40B4-BE49-F238E27FC236}">
                  <a16:creationId xmlns:a16="http://schemas.microsoft.com/office/drawing/2014/main" id="{E59769AC-5415-927B-FBFE-0EE6EC34A825}"/>
                </a:ext>
              </a:extLst>
            </p:cNvPr>
            <p:cNvCxnSpPr>
              <a:cxnSpLocks/>
            </p:cNvCxnSpPr>
            <p:nvPr/>
          </p:nvCxnSpPr>
          <p:spPr bwMode="auto">
            <a:xfrm flipH="1">
              <a:off x="6918279" y="976413"/>
              <a:ext cx="1152000" cy="0"/>
            </a:xfrm>
            <a:prstGeom prst="line">
              <a:avLst/>
            </a:prstGeom>
            <a:noFill/>
            <a:ln w="12700" cap="flat" cmpd="sng" algn="ctr">
              <a:solidFill>
                <a:schemeClr val="tx1"/>
              </a:solidFill>
              <a:prstDash val="solid"/>
              <a:round/>
              <a:headEnd type="arrow" w="sm" len="lg"/>
              <a:tailEnd type="arrow" w="sm" len="lg"/>
            </a:ln>
            <a:effectLst/>
          </p:spPr>
        </p:cxnSp>
        <p:sp>
          <p:nvSpPr>
            <p:cNvPr id="46" name="テキスト ボックス 45">
              <a:extLst>
                <a:ext uri="{FF2B5EF4-FFF2-40B4-BE49-F238E27FC236}">
                  <a16:creationId xmlns:a16="http://schemas.microsoft.com/office/drawing/2014/main" id="{67331856-04B0-8292-5553-94B74F41075E}"/>
                </a:ext>
              </a:extLst>
            </p:cNvPr>
            <p:cNvSpPr txBox="1"/>
            <p:nvPr/>
          </p:nvSpPr>
          <p:spPr>
            <a:xfrm>
              <a:off x="7284002" y="733647"/>
              <a:ext cx="420555" cy="288147"/>
            </a:xfrm>
            <a:prstGeom prst="rect">
              <a:avLst/>
            </a:prstGeom>
            <a:noFill/>
          </p:spPr>
          <p:txBody>
            <a:bodyPr wrap="none" lIns="36000" tIns="36000" rIns="36000" bIns="36000" rtlCol="0">
              <a:spAutoFit/>
            </a:bodyPr>
            <a:lstStyle/>
            <a:p>
              <a:r>
                <a:rPr lang="en-US" altLang="ja-JP" sz="1400" i="1" dirty="0">
                  <a:latin typeface="+mj-lt"/>
                  <a:ea typeface="+mj-ea"/>
                </a:rPr>
                <a:t>20.1</a:t>
              </a:r>
              <a:endParaRPr kumimoji="1" lang="ja-JP" altLang="en-US" sz="1400" i="1" dirty="0">
                <a:latin typeface="+mj-lt"/>
                <a:ea typeface="+mj-ea"/>
              </a:endParaRPr>
            </a:p>
          </p:txBody>
        </p:sp>
        <p:cxnSp>
          <p:nvCxnSpPr>
            <p:cNvPr id="47" name="直線コネクタ 46">
              <a:extLst>
                <a:ext uri="{FF2B5EF4-FFF2-40B4-BE49-F238E27FC236}">
                  <a16:creationId xmlns:a16="http://schemas.microsoft.com/office/drawing/2014/main" id="{9D5E1E1F-0248-39C3-73C2-A2CA55759645}"/>
                </a:ext>
              </a:extLst>
            </p:cNvPr>
            <p:cNvCxnSpPr>
              <a:cxnSpLocks/>
            </p:cNvCxnSpPr>
            <p:nvPr/>
          </p:nvCxnSpPr>
          <p:spPr bwMode="auto">
            <a:xfrm>
              <a:off x="7024576" y="3153668"/>
              <a:ext cx="0" cy="468000"/>
            </a:xfrm>
            <a:prstGeom prst="line">
              <a:avLst/>
            </a:prstGeom>
            <a:noFill/>
            <a:ln w="12700" cap="flat" cmpd="sng" algn="ctr">
              <a:solidFill>
                <a:schemeClr val="tx1"/>
              </a:solidFill>
              <a:prstDash val="solid"/>
              <a:round/>
              <a:headEnd type="none" w="lg" len="lg"/>
              <a:tailEnd type="none" w="lg" len="lg"/>
            </a:ln>
            <a:effectLst/>
          </p:spPr>
        </p:cxnSp>
        <p:cxnSp>
          <p:nvCxnSpPr>
            <p:cNvPr id="49" name="直線コネクタ 48">
              <a:extLst>
                <a:ext uri="{FF2B5EF4-FFF2-40B4-BE49-F238E27FC236}">
                  <a16:creationId xmlns:a16="http://schemas.microsoft.com/office/drawing/2014/main" id="{4BB95677-B468-88F3-835A-AE3F7ACAB3C1}"/>
                </a:ext>
              </a:extLst>
            </p:cNvPr>
            <p:cNvCxnSpPr>
              <a:cxnSpLocks/>
            </p:cNvCxnSpPr>
            <p:nvPr/>
          </p:nvCxnSpPr>
          <p:spPr bwMode="auto">
            <a:xfrm flipH="1">
              <a:off x="7013972" y="3418354"/>
              <a:ext cx="1008000" cy="0"/>
            </a:xfrm>
            <a:prstGeom prst="line">
              <a:avLst/>
            </a:prstGeom>
            <a:noFill/>
            <a:ln w="12700" cap="flat" cmpd="sng" algn="ctr">
              <a:solidFill>
                <a:schemeClr val="tx1"/>
              </a:solidFill>
              <a:prstDash val="solid"/>
              <a:round/>
              <a:headEnd type="arrow" w="sm" len="lg"/>
              <a:tailEnd type="arrow" w="sm" len="lg"/>
            </a:ln>
            <a:effectLst/>
          </p:spPr>
        </p:cxnSp>
        <p:sp>
          <p:nvSpPr>
            <p:cNvPr id="50" name="テキスト ボックス 49">
              <a:extLst>
                <a:ext uri="{FF2B5EF4-FFF2-40B4-BE49-F238E27FC236}">
                  <a16:creationId xmlns:a16="http://schemas.microsoft.com/office/drawing/2014/main" id="{EC8C81F4-5BD3-CC9F-E7EC-D35CD73900E2}"/>
                </a:ext>
              </a:extLst>
            </p:cNvPr>
            <p:cNvSpPr txBox="1"/>
            <p:nvPr/>
          </p:nvSpPr>
          <p:spPr>
            <a:xfrm>
              <a:off x="7307695" y="3147236"/>
              <a:ext cx="420555" cy="288147"/>
            </a:xfrm>
            <a:prstGeom prst="rect">
              <a:avLst/>
            </a:prstGeom>
            <a:noFill/>
          </p:spPr>
          <p:txBody>
            <a:bodyPr wrap="none" lIns="36000" tIns="36000" rIns="36000" bIns="36000" rtlCol="0">
              <a:spAutoFit/>
            </a:bodyPr>
            <a:lstStyle/>
            <a:p>
              <a:r>
                <a:rPr lang="en-US" altLang="ja-JP" sz="1400" i="1" dirty="0">
                  <a:latin typeface="+mj-lt"/>
                  <a:ea typeface="+mj-ea"/>
                </a:rPr>
                <a:t>20.0</a:t>
              </a:r>
              <a:endParaRPr kumimoji="1" lang="ja-JP" altLang="en-US" sz="1400" i="1" dirty="0">
                <a:latin typeface="+mj-lt"/>
                <a:ea typeface="+mj-ea"/>
              </a:endParaRPr>
            </a:p>
          </p:txBody>
        </p:sp>
        <p:cxnSp>
          <p:nvCxnSpPr>
            <p:cNvPr id="51" name="直線コネクタ 50">
              <a:extLst>
                <a:ext uri="{FF2B5EF4-FFF2-40B4-BE49-F238E27FC236}">
                  <a16:creationId xmlns:a16="http://schemas.microsoft.com/office/drawing/2014/main" id="{8F1C1765-9C5B-7F8C-C718-27C3C28CCE92}"/>
                </a:ext>
              </a:extLst>
            </p:cNvPr>
            <p:cNvCxnSpPr>
              <a:cxnSpLocks/>
            </p:cNvCxnSpPr>
            <p:nvPr/>
          </p:nvCxnSpPr>
          <p:spPr bwMode="auto">
            <a:xfrm>
              <a:off x="8023185" y="3153668"/>
              <a:ext cx="0" cy="468000"/>
            </a:xfrm>
            <a:prstGeom prst="line">
              <a:avLst/>
            </a:prstGeom>
            <a:noFill/>
            <a:ln w="12700" cap="flat" cmpd="sng" algn="ctr">
              <a:solidFill>
                <a:schemeClr val="tx1"/>
              </a:solidFill>
              <a:prstDash val="solid"/>
              <a:round/>
              <a:headEnd type="none" w="lg" len="lg"/>
              <a:tailEnd type="none" w="lg" len="lg"/>
            </a:ln>
            <a:effectLst/>
          </p:spPr>
        </p:cxnSp>
        <p:cxnSp>
          <p:nvCxnSpPr>
            <p:cNvPr id="52" name="直線コネクタ 51">
              <a:extLst>
                <a:ext uri="{FF2B5EF4-FFF2-40B4-BE49-F238E27FC236}">
                  <a16:creationId xmlns:a16="http://schemas.microsoft.com/office/drawing/2014/main" id="{B8DE294D-2D7B-33A8-A759-6CAB33A09FCE}"/>
                </a:ext>
              </a:extLst>
            </p:cNvPr>
            <p:cNvCxnSpPr>
              <a:cxnSpLocks/>
            </p:cNvCxnSpPr>
            <p:nvPr/>
          </p:nvCxnSpPr>
          <p:spPr bwMode="auto">
            <a:xfrm>
              <a:off x="7481775" y="3901489"/>
              <a:ext cx="0" cy="1836000"/>
            </a:xfrm>
            <a:prstGeom prst="line">
              <a:avLst/>
            </a:prstGeom>
            <a:noFill/>
            <a:ln w="12700" cap="flat" cmpd="sng" algn="ctr">
              <a:solidFill>
                <a:schemeClr val="tx1"/>
              </a:solidFill>
              <a:prstDash val="solid"/>
              <a:round/>
              <a:headEnd type="none" w="lg" len="lg"/>
              <a:tailEnd type="none" w="lg" len="lg"/>
            </a:ln>
            <a:effectLst/>
          </p:spPr>
        </p:cxnSp>
        <p:cxnSp>
          <p:nvCxnSpPr>
            <p:cNvPr id="53" name="直線コネクタ 52">
              <a:extLst>
                <a:ext uri="{FF2B5EF4-FFF2-40B4-BE49-F238E27FC236}">
                  <a16:creationId xmlns:a16="http://schemas.microsoft.com/office/drawing/2014/main" id="{427F80BC-5B5E-1034-F10E-49FD845562A6}"/>
                </a:ext>
              </a:extLst>
            </p:cNvPr>
            <p:cNvCxnSpPr>
              <a:cxnSpLocks/>
            </p:cNvCxnSpPr>
            <p:nvPr/>
          </p:nvCxnSpPr>
          <p:spPr bwMode="auto">
            <a:xfrm>
              <a:off x="7634175" y="3901489"/>
              <a:ext cx="0" cy="1836000"/>
            </a:xfrm>
            <a:prstGeom prst="line">
              <a:avLst/>
            </a:prstGeom>
            <a:noFill/>
            <a:ln w="12700" cap="flat" cmpd="sng" algn="ctr">
              <a:solidFill>
                <a:schemeClr val="tx1"/>
              </a:solidFill>
              <a:prstDash val="solid"/>
              <a:round/>
              <a:headEnd type="none" w="lg" len="lg"/>
              <a:tailEnd type="none" w="lg" len="lg"/>
            </a:ln>
            <a:effectLst/>
          </p:spPr>
        </p:cxnSp>
        <p:cxnSp>
          <p:nvCxnSpPr>
            <p:cNvPr id="54" name="直線コネクタ 53">
              <a:extLst>
                <a:ext uri="{FF2B5EF4-FFF2-40B4-BE49-F238E27FC236}">
                  <a16:creationId xmlns:a16="http://schemas.microsoft.com/office/drawing/2014/main" id="{BAD91373-1975-E583-A867-EBDE0C29C8E6}"/>
                </a:ext>
              </a:extLst>
            </p:cNvPr>
            <p:cNvCxnSpPr>
              <a:cxnSpLocks/>
            </p:cNvCxnSpPr>
            <p:nvPr/>
          </p:nvCxnSpPr>
          <p:spPr bwMode="auto">
            <a:xfrm flipH="1">
              <a:off x="7628563" y="5683903"/>
              <a:ext cx="188287" cy="0"/>
            </a:xfrm>
            <a:prstGeom prst="line">
              <a:avLst/>
            </a:prstGeom>
            <a:noFill/>
            <a:ln w="12700" cap="flat" cmpd="sng" algn="ctr">
              <a:solidFill>
                <a:schemeClr val="tx1"/>
              </a:solidFill>
              <a:prstDash val="solid"/>
              <a:round/>
              <a:headEnd type="none" w="sm" len="lg"/>
              <a:tailEnd type="arrow" w="sm" len="lg"/>
            </a:ln>
            <a:effectLst/>
          </p:spPr>
        </p:cxnSp>
        <p:cxnSp>
          <p:nvCxnSpPr>
            <p:cNvPr id="55" name="直線コネクタ 54">
              <a:extLst>
                <a:ext uri="{FF2B5EF4-FFF2-40B4-BE49-F238E27FC236}">
                  <a16:creationId xmlns:a16="http://schemas.microsoft.com/office/drawing/2014/main" id="{8FC17679-44A0-3028-44CC-1FF8149B279F}"/>
                </a:ext>
              </a:extLst>
            </p:cNvPr>
            <p:cNvCxnSpPr>
              <a:cxnSpLocks/>
            </p:cNvCxnSpPr>
            <p:nvPr/>
          </p:nvCxnSpPr>
          <p:spPr bwMode="auto">
            <a:xfrm>
              <a:off x="7061200" y="5683903"/>
              <a:ext cx="427663" cy="0"/>
            </a:xfrm>
            <a:prstGeom prst="line">
              <a:avLst/>
            </a:prstGeom>
            <a:noFill/>
            <a:ln w="12700" cap="flat" cmpd="sng" algn="ctr">
              <a:solidFill>
                <a:schemeClr val="tx1"/>
              </a:solidFill>
              <a:prstDash val="solid"/>
              <a:round/>
              <a:headEnd type="none" w="sm" len="lg"/>
              <a:tailEnd type="arrow" w="sm" len="lg"/>
            </a:ln>
            <a:effectLst/>
          </p:spPr>
        </p:cxnSp>
        <p:cxnSp>
          <p:nvCxnSpPr>
            <p:cNvPr id="56" name="直線コネクタ 55">
              <a:extLst>
                <a:ext uri="{FF2B5EF4-FFF2-40B4-BE49-F238E27FC236}">
                  <a16:creationId xmlns:a16="http://schemas.microsoft.com/office/drawing/2014/main" id="{8FFAC2CE-11AC-1D40-D542-F671A491F8A2}"/>
                </a:ext>
              </a:extLst>
            </p:cNvPr>
            <p:cNvCxnSpPr>
              <a:cxnSpLocks/>
            </p:cNvCxnSpPr>
            <p:nvPr/>
          </p:nvCxnSpPr>
          <p:spPr bwMode="auto">
            <a:xfrm>
              <a:off x="7443223" y="5683903"/>
              <a:ext cx="216000" cy="0"/>
            </a:xfrm>
            <a:prstGeom prst="line">
              <a:avLst/>
            </a:prstGeom>
            <a:noFill/>
            <a:ln w="12700" cap="flat" cmpd="sng" algn="ctr">
              <a:solidFill>
                <a:schemeClr val="tx1"/>
              </a:solidFill>
              <a:prstDash val="solid"/>
              <a:round/>
              <a:headEnd type="none" w="med" len="med"/>
              <a:tailEnd type="none" w="med" len="med"/>
            </a:ln>
            <a:effectLst/>
          </p:spPr>
        </p:cxnSp>
        <p:sp>
          <p:nvSpPr>
            <p:cNvPr id="57" name="テキスト ボックス 56">
              <a:extLst>
                <a:ext uri="{FF2B5EF4-FFF2-40B4-BE49-F238E27FC236}">
                  <a16:creationId xmlns:a16="http://schemas.microsoft.com/office/drawing/2014/main" id="{272B4F62-FC3B-B1F4-EB69-6EC20C88D9BC}"/>
                </a:ext>
              </a:extLst>
            </p:cNvPr>
            <p:cNvSpPr txBox="1"/>
            <p:nvPr/>
          </p:nvSpPr>
          <p:spPr>
            <a:xfrm>
              <a:off x="7079511" y="5423195"/>
              <a:ext cx="321169" cy="288147"/>
            </a:xfrm>
            <a:prstGeom prst="rect">
              <a:avLst/>
            </a:prstGeom>
            <a:noFill/>
          </p:spPr>
          <p:txBody>
            <a:bodyPr wrap="none" lIns="36000" tIns="36000" rIns="36000" bIns="36000" rtlCol="0">
              <a:spAutoFit/>
            </a:bodyPr>
            <a:lstStyle/>
            <a:p>
              <a:r>
                <a:rPr lang="en-US" altLang="ja-JP" sz="1400" i="1" dirty="0">
                  <a:latin typeface="+mj-lt"/>
                  <a:ea typeface="+mj-ea"/>
                </a:rPr>
                <a:t>0.1</a:t>
              </a:r>
              <a:endParaRPr kumimoji="1" lang="ja-JP" altLang="en-US" sz="1400" i="1" dirty="0">
                <a:latin typeface="+mj-lt"/>
                <a:ea typeface="+mj-ea"/>
              </a:endParaRPr>
            </a:p>
          </p:txBody>
        </p:sp>
        <p:cxnSp>
          <p:nvCxnSpPr>
            <p:cNvPr id="58" name="直線コネクタ 57">
              <a:extLst>
                <a:ext uri="{FF2B5EF4-FFF2-40B4-BE49-F238E27FC236}">
                  <a16:creationId xmlns:a16="http://schemas.microsoft.com/office/drawing/2014/main" id="{52C89702-B3C6-38FB-B106-36469D1B7B64}"/>
                </a:ext>
              </a:extLst>
            </p:cNvPr>
            <p:cNvCxnSpPr>
              <a:cxnSpLocks/>
            </p:cNvCxnSpPr>
            <p:nvPr/>
          </p:nvCxnSpPr>
          <p:spPr bwMode="auto">
            <a:xfrm>
              <a:off x="7024133" y="5157608"/>
              <a:ext cx="0" cy="963792"/>
            </a:xfrm>
            <a:prstGeom prst="line">
              <a:avLst/>
            </a:prstGeom>
            <a:noFill/>
            <a:ln w="12700" cap="flat" cmpd="sng" algn="ctr">
              <a:solidFill>
                <a:schemeClr val="tx1"/>
              </a:solidFill>
              <a:prstDash val="solid"/>
              <a:round/>
              <a:headEnd type="none" w="lg" len="lg"/>
              <a:tailEnd type="none" w="lg" len="lg"/>
            </a:ln>
            <a:effectLst/>
          </p:spPr>
        </p:cxnSp>
        <p:cxnSp>
          <p:nvCxnSpPr>
            <p:cNvPr id="60" name="直線コネクタ 59">
              <a:extLst>
                <a:ext uri="{FF2B5EF4-FFF2-40B4-BE49-F238E27FC236}">
                  <a16:creationId xmlns:a16="http://schemas.microsoft.com/office/drawing/2014/main" id="{4BC3BA5B-81D1-4CDC-4707-3432B668128E}"/>
                </a:ext>
              </a:extLst>
            </p:cNvPr>
            <p:cNvCxnSpPr>
              <a:cxnSpLocks/>
            </p:cNvCxnSpPr>
            <p:nvPr/>
          </p:nvCxnSpPr>
          <p:spPr bwMode="auto">
            <a:xfrm flipH="1">
              <a:off x="7024133" y="6031013"/>
              <a:ext cx="875267" cy="0"/>
            </a:xfrm>
            <a:prstGeom prst="line">
              <a:avLst/>
            </a:prstGeom>
            <a:noFill/>
            <a:ln w="12700" cap="flat" cmpd="sng" algn="ctr">
              <a:solidFill>
                <a:schemeClr val="tx1"/>
              </a:solidFill>
              <a:prstDash val="solid"/>
              <a:round/>
              <a:headEnd type="arrow" w="sm" len="lg"/>
              <a:tailEnd type="arrow" w="sm" len="lg"/>
            </a:ln>
            <a:effectLst/>
          </p:spPr>
        </p:cxnSp>
        <p:sp>
          <p:nvSpPr>
            <p:cNvPr id="61" name="テキスト ボックス 60">
              <a:extLst>
                <a:ext uri="{FF2B5EF4-FFF2-40B4-BE49-F238E27FC236}">
                  <a16:creationId xmlns:a16="http://schemas.microsoft.com/office/drawing/2014/main" id="{A3297AC1-3460-D089-5C68-BEEEFB8C7CF7}"/>
                </a:ext>
              </a:extLst>
            </p:cNvPr>
            <p:cNvSpPr txBox="1"/>
            <p:nvPr/>
          </p:nvSpPr>
          <p:spPr>
            <a:xfrm>
              <a:off x="7251489" y="5788247"/>
              <a:ext cx="420555" cy="288147"/>
            </a:xfrm>
            <a:prstGeom prst="rect">
              <a:avLst/>
            </a:prstGeom>
            <a:noFill/>
          </p:spPr>
          <p:txBody>
            <a:bodyPr wrap="none" lIns="36000" tIns="36000" rIns="36000" bIns="36000" rtlCol="0">
              <a:spAutoFit/>
            </a:bodyPr>
            <a:lstStyle/>
            <a:p>
              <a:r>
                <a:rPr lang="en-US" altLang="ja-JP" sz="1400" i="1" dirty="0">
                  <a:latin typeface="+mj-lt"/>
                  <a:ea typeface="+mj-ea"/>
                </a:rPr>
                <a:t>19.9</a:t>
              </a:r>
              <a:endParaRPr kumimoji="1" lang="ja-JP" altLang="en-US" sz="1400" i="1" dirty="0">
                <a:latin typeface="+mj-lt"/>
                <a:ea typeface="+mj-ea"/>
              </a:endParaRPr>
            </a:p>
          </p:txBody>
        </p:sp>
        <p:cxnSp>
          <p:nvCxnSpPr>
            <p:cNvPr id="43008" name="直線コネクタ 43007">
              <a:extLst>
                <a:ext uri="{FF2B5EF4-FFF2-40B4-BE49-F238E27FC236}">
                  <a16:creationId xmlns:a16="http://schemas.microsoft.com/office/drawing/2014/main" id="{A5AAD181-789E-D860-339A-786EDE85BC69}"/>
                </a:ext>
              </a:extLst>
            </p:cNvPr>
            <p:cNvCxnSpPr>
              <a:cxnSpLocks/>
            </p:cNvCxnSpPr>
            <p:nvPr/>
          </p:nvCxnSpPr>
          <p:spPr bwMode="auto">
            <a:xfrm>
              <a:off x="7887733" y="5157608"/>
              <a:ext cx="0" cy="963792"/>
            </a:xfrm>
            <a:prstGeom prst="line">
              <a:avLst/>
            </a:prstGeom>
            <a:noFill/>
            <a:ln w="12700" cap="flat" cmpd="sng" algn="ctr">
              <a:solidFill>
                <a:schemeClr val="tx1"/>
              </a:solidFill>
              <a:prstDash val="solid"/>
              <a:round/>
              <a:headEnd type="none" w="lg" len="lg"/>
              <a:tailEnd type="none" w="lg" len="lg"/>
            </a:ln>
            <a:effectLst/>
          </p:spPr>
        </p:cxnSp>
      </p:grpSp>
      <p:sp>
        <p:nvSpPr>
          <p:cNvPr id="3" name="テキスト ボックス 2">
            <a:extLst>
              <a:ext uri="{FF2B5EF4-FFF2-40B4-BE49-F238E27FC236}">
                <a16:creationId xmlns:a16="http://schemas.microsoft.com/office/drawing/2014/main" id="{96BA2C01-81E4-7931-BCFF-2FF380866C30}"/>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38000255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9D9334D-3A79-75B7-4A1E-A53FE9575422}"/>
              </a:ext>
            </a:extLst>
          </p:cNvPr>
          <p:cNvGrpSpPr/>
          <p:nvPr/>
        </p:nvGrpSpPr>
        <p:grpSpPr>
          <a:xfrm>
            <a:off x="243906" y="1008108"/>
            <a:ext cx="2438133" cy="3191642"/>
            <a:chOff x="243906" y="1008108"/>
            <a:chExt cx="2438133" cy="3191642"/>
          </a:xfrm>
        </p:grpSpPr>
        <p:sp>
          <p:nvSpPr>
            <p:cNvPr id="2" name="正方形/長方形 1"/>
            <p:cNvSpPr/>
            <p:nvPr/>
          </p:nvSpPr>
          <p:spPr bwMode="auto">
            <a:xfrm>
              <a:off x="619332" y="1743608"/>
              <a:ext cx="1085401" cy="2070569"/>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 name="正方形/長方形 2"/>
            <p:cNvSpPr/>
            <p:nvPr/>
          </p:nvSpPr>
          <p:spPr bwMode="auto">
            <a:xfrm rot="16200000">
              <a:off x="1039580" y="2638279"/>
              <a:ext cx="2056128"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4" name="グループ化 3"/>
            <p:cNvGrpSpPr/>
            <p:nvPr/>
          </p:nvGrpSpPr>
          <p:grpSpPr>
            <a:xfrm rot="16200000">
              <a:off x="2346112" y="1687847"/>
              <a:ext cx="144000" cy="392277"/>
              <a:chOff x="2603776" y="4845450"/>
              <a:chExt cx="144000" cy="392277"/>
            </a:xfrm>
          </p:grpSpPr>
          <p:sp>
            <p:nvSpPr>
              <p:cNvPr id="5" name="二等辺三角形 4"/>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 name="直線コネクタ 5"/>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7" name="正方形/長方形 6"/>
            <p:cNvSpPr>
              <a:spLocks noChangeAspect="1"/>
            </p:cNvSpPr>
            <p:nvPr/>
          </p:nvSpPr>
          <p:spPr bwMode="auto">
            <a:xfrm>
              <a:off x="2430039" y="175749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 name="円/楕円 7"/>
            <p:cNvSpPr/>
            <p:nvPr/>
          </p:nvSpPr>
          <p:spPr bwMode="auto">
            <a:xfrm>
              <a:off x="888629" y="2787617"/>
              <a:ext cx="546806" cy="546806"/>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 name="直線コネクタ 8"/>
            <p:cNvCxnSpPr/>
            <p:nvPr/>
          </p:nvCxnSpPr>
          <p:spPr bwMode="auto">
            <a:xfrm flipV="1">
              <a:off x="522326" y="2252519"/>
              <a:ext cx="0" cy="802176"/>
            </a:xfrm>
            <a:prstGeom prst="line">
              <a:avLst/>
            </a:prstGeom>
            <a:noFill/>
            <a:ln w="12700" cap="flat" cmpd="sng" algn="ctr">
              <a:solidFill>
                <a:schemeClr val="tx1"/>
              </a:solidFill>
              <a:prstDash val="solid"/>
              <a:round/>
              <a:headEnd type="arrow" w="sm" len="lg"/>
              <a:tailEnd type="arrow" w="sm" len="lg"/>
            </a:ln>
            <a:effectLst/>
          </p:spPr>
        </p:cxnSp>
        <p:cxnSp>
          <p:nvCxnSpPr>
            <p:cNvPr id="10" name="直線コネクタ 9"/>
            <p:cNvCxnSpPr/>
            <p:nvPr/>
          </p:nvCxnSpPr>
          <p:spPr bwMode="auto">
            <a:xfrm flipH="1">
              <a:off x="440505" y="3061020"/>
              <a:ext cx="1338668" cy="0"/>
            </a:xfrm>
            <a:prstGeom prst="line">
              <a:avLst/>
            </a:prstGeom>
            <a:noFill/>
            <a:ln w="12700" cap="flat" cmpd="sng" algn="ctr">
              <a:solidFill>
                <a:schemeClr val="tx1"/>
              </a:solidFill>
              <a:prstDash val="lgDashDot"/>
              <a:round/>
              <a:headEnd type="none" w="sm" len="lg"/>
              <a:tailEnd type="none" w="sm" len="lg"/>
            </a:ln>
            <a:effectLst/>
          </p:spPr>
        </p:cxnSp>
        <p:cxnSp>
          <p:nvCxnSpPr>
            <p:cNvPr id="12" name="直線コネクタ 11"/>
            <p:cNvCxnSpPr/>
            <p:nvPr/>
          </p:nvCxnSpPr>
          <p:spPr bwMode="auto">
            <a:xfrm flipH="1">
              <a:off x="1149138" y="1618721"/>
              <a:ext cx="15370" cy="2381029"/>
            </a:xfrm>
            <a:prstGeom prst="line">
              <a:avLst/>
            </a:prstGeom>
            <a:noFill/>
            <a:ln w="12700" cap="flat" cmpd="sng" algn="ctr">
              <a:solidFill>
                <a:schemeClr val="tx1"/>
              </a:solidFill>
              <a:prstDash val="lgDashDot"/>
              <a:round/>
              <a:headEnd type="none" w="sm" len="lg"/>
              <a:tailEnd type="none" w="sm" len="lg"/>
            </a:ln>
            <a:effectLst/>
          </p:spPr>
        </p:cxnSp>
        <p:sp>
          <p:nvSpPr>
            <p:cNvPr id="16" name="正方形/長方形 15"/>
            <p:cNvSpPr>
              <a:spLocks/>
            </p:cNvSpPr>
            <p:nvPr/>
          </p:nvSpPr>
          <p:spPr bwMode="auto">
            <a:xfrm rot="16200000">
              <a:off x="171906" y="2544255"/>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3</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30" name="グループ化 29"/>
            <p:cNvGrpSpPr/>
            <p:nvPr/>
          </p:nvGrpSpPr>
          <p:grpSpPr>
            <a:xfrm rot="2280000" flipH="1">
              <a:off x="813450" y="3248417"/>
              <a:ext cx="144000" cy="392277"/>
              <a:chOff x="2603776" y="4845450"/>
              <a:chExt cx="144000" cy="392277"/>
            </a:xfrm>
          </p:grpSpPr>
          <p:sp>
            <p:nvSpPr>
              <p:cNvPr id="31" name="二等辺三角形 30"/>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2" name="直線コネクタ 31"/>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cxnSp>
          <p:nvCxnSpPr>
            <p:cNvPr id="33" name="直線コネクタ 32"/>
            <p:cNvCxnSpPr/>
            <p:nvPr/>
          </p:nvCxnSpPr>
          <p:spPr bwMode="auto">
            <a:xfrm flipH="1">
              <a:off x="1827303" y="3061020"/>
              <a:ext cx="501224" cy="0"/>
            </a:xfrm>
            <a:prstGeom prst="line">
              <a:avLst/>
            </a:prstGeom>
            <a:noFill/>
            <a:ln w="12700" cap="flat" cmpd="sng" algn="ctr">
              <a:solidFill>
                <a:schemeClr val="tx1"/>
              </a:solidFill>
              <a:prstDash val="lgDashDot"/>
              <a:round/>
              <a:headEnd type="none" w="sm" len="lg"/>
              <a:tailEnd type="none" w="sm" len="lg"/>
            </a:ln>
            <a:effectLst/>
          </p:spPr>
        </p:cxnSp>
        <p:cxnSp>
          <p:nvCxnSpPr>
            <p:cNvPr id="34" name="直線コネクタ 33"/>
            <p:cNvCxnSpPr/>
            <p:nvPr/>
          </p:nvCxnSpPr>
          <p:spPr bwMode="auto">
            <a:xfrm>
              <a:off x="1930913" y="2793076"/>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35" name="直線コネクタ 34"/>
            <p:cNvCxnSpPr/>
            <p:nvPr/>
          </p:nvCxnSpPr>
          <p:spPr bwMode="auto">
            <a:xfrm>
              <a:off x="1930913" y="3283295"/>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36" name="直線コネクタ 35"/>
            <p:cNvCxnSpPr/>
            <p:nvPr/>
          </p:nvCxnSpPr>
          <p:spPr bwMode="auto">
            <a:xfrm flipH="1">
              <a:off x="667526" y="1394252"/>
              <a:ext cx="180000" cy="0"/>
            </a:xfrm>
            <a:prstGeom prst="line">
              <a:avLst/>
            </a:prstGeom>
            <a:noFill/>
            <a:ln w="12700" cap="flat" cmpd="sng" algn="ctr">
              <a:solidFill>
                <a:schemeClr val="tx1"/>
              </a:solidFill>
              <a:prstDash val="solid"/>
              <a:round/>
              <a:headEnd type="none" w="sm" len="lg"/>
              <a:tailEnd type="none" w="sm" len="lg"/>
            </a:ln>
            <a:effectLst/>
          </p:spPr>
        </p:cxnSp>
        <p:cxnSp>
          <p:nvCxnSpPr>
            <p:cNvPr id="37" name="直線コネクタ 36"/>
            <p:cNvCxnSpPr/>
            <p:nvPr/>
          </p:nvCxnSpPr>
          <p:spPr bwMode="auto">
            <a:xfrm flipH="1" flipV="1">
              <a:off x="589833" y="1248529"/>
              <a:ext cx="471501" cy="826796"/>
            </a:xfrm>
            <a:prstGeom prst="line">
              <a:avLst/>
            </a:prstGeom>
            <a:noFill/>
            <a:ln w="12700" cap="flat" cmpd="sng" algn="ctr">
              <a:solidFill>
                <a:schemeClr val="tx1"/>
              </a:solidFill>
              <a:prstDash val="solid"/>
              <a:round/>
              <a:headEnd type="arrow" w="sm" len="lg"/>
              <a:tailEnd type="none" w="sm" len="lg"/>
            </a:ln>
            <a:effectLst/>
          </p:spPr>
        </p:cxnSp>
        <p:cxnSp>
          <p:nvCxnSpPr>
            <p:cNvPr id="38" name="直線コネクタ 37"/>
            <p:cNvCxnSpPr/>
            <p:nvPr/>
          </p:nvCxnSpPr>
          <p:spPr bwMode="auto">
            <a:xfrm flipH="1">
              <a:off x="589835" y="1248528"/>
              <a:ext cx="881209" cy="0"/>
            </a:xfrm>
            <a:prstGeom prst="line">
              <a:avLst/>
            </a:prstGeom>
            <a:noFill/>
            <a:ln w="12700" cap="flat" cmpd="sng" algn="ctr">
              <a:solidFill>
                <a:schemeClr val="tx1"/>
              </a:solidFill>
              <a:prstDash val="solid"/>
              <a:round/>
              <a:headEnd type="none" w="sm" len="lg"/>
              <a:tailEnd type="none" w="sm" len="lg"/>
            </a:ln>
            <a:effectLst/>
          </p:spPr>
        </p:cxnSp>
        <p:cxnSp>
          <p:nvCxnSpPr>
            <p:cNvPr id="39" name="直線コネクタ 38"/>
            <p:cNvCxnSpPr/>
            <p:nvPr/>
          </p:nvCxnSpPr>
          <p:spPr bwMode="auto">
            <a:xfrm>
              <a:off x="1037271" y="2811657"/>
              <a:ext cx="240631" cy="500514"/>
            </a:xfrm>
            <a:prstGeom prst="line">
              <a:avLst/>
            </a:prstGeom>
            <a:noFill/>
            <a:ln w="12700" cap="flat" cmpd="sng" algn="ctr">
              <a:solidFill>
                <a:schemeClr val="tx1"/>
              </a:solidFill>
              <a:prstDash val="solid"/>
              <a:round/>
              <a:headEnd type="arrow" w="sm" len="lg"/>
              <a:tailEnd type="arrow" w="sm" len="lg"/>
            </a:ln>
            <a:effectLst/>
          </p:spPr>
        </p:cxnSp>
        <p:sp>
          <p:nvSpPr>
            <p:cNvPr id="41" name="円/楕円 40"/>
            <p:cNvSpPr/>
            <p:nvPr/>
          </p:nvSpPr>
          <p:spPr bwMode="auto">
            <a:xfrm>
              <a:off x="951017" y="2041504"/>
              <a:ext cx="422031" cy="422031"/>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3" name="直線コネクタ 42"/>
            <p:cNvCxnSpPr/>
            <p:nvPr/>
          </p:nvCxnSpPr>
          <p:spPr bwMode="auto">
            <a:xfrm flipH="1">
              <a:off x="440504" y="2252519"/>
              <a:ext cx="1338669" cy="0"/>
            </a:xfrm>
            <a:prstGeom prst="line">
              <a:avLst/>
            </a:prstGeom>
            <a:noFill/>
            <a:ln w="12700" cap="flat" cmpd="sng" algn="ctr">
              <a:solidFill>
                <a:schemeClr val="tx1"/>
              </a:solidFill>
              <a:prstDash val="lgDashDot"/>
              <a:round/>
              <a:headEnd type="none" w="sm" len="lg"/>
              <a:tailEnd type="none" w="sm" len="lg"/>
            </a:ln>
            <a:effectLst/>
          </p:spPr>
        </p:cxnSp>
        <p:cxnSp>
          <p:nvCxnSpPr>
            <p:cNvPr id="45" name="直線コネクタ 44"/>
            <p:cNvCxnSpPr/>
            <p:nvPr/>
          </p:nvCxnSpPr>
          <p:spPr bwMode="auto">
            <a:xfrm flipH="1" flipV="1">
              <a:off x="1061335" y="2084951"/>
              <a:ext cx="211755" cy="380197"/>
            </a:xfrm>
            <a:prstGeom prst="line">
              <a:avLst/>
            </a:prstGeom>
            <a:noFill/>
            <a:ln w="9525" cap="flat" cmpd="sng" algn="ctr">
              <a:solidFill>
                <a:schemeClr val="tx1"/>
              </a:solidFill>
              <a:prstDash val="solid"/>
              <a:round/>
              <a:headEnd type="arrow" w="sm" len="lg"/>
              <a:tailEnd type="arrow" w="sm" len="lg"/>
            </a:ln>
            <a:effectLst/>
          </p:spPr>
        </p:cxnSp>
        <p:cxnSp>
          <p:nvCxnSpPr>
            <p:cNvPr id="74" name="直線コネクタ 73"/>
            <p:cNvCxnSpPr/>
            <p:nvPr/>
          </p:nvCxnSpPr>
          <p:spPr bwMode="auto">
            <a:xfrm flipH="1">
              <a:off x="1822490" y="2260231"/>
              <a:ext cx="501224" cy="0"/>
            </a:xfrm>
            <a:prstGeom prst="line">
              <a:avLst/>
            </a:prstGeom>
            <a:noFill/>
            <a:ln w="12700" cap="flat" cmpd="sng" algn="ctr">
              <a:solidFill>
                <a:schemeClr val="tx1"/>
              </a:solidFill>
              <a:prstDash val="lgDashDot"/>
              <a:round/>
              <a:headEnd type="none" w="sm" len="lg"/>
              <a:tailEnd type="none" w="sm" len="lg"/>
            </a:ln>
            <a:effectLst/>
          </p:spPr>
        </p:cxnSp>
        <p:cxnSp>
          <p:nvCxnSpPr>
            <p:cNvPr id="75" name="直線コネクタ 74"/>
            <p:cNvCxnSpPr/>
            <p:nvPr/>
          </p:nvCxnSpPr>
          <p:spPr bwMode="auto">
            <a:xfrm>
              <a:off x="1924520" y="2031878"/>
              <a:ext cx="286248" cy="0"/>
            </a:xfrm>
            <a:prstGeom prst="line">
              <a:avLst/>
            </a:prstGeom>
            <a:noFill/>
            <a:ln w="28575" cap="flat" cmpd="sng" algn="ctr">
              <a:solidFill>
                <a:schemeClr val="tx1"/>
              </a:solidFill>
              <a:prstDash val="sysDash"/>
              <a:round/>
              <a:headEnd type="none" w="lg" len="lg"/>
              <a:tailEnd type="none" w="lg" len="lg"/>
            </a:ln>
            <a:effectLst/>
          </p:spPr>
        </p:cxnSp>
        <p:cxnSp>
          <p:nvCxnSpPr>
            <p:cNvPr id="76" name="直線コネクタ 75"/>
            <p:cNvCxnSpPr/>
            <p:nvPr/>
          </p:nvCxnSpPr>
          <p:spPr bwMode="auto">
            <a:xfrm>
              <a:off x="1912728" y="2445805"/>
              <a:ext cx="286248" cy="0"/>
            </a:xfrm>
            <a:prstGeom prst="line">
              <a:avLst/>
            </a:prstGeom>
            <a:noFill/>
            <a:ln w="28575" cap="flat" cmpd="sng" algn="ctr">
              <a:solidFill>
                <a:schemeClr val="tx1"/>
              </a:solidFill>
              <a:prstDash val="sysDash"/>
              <a:round/>
              <a:headEnd type="none" w="lg" len="lg"/>
              <a:tailEnd type="none" w="lg" len="lg"/>
            </a:ln>
            <a:effectLst/>
          </p:spPr>
        </p:cxnSp>
        <p:grpSp>
          <p:nvGrpSpPr>
            <p:cNvPr id="11" name="グループ化 10"/>
            <p:cNvGrpSpPr/>
            <p:nvPr/>
          </p:nvGrpSpPr>
          <p:grpSpPr>
            <a:xfrm>
              <a:off x="839199" y="1271434"/>
              <a:ext cx="1731068" cy="252000"/>
              <a:chOff x="1586561" y="1892123"/>
              <a:chExt cx="1731068" cy="252000"/>
            </a:xfrm>
          </p:grpSpPr>
          <p:sp>
            <p:nvSpPr>
              <p:cNvPr id="18" name="正方形/長方形 17"/>
              <p:cNvSpPr>
                <a:spLocks noChangeAspect="1"/>
              </p:cNvSpPr>
              <p:nvPr/>
            </p:nvSpPr>
            <p:spPr bwMode="auto">
              <a:xfrm>
                <a:off x="1586561" y="189212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 name="正方形/長方形 18"/>
              <p:cNvSpPr>
                <a:spLocks/>
              </p:cNvSpPr>
              <p:nvPr/>
            </p:nvSpPr>
            <p:spPr bwMode="auto">
              <a:xfrm>
                <a:off x="1840406" y="1892123"/>
                <a:ext cx="75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  M</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 name="正方形/長方形 19"/>
              <p:cNvSpPr>
                <a:spLocks noChangeAspect="1"/>
              </p:cNvSpPr>
              <p:nvPr/>
            </p:nvSpPr>
            <p:spPr bwMode="auto">
              <a:xfrm>
                <a:off x="2593773" y="189212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 name="円/楕円 20"/>
              <p:cNvSpPr>
                <a:spLocks noChangeAspect="1"/>
              </p:cNvSpPr>
              <p:nvPr/>
            </p:nvSpPr>
            <p:spPr bwMode="auto">
              <a:xfrm>
                <a:off x="1657844" y="1964123"/>
                <a:ext cx="108000" cy="108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2" name="直線コネクタ 21"/>
              <p:cNvCxnSpPr/>
              <p:nvPr/>
            </p:nvCxnSpPr>
            <p:spPr bwMode="auto">
              <a:xfrm>
                <a:off x="1611055" y="2018123"/>
                <a:ext cx="201578" cy="0"/>
              </a:xfrm>
              <a:prstGeom prst="line">
                <a:avLst/>
              </a:prstGeom>
              <a:noFill/>
              <a:ln w="12700" cap="flat" cmpd="sng" algn="ctr">
                <a:solidFill>
                  <a:schemeClr val="tx1"/>
                </a:solidFill>
                <a:prstDash val="solid"/>
                <a:round/>
                <a:headEnd type="none" w="lg" len="lg"/>
                <a:tailEnd type="none" w="lg" len="lg"/>
              </a:ln>
              <a:effectLst/>
            </p:spPr>
          </p:cxnSp>
          <p:cxnSp>
            <p:nvCxnSpPr>
              <p:cNvPr id="23" name="直線コネクタ 22"/>
              <p:cNvCxnSpPr/>
              <p:nvPr/>
            </p:nvCxnSpPr>
            <p:spPr bwMode="auto">
              <a:xfrm rot="5400000">
                <a:off x="1611055" y="2018123"/>
                <a:ext cx="201578" cy="0"/>
              </a:xfrm>
              <a:prstGeom prst="line">
                <a:avLst/>
              </a:prstGeom>
              <a:noFill/>
              <a:ln w="12700" cap="flat" cmpd="sng" algn="ctr">
                <a:solidFill>
                  <a:schemeClr val="tx1"/>
                </a:solidFill>
                <a:prstDash val="solid"/>
                <a:round/>
                <a:headEnd type="none" w="lg" len="lg"/>
                <a:tailEnd type="none" w="lg" len="lg"/>
              </a:ln>
              <a:effectLst/>
            </p:spPr>
          </p:cxnSp>
          <p:sp>
            <p:nvSpPr>
              <p:cNvPr id="24" name="正方形/長方形 23"/>
              <p:cNvSpPr>
                <a:spLocks/>
              </p:cNvSpPr>
              <p:nvPr/>
            </p:nvSpPr>
            <p:spPr bwMode="auto">
              <a:xfrm>
                <a:off x="2849629" y="1892123"/>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 M</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7" name="円/楕円 76"/>
              <p:cNvSpPr>
                <a:spLocks noChangeAspect="1"/>
              </p:cNvSpPr>
              <p:nvPr/>
            </p:nvSpPr>
            <p:spPr bwMode="auto">
              <a:xfrm>
                <a:off x="2346026" y="1910123"/>
                <a:ext cx="216000" cy="216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8" name="円/楕円 77"/>
              <p:cNvSpPr>
                <a:spLocks noChangeAspect="1"/>
              </p:cNvSpPr>
              <p:nvPr/>
            </p:nvSpPr>
            <p:spPr bwMode="auto">
              <a:xfrm>
                <a:off x="3068919" y="1910123"/>
                <a:ext cx="216000" cy="216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29" name="正方形/長方形 28"/>
            <p:cNvSpPr>
              <a:spLocks noChangeAspect="1"/>
            </p:cNvSpPr>
            <p:nvPr/>
          </p:nvSpPr>
          <p:spPr bwMode="auto">
            <a:xfrm>
              <a:off x="717419" y="3444229"/>
              <a:ext cx="252000" cy="252000"/>
            </a:xfrm>
            <a:prstGeom prst="rect">
              <a:avLst/>
            </a:prstGeom>
            <a:solidFill>
              <a:schemeClr val="bg2"/>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79" name="グループ化 78"/>
            <p:cNvGrpSpPr/>
            <p:nvPr/>
          </p:nvGrpSpPr>
          <p:grpSpPr>
            <a:xfrm>
              <a:off x="795968" y="1008108"/>
              <a:ext cx="747358" cy="307777"/>
              <a:chOff x="4698498" y="3654611"/>
              <a:chExt cx="747358" cy="307777"/>
            </a:xfrm>
          </p:grpSpPr>
          <p:sp>
            <p:nvSpPr>
              <p:cNvPr id="80" name="正方形/長方形 79"/>
              <p:cNvSpPr/>
              <p:nvPr/>
            </p:nvSpPr>
            <p:spPr>
              <a:xfrm>
                <a:off x="4698498" y="3654611"/>
                <a:ext cx="482824"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15</a:t>
                </a:r>
                <a:endParaRPr lang="ja-JP" altLang="en-US" i="1" dirty="0"/>
              </a:p>
            </p:txBody>
          </p:sp>
          <p:sp>
            <p:nvSpPr>
              <p:cNvPr id="81" name="正方形/長方形 80"/>
              <p:cNvSpPr/>
              <p:nvPr/>
            </p:nvSpPr>
            <p:spPr>
              <a:xfrm>
                <a:off x="5046388" y="3684341"/>
                <a:ext cx="399468" cy="271869"/>
              </a:xfrm>
              <a:prstGeom prst="rect">
                <a:avLst/>
              </a:prstGeom>
            </p:spPr>
            <p:txBody>
              <a:bodyPr wrap="none">
                <a:spAutoFit/>
              </a:bodyPr>
              <a:lstStyle/>
              <a:p>
                <a:pPr algn="ctr">
                  <a:lnSpc>
                    <a:spcPts val="700"/>
                  </a:lnSpc>
                </a:pPr>
                <a:r>
                  <a:rPr lang="en-US" altLang="ja-JP" sz="800" i="1" dirty="0">
                    <a:sym typeface="Symbol" panose="05050102010706020507" pitchFamily="18" charset="2"/>
                  </a:rPr>
                  <a:t>+</a:t>
                </a:r>
                <a:r>
                  <a:rPr lang="en-US" altLang="ja-JP" sz="100" i="1" dirty="0">
                    <a:sym typeface="Symbol" panose="05050102010706020507" pitchFamily="18" charset="2"/>
                  </a:rPr>
                  <a:t> </a:t>
                </a:r>
                <a:r>
                  <a:rPr lang="en-US" altLang="ja-JP" sz="800" i="1" dirty="0">
                    <a:sym typeface="Symbol" panose="05050102010706020507" pitchFamily="18" charset="2"/>
                  </a:rPr>
                  <a:t>0.2</a:t>
                </a:r>
              </a:p>
              <a:p>
                <a:pPr algn="ctr">
                  <a:lnSpc>
                    <a:spcPts val="700"/>
                  </a:lnSpc>
                </a:pPr>
                <a:r>
                  <a:rPr lang="en-US" altLang="ja-JP" sz="300" i="1" dirty="0">
                    <a:sym typeface="Symbol" panose="05050102010706020507" pitchFamily="18" charset="2"/>
                  </a:rPr>
                  <a:t> </a:t>
                </a:r>
                <a:r>
                  <a:rPr lang="en-US" altLang="ja-JP" sz="800" i="1" dirty="0">
                    <a:sym typeface="Symbol" panose="05050102010706020507" pitchFamily="18" charset="2"/>
                  </a:rPr>
                  <a:t>0</a:t>
                </a:r>
                <a:endParaRPr lang="ja-JP" altLang="en-US" sz="1000" i="1" dirty="0"/>
              </a:p>
            </p:txBody>
          </p:sp>
        </p:grpSp>
        <p:grpSp>
          <p:nvGrpSpPr>
            <p:cNvPr id="83" name="グループ化 82"/>
            <p:cNvGrpSpPr/>
            <p:nvPr/>
          </p:nvGrpSpPr>
          <p:grpSpPr>
            <a:xfrm>
              <a:off x="1636598" y="3891973"/>
              <a:ext cx="743350" cy="307777"/>
              <a:chOff x="4698498" y="3654611"/>
              <a:chExt cx="743350" cy="307777"/>
            </a:xfrm>
          </p:grpSpPr>
          <p:sp>
            <p:nvSpPr>
              <p:cNvPr id="84" name="正方形/長方形 83"/>
              <p:cNvSpPr/>
              <p:nvPr/>
            </p:nvSpPr>
            <p:spPr>
              <a:xfrm>
                <a:off x="4698498" y="3654611"/>
                <a:ext cx="482824"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25</a:t>
                </a:r>
                <a:endParaRPr lang="ja-JP" altLang="en-US" i="1" dirty="0"/>
              </a:p>
            </p:txBody>
          </p:sp>
          <p:sp>
            <p:nvSpPr>
              <p:cNvPr id="85" name="正方形/長方形 84"/>
              <p:cNvSpPr/>
              <p:nvPr/>
            </p:nvSpPr>
            <p:spPr>
              <a:xfrm>
                <a:off x="5050395" y="3684341"/>
                <a:ext cx="391453" cy="271869"/>
              </a:xfrm>
              <a:prstGeom prst="rect">
                <a:avLst/>
              </a:prstGeom>
            </p:spPr>
            <p:txBody>
              <a:bodyPr wrap="none">
                <a:spAutoFit/>
              </a:bodyPr>
              <a:lstStyle/>
              <a:p>
                <a:pPr algn="ctr">
                  <a:lnSpc>
                    <a:spcPts val="700"/>
                  </a:lnSpc>
                </a:pPr>
                <a:r>
                  <a:rPr lang="en-US" altLang="ja-JP" sz="800" i="1" dirty="0">
                    <a:sym typeface="Symbol" panose="05050102010706020507" pitchFamily="18" charset="2"/>
                  </a:rPr>
                  <a:t>+</a:t>
                </a:r>
                <a:r>
                  <a:rPr lang="en-US" altLang="ja-JP" sz="100" i="1" dirty="0">
                    <a:sym typeface="Symbol" panose="05050102010706020507" pitchFamily="18" charset="2"/>
                  </a:rPr>
                  <a:t> </a:t>
                </a:r>
                <a:r>
                  <a:rPr lang="en-US" altLang="ja-JP" sz="800" i="1" dirty="0">
                    <a:sym typeface="Symbol" panose="05050102010706020507" pitchFamily="18" charset="2"/>
                  </a:rPr>
                  <a:t>0.3</a:t>
                </a:r>
              </a:p>
              <a:p>
                <a:pPr algn="ctr">
                  <a:lnSpc>
                    <a:spcPts val="700"/>
                  </a:lnSpc>
                </a:pPr>
                <a:r>
                  <a:rPr lang="en-US" altLang="ja-JP" sz="300" i="1" dirty="0">
                    <a:sym typeface="Symbol" panose="05050102010706020507" pitchFamily="18" charset="2"/>
                  </a:rPr>
                  <a:t> </a:t>
                </a:r>
                <a:r>
                  <a:rPr lang="en-US" altLang="ja-JP" sz="800" i="1" dirty="0">
                    <a:sym typeface="Symbol" panose="05050102010706020507" pitchFamily="18" charset="2"/>
                  </a:rPr>
                  <a:t>0</a:t>
                </a:r>
                <a:endParaRPr lang="ja-JP" altLang="en-US" sz="1000" i="1" dirty="0"/>
              </a:p>
            </p:txBody>
          </p:sp>
        </p:grpSp>
        <p:cxnSp>
          <p:nvCxnSpPr>
            <p:cNvPr id="86" name="直線コネクタ 85"/>
            <p:cNvCxnSpPr/>
            <p:nvPr/>
          </p:nvCxnSpPr>
          <p:spPr bwMode="auto">
            <a:xfrm>
              <a:off x="1277424" y="3299709"/>
              <a:ext cx="413112" cy="840322"/>
            </a:xfrm>
            <a:prstGeom prst="line">
              <a:avLst/>
            </a:prstGeom>
            <a:noFill/>
            <a:ln w="12700" cap="flat" cmpd="sng" algn="ctr">
              <a:solidFill>
                <a:schemeClr val="tx1"/>
              </a:solidFill>
              <a:prstDash val="solid"/>
              <a:round/>
              <a:headEnd type="arrow" w="sm" len="lg"/>
              <a:tailEnd type="none" w="sm" len="lg"/>
            </a:ln>
            <a:effectLst/>
          </p:spPr>
        </p:cxnSp>
        <p:cxnSp>
          <p:nvCxnSpPr>
            <p:cNvPr id="90" name="直線コネクタ 89"/>
            <p:cNvCxnSpPr/>
            <p:nvPr/>
          </p:nvCxnSpPr>
          <p:spPr bwMode="auto">
            <a:xfrm flipH="1">
              <a:off x="1691960" y="4135132"/>
              <a:ext cx="583393" cy="0"/>
            </a:xfrm>
            <a:prstGeom prst="line">
              <a:avLst/>
            </a:prstGeom>
            <a:noFill/>
            <a:ln w="12700" cap="flat" cmpd="sng" algn="ctr">
              <a:solidFill>
                <a:schemeClr val="tx1"/>
              </a:solidFill>
              <a:prstDash val="solid"/>
              <a:round/>
              <a:headEnd type="none" w="sm" len="lg"/>
              <a:tailEnd type="none" w="sm" len="lg"/>
            </a:ln>
            <a:effectLst/>
          </p:spPr>
        </p:cxnSp>
      </p:grpSp>
      <p:grpSp>
        <p:nvGrpSpPr>
          <p:cNvPr id="14" name="グループ化 13">
            <a:extLst>
              <a:ext uri="{FF2B5EF4-FFF2-40B4-BE49-F238E27FC236}">
                <a16:creationId xmlns:a16="http://schemas.microsoft.com/office/drawing/2014/main" id="{CDB1FDDA-8993-5B30-36C5-3AE4260AA829}"/>
              </a:ext>
            </a:extLst>
          </p:cNvPr>
          <p:cNvGrpSpPr/>
          <p:nvPr/>
        </p:nvGrpSpPr>
        <p:grpSpPr>
          <a:xfrm>
            <a:off x="3015517" y="1267678"/>
            <a:ext cx="2411496" cy="2925894"/>
            <a:chOff x="3015517" y="1267678"/>
            <a:chExt cx="2411496" cy="2925894"/>
          </a:xfrm>
        </p:grpSpPr>
        <p:sp>
          <p:nvSpPr>
            <p:cNvPr id="46" name="正方形/長方形 45"/>
            <p:cNvSpPr/>
            <p:nvPr/>
          </p:nvSpPr>
          <p:spPr bwMode="auto">
            <a:xfrm>
              <a:off x="3340335" y="1755319"/>
              <a:ext cx="1213108" cy="2070569"/>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7" name="正方形/長方形 46"/>
            <p:cNvSpPr/>
            <p:nvPr/>
          </p:nvSpPr>
          <p:spPr bwMode="auto">
            <a:xfrm rot="16200000">
              <a:off x="4191741" y="2685508"/>
              <a:ext cx="2056128" cy="211039"/>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3" name="直線コネクタ 52"/>
            <p:cNvCxnSpPr/>
            <p:nvPr/>
          </p:nvCxnSpPr>
          <p:spPr bwMode="auto">
            <a:xfrm flipV="1">
              <a:off x="3255748" y="2260232"/>
              <a:ext cx="0" cy="801682"/>
            </a:xfrm>
            <a:prstGeom prst="line">
              <a:avLst/>
            </a:prstGeom>
            <a:noFill/>
            <a:ln w="12700" cap="flat" cmpd="sng" algn="ctr">
              <a:solidFill>
                <a:schemeClr val="tx1"/>
              </a:solidFill>
              <a:prstDash val="solid"/>
              <a:round/>
              <a:headEnd type="arrow" w="sm" len="lg"/>
              <a:tailEnd type="arrow" w="sm" len="lg"/>
            </a:ln>
            <a:effectLst/>
          </p:spPr>
        </p:cxnSp>
        <p:cxnSp>
          <p:nvCxnSpPr>
            <p:cNvPr id="54" name="直線コネクタ 53"/>
            <p:cNvCxnSpPr/>
            <p:nvPr/>
          </p:nvCxnSpPr>
          <p:spPr bwMode="auto">
            <a:xfrm flipH="1">
              <a:off x="3242017" y="3059957"/>
              <a:ext cx="1396012" cy="0"/>
            </a:xfrm>
            <a:prstGeom prst="line">
              <a:avLst/>
            </a:prstGeom>
            <a:noFill/>
            <a:ln w="12700" cap="flat" cmpd="sng" algn="ctr">
              <a:solidFill>
                <a:schemeClr val="tx1"/>
              </a:solidFill>
              <a:prstDash val="lgDashDot"/>
              <a:round/>
              <a:headEnd type="none" w="sm" len="lg"/>
              <a:tailEnd type="none" w="sm" len="lg"/>
            </a:ln>
            <a:effectLst/>
          </p:spPr>
        </p:cxnSp>
        <p:cxnSp>
          <p:nvCxnSpPr>
            <p:cNvPr id="55" name="直線コネクタ 54"/>
            <p:cNvCxnSpPr/>
            <p:nvPr/>
          </p:nvCxnSpPr>
          <p:spPr bwMode="auto">
            <a:xfrm>
              <a:off x="3944296" y="1618721"/>
              <a:ext cx="8805" cy="2317418"/>
            </a:xfrm>
            <a:prstGeom prst="line">
              <a:avLst/>
            </a:prstGeom>
            <a:noFill/>
            <a:ln w="12700" cap="flat" cmpd="sng" algn="ctr">
              <a:solidFill>
                <a:schemeClr val="tx1"/>
              </a:solidFill>
              <a:prstDash val="lgDashDot"/>
              <a:round/>
              <a:headEnd type="none" w="sm" len="lg"/>
              <a:tailEnd type="none" w="sm" len="lg"/>
            </a:ln>
            <a:effectLst/>
          </p:spPr>
        </p:cxnSp>
        <p:cxnSp>
          <p:nvCxnSpPr>
            <p:cNvPr id="61" name="直線コネクタ 60"/>
            <p:cNvCxnSpPr>
              <a:endCxn id="72" idx="1"/>
            </p:cNvCxnSpPr>
            <p:nvPr/>
          </p:nvCxnSpPr>
          <p:spPr bwMode="auto">
            <a:xfrm flipH="1">
              <a:off x="4713382" y="3051837"/>
              <a:ext cx="713631" cy="0"/>
            </a:xfrm>
            <a:prstGeom prst="line">
              <a:avLst/>
            </a:prstGeom>
            <a:noFill/>
            <a:ln w="12700" cap="flat" cmpd="sng" algn="ctr">
              <a:solidFill>
                <a:schemeClr val="tx1"/>
              </a:solidFill>
              <a:prstDash val="lgDashDot"/>
              <a:round/>
              <a:headEnd type="none" w="sm" len="lg"/>
              <a:tailEnd type="none" w="sm" len="lg"/>
            </a:ln>
            <a:effectLst/>
          </p:spPr>
        </p:cxnSp>
        <p:cxnSp>
          <p:nvCxnSpPr>
            <p:cNvPr id="69" name="直線コネクタ 68"/>
            <p:cNvCxnSpPr/>
            <p:nvPr/>
          </p:nvCxnSpPr>
          <p:spPr bwMode="auto">
            <a:xfrm flipH="1">
              <a:off x="3212039" y="2255005"/>
              <a:ext cx="1469700" cy="0"/>
            </a:xfrm>
            <a:prstGeom prst="line">
              <a:avLst/>
            </a:prstGeom>
            <a:noFill/>
            <a:ln w="12700" cap="flat" cmpd="sng" algn="ctr">
              <a:solidFill>
                <a:schemeClr val="tx1"/>
              </a:solidFill>
              <a:prstDash val="lgDashDot"/>
              <a:round/>
              <a:headEnd type="none" w="sm" len="lg"/>
              <a:tailEnd type="none" w="sm" len="lg"/>
            </a:ln>
            <a:effectLst/>
          </p:spPr>
        </p:cxnSp>
        <p:cxnSp>
          <p:nvCxnSpPr>
            <p:cNvPr id="70" name="直線コネクタ 69"/>
            <p:cNvCxnSpPr/>
            <p:nvPr/>
          </p:nvCxnSpPr>
          <p:spPr bwMode="auto">
            <a:xfrm flipV="1">
              <a:off x="3863334" y="2075325"/>
              <a:ext cx="153378" cy="375127"/>
            </a:xfrm>
            <a:prstGeom prst="line">
              <a:avLst/>
            </a:prstGeom>
            <a:noFill/>
            <a:ln w="12700" cap="flat" cmpd="sng" algn="ctr">
              <a:solidFill>
                <a:schemeClr val="tx1"/>
              </a:solidFill>
              <a:prstDash val="solid"/>
              <a:round/>
              <a:headEnd type="arrow" w="sm" len="lg"/>
              <a:tailEnd type="arrow" w="sm" len="lg"/>
            </a:ln>
            <a:effectLst/>
          </p:spPr>
        </p:cxnSp>
        <p:sp>
          <p:nvSpPr>
            <p:cNvPr id="71" name="正方形/長方形 70"/>
            <p:cNvSpPr/>
            <p:nvPr/>
          </p:nvSpPr>
          <p:spPr bwMode="auto">
            <a:xfrm>
              <a:off x="4757092" y="2041503"/>
              <a:ext cx="354106" cy="422031"/>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2" name="正方形/長方形 71"/>
            <p:cNvSpPr/>
            <p:nvPr/>
          </p:nvSpPr>
          <p:spPr bwMode="auto">
            <a:xfrm>
              <a:off x="4713382" y="2777430"/>
              <a:ext cx="399359" cy="548813"/>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73" name="直線コネクタ 72"/>
            <p:cNvCxnSpPr/>
            <p:nvPr/>
          </p:nvCxnSpPr>
          <p:spPr bwMode="auto">
            <a:xfrm flipH="1" flipV="1">
              <a:off x="4697940" y="2252519"/>
              <a:ext cx="705238" cy="7712"/>
            </a:xfrm>
            <a:prstGeom prst="line">
              <a:avLst/>
            </a:prstGeom>
            <a:noFill/>
            <a:ln w="12700" cap="flat" cmpd="sng" algn="ctr">
              <a:solidFill>
                <a:schemeClr val="tx1"/>
              </a:solidFill>
              <a:prstDash val="lgDashDot"/>
              <a:round/>
              <a:headEnd type="none" w="sm" len="lg"/>
              <a:tailEnd type="none" w="sm" len="lg"/>
            </a:ln>
            <a:effectLst/>
          </p:spPr>
        </p:cxnSp>
        <p:sp>
          <p:nvSpPr>
            <p:cNvPr id="101" name="円/楕円 100"/>
            <p:cNvSpPr/>
            <p:nvPr/>
          </p:nvSpPr>
          <p:spPr bwMode="auto">
            <a:xfrm>
              <a:off x="3670893" y="2787617"/>
              <a:ext cx="546806" cy="546806"/>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02" name="円/楕円 101"/>
            <p:cNvSpPr/>
            <p:nvPr/>
          </p:nvSpPr>
          <p:spPr bwMode="auto">
            <a:xfrm>
              <a:off x="3733281" y="2041504"/>
              <a:ext cx="422031" cy="422031"/>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05" name="正方形/長方形 104"/>
            <p:cNvSpPr/>
            <p:nvPr/>
          </p:nvSpPr>
          <p:spPr>
            <a:xfrm rot="16200000">
              <a:off x="2977687" y="2501618"/>
              <a:ext cx="383438" cy="307777"/>
            </a:xfrm>
            <a:prstGeom prst="rect">
              <a:avLst/>
            </a:prstGeom>
          </p:spPr>
          <p:txBody>
            <a:bodyPr wrap="none">
              <a:spAutoFit/>
            </a:bodyPr>
            <a:lstStyle/>
            <a:p>
              <a:pPr algn="ctr"/>
              <a:r>
                <a:rPr lang="en-US" altLang="ja-JP" sz="1400" i="1" dirty="0"/>
                <a:t>30</a:t>
              </a:r>
              <a:endParaRPr lang="ja-JP" altLang="en-US" sz="1400" i="1" dirty="0"/>
            </a:p>
          </p:txBody>
        </p:sp>
        <p:cxnSp>
          <p:nvCxnSpPr>
            <p:cNvPr id="106" name="直線コネクタ 105"/>
            <p:cNvCxnSpPr/>
            <p:nvPr/>
          </p:nvCxnSpPr>
          <p:spPr bwMode="auto">
            <a:xfrm>
              <a:off x="3822395" y="2809896"/>
              <a:ext cx="240631" cy="500514"/>
            </a:xfrm>
            <a:prstGeom prst="line">
              <a:avLst/>
            </a:prstGeom>
            <a:noFill/>
            <a:ln w="12700" cap="flat" cmpd="sng" algn="ctr">
              <a:solidFill>
                <a:schemeClr val="tx1"/>
              </a:solidFill>
              <a:prstDash val="solid"/>
              <a:round/>
              <a:headEnd type="arrow" w="sm" len="lg"/>
              <a:tailEnd type="arrow" w="sm" len="lg"/>
            </a:ln>
            <a:effectLst/>
          </p:spPr>
        </p:cxnSp>
        <p:cxnSp>
          <p:nvCxnSpPr>
            <p:cNvPr id="107" name="直線コネクタ 106"/>
            <p:cNvCxnSpPr/>
            <p:nvPr/>
          </p:nvCxnSpPr>
          <p:spPr bwMode="auto">
            <a:xfrm>
              <a:off x="4062548" y="3297948"/>
              <a:ext cx="413112" cy="840322"/>
            </a:xfrm>
            <a:prstGeom prst="line">
              <a:avLst/>
            </a:prstGeom>
            <a:noFill/>
            <a:ln w="12700" cap="flat" cmpd="sng" algn="ctr">
              <a:solidFill>
                <a:schemeClr val="tx1"/>
              </a:solidFill>
              <a:prstDash val="solid"/>
              <a:round/>
              <a:headEnd type="arrow" w="sm" len="lg"/>
              <a:tailEnd type="none" w="sm" len="lg"/>
            </a:ln>
            <a:effectLst/>
          </p:spPr>
        </p:cxnSp>
        <p:sp>
          <p:nvSpPr>
            <p:cNvPr id="109" name="正方形/長方形 108"/>
            <p:cNvSpPr/>
            <p:nvPr/>
          </p:nvSpPr>
          <p:spPr>
            <a:xfrm>
              <a:off x="4209184" y="1267678"/>
              <a:ext cx="631903"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14.9</a:t>
              </a:r>
              <a:endParaRPr lang="ja-JP" altLang="en-US" i="1" dirty="0"/>
            </a:p>
          </p:txBody>
        </p:sp>
        <p:cxnSp>
          <p:nvCxnSpPr>
            <p:cNvPr id="111" name="直線コネクタ 110"/>
            <p:cNvCxnSpPr/>
            <p:nvPr/>
          </p:nvCxnSpPr>
          <p:spPr bwMode="auto">
            <a:xfrm flipH="1">
              <a:off x="4479841" y="4139907"/>
              <a:ext cx="583393" cy="0"/>
            </a:xfrm>
            <a:prstGeom prst="line">
              <a:avLst/>
            </a:prstGeom>
            <a:noFill/>
            <a:ln w="12700" cap="flat" cmpd="sng" algn="ctr">
              <a:solidFill>
                <a:schemeClr val="tx1"/>
              </a:solidFill>
              <a:prstDash val="solid"/>
              <a:round/>
              <a:headEnd type="none" w="sm" len="lg"/>
              <a:tailEnd type="none" w="sm" len="lg"/>
            </a:ln>
            <a:effectLst/>
          </p:spPr>
        </p:cxnSp>
        <p:cxnSp>
          <p:nvCxnSpPr>
            <p:cNvPr id="112" name="直線コネクタ 111"/>
            <p:cNvCxnSpPr/>
            <p:nvPr/>
          </p:nvCxnSpPr>
          <p:spPr bwMode="auto">
            <a:xfrm flipV="1">
              <a:off x="4035540" y="1517060"/>
              <a:ext cx="221381" cy="548641"/>
            </a:xfrm>
            <a:prstGeom prst="line">
              <a:avLst/>
            </a:prstGeom>
            <a:noFill/>
            <a:ln w="12700" cap="flat" cmpd="sng" algn="ctr">
              <a:solidFill>
                <a:schemeClr val="tx1"/>
              </a:solidFill>
              <a:prstDash val="solid"/>
              <a:round/>
              <a:headEnd type="arrow" w="sm" len="lg"/>
              <a:tailEnd type="none" w="sm" len="lg"/>
            </a:ln>
            <a:effectLst/>
          </p:spPr>
        </p:cxnSp>
        <p:sp>
          <p:nvSpPr>
            <p:cNvPr id="113" name="正方形/長方形 112"/>
            <p:cNvSpPr/>
            <p:nvPr/>
          </p:nvSpPr>
          <p:spPr>
            <a:xfrm>
              <a:off x="4455586" y="3885795"/>
              <a:ext cx="631903"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25.0</a:t>
              </a:r>
              <a:endParaRPr lang="ja-JP" altLang="en-US" i="1" dirty="0"/>
            </a:p>
          </p:txBody>
        </p:sp>
        <p:cxnSp>
          <p:nvCxnSpPr>
            <p:cNvPr id="114" name="直線コネクタ 113"/>
            <p:cNvCxnSpPr/>
            <p:nvPr/>
          </p:nvCxnSpPr>
          <p:spPr bwMode="auto">
            <a:xfrm flipH="1">
              <a:off x="4253350" y="1515059"/>
              <a:ext cx="583393" cy="0"/>
            </a:xfrm>
            <a:prstGeom prst="line">
              <a:avLst/>
            </a:prstGeom>
            <a:noFill/>
            <a:ln w="12700" cap="flat" cmpd="sng" algn="ctr">
              <a:solidFill>
                <a:schemeClr val="tx1"/>
              </a:solidFill>
              <a:prstDash val="solid"/>
              <a:round/>
              <a:headEnd type="none" w="sm" len="lg"/>
              <a:tailEnd type="none" w="sm" len="lg"/>
            </a:ln>
            <a:effectLst/>
          </p:spPr>
        </p:cxnSp>
      </p:grpSp>
      <p:grpSp>
        <p:nvGrpSpPr>
          <p:cNvPr id="62" name="グループ化 61">
            <a:extLst>
              <a:ext uri="{FF2B5EF4-FFF2-40B4-BE49-F238E27FC236}">
                <a16:creationId xmlns:a16="http://schemas.microsoft.com/office/drawing/2014/main" id="{E10BB40E-E584-6EBD-C4E5-0441617E22FC}"/>
              </a:ext>
            </a:extLst>
          </p:cNvPr>
          <p:cNvGrpSpPr/>
          <p:nvPr/>
        </p:nvGrpSpPr>
        <p:grpSpPr>
          <a:xfrm>
            <a:off x="6430771" y="3742664"/>
            <a:ext cx="2426302" cy="2138901"/>
            <a:chOff x="5329558" y="3310045"/>
            <a:chExt cx="2426302" cy="2138901"/>
          </a:xfrm>
        </p:grpSpPr>
        <p:sp>
          <p:nvSpPr>
            <p:cNvPr id="63" name="正方形/長方形 62">
              <a:extLst>
                <a:ext uri="{FF2B5EF4-FFF2-40B4-BE49-F238E27FC236}">
                  <a16:creationId xmlns:a16="http://schemas.microsoft.com/office/drawing/2014/main" id="{FA5BDCB3-3F0C-C334-F968-67A94C165B71}"/>
                </a:ext>
              </a:extLst>
            </p:cNvPr>
            <p:cNvSpPr/>
            <p:nvPr/>
          </p:nvSpPr>
          <p:spPr bwMode="auto">
            <a:xfrm rot="5400000">
              <a:off x="6108918" y="3688712"/>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4" name="正方形/長方形 63">
              <a:extLst>
                <a:ext uri="{FF2B5EF4-FFF2-40B4-BE49-F238E27FC236}">
                  <a16:creationId xmlns:a16="http://schemas.microsoft.com/office/drawing/2014/main" id="{78F4FC38-492E-9E0B-5022-33718D3DF2E8}"/>
                </a:ext>
              </a:extLst>
            </p:cNvPr>
            <p:cNvSpPr/>
            <p:nvPr/>
          </p:nvSpPr>
          <p:spPr bwMode="auto">
            <a:xfrm rot="16200000">
              <a:off x="4573222" y="4236372"/>
              <a:ext cx="2138901"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5" name="直線コネクタ 64">
              <a:extLst>
                <a:ext uri="{FF2B5EF4-FFF2-40B4-BE49-F238E27FC236}">
                  <a16:creationId xmlns:a16="http://schemas.microsoft.com/office/drawing/2014/main" id="{3C336809-923E-D3BC-BFAC-C32C2C7F39C3}"/>
                </a:ext>
              </a:extLst>
            </p:cNvPr>
            <p:cNvCxnSpPr/>
            <p:nvPr/>
          </p:nvCxnSpPr>
          <p:spPr bwMode="auto">
            <a:xfrm flipH="1">
              <a:off x="5329558" y="4379495"/>
              <a:ext cx="2030911" cy="1"/>
            </a:xfrm>
            <a:prstGeom prst="line">
              <a:avLst/>
            </a:prstGeom>
            <a:noFill/>
            <a:ln w="12700" cap="flat" cmpd="sng" algn="ctr">
              <a:solidFill>
                <a:schemeClr val="tx1"/>
              </a:solidFill>
              <a:prstDash val="lgDashDot"/>
              <a:round/>
              <a:headEnd type="none" w="lg" len="lg"/>
              <a:tailEnd type="none" w="lg" len="lg"/>
            </a:ln>
            <a:effectLst/>
          </p:spPr>
        </p:cxnSp>
        <p:cxnSp>
          <p:nvCxnSpPr>
            <p:cNvPr id="66" name="直線コネクタ 65">
              <a:extLst>
                <a:ext uri="{FF2B5EF4-FFF2-40B4-BE49-F238E27FC236}">
                  <a16:creationId xmlns:a16="http://schemas.microsoft.com/office/drawing/2014/main" id="{100C3BAE-706F-0978-18C0-5A89851C8A5B}"/>
                </a:ext>
              </a:extLst>
            </p:cNvPr>
            <p:cNvCxnSpPr/>
            <p:nvPr/>
          </p:nvCxnSpPr>
          <p:spPr bwMode="auto">
            <a:xfrm rot="16200000">
              <a:off x="7303554" y="4379495"/>
              <a:ext cx="717785" cy="0"/>
            </a:xfrm>
            <a:prstGeom prst="line">
              <a:avLst/>
            </a:prstGeom>
            <a:noFill/>
            <a:ln w="12700" cap="flat" cmpd="sng" algn="ctr">
              <a:solidFill>
                <a:schemeClr val="tx1"/>
              </a:solidFill>
              <a:prstDash val="solid"/>
              <a:round/>
              <a:headEnd type="arrow" w="sm" len="lg"/>
              <a:tailEnd type="arrow" w="sm" len="lg"/>
            </a:ln>
            <a:effectLst/>
          </p:spPr>
        </p:cxnSp>
        <p:cxnSp>
          <p:nvCxnSpPr>
            <p:cNvPr id="67" name="直線コネクタ 66">
              <a:extLst>
                <a:ext uri="{FF2B5EF4-FFF2-40B4-BE49-F238E27FC236}">
                  <a16:creationId xmlns:a16="http://schemas.microsoft.com/office/drawing/2014/main" id="{1DCCBFFC-DF51-F558-F493-436BA81E1E6E}"/>
                </a:ext>
              </a:extLst>
            </p:cNvPr>
            <p:cNvCxnSpPr/>
            <p:nvPr/>
          </p:nvCxnSpPr>
          <p:spPr bwMode="auto">
            <a:xfrm flipH="1">
              <a:off x="7476971" y="3699494"/>
              <a:ext cx="180000" cy="0"/>
            </a:xfrm>
            <a:prstGeom prst="line">
              <a:avLst/>
            </a:prstGeom>
            <a:noFill/>
            <a:ln w="12700" cap="flat" cmpd="sng" algn="ctr">
              <a:solidFill>
                <a:schemeClr val="tx1"/>
              </a:solidFill>
              <a:prstDash val="solid"/>
              <a:round/>
              <a:headEnd type="none" w="sm" len="lg"/>
              <a:tailEnd type="none" w="sm" len="lg"/>
            </a:ln>
            <a:effectLst/>
          </p:spPr>
        </p:cxnSp>
        <p:grpSp>
          <p:nvGrpSpPr>
            <p:cNvPr id="68" name="グループ化 67">
              <a:extLst>
                <a:ext uri="{FF2B5EF4-FFF2-40B4-BE49-F238E27FC236}">
                  <a16:creationId xmlns:a16="http://schemas.microsoft.com/office/drawing/2014/main" id="{A8086563-07B8-B5F2-FC03-9D8EA01AC68B}"/>
                </a:ext>
              </a:extLst>
            </p:cNvPr>
            <p:cNvGrpSpPr/>
            <p:nvPr/>
          </p:nvGrpSpPr>
          <p:grpSpPr>
            <a:xfrm rot="16200000">
              <a:off x="5914408" y="4983584"/>
              <a:ext cx="144000" cy="392277"/>
              <a:chOff x="2603776" y="4845450"/>
              <a:chExt cx="144000" cy="392277"/>
            </a:xfrm>
          </p:grpSpPr>
          <p:sp>
            <p:nvSpPr>
              <p:cNvPr id="99" name="二等辺三角形 98">
                <a:extLst>
                  <a:ext uri="{FF2B5EF4-FFF2-40B4-BE49-F238E27FC236}">
                    <a16:creationId xmlns:a16="http://schemas.microsoft.com/office/drawing/2014/main" id="{376F9EF0-DD7D-5CC7-1FAE-6C1732ECF51C}"/>
                  </a:ext>
                </a:extLst>
              </p:cNvPr>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00" name="直線コネクタ 99">
                <a:extLst>
                  <a:ext uri="{FF2B5EF4-FFF2-40B4-BE49-F238E27FC236}">
                    <a16:creationId xmlns:a16="http://schemas.microsoft.com/office/drawing/2014/main" id="{5EC29D6B-280B-FAF1-3B86-4F21CC1E5428}"/>
                  </a:ext>
                </a:extLst>
              </p:cNvPr>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82" name="正方形/長方形 81">
              <a:extLst>
                <a:ext uri="{FF2B5EF4-FFF2-40B4-BE49-F238E27FC236}">
                  <a16:creationId xmlns:a16="http://schemas.microsoft.com/office/drawing/2014/main" id="{D90447EF-9E6D-B4D6-72A0-12A4F86D9CD8}"/>
                </a:ext>
              </a:extLst>
            </p:cNvPr>
            <p:cNvSpPr>
              <a:spLocks noChangeAspect="1"/>
            </p:cNvSpPr>
            <p:nvPr/>
          </p:nvSpPr>
          <p:spPr bwMode="auto">
            <a:xfrm>
              <a:off x="6170753" y="505372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87" name="グループ化 86">
              <a:extLst>
                <a:ext uri="{FF2B5EF4-FFF2-40B4-BE49-F238E27FC236}">
                  <a16:creationId xmlns:a16="http://schemas.microsoft.com/office/drawing/2014/main" id="{DF2EE806-CE1A-9160-C20B-FBBE37DCA8DD}"/>
                </a:ext>
              </a:extLst>
            </p:cNvPr>
            <p:cNvGrpSpPr/>
            <p:nvPr/>
          </p:nvGrpSpPr>
          <p:grpSpPr>
            <a:xfrm>
              <a:off x="6063121" y="3564807"/>
              <a:ext cx="1407672" cy="252000"/>
              <a:chOff x="1594158" y="2939465"/>
              <a:chExt cx="1407672" cy="252000"/>
            </a:xfrm>
          </p:grpSpPr>
          <p:sp>
            <p:nvSpPr>
              <p:cNvPr id="95" name="正方形/長方形 94">
                <a:extLst>
                  <a:ext uri="{FF2B5EF4-FFF2-40B4-BE49-F238E27FC236}">
                    <a16:creationId xmlns:a16="http://schemas.microsoft.com/office/drawing/2014/main" id="{AF5085D6-25A8-1A7F-2DE7-786E1D9B4D41}"/>
                  </a:ext>
                </a:extLst>
              </p:cNvPr>
              <p:cNvSpPr>
                <a:spLocks noChangeAspect="1"/>
              </p:cNvSpPr>
              <p:nvPr/>
            </p:nvSpPr>
            <p:spPr bwMode="auto">
              <a:xfrm>
                <a:off x="1594158"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sym typeface="Symbol" panose="05050102010706020507" pitchFamily="18" charset="2"/>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6" name="正方形/長方形 95">
                <a:extLst>
                  <a:ext uri="{FF2B5EF4-FFF2-40B4-BE49-F238E27FC236}">
                    <a16:creationId xmlns:a16="http://schemas.microsoft.com/office/drawing/2014/main" id="{4B3D1A1F-7B77-0DEF-DB7E-F847799D1100}"/>
                  </a:ext>
                </a:extLst>
              </p:cNvPr>
              <p:cNvSpPr>
                <a:spLocks/>
              </p:cNvSpPr>
              <p:nvPr/>
            </p:nvSpPr>
            <p:spPr bwMode="auto">
              <a:xfrm>
                <a:off x="1846158" y="2939465"/>
                <a:ext cx="900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   M</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7" name="正方形/長方形 96">
                <a:extLst>
                  <a:ext uri="{FF2B5EF4-FFF2-40B4-BE49-F238E27FC236}">
                    <a16:creationId xmlns:a16="http://schemas.microsoft.com/office/drawing/2014/main" id="{09377DC9-49B6-1730-68A3-C624693254EA}"/>
                  </a:ext>
                </a:extLst>
              </p:cNvPr>
              <p:cNvSpPr>
                <a:spLocks noChangeAspect="1"/>
              </p:cNvSpPr>
              <p:nvPr/>
            </p:nvSpPr>
            <p:spPr bwMode="auto">
              <a:xfrm>
                <a:off x="2749830" y="2939465"/>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8" name="円/楕円 20">
                <a:extLst>
                  <a:ext uri="{FF2B5EF4-FFF2-40B4-BE49-F238E27FC236}">
                    <a16:creationId xmlns:a16="http://schemas.microsoft.com/office/drawing/2014/main" id="{BF620D0B-2AC1-159C-71D6-1629978607A0}"/>
                  </a:ext>
                </a:extLst>
              </p:cNvPr>
              <p:cNvSpPr>
                <a:spLocks noChangeAspect="1"/>
              </p:cNvSpPr>
              <p:nvPr/>
            </p:nvSpPr>
            <p:spPr bwMode="auto">
              <a:xfrm>
                <a:off x="2443547" y="2966152"/>
                <a:ext cx="216000" cy="216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Arial" charset="0"/>
                  <a:ea typeface="ＭＳ ゴシック" pitchFamily="49" charset="-128"/>
                  <a:cs typeface="Arial" charset="0"/>
                </a:endParaRPr>
              </a:p>
            </p:txBody>
          </p:sp>
        </p:grpSp>
        <p:cxnSp>
          <p:nvCxnSpPr>
            <p:cNvPr id="88" name="直線コネクタ 87">
              <a:extLst>
                <a:ext uri="{FF2B5EF4-FFF2-40B4-BE49-F238E27FC236}">
                  <a16:creationId xmlns:a16="http://schemas.microsoft.com/office/drawing/2014/main" id="{5C845F88-A08A-5CEB-6C0A-053AB66A0AE6}"/>
                </a:ext>
              </a:extLst>
            </p:cNvPr>
            <p:cNvCxnSpPr/>
            <p:nvPr/>
          </p:nvCxnSpPr>
          <p:spPr bwMode="auto">
            <a:xfrm rot="5400000" flipH="1">
              <a:off x="7498744" y="3857305"/>
              <a:ext cx="324000" cy="0"/>
            </a:xfrm>
            <a:prstGeom prst="line">
              <a:avLst/>
            </a:prstGeom>
            <a:noFill/>
            <a:ln w="12700" cap="flat" cmpd="sng" algn="ctr">
              <a:solidFill>
                <a:schemeClr val="tx1"/>
              </a:solidFill>
              <a:prstDash val="solid"/>
              <a:round/>
              <a:headEnd type="arrow" w="sm" len="lg"/>
              <a:tailEnd type="none" w="sm" len="lg"/>
            </a:ln>
            <a:effectLst/>
          </p:spPr>
        </p:cxnSp>
        <p:cxnSp>
          <p:nvCxnSpPr>
            <p:cNvPr id="89" name="直線コネクタ 88">
              <a:extLst>
                <a:ext uri="{FF2B5EF4-FFF2-40B4-BE49-F238E27FC236}">
                  <a16:creationId xmlns:a16="http://schemas.microsoft.com/office/drawing/2014/main" id="{D559C962-F640-B092-09EF-09F9836A9BD3}"/>
                </a:ext>
              </a:extLst>
            </p:cNvPr>
            <p:cNvCxnSpPr/>
            <p:nvPr/>
          </p:nvCxnSpPr>
          <p:spPr bwMode="auto">
            <a:xfrm flipH="1">
              <a:off x="7167906" y="4020602"/>
              <a:ext cx="587954" cy="0"/>
            </a:xfrm>
            <a:prstGeom prst="line">
              <a:avLst/>
            </a:prstGeom>
            <a:noFill/>
            <a:ln w="12700" cap="flat" cmpd="sng" algn="ctr">
              <a:solidFill>
                <a:schemeClr val="tx1"/>
              </a:solidFill>
              <a:prstDash val="solid"/>
              <a:round/>
              <a:headEnd type="none" w="sm" len="lg"/>
              <a:tailEnd type="none" w="sm" len="lg"/>
            </a:ln>
            <a:effectLst/>
          </p:spPr>
        </p:cxnSp>
        <p:cxnSp>
          <p:nvCxnSpPr>
            <p:cNvPr id="91" name="直線コネクタ 90">
              <a:extLst>
                <a:ext uri="{FF2B5EF4-FFF2-40B4-BE49-F238E27FC236}">
                  <a16:creationId xmlns:a16="http://schemas.microsoft.com/office/drawing/2014/main" id="{BC600CBB-504A-AA67-D5AB-EB252B687E1A}"/>
                </a:ext>
              </a:extLst>
            </p:cNvPr>
            <p:cNvCxnSpPr/>
            <p:nvPr/>
          </p:nvCxnSpPr>
          <p:spPr bwMode="auto">
            <a:xfrm flipH="1">
              <a:off x="7167906" y="4738388"/>
              <a:ext cx="587954" cy="0"/>
            </a:xfrm>
            <a:prstGeom prst="line">
              <a:avLst/>
            </a:prstGeom>
            <a:noFill/>
            <a:ln w="12700" cap="flat" cmpd="sng" algn="ctr">
              <a:solidFill>
                <a:schemeClr val="tx1"/>
              </a:solidFill>
              <a:prstDash val="solid"/>
              <a:round/>
              <a:headEnd type="none" w="sm" len="lg"/>
              <a:tailEnd type="none" w="sm" len="lg"/>
            </a:ln>
            <a:effectLst/>
          </p:spPr>
        </p:cxnSp>
        <p:grpSp>
          <p:nvGrpSpPr>
            <p:cNvPr id="92" name="グループ化 91">
              <a:extLst>
                <a:ext uri="{FF2B5EF4-FFF2-40B4-BE49-F238E27FC236}">
                  <a16:creationId xmlns:a16="http://schemas.microsoft.com/office/drawing/2014/main" id="{DCDA6A7B-2614-E529-033C-263D6EB58653}"/>
                </a:ext>
              </a:extLst>
            </p:cNvPr>
            <p:cNvGrpSpPr/>
            <p:nvPr/>
          </p:nvGrpSpPr>
          <p:grpSpPr>
            <a:xfrm rot="16200000">
              <a:off x="7055877" y="4203126"/>
              <a:ext cx="839517" cy="370424"/>
              <a:chOff x="4676859" y="3596723"/>
              <a:chExt cx="839517" cy="370424"/>
            </a:xfrm>
          </p:grpSpPr>
          <p:sp>
            <p:nvSpPr>
              <p:cNvPr id="93" name="正方形/長方形 92">
                <a:extLst>
                  <a:ext uri="{FF2B5EF4-FFF2-40B4-BE49-F238E27FC236}">
                    <a16:creationId xmlns:a16="http://schemas.microsoft.com/office/drawing/2014/main" id="{1EE347E0-BA1A-0D19-51EB-3BC20385C081}"/>
                  </a:ext>
                </a:extLst>
              </p:cNvPr>
              <p:cNvSpPr/>
              <p:nvPr/>
            </p:nvSpPr>
            <p:spPr>
              <a:xfrm>
                <a:off x="4676859" y="3628593"/>
                <a:ext cx="526106" cy="338554"/>
              </a:xfrm>
              <a:prstGeom prst="rect">
                <a:avLst/>
              </a:prstGeom>
            </p:spPr>
            <p:txBody>
              <a:bodyPr wrap="none">
                <a:spAutoFit/>
              </a:bodyPr>
              <a:lstStyle/>
              <a:p>
                <a:pPr algn="ctr"/>
                <a:r>
                  <a:rPr lang="el-GR" altLang="ja-JP" sz="1600" i="1" dirty="0">
                    <a:latin typeface="Arial" charset="0"/>
                    <a:ea typeface="ＭＳ ゴシック" pitchFamily="49" charset="-128"/>
                  </a:rPr>
                  <a:t>ϕ</a:t>
                </a:r>
                <a:r>
                  <a:rPr lang="en-US" altLang="ja-JP" sz="1600" i="1" dirty="0"/>
                  <a:t>10</a:t>
                </a:r>
                <a:endParaRPr lang="ja-JP" altLang="en-US" sz="2000" i="1" dirty="0"/>
              </a:p>
            </p:txBody>
          </p:sp>
          <p:sp>
            <p:nvSpPr>
              <p:cNvPr id="94" name="正方形/長方形 93">
                <a:extLst>
                  <a:ext uri="{FF2B5EF4-FFF2-40B4-BE49-F238E27FC236}">
                    <a16:creationId xmlns:a16="http://schemas.microsoft.com/office/drawing/2014/main" id="{A3F2A732-2197-672D-F023-1ABE2730BD6F}"/>
                  </a:ext>
                </a:extLst>
              </p:cNvPr>
              <p:cNvSpPr/>
              <p:nvPr/>
            </p:nvSpPr>
            <p:spPr>
              <a:xfrm>
                <a:off x="4946988" y="3596723"/>
                <a:ext cx="569388" cy="351443"/>
              </a:xfrm>
              <a:prstGeom prst="rect">
                <a:avLst/>
              </a:prstGeom>
            </p:spPr>
            <p:txBody>
              <a:bodyPr wrap="none">
                <a:spAutoFit/>
              </a:bodyPr>
              <a:lstStyle/>
              <a:p>
                <a:pPr algn="ctr">
                  <a:lnSpc>
                    <a:spcPts val="1000"/>
                  </a:lnSpc>
                </a:pPr>
                <a:r>
                  <a:rPr lang="en-US" altLang="ja-JP" sz="1200" i="1" dirty="0">
                    <a:sym typeface="Symbol" panose="05050102010706020507" pitchFamily="18" charset="2"/>
                  </a:rPr>
                  <a:t> 0</a:t>
                </a:r>
              </a:p>
              <a:p>
                <a:pPr algn="ctr">
                  <a:lnSpc>
                    <a:spcPts val="1000"/>
                  </a:lnSpc>
                </a:pPr>
                <a:r>
                  <a:rPr lang="en-US" altLang="ja-JP" sz="1200" i="1" dirty="0">
                    <a:sym typeface="Symbol" panose="05050102010706020507" pitchFamily="18" charset="2"/>
                  </a:rPr>
                  <a:t>  </a:t>
                </a:r>
                <a:r>
                  <a:rPr lang="en-US" altLang="ja-JP" sz="1200" b="1" dirty="0">
                    <a:sym typeface="Symbol" panose="05050102010706020507" pitchFamily="18" charset="2"/>
                  </a:rPr>
                  <a:t></a:t>
                </a:r>
                <a:r>
                  <a:rPr lang="en-US" altLang="ja-JP" sz="1200" i="1" dirty="0">
                    <a:sym typeface="Symbol" panose="05050102010706020507" pitchFamily="18" charset="2"/>
                  </a:rPr>
                  <a:t>0.2</a:t>
                </a:r>
                <a:endParaRPr lang="ja-JP" altLang="en-US" sz="1200" i="1" dirty="0"/>
              </a:p>
            </p:txBody>
          </p:sp>
        </p:grpSp>
      </p:grpSp>
      <p:sp>
        <p:nvSpPr>
          <p:cNvPr id="15" name="タイトル 14">
            <a:extLst>
              <a:ext uri="{FF2B5EF4-FFF2-40B4-BE49-F238E27FC236}">
                <a16:creationId xmlns:a16="http://schemas.microsoft.com/office/drawing/2014/main" id="{F6084FB6-2875-8B1C-9295-481A7F2E0BD0}"/>
              </a:ext>
            </a:extLst>
          </p:cNvPr>
          <p:cNvSpPr>
            <a:spLocks noGrp="1"/>
          </p:cNvSpPr>
          <p:nvPr>
            <p:ph type="title"/>
          </p:nvPr>
        </p:nvSpPr>
        <p:spPr/>
        <p:txBody>
          <a:bodyPr/>
          <a:lstStyle/>
          <a:p>
            <a:r>
              <a:rPr lang="ja-JP" altLang="en-US" dirty="0"/>
              <a:t>メモ作画：機能ゲージ</a:t>
            </a:r>
          </a:p>
        </p:txBody>
      </p:sp>
      <p:sp>
        <p:nvSpPr>
          <p:cNvPr id="17" name="日付プレースホルダー 16">
            <a:extLst>
              <a:ext uri="{FF2B5EF4-FFF2-40B4-BE49-F238E27FC236}">
                <a16:creationId xmlns:a16="http://schemas.microsoft.com/office/drawing/2014/main" id="{CBDD9BAD-7671-BEEF-DC52-1B2108C6188A}"/>
              </a:ext>
            </a:extLst>
          </p:cNvPr>
          <p:cNvSpPr>
            <a:spLocks noGrp="1"/>
          </p:cNvSpPr>
          <p:nvPr>
            <p:ph type="dt" sz="half" idx="10"/>
          </p:nvPr>
        </p:nvSpPr>
        <p:spPr/>
        <p:txBody>
          <a:bodyPr/>
          <a:lstStyle/>
          <a:p>
            <a:pPr>
              <a:defRPr/>
            </a:pPr>
            <a:r>
              <a:rPr lang="en-US" altLang="ja-JP"/>
              <a:t>2022-7-21</a:t>
            </a:r>
          </a:p>
        </p:txBody>
      </p:sp>
      <p:sp>
        <p:nvSpPr>
          <p:cNvPr id="25" name="フッター プレースホルダー 24">
            <a:extLst>
              <a:ext uri="{FF2B5EF4-FFF2-40B4-BE49-F238E27FC236}">
                <a16:creationId xmlns:a16="http://schemas.microsoft.com/office/drawing/2014/main" id="{309AE707-7D66-A957-B961-B780067C6706}"/>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26" name="スライド番号プレースホルダー 25">
            <a:extLst>
              <a:ext uri="{FF2B5EF4-FFF2-40B4-BE49-F238E27FC236}">
                <a16:creationId xmlns:a16="http://schemas.microsoft.com/office/drawing/2014/main" id="{0C70F9C3-7DE2-625A-2E8E-ADA3A348FC26}"/>
              </a:ext>
            </a:extLst>
          </p:cNvPr>
          <p:cNvSpPr>
            <a:spLocks noGrp="1"/>
          </p:cNvSpPr>
          <p:nvPr>
            <p:ph type="sldNum" sz="quarter" idx="12"/>
          </p:nvPr>
        </p:nvSpPr>
        <p:spPr/>
        <p:txBody>
          <a:bodyPr/>
          <a:lstStyle/>
          <a:p>
            <a:pPr>
              <a:defRPr/>
            </a:pPr>
            <a:fld id="{8C219623-F44D-4BE7-BAB0-D5E5D6A8EB78}" type="slidenum">
              <a:rPr lang="en-US" altLang="ja-JP" smtClean="0"/>
              <a:pPr>
                <a:defRPr/>
              </a:pPr>
              <a:t>46</a:t>
            </a:fld>
            <a:endParaRPr lang="en-US" altLang="ja-JP"/>
          </a:p>
        </p:txBody>
      </p:sp>
      <p:sp>
        <p:nvSpPr>
          <p:cNvPr id="27" name="テキスト ボックス 26">
            <a:extLst>
              <a:ext uri="{FF2B5EF4-FFF2-40B4-BE49-F238E27FC236}">
                <a16:creationId xmlns:a16="http://schemas.microsoft.com/office/drawing/2014/main" id="{0CB4E84C-2C2E-E449-C20B-43BA2EB5EFF7}"/>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30814655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78A93086-EAC3-2013-F7CF-22BD8D472310}"/>
              </a:ext>
            </a:extLst>
          </p:cNvPr>
          <p:cNvGrpSpPr/>
          <p:nvPr/>
        </p:nvGrpSpPr>
        <p:grpSpPr>
          <a:xfrm>
            <a:off x="111773" y="1407124"/>
            <a:ext cx="5140163" cy="3766149"/>
            <a:chOff x="170766" y="335408"/>
            <a:chExt cx="5140163" cy="3766149"/>
          </a:xfrm>
        </p:grpSpPr>
        <p:sp>
          <p:nvSpPr>
            <p:cNvPr id="60" name="正方形/長方形 59"/>
            <p:cNvSpPr/>
            <p:nvPr/>
          </p:nvSpPr>
          <p:spPr bwMode="auto">
            <a:xfrm>
              <a:off x="660800" y="1316196"/>
              <a:ext cx="2880000" cy="180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1" name="正方形/長方形 60"/>
            <p:cNvSpPr/>
            <p:nvPr/>
          </p:nvSpPr>
          <p:spPr bwMode="auto">
            <a:xfrm rot="16200000">
              <a:off x="3579716" y="1856196"/>
              <a:ext cx="1800000" cy="72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62" name="グループ化 61"/>
            <p:cNvGrpSpPr/>
            <p:nvPr/>
          </p:nvGrpSpPr>
          <p:grpSpPr>
            <a:xfrm rot="5400000" flipH="1">
              <a:off x="3839785" y="1737560"/>
              <a:ext cx="144000" cy="392277"/>
              <a:chOff x="2603776" y="4845450"/>
              <a:chExt cx="144000" cy="392277"/>
            </a:xfrm>
          </p:grpSpPr>
          <p:sp>
            <p:nvSpPr>
              <p:cNvPr id="63" name="二等辺三角形 62"/>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4" name="直線コネクタ 63"/>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65" name="正方形/長方形 64"/>
            <p:cNvSpPr>
              <a:spLocks noChangeAspect="1"/>
            </p:cNvSpPr>
            <p:nvPr/>
          </p:nvSpPr>
          <p:spPr bwMode="auto">
            <a:xfrm>
              <a:off x="3663277" y="1807699"/>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6" name="円/楕円 65"/>
            <p:cNvSpPr>
              <a:spLocks noChangeAspect="1"/>
            </p:cNvSpPr>
            <p:nvPr/>
          </p:nvSpPr>
          <p:spPr bwMode="auto">
            <a:xfrm>
              <a:off x="1275148" y="2133170"/>
              <a:ext cx="540000" cy="540000"/>
            </a:xfrm>
            <a:prstGeom prst="ellipse">
              <a:avLst/>
            </a:prstGeom>
            <a:noFill/>
            <a:ln w="222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7" name="直線コネクタ 66"/>
            <p:cNvCxnSpPr>
              <a:cxnSpLocks/>
            </p:cNvCxnSpPr>
            <p:nvPr/>
          </p:nvCxnSpPr>
          <p:spPr bwMode="auto">
            <a:xfrm flipV="1">
              <a:off x="499583" y="2396196"/>
              <a:ext cx="0" cy="720000"/>
            </a:xfrm>
            <a:prstGeom prst="line">
              <a:avLst/>
            </a:prstGeom>
            <a:noFill/>
            <a:ln w="12700" cap="flat" cmpd="sng" algn="ctr">
              <a:solidFill>
                <a:schemeClr val="tx1"/>
              </a:solidFill>
              <a:prstDash val="solid"/>
              <a:round/>
              <a:headEnd type="arrow" w="sm" len="lg"/>
              <a:tailEnd type="arrow" w="sm" len="lg"/>
            </a:ln>
            <a:effectLst/>
          </p:spPr>
        </p:cxnSp>
        <p:cxnSp>
          <p:nvCxnSpPr>
            <p:cNvPr id="68" name="直線コネクタ 67"/>
            <p:cNvCxnSpPr>
              <a:cxnSpLocks/>
            </p:cNvCxnSpPr>
            <p:nvPr/>
          </p:nvCxnSpPr>
          <p:spPr bwMode="auto">
            <a:xfrm flipH="1">
              <a:off x="421543" y="2404059"/>
              <a:ext cx="1505646" cy="0"/>
            </a:xfrm>
            <a:prstGeom prst="line">
              <a:avLst/>
            </a:prstGeom>
            <a:noFill/>
            <a:ln w="12700" cap="flat" cmpd="sng" algn="ctr">
              <a:solidFill>
                <a:schemeClr val="tx1"/>
              </a:solidFill>
              <a:prstDash val="lgDashDot"/>
              <a:round/>
              <a:headEnd type="none" w="sm" len="lg"/>
              <a:tailEnd type="none" w="sm" len="lg"/>
            </a:ln>
            <a:effectLst/>
          </p:spPr>
        </p:cxnSp>
        <p:cxnSp>
          <p:nvCxnSpPr>
            <p:cNvPr id="69" name="直線コネクタ 68"/>
            <p:cNvCxnSpPr>
              <a:cxnSpLocks/>
            </p:cNvCxnSpPr>
            <p:nvPr/>
          </p:nvCxnSpPr>
          <p:spPr bwMode="auto">
            <a:xfrm flipH="1">
              <a:off x="416100" y="3116196"/>
              <a:ext cx="238803" cy="0"/>
            </a:xfrm>
            <a:prstGeom prst="line">
              <a:avLst/>
            </a:prstGeom>
            <a:noFill/>
            <a:ln w="12700" cap="flat" cmpd="sng" algn="ctr">
              <a:solidFill>
                <a:schemeClr val="tx1"/>
              </a:solidFill>
              <a:prstDash val="solid"/>
              <a:round/>
              <a:headEnd type="none" w="sm" len="lg"/>
              <a:tailEnd type="none" w="sm" len="lg"/>
            </a:ln>
            <a:effectLst/>
          </p:spPr>
        </p:cxnSp>
        <p:cxnSp>
          <p:nvCxnSpPr>
            <p:cNvPr id="71" name="直線コネクタ 70"/>
            <p:cNvCxnSpPr>
              <a:cxnSpLocks/>
            </p:cNvCxnSpPr>
            <p:nvPr/>
          </p:nvCxnSpPr>
          <p:spPr bwMode="auto">
            <a:xfrm>
              <a:off x="1546037" y="2005699"/>
              <a:ext cx="0" cy="1558016"/>
            </a:xfrm>
            <a:prstGeom prst="line">
              <a:avLst/>
            </a:prstGeom>
            <a:noFill/>
            <a:ln w="12700" cap="flat" cmpd="sng" algn="ctr">
              <a:solidFill>
                <a:schemeClr val="tx1"/>
              </a:solidFill>
              <a:prstDash val="lgDashDot"/>
              <a:round/>
              <a:headEnd type="none" w="sm" len="lg"/>
              <a:tailEnd type="none" w="sm" len="lg"/>
            </a:ln>
            <a:effectLst/>
          </p:spPr>
        </p:cxnSp>
        <p:cxnSp>
          <p:nvCxnSpPr>
            <p:cNvPr id="74" name="直線コネクタ 73"/>
            <p:cNvCxnSpPr/>
            <p:nvPr/>
          </p:nvCxnSpPr>
          <p:spPr bwMode="auto">
            <a:xfrm>
              <a:off x="654903" y="3489938"/>
              <a:ext cx="900000" cy="0"/>
            </a:xfrm>
            <a:prstGeom prst="line">
              <a:avLst/>
            </a:prstGeom>
            <a:noFill/>
            <a:ln w="12700" cap="flat" cmpd="sng" algn="ctr">
              <a:solidFill>
                <a:schemeClr val="tx1"/>
              </a:solidFill>
              <a:prstDash val="solid"/>
              <a:round/>
              <a:headEnd type="arrow" w="sm" len="lg"/>
              <a:tailEnd type="arrow" w="sm" len="lg"/>
            </a:ln>
            <a:effectLst/>
          </p:spPr>
        </p:cxnSp>
        <p:cxnSp>
          <p:nvCxnSpPr>
            <p:cNvPr id="76" name="直線コネクタ 75"/>
            <p:cNvCxnSpPr>
              <a:cxnSpLocks/>
            </p:cNvCxnSpPr>
            <p:nvPr/>
          </p:nvCxnSpPr>
          <p:spPr bwMode="auto">
            <a:xfrm>
              <a:off x="660801" y="3116196"/>
              <a:ext cx="0" cy="985361"/>
            </a:xfrm>
            <a:prstGeom prst="line">
              <a:avLst/>
            </a:prstGeom>
            <a:noFill/>
            <a:ln w="12700" cap="flat" cmpd="sng" algn="ctr">
              <a:solidFill>
                <a:schemeClr val="tx1"/>
              </a:solidFill>
              <a:prstDash val="solid"/>
              <a:round/>
              <a:headEnd type="none" w="sm" len="lg"/>
              <a:tailEnd type="none" w="sm" len="lg"/>
            </a:ln>
            <a:effectLst/>
          </p:spPr>
        </p:cxnSp>
        <p:sp>
          <p:nvSpPr>
            <p:cNvPr id="80" name="正方形/長方形 79"/>
            <p:cNvSpPr>
              <a:spLocks/>
            </p:cNvSpPr>
            <p:nvPr/>
          </p:nvSpPr>
          <p:spPr bwMode="auto">
            <a:xfrm>
              <a:off x="869987" y="3196184"/>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50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1" name="正方形/長方形 80"/>
            <p:cNvSpPr>
              <a:spLocks/>
            </p:cNvSpPr>
            <p:nvPr/>
          </p:nvSpPr>
          <p:spPr bwMode="auto">
            <a:xfrm rot="16200000">
              <a:off x="119798" y="2656676"/>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40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20" name="グループ化 19"/>
            <p:cNvGrpSpPr/>
            <p:nvPr/>
          </p:nvGrpSpPr>
          <p:grpSpPr>
            <a:xfrm>
              <a:off x="2800813" y="645495"/>
              <a:ext cx="1539632" cy="252000"/>
              <a:chOff x="3992387" y="3413073"/>
              <a:chExt cx="1539632" cy="252000"/>
            </a:xfrm>
          </p:grpSpPr>
          <p:sp>
            <p:nvSpPr>
              <p:cNvPr id="85" name="正方形/長方形 84"/>
              <p:cNvSpPr>
                <a:spLocks noChangeAspect="1"/>
              </p:cNvSpPr>
              <p:nvPr/>
            </p:nvSpPr>
            <p:spPr bwMode="auto">
              <a:xfrm>
                <a:off x="3992387"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6" name="正方形/長方形 85"/>
              <p:cNvSpPr>
                <a:spLocks/>
              </p:cNvSpPr>
              <p:nvPr/>
            </p:nvSpPr>
            <p:spPr bwMode="auto">
              <a:xfrm>
                <a:off x="4244387" y="3413073"/>
                <a:ext cx="540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0.2</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7" name="正方形/長方形 86"/>
              <p:cNvSpPr>
                <a:spLocks noChangeAspect="1"/>
              </p:cNvSpPr>
              <p:nvPr/>
            </p:nvSpPr>
            <p:spPr bwMode="auto">
              <a:xfrm>
                <a:off x="4779363"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8" name="円/楕円 87"/>
              <p:cNvSpPr>
                <a:spLocks noChangeAspect="1"/>
              </p:cNvSpPr>
              <p:nvPr/>
            </p:nvSpPr>
            <p:spPr bwMode="auto">
              <a:xfrm>
                <a:off x="4063670" y="3485073"/>
                <a:ext cx="108000" cy="108000"/>
              </a:xfrm>
              <a:prstGeom prst="ellipse">
                <a:avLst/>
              </a:prstGeom>
              <a:no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0" name="直線コネクタ 89"/>
              <p:cNvCxnSpPr/>
              <p:nvPr/>
            </p:nvCxnSpPr>
            <p:spPr bwMode="auto">
              <a:xfrm>
                <a:off x="4016881" y="3539073"/>
                <a:ext cx="201578" cy="0"/>
              </a:xfrm>
              <a:prstGeom prst="line">
                <a:avLst/>
              </a:prstGeom>
              <a:noFill/>
              <a:ln w="12700" cap="flat" cmpd="sng" algn="ctr">
                <a:solidFill>
                  <a:schemeClr val="tx1"/>
                </a:solidFill>
                <a:prstDash val="solid"/>
                <a:round/>
                <a:headEnd type="none" w="lg" len="lg"/>
                <a:tailEnd type="none" w="lg" len="lg"/>
              </a:ln>
              <a:effectLst/>
            </p:spPr>
          </p:cxnSp>
          <p:cxnSp>
            <p:nvCxnSpPr>
              <p:cNvPr id="91" name="直線コネクタ 90"/>
              <p:cNvCxnSpPr/>
              <p:nvPr/>
            </p:nvCxnSpPr>
            <p:spPr bwMode="auto">
              <a:xfrm rot="5400000">
                <a:off x="4016881" y="3539073"/>
                <a:ext cx="201578" cy="0"/>
              </a:xfrm>
              <a:prstGeom prst="line">
                <a:avLst/>
              </a:prstGeom>
              <a:noFill/>
              <a:ln w="12700" cap="flat" cmpd="sng" algn="ctr">
                <a:solidFill>
                  <a:schemeClr val="tx1"/>
                </a:solidFill>
                <a:prstDash val="solid"/>
                <a:round/>
                <a:headEnd type="none" w="lg" len="lg"/>
                <a:tailEnd type="none" w="lg" len="lg"/>
              </a:ln>
              <a:effectLst/>
            </p:spPr>
          </p:cxnSp>
          <p:sp>
            <p:nvSpPr>
              <p:cNvPr id="92" name="正方形/長方形 91"/>
              <p:cNvSpPr>
                <a:spLocks noChangeAspect="1"/>
              </p:cNvSpPr>
              <p:nvPr/>
            </p:nvSpPr>
            <p:spPr bwMode="auto">
              <a:xfrm>
                <a:off x="5028019"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3" name="正方形/長方形 92"/>
              <p:cNvSpPr>
                <a:spLocks noChangeAspect="1"/>
              </p:cNvSpPr>
              <p:nvPr/>
            </p:nvSpPr>
            <p:spPr bwMode="auto">
              <a:xfrm>
                <a:off x="5280019" y="3413073"/>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94" name="グループ化 93"/>
            <p:cNvGrpSpPr/>
            <p:nvPr/>
          </p:nvGrpSpPr>
          <p:grpSpPr>
            <a:xfrm flipH="1">
              <a:off x="2196964" y="3131426"/>
              <a:ext cx="144000" cy="392277"/>
              <a:chOff x="2603776" y="4845450"/>
              <a:chExt cx="144000" cy="392277"/>
            </a:xfrm>
          </p:grpSpPr>
          <p:sp>
            <p:nvSpPr>
              <p:cNvPr id="95" name="二等辺三角形 94"/>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6" name="直線コネクタ 95"/>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97" name="正方形/長方形 96"/>
            <p:cNvSpPr>
              <a:spLocks noChangeAspect="1"/>
            </p:cNvSpPr>
            <p:nvPr/>
          </p:nvSpPr>
          <p:spPr bwMode="auto">
            <a:xfrm>
              <a:off x="2156954" y="3311715"/>
              <a:ext cx="252000" cy="252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B</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98" name="グループ化 97"/>
            <p:cNvGrpSpPr/>
            <p:nvPr/>
          </p:nvGrpSpPr>
          <p:grpSpPr>
            <a:xfrm rot="5400000" flipH="1">
              <a:off x="386765" y="1405411"/>
              <a:ext cx="144000" cy="392277"/>
              <a:chOff x="2603776" y="4845450"/>
              <a:chExt cx="144000" cy="392277"/>
            </a:xfrm>
          </p:grpSpPr>
          <p:sp>
            <p:nvSpPr>
              <p:cNvPr id="99" name="二等辺三角形 98"/>
              <p:cNvSpPr/>
              <p:nvPr/>
            </p:nvSpPr>
            <p:spPr bwMode="auto">
              <a:xfrm flipV="1">
                <a:off x="2603776" y="4845450"/>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00" name="直線コネクタ 99"/>
              <p:cNvCxnSpPr/>
              <p:nvPr/>
            </p:nvCxnSpPr>
            <p:spPr bwMode="auto">
              <a:xfrm flipV="1">
                <a:off x="2675776" y="4869303"/>
                <a:ext cx="0" cy="368424"/>
              </a:xfrm>
              <a:prstGeom prst="line">
                <a:avLst/>
              </a:prstGeom>
              <a:noFill/>
              <a:ln w="12700" cap="flat" cmpd="sng" algn="ctr">
                <a:solidFill>
                  <a:schemeClr val="tx1"/>
                </a:solidFill>
                <a:prstDash val="solid"/>
                <a:round/>
                <a:headEnd type="none" w="sm" len="lg"/>
                <a:tailEnd type="none" w="sm" len="lg"/>
              </a:ln>
              <a:effectLst/>
            </p:spPr>
          </p:cxnSp>
        </p:grpSp>
        <p:sp>
          <p:nvSpPr>
            <p:cNvPr id="101" name="正方形/長方形 100"/>
            <p:cNvSpPr>
              <a:spLocks noChangeAspect="1"/>
            </p:cNvSpPr>
            <p:nvPr/>
          </p:nvSpPr>
          <p:spPr bwMode="auto">
            <a:xfrm>
              <a:off x="170766" y="1475550"/>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C</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103" name="直線コネクタ 102"/>
            <p:cNvCxnSpPr>
              <a:cxnSpLocks/>
            </p:cNvCxnSpPr>
            <p:nvPr/>
          </p:nvCxnSpPr>
          <p:spPr bwMode="auto">
            <a:xfrm flipH="1">
              <a:off x="4011613" y="2404059"/>
              <a:ext cx="923842" cy="0"/>
            </a:xfrm>
            <a:prstGeom prst="line">
              <a:avLst/>
            </a:prstGeom>
            <a:noFill/>
            <a:ln w="12700" cap="flat" cmpd="sng" algn="ctr">
              <a:solidFill>
                <a:schemeClr val="tx1"/>
              </a:solidFill>
              <a:prstDash val="lgDashDot"/>
              <a:round/>
              <a:headEnd type="none" w="sm" len="lg"/>
              <a:tailEnd type="none" w="sm" len="lg"/>
            </a:ln>
            <a:effectLst/>
          </p:spPr>
        </p:cxnSp>
        <p:cxnSp>
          <p:nvCxnSpPr>
            <p:cNvPr id="106" name="直線コネクタ 105"/>
            <p:cNvCxnSpPr>
              <a:cxnSpLocks/>
            </p:cNvCxnSpPr>
            <p:nvPr/>
          </p:nvCxnSpPr>
          <p:spPr bwMode="auto">
            <a:xfrm>
              <a:off x="4119716" y="2133170"/>
              <a:ext cx="720000" cy="0"/>
            </a:xfrm>
            <a:prstGeom prst="line">
              <a:avLst/>
            </a:prstGeom>
            <a:noFill/>
            <a:ln w="28575" cap="flat" cmpd="sng" algn="ctr">
              <a:solidFill>
                <a:schemeClr val="tx1"/>
              </a:solidFill>
              <a:prstDash val="sysDash"/>
              <a:round/>
              <a:headEnd type="none" w="lg" len="lg"/>
              <a:tailEnd type="none" w="lg" len="lg"/>
            </a:ln>
            <a:effectLst/>
          </p:spPr>
        </p:cxnSp>
        <p:cxnSp>
          <p:nvCxnSpPr>
            <p:cNvPr id="107" name="直線コネクタ 106"/>
            <p:cNvCxnSpPr>
              <a:cxnSpLocks/>
            </p:cNvCxnSpPr>
            <p:nvPr/>
          </p:nvCxnSpPr>
          <p:spPr bwMode="auto">
            <a:xfrm>
              <a:off x="4119716" y="2673170"/>
              <a:ext cx="720000" cy="0"/>
            </a:xfrm>
            <a:prstGeom prst="line">
              <a:avLst/>
            </a:prstGeom>
            <a:noFill/>
            <a:ln w="28575" cap="flat" cmpd="sng" algn="ctr">
              <a:solidFill>
                <a:schemeClr val="tx1"/>
              </a:solidFill>
              <a:prstDash val="sysDash"/>
              <a:round/>
              <a:headEnd type="none" w="lg" len="lg"/>
              <a:tailEnd type="none" w="lg" len="lg"/>
            </a:ln>
            <a:effectLst/>
          </p:spPr>
        </p:cxnSp>
        <p:cxnSp>
          <p:nvCxnSpPr>
            <p:cNvPr id="77" name="直線コネクタ 76"/>
            <p:cNvCxnSpPr/>
            <p:nvPr/>
          </p:nvCxnSpPr>
          <p:spPr bwMode="auto">
            <a:xfrm flipH="1">
              <a:off x="2505393" y="771495"/>
              <a:ext cx="295420" cy="0"/>
            </a:xfrm>
            <a:prstGeom prst="line">
              <a:avLst/>
            </a:prstGeom>
            <a:noFill/>
            <a:ln w="12700" cap="flat" cmpd="sng" algn="ctr">
              <a:solidFill>
                <a:schemeClr val="tx1"/>
              </a:solidFill>
              <a:prstDash val="solid"/>
              <a:round/>
              <a:headEnd type="none" w="sm" len="lg"/>
              <a:tailEnd type="none" w="sm" len="lg"/>
            </a:ln>
            <a:effectLst/>
          </p:spPr>
        </p:cxnSp>
        <p:cxnSp>
          <p:nvCxnSpPr>
            <p:cNvPr id="78" name="直線コネクタ 77"/>
            <p:cNvCxnSpPr>
              <a:cxnSpLocks/>
            </p:cNvCxnSpPr>
            <p:nvPr/>
          </p:nvCxnSpPr>
          <p:spPr bwMode="auto">
            <a:xfrm flipV="1">
              <a:off x="1679456" y="589635"/>
              <a:ext cx="941357" cy="1579707"/>
            </a:xfrm>
            <a:prstGeom prst="line">
              <a:avLst/>
            </a:prstGeom>
            <a:noFill/>
            <a:ln w="12700" cap="flat" cmpd="sng" algn="ctr">
              <a:solidFill>
                <a:schemeClr val="tx1"/>
              </a:solidFill>
              <a:prstDash val="solid"/>
              <a:round/>
              <a:headEnd type="arrow" w="sm" len="lg"/>
              <a:tailEnd type="none" w="sm" len="lg"/>
            </a:ln>
            <a:effectLst/>
          </p:spPr>
        </p:cxnSp>
        <p:cxnSp>
          <p:nvCxnSpPr>
            <p:cNvPr id="89" name="直線コネクタ 88"/>
            <p:cNvCxnSpPr/>
            <p:nvPr/>
          </p:nvCxnSpPr>
          <p:spPr bwMode="auto">
            <a:xfrm flipH="1">
              <a:off x="2620813" y="589635"/>
              <a:ext cx="924108" cy="0"/>
            </a:xfrm>
            <a:prstGeom prst="line">
              <a:avLst/>
            </a:prstGeom>
            <a:noFill/>
            <a:ln w="12700" cap="flat" cmpd="sng" algn="ctr">
              <a:solidFill>
                <a:schemeClr val="tx1"/>
              </a:solidFill>
              <a:prstDash val="solid"/>
              <a:round/>
              <a:headEnd type="none" w="sm" len="lg"/>
              <a:tailEnd type="none" w="sm" len="lg"/>
            </a:ln>
            <a:effectLst/>
          </p:spPr>
        </p:cxnSp>
        <p:cxnSp>
          <p:nvCxnSpPr>
            <p:cNvPr id="102" name="直線コネクタ 101"/>
            <p:cNvCxnSpPr>
              <a:cxnSpLocks/>
            </p:cNvCxnSpPr>
            <p:nvPr/>
          </p:nvCxnSpPr>
          <p:spPr bwMode="auto">
            <a:xfrm rot="18000000">
              <a:off x="1274456" y="2403170"/>
              <a:ext cx="540000" cy="0"/>
            </a:xfrm>
            <a:prstGeom prst="line">
              <a:avLst/>
            </a:prstGeom>
            <a:noFill/>
            <a:ln w="12700" cap="flat" cmpd="sng" algn="ctr">
              <a:solidFill>
                <a:schemeClr val="tx1"/>
              </a:solidFill>
              <a:prstDash val="solid"/>
              <a:round/>
              <a:headEnd type="arrow" w="sm" len="lg"/>
              <a:tailEnd type="arrow" w="sm" len="lg"/>
            </a:ln>
            <a:effectLst/>
          </p:spPr>
        </p:cxnSp>
        <p:sp>
          <p:nvSpPr>
            <p:cNvPr id="53" name="正方形/長方形 52"/>
            <p:cNvSpPr/>
            <p:nvPr/>
          </p:nvSpPr>
          <p:spPr>
            <a:xfrm>
              <a:off x="2628013" y="335408"/>
              <a:ext cx="974947" cy="307777"/>
            </a:xfrm>
            <a:prstGeom prst="rect">
              <a:avLst/>
            </a:prstGeom>
          </p:spPr>
          <p:txBody>
            <a:bodyPr wrap="none">
              <a:spAutoFit/>
            </a:bodyPr>
            <a:lstStyle/>
            <a:p>
              <a:pPr eaLnBrk="1" hangingPunct="1"/>
              <a:r>
                <a:rPr lang="el-GR" altLang="ja-JP" sz="1400" i="1" dirty="0">
                  <a:latin typeface="Arial" charset="0"/>
                  <a:ea typeface="ＭＳ ゴシック" pitchFamily="49" charset="-128"/>
                </a:rPr>
                <a:t>ϕ</a:t>
              </a:r>
              <a:r>
                <a:rPr lang="en-US" altLang="ja-JP" sz="1400" i="1" dirty="0"/>
                <a:t>30</a:t>
              </a:r>
              <a:r>
                <a:rPr lang="ja-JP" altLang="en-US" sz="1400" i="1" dirty="0"/>
                <a:t> </a:t>
              </a:r>
              <a:r>
                <a:rPr lang="en-US" altLang="ja-JP" sz="1400" i="1"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a:t>
              </a:r>
              <a:r>
                <a:rPr lang="ja-JP" altLang="en-US" sz="1400" dirty="0">
                  <a:sym typeface="Symbol" panose="05050102010706020507" pitchFamily="18" charset="2"/>
                </a:rPr>
                <a:t> </a:t>
              </a:r>
              <a:r>
                <a:rPr lang="en-US" altLang="ja-JP" sz="1400" i="1" dirty="0"/>
                <a:t>0.1</a:t>
              </a:r>
            </a:p>
          </p:txBody>
        </p:sp>
        <p:cxnSp>
          <p:nvCxnSpPr>
            <p:cNvPr id="104" name="直線コネクタ 103">
              <a:extLst>
                <a:ext uri="{FF2B5EF4-FFF2-40B4-BE49-F238E27FC236}">
                  <a16:creationId xmlns:a16="http://schemas.microsoft.com/office/drawing/2014/main" id="{A09F2219-DFD2-4FD0-DF1F-4A7E41BF8AD9}"/>
                </a:ext>
              </a:extLst>
            </p:cNvPr>
            <p:cNvCxnSpPr>
              <a:cxnSpLocks/>
            </p:cNvCxnSpPr>
            <p:nvPr/>
          </p:nvCxnSpPr>
          <p:spPr bwMode="auto">
            <a:xfrm>
              <a:off x="654903" y="3964723"/>
              <a:ext cx="2880000" cy="0"/>
            </a:xfrm>
            <a:prstGeom prst="line">
              <a:avLst/>
            </a:prstGeom>
            <a:noFill/>
            <a:ln w="12700" cap="flat" cmpd="sng" algn="ctr">
              <a:solidFill>
                <a:schemeClr val="tx1"/>
              </a:solidFill>
              <a:prstDash val="solid"/>
              <a:round/>
              <a:headEnd type="arrow" w="sm" len="lg"/>
              <a:tailEnd type="arrow" w="sm" len="lg"/>
            </a:ln>
            <a:effectLst/>
          </p:spPr>
        </p:cxnSp>
        <p:sp>
          <p:nvSpPr>
            <p:cNvPr id="105" name="正方形/長方形 104">
              <a:extLst>
                <a:ext uri="{FF2B5EF4-FFF2-40B4-BE49-F238E27FC236}">
                  <a16:creationId xmlns:a16="http://schemas.microsoft.com/office/drawing/2014/main" id="{E927EDF5-958B-A81B-C85F-6C06C74C362F}"/>
                </a:ext>
              </a:extLst>
            </p:cNvPr>
            <p:cNvSpPr>
              <a:spLocks/>
            </p:cNvSpPr>
            <p:nvPr/>
          </p:nvSpPr>
          <p:spPr bwMode="auto">
            <a:xfrm>
              <a:off x="1760954" y="3666705"/>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160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108" name="直線コネクタ 107">
              <a:extLst>
                <a:ext uri="{FF2B5EF4-FFF2-40B4-BE49-F238E27FC236}">
                  <a16:creationId xmlns:a16="http://schemas.microsoft.com/office/drawing/2014/main" id="{0F6E40AA-34C5-735B-82FB-2E7AC629BD53}"/>
                </a:ext>
              </a:extLst>
            </p:cNvPr>
            <p:cNvCxnSpPr>
              <a:cxnSpLocks/>
            </p:cNvCxnSpPr>
            <p:nvPr/>
          </p:nvCxnSpPr>
          <p:spPr bwMode="auto">
            <a:xfrm>
              <a:off x="4119716" y="3954966"/>
              <a:ext cx="720000" cy="0"/>
            </a:xfrm>
            <a:prstGeom prst="line">
              <a:avLst/>
            </a:prstGeom>
            <a:noFill/>
            <a:ln w="12700" cap="flat" cmpd="sng" algn="ctr">
              <a:solidFill>
                <a:schemeClr val="tx1"/>
              </a:solidFill>
              <a:prstDash val="solid"/>
              <a:round/>
              <a:headEnd type="arrow" w="sm" len="lg"/>
              <a:tailEnd type="arrow" w="sm" len="lg"/>
            </a:ln>
            <a:effectLst/>
          </p:spPr>
        </p:cxnSp>
        <p:sp>
          <p:nvSpPr>
            <p:cNvPr id="109" name="正方形/長方形 108">
              <a:extLst>
                <a:ext uri="{FF2B5EF4-FFF2-40B4-BE49-F238E27FC236}">
                  <a16:creationId xmlns:a16="http://schemas.microsoft.com/office/drawing/2014/main" id="{F5268FD1-CDDC-17CB-B71D-3B7EFC3C3E8E}"/>
                </a:ext>
              </a:extLst>
            </p:cNvPr>
            <p:cNvSpPr>
              <a:spLocks/>
            </p:cNvSpPr>
            <p:nvPr/>
          </p:nvSpPr>
          <p:spPr bwMode="auto">
            <a:xfrm>
              <a:off x="4266319" y="3639649"/>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i="1" dirty="0"/>
                <a:t>4</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110" name="直線コネクタ 109">
              <a:extLst>
                <a:ext uri="{FF2B5EF4-FFF2-40B4-BE49-F238E27FC236}">
                  <a16:creationId xmlns:a16="http://schemas.microsoft.com/office/drawing/2014/main" id="{1256E7A8-5641-DDFB-88EC-3D7F2518F852}"/>
                </a:ext>
              </a:extLst>
            </p:cNvPr>
            <p:cNvCxnSpPr>
              <a:cxnSpLocks/>
            </p:cNvCxnSpPr>
            <p:nvPr/>
          </p:nvCxnSpPr>
          <p:spPr bwMode="auto">
            <a:xfrm rot="5400000">
              <a:off x="4339093" y="2216197"/>
              <a:ext cx="1800000" cy="0"/>
            </a:xfrm>
            <a:prstGeom prst="line">
              <a:avLst/>
            </a:prstGeom>
            <a:noFill/>
            <a:ln w="12700" cap="flat" cmpd="sng" algn="ctr">
              <a:solidFill>
                <a:schemeClr val="tx1"/>
              </a:solidFill>
              <a:prstDash val="solid"/>
              <a:round/>
              <a:headEnd type="arrow" w="sm" len="lg"/>
              <a:tailEnd type="arrow" w="sm" len="lg"/>
            </a:ln>
            <a:effectLst/>
          </p:spPr>
        </p:cxnSp>
        <p:sp>
          <p:nvSpPr>
            <p:cNvPr id="111" name="正方形/長方形 110">
              <a:extLst>
                <a:ext uri="{FF2B5EF4-FFF2-40B4-BE49-F238E27FC236}">
                  <a16:creationId xmlns:a16="http://schemas.microsoft.com/office/drawing/2014/main" id="{AC821022-C763-3D03-C976-7F4900FF1A58}"/>
                </a:ext>
              </a:extLst>
            </p:cNvPr>
            <p:cNvSpPr>
              <a:spLocks/>
            </p:cNvSpPr>
            <p:nvPr/>
          </p:nvSpPr>
          <p:spPr bwMode="auto">
            <a:xfrm rot="16200000">
              <a:off x="4830136" y="2040387"/>
              <a:ext cx="39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100</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4" name="直線コネクタ 3">
              <a:extLst>
                <a:ext uri="{FF2B5EF4-FFF2-40B4-BE49-F238E27FC236}">
                  <a16:creationId xmlns:a16="http://schemas.microsoft.com/office/drawing/2014/main" id="{36C8DE56-247D-EDA2-00BE-FCE4CDEEC974}"/>
                </a:ext>
              </a:extLst>
            </p:cNvPr>
            <p:cNvCxnSpPr>
              <a:cxnSpLocks/>
            </p:cNvCxnSpPr>
            <p:nvPr/>
          </p:nvCxnSpPr>
          <p:spPr bwMode="auto">
            <a:xfrm>
              <a:off x="3540800" y="3116196"/>
              <a:ext cx="0" cy="985361"/>
            </a:xfrm>
            <a:prstGeom prst="line">
              <a:avLst/>
            </a:prstGeom>
            <a:noFill/>
            <a:ln w="12700" cap="flat" cmpd="sng" algn="ctr">
              <a:solidFill>
                <a:schemeClr val="tx1"/>
              </a:solidFill>
              <a:prstDash val="solid"/>
              <a:round/>
              <a:headEnd type="none" w="sm" len="lg"/>
              <a:tailEnd type="none" w="sm" len="lg"/>
            </a:ln>
            <a:effectLst/>
          </p:spPr>
        </p:cxnSp>
        <p:cxnSp>
          <p:nvCxnSpPr>
            <p:cNvPr id="5" name="直線コネクタ 4">
              <a:extLst>
                <a:ext uri="{FF2B5EF4-FFF2-40B4-BE49-F238E27FC236}">
                  <a16:creationId xmlns:a16="http://schemas.microsoft.com/office/drawing/2014/main" id="{95C21E5B-890A-AB05-7A70-BB94F059A72C}"/>
                </a:ext>
              </a:extLst>
            </p:cNvPr>
            <p:cNvCxnSpPr>
              <a:cxnSpLocks/>
            </p:cNvCxnSpPr>
            <p:nvPr/>
          </p:nvCxnSpPr>
          <p:spPr bwMode="auto">
            <a:xfrm>
              <a:off x="4119716" y="3116196"/>
              <a:ext cx="0" cy="985361"/>
            </a:xfrm>
            <a:prstGeom prst="line">
              <a:avLst/>
            </a:prstGeom>
            <a:noFill/>
            <a:ln w="12700" cap="flat" cmpd="sng" algn="ctr">
              <a:solidFill>
                <a:schemeClr val="tx1"/>
              </a:solidFill>
              <a:prstDash val="solid"/>
              <a:round/>
              <a:headEnd type="none" w="sm" len="lg"/>
              <a:tailEnd type="none" w="sm" len="lg"/>
            </a:ln>
            <a:effectLst/>
          </p:spPr>
        </p:cxnSp>
        <p:cxnSp>
          <p:nvCxnSpPr>
            <p:cNvPr id="6" name="直線コネクタ 5">
              <a:extLst>
                <a:ext uri="{FF2B5EF4-FFF2-40B4-BE49-F238E27FC236}">
                  <a16:creationId xmlns:a16="http://schemas.microsoft.com/office/drawing/2014/main" id="{3DBEFA41-4382-1237-BED0-CA95B3505497}"/>
                </a:ext>
              </a:extLst>
            </p:cNvPr>
            <p:cNvCxnSpPr>
              <a:cxnSpLocks/>
            </p:cNvCxnSpPr>
            <p:nvPr/>
          </p:nvCxnSpPr>
          <p:spPr bwMode="auto">
            <a:xfrm>
              <a:off x="4839716" y="3116196"/>
              <a:ext cx="0" cy="985361"/>
            </a:xfrm>
            <a:prstGeom prst="line">
              <a:avLst/>
            </a:prstGeom>
            <a:noFill/>
            <a:ln w="12700" cap="flat" cmpd="sng" algn="ctr">
              <a:solidFill>
                <a:schemeClr val="tx1"/>
              </a:solidFill>
              <a:prstDash val="solid"/>
              <a:round/>
              <a:headEnd type="none" w="sm" len="lg"/>
              <a:tailEnd type="none" w="sm" len="lg"/>
            </a:ln>
            <a:effectLst/>
          </p:spPr>
        </p:cxnSp>
        <p:cxnSp>
          <p:nvCxnSpPr>
            <p:cNvPr id="11" name="直線コネクタ 10">
              <a:extLst>
                <a:ext uri="{FF2B5EF4-FFF2-40B4-BE49-F238E27FC236}">
                  <a16:creationId xmlns:a16="http://schemas.microsoft.com/office/drawing/2014/main" id="{85454421-4B77-17F0-26E3-E258B0245C2E}"/>
                </a:ext>
              </a:extLst>
            </p:cNvPr>
            <p:cNvCxnSpPr>
              <a:cxnSpLocks/>
            </p:cNvCxnSpPr>
            <p:nvPr/>
          </p:nvCxnSpPr>
          <p:spPr bwMode="auto">
            <a:xfrm flipH="1">
              <a:off x="4839716" y="3116197"/>
              <a:ext cx="471213" cy="0"/>
            </a:xfrm>
            <a:prstGeom prst="line">
              <a:avLst/>
            </a:prstGeom>
            <a:noFill/>
            <a:ln w="12700" cap="flat" cmpd="sng" algn="ctr">
              <a:solidFill>
                <a:schemeClr val="tx1"/>
              </a:solidFill>
              <a:prstDash val="solid"/>
              <a:round/>
              <a:headEnd type="none" w="sm" len="lg"/>
              <a:tailEnd type="none" w="sm" len="lg"/>
            </a:ln>
            <a:effectLst/>
          </p:spPr>
        </p:cxnSp>
        <p:cxnSp>
          <p:nvCxnSpPr>
            <p:cNvPr id="19" name="直線コネクタ 18">
              <a:extLst>
                <a:ext uri="{FF2B5EF4-FFF2-40B4-BE49-F238E27FC236}">
                  <a16:creationId xmlns:a16="http://schemas.microsoft.com/office/drawing/2014/main" id="{51D04A89-986C-7D43-D081-E569E9F2475C}"/>
                </a:ext>
              </a:extLst>
            </p:cNvPr>
            <p:cNvCxnSpPr>
              <a:cxnSpLocks/>
            </p:cNvCxnSpPr>
            <p:nvPr/>
          </p:nvCxnSpPr>
          <p:spPr bwMode="auto">
            <a:xfrm flipH="1">
              <a:off x="4839716" y="1316196"/>
              <a:ext cx="471213" cy="0"/>
            </a:xfrm>
            <a:prstGeom prst="line">
              <a:avLst/>
            </a:prstGeom>
            <a:noFill/>
            <a:ln w="12700" cap="flat" cmpd="sng" algn="ctr">
              <a:solidFill>
                <a:schemeClr val="tx1"/>
              </a:solidFill>
              <a:prstDash val="solid"/>
              <a:round/>
              <a:headEnd type="none" w="sm" len="lg"/>
              <a:tailEnd type="none" w="sm" len="lg"/>
            </a:ln>
            <a:effectLst/>
          </p:spPr>
        </p:cxnSp>
      </p:grpSp>
      <p:grpSp>
        <p:nvGrpSpPr>
          <p:cNvPr id="3" name="グループ化 2">
            <a:extLst>
              <a:ext uri="{FF2B5EF4-FFF2-40B4-BE49-F238E27FC236}">
                <a16:creationId xmlns:a16="http://schemas.microsoft.com/office/drawing/2014/main" id="{0A1C6752-7D10-8309-43E8-CD42059EA054}"/>
              </a:ext>
            </a:extLst>
          </p:cNvPr>
          <p:cNvGrpSpPr/>
          <p:nvPr/>
        </p:nvGrpSpPr>
        <p:grpSpPr>
          <a:xfrm>
            <a:off x="4928053" y="3595457"/>
            <a:ext cx="3944626" cy="2494572"/>
            <a:chOff x="4918220" y="3870761"/>
            <a:chExt cx="3944626" cy="2494572"/>
          </a:xfrm>
        </p:grpSpPr>
        <p:sp>
          <p:nvSpPr>
            <p:cNvPr id="21" name="正方形/長方形 20">
              <a:extLst>
                <a:ext uri="{FF2B5EF4-FFF2-40B4-BE49-F238E27FC236}">
                  <a16:creationId xmlns:a16="http://schemas.microsoft.com/office/drawing/2014/main" id="{FE659D95-BE57-F54B-C11A-BAA36003B63D}"/>
                </a:ext>
              </a:extLst>
            </p:cNvPr>
            <p:cNvSpPr/>
            <p:nvPr/>
          </p:nvSpPr>
          <p:spPr bwMode="auto">
            <a:xfrm>
              <a:off x="4960099" y="5645333"/>
              <a:ext cx="1800000" cy="720000"/>
            </a:xfrm>
            <a:prstGeom prst="rect">
              <a:avLst/>
            </a:prstGeom>
            <a:solidFill>
              <a:schemeClr val="accent4">
                <a:lumMod val="60000"/>
                <a:lumOff val="40000"/>
              </a:schemeClr>
            </a:solidFill>
            <a:ln w="28575" cap="flat" cmpd="sng" algn="ctr">
              <a:noFill/>
              <a:prstDash val="solid"/>
              <a:round/>
              <a:headEnd type="none" w="med" len="med"/>
              <a:tailEnd type="none" w="med" len="med"/>
            </a:ln>
            <a:effectLst/>
            <a:scene3d>
              <a:camera prst="isometricLeftDown">
                <a:rot lat="2100000" lon="2700000" rev="0"/>
              </a:camera>
              <a:lightRig rig="balanced" dir="t"/>
            </a:scene3d>
            <a:sp3d extrusionH="2880000" contourW="19050">
              <a:extrusionClr>
                <a:schemeClr val="accent4">
                  <a:lumMod val="20000"/>
                  <a:lumOff val="80000"/>
                </a:schemeClr>
              </a:extrusionClr>
            </a:sp3d>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2" name="楕円 21">
              <a:extLst>
                <a:ext uri="{FF2B5EF4-FFF2-40B4-BE49-F238E27FC236}">
                  <a16:creationId xmlns:a16="http://schemas.microsoft.com/office/drawing/2014/main" id="{4C633C04-E376-B4C2-DC85-55CE5CE2165E}"/>
                </a:ext>
              </a:extLst>
            </p:cNvPr>
            <p:cNvSpPr/>
            <p:nvPr/>
          </p:nvSpPr>
          <p:spPr bwMode="auto">
            <a:xfrm>
              <a:off x="6164014" y="5435015"/>
              <a:ext cx="540000" cy="313200"/>
            </a:xfrm>
            <a:prstGeom prst="ellipse">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6200000" scaled="1"/>
              <a:tileRect/>
            </a:gra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44" name="グループ化 43">
              <a:extLst>
                <a:ext uri="{FF2B5EF4-FFF2-40B4-BE49-F238E27FC236}">
                  <a16:creationId xmlns:a16="http://schemas.microsoft.com/office/drawing/2014/main" id="{6728121B-9FA2-3488-94E1-99B483401A0C}"/>
                </a:ext>
              </a:extLst>
            </p:cNvPr>
            <p:cNvGrpSpPr/>
            <p:nvPr/>
          </p:nvGrpSpPr>
          <p:grpSpPr>
            <a:xfrm>
              <a:off x="5971085" y="4772169"/>
              <a:ext cx="147727" cy="455973"/>
              <a:chOff x="6072460" y="2015774"/>
              <a:chExt cx="147727" cy="455973"/>
            </a:xfrm>
          </p:grpSpPr>
          <p:sp>
            <p:nvSpPr>
              <p:cNvPr id="46" name="正方形/長方形 45">
                <a:extLst>
                  <a:ext uri="{FF2B5EF4-FFF2-40B4-BE49-F238E27FC236}">
                    <a16:creationId xmlns:a16="http://schemas.microsoft.com/office/drawing/2014/main" id="{7751B0DC-2B38-FF1B-CDD2-007F471D6F3B}"/>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7" name="円/楕円 36">
                <a:extLst>
                  <a:ext uri="{FF2B5EF4-FFF2-40B4-BE49-F238E27FC236}">
                    <a16:creationId xmlns:a16="http://schemas.microsoft.com/office/drawing/2014/main" id="{C970178C-CEFB-7092-270D-8FC8569429F6}"/>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49" name="グループ化 48">
              <a:extLst>
                <a:ext uri="{FF2B5EF4-FFF2-40B4-BE49-F238E27FC236}">
                  <a16:creationId xmlns:a16="http://schemas.microsoft.com/office/drawing/2014/main" id="{78436CD4-386A-A5A9-908C-DC30E33801D4}"/>
                </a:ext>
              </a:extLst>
            </p:cNvPr>
            <p:cNvGrpSpPr/>
            <p:nvPr/>
          </p:nvGrpSpPr>
          <p:grpSpPr>
            <a:xfrm>
              <a:off x="7153664" y="4137968"/>
              <a:ext cx="147727" cy="455973"/>
              <a:chOff x="6072460" y="2015774"/>
              <a:chExt cx="147727" cy="455973"/>
            </a:xfrm>
          </p:grpSpPr>
          <p:sp>
            <p:nvSpPr>
              <p:cNvPr id="50" name="正方形/長方形 49">
                <a:extLst>
                  <a:ext uri="{FF2B5EF4-FFF2-40B4-BE49-F238E27FC236}">
                    <a16:creationId xmlns:a16="http://schemas.microsoft.com/office/drawing/2014/main" id="{0CCC3490-E749-8E98-031C-F3A9555B97F4}"/>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2" name="円/楕円 36">
                <a:extLst>
                  <a:ext uri="{FF2B5EF4-FFF2-40B4-BE49-F238E27FC236}">
                    <a16:creationId xmlns:a16="http://schemas.microsoft.com/office/drawing/2014/main" id="{3D536E87-B735-8075-3051-22F633D6A35E}"/>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55" name="グループ化 54">
              <a:extLst>
                <a:ext uri="{FF2B5EF4-FFF2-40B4-BE49-F238E27FC236}">
                  <a16:creationId xmlns:a16="http://schemas.microsoft.com/office/drawing/2014/main" id="{A6636D51-1EE8-30A1-929A-657F4477ECFB}"/>
                </a:ext>
              </a:extLst>
            </p:cNvPr>
            <p:cNvGrpSpPr/>
            <p:nvPr/>
          </p:nvGrpSpPr>
          <p:grpSpPr>
            <a:xfrm>
              <a:off x="7227527" y="4772964"/>
              <a:ext cx="147727" cy="455973"/>
              <a:chOff x="6072460" y="2015774"/>
              <a:chExt cx="147727" cy="455973"/>
            </a:xfrm>
          </p:grpSpPr>
          <p:sp>
            <p:nvSpPr>
              <p:cNvPr id="56" name="正方形/長方形 55">
                <a:extLst>
                  <a:ext uri="{FF2B5EF4-FFF2-40B4-BE49-F238E27FC236}">
                    <a16:creationId xmlns:a16="http://schemas.microsoft.com/office/drawing/2014/main" id="{F24FCECD-2B39-D8EE-B018-6A4AE5508B64}"/>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0" name="円/楕円 36">
                <a:extLst>
                  <a:ext uri="{FF2B5EF4-FFF2-40B4-BE49-F238E27FC236}">
                    <a16:creationId xmlns:a16="http://schemas.microsoft.com/office/drawing/2014/main" id="{0E109D91-6BD9-588D-6554-03D8C179D65C}"/>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72" name="グループ化 71">
              <a:extLst>
                <a:ext uri="{FF2B5EF4-FFF2-40B4-BE49-F238E27FC236}">
                  <a16:creationId xmlns:a16="http://schemas.microsoft.com/office/drawing/2014/main" id="{76D8B076-D35F-5272-98C7-3164B8194C22}"/>
                </a:ext>
              </a:extLst>
            </p:cNvPr>
            <p:cNvGrpSpPr/>
            <p:nvPr/>
          </p:nvGrpSpPr>
          <p:grpSpPr>
            <a:xfrm>
              <a:off x="6300739" y="5165379"/>
              <a:ext cx="147727" cy="455973"/>
              <a:chOff x="6072460" y="2015774"/>
              <a:chExt cx="147727" cy="455973"/>
            </a:xfrm>
          </p:grpSpPr>
          <p:sp>
            <p:nvSpPr>
              <p:cNvPr id="73" name="正方形/長方形 72">
                <a:extLst>
                  <a:ext uri="{FF2B5EF4-FFF2-40B4-BE49-F238E27FC236}">
                    <a16:creationId xmlns:a16="http://schemas.microsoft.com/office/drawing/2014/main" id="{81706FB6-E137-FAA9-A83B-E79147990846}"/>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5" name="円/楕円 36">
                <a:extLst>
                  <a:ext uri="{FF2B5EF4-FFF2-40B4-BE49-F238E27FC236}">
                    <a16:creationId xmlns:a16="http://schemas.microsoft.com/office/drawing/2014/main" id="{38C8785A-0097-238D-3FED-91420E794F65}"/>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79" name="グループ化 78">
              <a:extLst>
                <a:ext uri="{FF2B5EF4-FFF2-40B4-BE49-F238E27FC236}">
                  <a16:creationId xmlns:a16="http://schemas.microsoft.com/office/drawing/2014/main" id="{6CF6ECDA-B6D8-7075-1A0A-3B3EC5E2DB15}"/>
                </a:ext>
              </a:extLst>
            </p:cNvPr>
            <p:cNvGrpSpPr/>
            <p:nvPr/>
          </p:nvGrpSpPr>
          <p:grpSpPr>
            <a:xfrm>
              <a:off x="6510002" y="5245638"/>
              <a:ext cx="147727" cy="455973"/>
              <a:chOff x="6072460" y="2015774"/>
              <a:chExt cx="147727" cy="455973"/>
            </a:xfrm>
          </p:grpSpPr>
          <p:sp>
            <p:nvSpPr>
              <p:cNvPr id="82" name="正方形/長方形 81">
                <a:extLst>
                  <a:ext uri="{FF2B5EF4-FFF2-40B4-BE49-F238E27FC236}">
                    <a16:creationId xmlns:a16="http://schemas.microsoft.com/office/drawing/2014/main" id="{18A483E5-7AE4-B21C-7EB0-16897448D103}"/>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83" name="円/楕円 36">
                <a:extLst>
                  <a:ext uri="{FF2B5EF4-FFF2-40B4-BE49-F238E27FC236}">
                    <a16:creationId xmlns:a16="http://schemas.microsoft.com/office/drawing/2014/main" id="{1DCF07C9-E811-C3D6-E2FA-EF5EC0205343}"/>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84" name="正方形/長方形 83">
              <a:extLst>
                <a:ext uri="{FF2B5EF4-FFF2-40B4-BE49-F238E27FC236}">
                  <a16:creationId xmlns:a16="http://schemas.microsoft.com/office/drawing/2014/main" id="{4EF2B266-D1A7-D784-CB77-DA35B3EE2E24}"/>
                </a:ext>
              </a:extLst>
            </p:cNvPr>
            <p:cNvSpPr/>
            <p:nvPr/>
          </p:nvSpPr>
          <p:spPr bwMode="auto">
            <a:xfrm>
              <a:off x="6239203" y="5360989"/>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12" name="直線コネクタ 111">
              <a:extLst>
                <a:ext uri="{FF2B5EF4-FFF2-40B4-BE49-F238E27FC236}">
                  <a16:creationId xmlns:a16="http://schemas.microsoft.com/office/drawing/2014/main" id="{3EC7F75D-90D4-6B11-AA69-A923129DBE58}"/>
                </a:ext>
              </a:extLst>
            </p:cNvPr>
            <p:cNvCxnSpPr>
              <a:cxnSpLocks/>
            </p:cNvCxnSpPr>
            <p:nvPr/>
          </p:nvCxnSpPr>
          <p:spPr bwMode="auto">
            <a:xfrm flipV="1">
              <a:off x="6503391" y="4697944"/>
              <a:ext cx="2357568" cy="1367756"/>
            </a:xfrm>
            <a:prstGeom prst="line">
              <a:avLst/>
            </a:prstGeom>
            <a:noFill/>
            <a:ln w="19050" cap="flat" cmpd="sng" algn="ctr">
              <a:solidFill>
                <a:schemeClr val="tx2">
                  <a:lumMod val="50000"/>
                  <a:lumOff val="50000"/>
                </a:schemeClr>
              </a:solidFill>
              <a:prstDash val="solid"/>
              <a:round/>
              <a:headEnd type="none" w="lg" len="lg"/>
              <a:tailEnd type="triangle" w="lg" len="lg"/>
            </a:ln>
            <a:effectLst/>
          </p:spPr>
        </p:cxnSp>
        <p:cxnSp>
          <p:nvCxnSpPr>
            <p:cNvPr id="113" name="直線コネクタ 112">
              <a:extLst>
                <a:ext uri="{FF2B5EF4-FFF2-40B4-BE49-F238E27FC236}">
                  <a16:creationId xmlns:a16="http://schemas.microsoft.com/office/drawing/2014/main" id="{E90AC4A2-AA37-1063-7F3E-5E9C1A1F28B3}"/>
                </a:ext>
              </a:extLst>
            </p:cNvPr>
            <p:cNvCxnSpPr>
              <a:cxnSpLocks/>
            </p:cNvCxnSpPr>
            <p:nvPr/>
          </p:nvCxnSpPr>
          <p:spPr bwMode="auto">
            <a:xfrm flipH="1" flipV="1">
              <a:off x="4996981" y="5203579"/>
              <a:ext cx="1499397" cy="862121"/>
            </a:xfrm>
            <a:prstGeom prst="line">
              <a:avLst/>
            </a:prstGeom>
            <a:noFill/>
            <a:ln w="19050" cap="flat" cmpd="sng" algn="ctr">
              <a:solidFill>
                <a:schemeClr val="tx2">
                  <a:lumMod val="50000"/>
                  <a:lumOff val="50000"/>
                </a:schemeClr>
              </a:solidFill>
              <a:prstDash val="solid"/>
              <a:round/>
              <a:headEnd type="none" w="lg" len="lg"/>
              <a:tailEnd type="triangle" w="lg" len="lg"/>
            </a:ln>
            <a:effectLst/>
          </p:spPr>
        </p:cxnSp>
        <p:cxnSp>
          <p:nvCxnSpPr>
            <p:cNvPr id="114" name="直線コネクタ 113">
              <a:extLst>
                <a:ext uri="{FF2B5EF4-FFF2-40B4-BE49-F238E27FC236}">
                  <a16:creationId xmlns:a16="http://schemas.microsoft.com/office/drawing/2014/main" id="{52E1DCF5-EA33-7D17-C672-858E71B7D891}"/>
                </a:ext>
              </a:extLst>
            </p:cNvPr>
            <p:cNvCxnSpPr>
              <a:cxnSpLocks/>
            </p:cNvCxnSpPr>
            <p:nvPr/>
          </p:nvCxnSpPr>
          <p:spPr bwMode="auto">
            <a:xfrm flipV="1">
              <a:off x="6496378" y="4086699"/>
              <a:ext cx="0" cy="1979001"/>
            </a:xfrm>
            <a:prstGeom prst="line">
              <a:avLst/>
            </a:prstGeom>
            <a:noFill/>
            <a:ln w="19050" cap="flat" cmpd="sng" algn="ctr">
              <a:solidFill>
                <a:schemeClr val="tx2">
                  <a:lumMod val="50000"/>
                  <a:lumOff val="50000"/>
                </a:schemeClr>
              </a:solidFill>
              <a:prstDash val="solid"/>
              <a:round/>
              <a:headEnd type="none" w="lg" len="lg"/>
              <a:tailEnd type="triangle" w="lg" len="lg"/>
            </a:ln>
            <a:effectLst/>
          </p:spPr>
        </p:cxnSp>
        <p:grpSp>
          <p:nvGrpSpPr>
            <p:cNvPr id="115" name="グループ化 114">
              <a:extLst>
                <a:ext uri="{FF2B5EF4-FFF2-40B4-BE49-F238E27FC236}">
                  <a16:creationId xmlns:a16="http://schemas.microsoft.com/office/drawing/2014/main" id="{72F9EB18-E58C-D5F5-199A-101CC338CC4F}"/>
                </a:ext>
              </a:extLst>
            </p:cNvPr>
            <p:cNvGrpSpPr/>
            <p:nvPr/>
          </p:nvGrpSpPr>
          <p:grpSpPr>
            <a:xfrm>
              <a:off x="5860099" y="5593976"/>
              <a:ext cx="147727" cy="455973"/>
              <a:chOff x="6072460" y="2015774"/>
              <a:chExt cx="147727" cy="455973"/>
            </a:xfrm>
          </p:grpSpPr>
          <p:sp>
            <p:nvSpPr>
              <p:cNvPr id="116" name="正方形/長方形 115">
                <a:extLst>
                  <a:ext uri="{FF2B5EF4-FFF2-40B4-BE49-F238E27FC236}">
                    <a16:creationId xmlns:a16="http://schemas.microsoft.com/office/drawing/2014/main" id="{C8EEE472-A841-A16D-1791-6CC9EAF8AAA5}"/>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17" name="円/楕円 36">
                <a:extLst>
                  <a:ext uri="{FF2B5EF4-FFF2-40B4-BE49-F238E27FC236}">
                    <a16:creationId xmlns:a16="http://schemas.microsoft.com/office/drawing/2014/main" id="{AC4A62FD-1970-67D8-29D2-EACEB45BCED1}"/>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118" name="グループ化 117">
              <a:extLst>
                <a:ext uri="{FF2B5EF4-FFF2-40B4-BE49-F238E27FC236}">
                  <a16:creationId xmlns:a16="http://schemas.microsoft.com/office/drawing/2014/main" id="{B3A751F1-E8A7-C581-9296-1D6F87A13AB0}"/>
                </a:ext>
              </a:extLst>
            </p:cNvPr>
            <p:cNvGrpSpPr/>
            <p:nvPr/>
          </p:nvGrpSpPr>
          <p:grpSpPr>
            <a:xfrm>
              <a:off x="6926901" y="5640866"/>
              <a:ext cx="147727" cy="455973"/>
              <a:chOff x="6072460" y="2015774"/>
              <a:chExt cx="147727" cy="455973"/>
            </a:xfrm>
          </p:grpSpPr>
          <p:sp>
            <p:nvSpPr>
              <p:cNvPr id="119" name="正方形/長方形 118">
                <a:extLst>
                  <a:ext uri="{FF2B5EF4-FFF2-40B4-BE49-F238E27FC236}">
                    <a16:creationId xmlns:a16="http://schemas.microsoft.com/office/drawing/2014/main" id="{217D93CC-C87A-B1F2-2683-028FA7FC338E}"/>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20" name="円/楕円 36">
                <a:extLst>
                  <a:ext uri="{FF2B5EF4-FFF2-40B4-BE49-F238E27FC236}">
                    <a16:creationId xmlns:a16="http://schemas.microsoft.com/office/drawing/2014/main" id="{CAA871F4-4B8D-BB56-36D8-4B8BBCCF8043}"/>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121" name="グループ化 120">
              <a:extLst>
                <a:ext uri="{FF2B5EF4-FFF2-40B4-BE49-F238E27FC236}">
                  <a16:creationId xmlns:a16="http://schemas.microsoft.com/office/drawing/2014/main" id="{563D8940-BEE2-54F1-1BC5-47D097AD2F29}"/>
                </a:ext>
              </a:extLst>
            </p:cNvPr>
            <p:cNvGrpSpPr/>
            <p:nvPr/>
          </p:nvGrpSpPr>
          <p:grpSpPr>
            <a:xfrm>
              <a:off x="8134378" y="4919896"/>
              <a:ext cx="147727" cy="455973"/>
              <a:chOff x="6072460" y="2015774"/>
              <a:chExt cx="147727" cy="455973"/>
            </a:xfrm>
          </p:grpSpPr>
          <p:sp>
            <p:nvSpPr>
              <p:cNvPr id="122" name="正方形/長方形 121">
                <a:extLst>
                  <a:ext uri="{FF2B5EF4-FFF2-40B4-BE49-F238E27FC236}">
                    <a16:creationId xmlns:a16="http://schemas.microsoft.com/office/drawing/2014/main" id="{A1091263-9349-0F54-AE6E-114CD1DF98D4}"/>
                  </a:ext>
                </a:extLst>
              </p:cNvPr>
              <p:cNvSpPr/>
              <p:nvPr/>
            </p:nvSpPr>
            <p:spPr bwMode="auto">
              <a:xfrm>
                <a:off x="6120372" y="2015774"/>
                <a:ext cx="51904" cy="349658"/>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23" name="円/楕円 36">
                <a:extLst>
                  <a:ext uri="{FF2B5EF4-FFF2-40B4-BE49-F238E27FC236}">
                    <a16:creationId xmlns:a16="http://schemas.microsoft.com/office/drawing/2014/main" id="{35EF8274-E40F-B06E-2172-B8626F320004}"/>
                  </a:ext>
                </a:extLst>
              </p:cNvPr>
              <p:cNvSpPr/>
              <p:nvPr/>
            </p:nvSpPr>
            <p:spPr bwMode="auto">
              <a:xfrm>
                <a:off x="6072460" y="2324020"/>
                <a:ext cx="147727" cy="147727"/>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124" name="テキスト ボックス 123">
              <a:extLst>
                <a:ext uri="{FF2B5EF4-FFF2-40B4-BE49-F238E27FC236}">
                  <a16:creationId xmlns:a16="http://schemas.microsoft.com/office/drawing/2014/main" id="{4A370B0F-7A35-8EAF-50E6-7D563A000C45}"/>
                </a:ext>
              </a:extLst>
            </p:cNvPr>
            <p:cNvSpPr txBox="1"/>
            <p:nvPr/>
          </p:nvSpPr>
          <p:spPr>
            <a:xfrm>
              <a:off x="5373412" y="5710647"/>
              <a:ext cx="382083" cy="288147"/>
            </a:xfrm>
            <a:prstGeom prst="rect">
              <a:avLst/>
            </a:prstGeom>
            <a:noFill/>
          </p:spPr>
          <p:txBody>
            <a:bodyPr wrap="none" lIns="36000" tIns="36000" rIns="36000" bIns="36000" rtlCol="0">
              <a:spAutoFit/>
            </a:bodyPr>
            <a:lstStyle/>
            <a:p>
              <a:r>
                <a:rPr lang="ja-JP" altLang="en-US" sz="1400" dirty="0">
                  <a:latin typeface="+mj-lt"/>
                  <a:ea typeface="+mj-ea"/>
                </a:rPr>
                <a:t>面</a:t>
              </a:r>
              <a:r>
                <a:rPr lang="en-US" altLang="ja-JP" sz="1400" i="1" dirty="0">
                  <a:latin typeface="+mj-lt"/>
                  <a:ea typeface="+mj-ea"/>
                </a:rPr>
                <a:t>C</a:t>
              </a:r>
              <a:endParaRPr kumimoji="1" lang="ja-JP" altLang="en-US" sz="1400" i="1" dirty="0">
                <a:latin typeface="+mj-lt"/>
                <a:ea typeface="+mj-ea"/>
              </a:endParaRPr>
            </a:p>
          </p:txBody>
        </p:sp>
        <p:sp>
          <p:nvSpPr>
            <p:cNvPr id="125" name="テキスト ボックス 124">
              <a:extLst>
                <a:ext uri="{FF2B5EF4-FFF2-40B4-BE49-F238E27FC236}">
                  <a16:creationId xmlns:a16="http://schemas.microsoft.com/office/drawing/2014/main" id="{56AECF09-893A-5542-A3E4-F914D08C9B2E}"/>
                </a:ext>
              </a:extLst>
            </p:cNvPr>
            <p:cNvSpPr txBox="1"/>
            <p:nvPr/>
          </p:nvSpPr>
          <p:spPr>
            <a:xfrm>
              <a:off x="7460833" y="5585527"/>
              <a:ext cx="372465" cy="288147"/>
            </a:xfrm>
            <a:prstGeom prst="rect">
              <a:avLst/>
            </a:prstGeom>
            <a:noFill/>
          </p:spPr>
          <p:txBody>
            <a:bodyPr wrap="none" lIns="36000" tIns="36000" rIns="36000" bIns="36000" rtlCol="0">
              <a:spAutoFit/>
            </a:bodyPr>
            <a:lstStyle/>
            <a:p>
              <a:r>
                <a:rPr lang="ja-JP" altLang="en-US" sz="1400" dirty="0">
                  <a:latin typeface="+mj-lt"/>
                  <a:ea typeface="+mj-ea"/>
                </a:rPr>
                <a:t>面</a:t>
              </a:r>
              <a:r>
                <a:rPr lang="en-US" altLang="ja-JP" sz="1400" i="1" dirty="0">
                  <a:latin typeface="+mj-lt"/>
                  <a:ea typeface="+mj-ea"/>
                </a:rPr>
                <a:t>B</a:t>
              </a:r>
              <a:endParaRPr kumimoji="1" lang="ja-JP" altLang="en-US" sz="1400" i="1" dirty="0">
                <a:latin typeface="+mj-lt"/>
                <a:ea typeface="+mj-ea"/>
              </a:endParaRPr>
            </a:p>
          </p:txBody>
        </p:sp>
        <p:sp>
          <p:nvSpPr>
            <p:cNvPr id="126" name="テキスト ボックス 125">
              <a:extLst>
                <a:ext uri="{FF2B5EF4-FFF2-40B4-BE49-F238E27FC236}">
                  <a16:creationId xmlns:a16="http://schemas.microsoft.com/office/drawing/2014/main" id="{80FF6FB0-0F80-113D-AD8D-8F3DFC2260D5}"/>
                </a:ext>
              </a:extLst>
            </p:cNvPr>
            <p:cNvSpPr txBox="1"/>
            <p:nvPr/>
          </p:nvSpPr>
          <p:spPr>
            <a:xfrm>
              <a:off x="7535453" y="4658851"/>
              <a:ext cx="372465" cy="288147"/>
            </a:xfrm>
            <a:prstGeom prst="rect">
              <a:avLst/>
            </a:prstGeom>
            <a:noFill/>
          </p:spPr>
          <p:txBody>
            <a:bodyPr wrap="none" lIns="36000" tIns="36000" rIns="36000" bIns="36000" rtlCol="0">
              <a:spAutoFit/>
            </a:bodyPr>
            <a:lstStyle/>
            <a:p>
              <a:r>
                <a:rPr lang="ja-JP" altLang="en-US" sz="1400" dirty="0">
                  <a:latin typeface="+mj-lt"/>
                  <a:ea typeface="+mj-ea"/>
                </a:rPr>
                <a:t>面</a:t>
              </a:r>
              <a:r>
                <a:rPr lang="en-US" altLang="ja-JP" sz="1400" i="1" dirty="0">
                  <a:latin typeface="+mj-lt"/>
                  <a:ea typeface="+mj-ea"/>
                </a:rPr>
                <a:t>A</a:t>
              </a:r>
              <a:endParaRPr kumimoji="1" lang="ja-JP" altLang="en-US" sz="1400" i="1" dirty="0">
                <a:latin typeface="+mj-lt"/>
                <a:ea typeface="+mj-ea"/>
              </a:endParaRPr>
            </a:p>
          </p:txBody>
        </p:sp>
        <p:sp>
          <p:nvSpPr>
            <p:cNvPr id="127" name="テキスト ボックス 126">
              <a:extLst>
                <a:ext uri="{FF2B5EF4-FFF2-40B4-BE49-F238E27FC236}">
                  <a16:creationId xmlns:a16="http://schemas.microsoft.com/office/drawing/2014/main" id="{3F5660A5-F50F-2015-3E20-6BCDC5C973FA}"/>
                </a:ext>
              </a:extLst>
            </p:cNvPr>
            <p:cNvSpPr txBox="1"/>
            <p:nvPr/>
          </p:nvSpPr>
          <p:spPr>
            <a:xfrm>
              <a:off x="6703722" y="5228142"/>
              <a:ext cx="382083" cy="288147"/>
            </a:xfrm>
            <a:prstGeom prst="rect">
              <a:avLst/>
            </a:prstGeom>
            <a:noFill/>
          </p:spPr>
          <p:txBody>
            <a:bodyPr wrap="none" lIns="36000" tIns="36000" rIns="36000" bIns="36000" rtlCol="0">
              <a:spAutoFit/>
            </a:bodyPr>
            <a:lstStyle/>
            <a:p>
              <a:r>
                <a:rPr lang="ja-JP" altLang="en-US" sz="1400" dirty="0">
                  <a:latin typeface="+mj-lt"/>
                  <a:ea typeface="+mj-ea"/>
                </a:rPr>
                <a:t>穴</a:t>
              </a:r>
              <a:r>
                <a:rPr lang="en-US" altLang="ja-JP" sz="1400" i="1" dirty="0">
                  <a:latin typeface="+mj-lt"/>
                  <a:ea typeface="+mj-ea"/>
                </a:rPr>
                <a:t>D</a:t>
              </a:r>
              <a:endParaRPr kumimoji="1" lang="ja-JP" altLang="en-US" sz="1400" i="1" dirty="0">
                <a:latin typeface="+mj-lt"/>
                <a:ea typeface="+mj-ea"/>
              </a:endParaRPr>
            </a:p>
          </p:txBody>
        </p:sp>
        <p:sp>
          <p:nvSpPr>
            <p:cNvPr id="128" name="テキスト ボックス 127">
              <a:extLst>
                <a:ext uri="{FF2B5EF4-FFF2-40B4-BE49-F238E27FC236}">
                  <a16:creationId xmlns:a16="http://schemas.microsoft.com/office/drawing/2014/main" id="{959B6024-3740-4D1F-BE2E-47BBC2D97110}"/>
                </a:ext>
              </a:extLst>
            </p:cNvPr>
            <p:cNvSpPr txBox="1"/>
            <p:nvPr/>
          </p:nvSpPr>
          <p:spPr>
            <a:xfrm>
              <a:off x="8669917" y="4378658"/>
              <a:ext cx="192929" cy="288147"/>
            </a:xfrm>
            <a:prstGeom prst="rect">
              <a:avLst/>
            </a:prstGeom>
            <a:noFill/>
          </p:spPr>
          <p:txBody>
            <a:bodyPr wrap="none" lIns="36000" tIns="36000" rIns="36000" bIns="36000" rtlCol="0">
              <a:spAutoFit/>
            </a:bodyPr>
            <a:lstStyle/>
            <a:p>
              <a:r>
                <a:rPr lang="en-US" altLang="ja-JP" sz="1400" i="1" dirty="0">
                  <a:latin typeface="+mj-lt"/>
                  <a:ea typeface="+mj-ea"/>
                </a:rPr>
                <a:t>X</a:t>
              </a:r>
              <a:endParaRPr kumimoji="1" lang="ja-JP" altLang="en-US" sz="1400" i="1" dirty="0">
                <a:latin typeface="+mj-lt"/>
                <a:ea typeface="+mj-ea"/>
              </a:endParaRPr>
            </a:p>
          </p:txBody>
        </p:sp>
        <p:sp>
          <p:nvSpPr>
            <p:cNvPr id="129" name="テキスト ボックス 128">
              <a:extLst>
                <a:ext uri="{FF2B5EF4-FFF2-40B4-BE49-F238E27FC236}">
                  <a16:creationId xmlns:a16="http://schemas.microsoft.com/office/drawing/2014/main" id="{97459BD9-981F-481E-F754-9FE8F71CE94E}"/>
                </a:ext>
              </a:extLst>
            </p:cNvPr>
            <p:cNvSpPr txBox="1"/>
            <p:nvPr/>
          </p:nvSpPr>
          <p:spPr>
            <a:xfrm>
              <a:off x="4918220" y="4862488"/>
              <a:ext cx="192929" cy="288147"/>
            </a:xfrm>
            <a:prstGeom prst="rect">
              <a:avLst/>
            </a:prstGeom>
            <a:noFill/>
          </p:spPr>
          <p:txBody>
            <a:bodyPr wrap="none" lIns="36000" tIns="36000" rIns="36000" bIns="36000" rtlCol="0">
              <a:spAutoFit/>
            </a:bodyPr>
            <a:lstStyle/>
            <a:p>
              <a:r>
                <a:rPr lang="en-US" altLang="ja-JP" sz="1400" i="1" dirty="0">
                  <a:latin typeface="+mj-lt"/>
                  <a:ea typeface="+mj-ea"/>
                </a:rPr>
                <a:t>Y</a:t>
              </a:r>
              <a:endParaRPr kumimoji="1" lang="ja-JP" altLang="en-US" sz="1400" i="1" dirty="0">
                <a:latin typeface="+mj-lt"/>
                <a:ea typeface="+mj-ea"/>
              </a:endParaRPr>
            </a:p>
          </p:txBody>
        </p:sp>
        <p:sp>
          <p:nvSpPr>
            <p:cNvPr id="130" name="テキスト ボックス 129">
              <a:extLst>
                <a:ext uri="{FF2B5EF4-FFF2-40B4-BE49-F238E27FC236}">
                  <a16:creationId xmlns:a16="http://schemas.microsoft.com/office/drawing/2014/main" id="{04E42537-7ED5-06AD-6DDC-E766E6D38B13}"/>
                </a:ext>
              </a:extLst>
            </p:cNvPr>
            <p:cNvSpPr txBox="1"/>
            <p:nvPr/>
          </p:nvSpPr>
          <p:spPr>
            <a:xfrm>
              <a:off x="6278137" y="3870761"/>
              <a:ext cx="181707" cy="288147"/>
            </a:xfrm>
            <a:prstGeom prst="rect">
              <a:avLst/>
            </a:prstGeom>
            <a:noFill/>
          </p:spPr>
          <p:txBody>
            <a:bodyPr wrap="none" lIns="36000" tIns="36000" rIns="36000" bIns="36000" rtlCol="0">
              <a:spAutoFit/>
            </a:bodyPr>
            <a:lstStyle/>
            <a:p>
              <a:r>
                <a:rPr lang="en-US" altLang="ja-JP" sz="1400" i="1" dirty="0">
                  <a:latin typeface="+mj-lt"/>
                  <a:ea typeface="+mj-ea"/>
                </a:rPr>
                <a:t>Z</a:t>
              </a:r>
              <a:endParaRPr kumimoji="1" lang="ja-JP" altLang="en-US" sz="1400" i="1" dirty="0">
                <a:latin typeface="+mj-lt"/>
                <a:ea typeface="+mj-ea"/>
              </a:endParaRPr>
            </a:p>
          </p:txBody>
        </p:sp>
      </p:grpSp>
      <p:sp>
        <p:nvSpPr>
          <p:cNvPr id="8" name="タイトル 7">
            <a:extLst>
              <a:ext uri="{FF2B5EF4-FFF2-40B4-BE49-F238E27FC236}">
                <a16:creationId xmlns:a16="http://schemas.microsoft.com/office/drawing/2014/main" id="{1363392F-D9C1-BA13-FCCF-36876ECC2AD1}"/>
              </a:ext>
            </a:extLst>
          </p:cNvPr>
          <p:cNvSpPr>
            <a:spLocks noGrp="1"/>
          </p:cNvSpPr>
          <p:nvPr>
            <p:ph type="title"/>
          </p:nvPr>
        </p:nvSpPr>
        <p:spPr/>
        <p:txBody>
          <a:bodyPr/>
          <a:lstStyle/>
          <a:p>
            <a:r>
              <a:rPr lang="ja-JP" altLang="en-US" dirty="0"/>
              <a:t>メモ作画：三次元測定機による測定</a:t>
            </a:r>
          </a:p>
        </p:txBody>
      </p:sp>
      <p:sp>
        <p:nvSpPr>
          <p:cNvPr id="2" name="日付プレースホルダー 1">
            <a:extLst>
              <a:ext uri="{FF2B5EF4-FFF2-40B4-BE49-F238E27FC236}">
                <a16:creationId xmlns:a16="http://schemas.microsoft.com/office/drawing/2014/main" id="{EA852384-2088-F594-5F53-F19911127B41}"/>
              </a:ext>
            </a:extLst>
          </p:cNvPr>
          <p:cNvSpPr>
            <a:spLocks noGrp="1"/>
          </p:cNvSpPr>
          <p:nvPr>
            <p:ph type="dt" sz="half" idx="10"/>
          </p:nvPr>
        </p:nvSpPr>
        <p:spPr/>
        <p:txBody>
          <a:bodyPr/>
          <a:lstStyle/>
          <a:p>
            <a:pPr>
              <a:defRPr/>
            </a:pPr>
            <a:r>
              <a:rPr lang="en-US" altLang="ja-JP"/>
              <a:t>2022-7-21</a:t>
            </a:r>
          </a:p>
        </p:txBody>
      </p:sp>
      <p:sp>
        <p:nvSpPr>
          <p:cNvPr id="9" name="フッター プレースホルダー 8">
            <a:extLst>
              <a:ext uri="{FF2B5EF4-FFF2-40B4-BE49-F238E27FC236}">
                <a16:creationId xmlns:a16="http://schemas.microsoft.com/office/drawing/2014/main" id="{7268C6A2-98F7-2670-66A1-B3FA71BEC996}"/>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10" name="スライド番号プレースホルダー 9">
            <a:extLst>
              <a:ext uri="{FF2B5EF4-FFF2-40B4-BE49-F238E27FC236}">
                <a16:creationId xmlns:a16="http://schemas.microsoft.com/office/drawing/2014/main" id="{2F0C6421-B4A7-0D4C-DCAD-2DE1B3D8CDA8}"/>
              </a:ext>
            </a:extLst>
          </p:cNvPr>
          <p:cNvSpPr>
            <a:spLocks noGrp="1"/>
          </p:cNvSpPr>
          <p:nvPr>
            <p:ph type="sldNum" sz="quarter" idx="12"/>
          </p:nvPr>
        </p:nvSpPr>
        <p:spPr/>
        <p:txBody>
          <a:bodyPr/>
          <a:lstStyle/>
          <a:p>
            <a:pPr>
              <a:defRPr/>
            </a:pPr>
            <a:fld id="{8C219623-F44D-4BE7-BAB0-D5E5D6A8EB78}" type="slidenum">
              <a:rPr lang="en-US" altLang="ja-JP" smtClean="0"/>
              <a:pPr>
                <a:defRPr/>
              </a:pPr>
              <a:t>47</a:t>
            </a:fld>
            <a:endParaRPr lang="en-US" altLang="ja-JP"/>
          </a:p>
        </p:txBody>
      </p:sp>
      <p:sp>
        <p:nvSpPr>
          <p:cNvPr id="12" name="テキスト ボックス 11">
            <a:extLst>
              <a:ext uri="{FF2B5EF4-FFF2-40B4-BE49-F238E27FC236}">
                <a16:creationId xmlns:a16="http://schemas.microsoft.com/office/drawing/2014/main" id="{8C2C78C1-BD57-3394-00C3-7E213FB65F13}"/>
              </a:ext>
            </a:extLst>
          </p:cNvPr>
          <p:cNvSpPr txBox="1"/>
          <p:nvPr/>
        </p:nvSpPr>
        <p:spPr>
          <a:xfrm>
            <a:off x="7697523" y="612549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高増作図</a:t>
            </a:r>
            <a:r>
              <a:rPr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32235630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平行四辺形 24"/>
          <p:cNvSpPr/>
          <p:nvPr/>
        </p:nvSpPr>
        <p:spPr bwMode="auto">
          <a:xfrm rot="1782098">
            <a:off x="5033609" y="4783449"/>
            <a:ext cx="1764321" cy="1135178"/>
          </a:xfrm>
          <a:prstGeom prst="parallelogram">
            <a:avLst>
              <a:gd name="adj" fmla="val 58782"/>
            </a:avLst>
          </a:prstGeom>
          <a:solidFill>
            <a:schemeClr val="bg1"/>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4" name="正方形/長方形 23"/>
          <p:cNvSpPr/>
          <p:nvPr/>
        </p:nvSpPr>
        <p:spPr bwMode="auto">
          <a:xfrm>
            <a:off x="5657125" y="4097851"/>
            <a:ext cx="360000" cy="1337062"/>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0" name="正方形/長方形 9"/>
          <p:cNvSpPr/>
          <p:nvPr/>
        </p:nvSpPr>
        <p:spPr bwMode="auto">
          <a:xfrm>
            <a:off x="1696520" y="4216151"/>
            <a:ext cx="717785" cy="1381566"/>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9" name="正方形/長方形 8"/>
          <p:cNvSpPr/>
          <p:nvPr/>
        </p:nvSpPr>
        <p:spPr bwMode="auto">
          <a:xfrm>
            <a:off x="985962" y="5581816"/>
            <a:ext cx="2138901" cy="286247"/>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2" name="直線コネクタ 11"/>
          <p:cNvCxnSpPr/>
          <p:nvPr/>
        </p:nvCxnSpPr>
        <p:spPr bwMode="auto">
          <a:xfrm flipH="1">
            <a:off x="2051437" y="4110822"/>
            <a:ext cx="7951" cy="1893125"/>
          </a:xfrm>
          <a:prstGeom prst="line">
            <a:avLst/>
          </a:prstGeom>
          <a:noFill/>
          <a:ln w="12700" cap="flat" cmpd="sng" algn="ctr">
            <a:solidFill>
              <a:schemeClr val="tx1"/>
            </a:solidFill>
            <a:prstDash val="lgDashDot"/>
            <a:round/>
            <a:headEnd type="none" w="lg" len="lg"/>
            <a:tailEnd type="none" w="lg" len="lg"/>
          </a:ln>
          <a:effectLst/>
        </p:spPr>
      </p:cxnSp>
      <p:cxnSp>
        <p:nvCxnSpPr>
          <p:cNvPr id="14" name="直線コネクタ 13"/>
          <p:cNvCxnSpPr/>
          <p:nvPr/>
        </p:nvCxnSpPr>
        <p:spPr bwMode="auto">
          <a:xfrm>
            <a:off x="1696520" y="5057030"/>
            <a:ext cx="717785" cy="0"/>
          </a:xfrm>
          <a:prstGeom prst="line">
            <a:avLst/>
          </a:prstGeom>
          <a:noFill/>
          <a:ln w="12700" cap="flat" cmpd="sng" algn="ctr">
            <a:solidFill>
              <a:schemeClr val="tx1"/>
            </a:solidFill>
            <a:prstDash val="solid"/>
            <a:round/>
            <a:headEnd type="arrow" w="sm" len="lg"/>
            <a:tailEnd type="arrow" w="sm" len="lg"/>
          </a:ln>
          <a:effectLst/>
        </p:spPr>
      </p:cxnSp>
      <p:cxnSp>
        <p:nvCxnSpPr>
          <p:cNvPr id="15" name="直線コネクタ 14"/>
          <p:cNvCxnSpPr/>
          <p:nvPr/>
        </p:nvCxnSpPr>
        <p:spPr bwMode="auto">
          <a:xfrm>
            <a:off x="2407078" y="5057030"/>
            <a:ext cx="324000" cy="0"/>
          </a:xfrm>
          <a:prstGeom prst="line">
            <a:avLst/>
          </a:prstGeom>
          <a:noFill/>
          <a:ln w="12700" cap="flat" cmpd="sng" algn="ctr">
            <a:solidFill>
              <a:schemeClr val="tx1"/>
            </a:solidFill>
            <a:prstDash val="solid"/>
            <a:round/>
            <a:headEnd type="arrow" w="sm" len="lg"/>
            <a:tailEnd type="none" w="sm" len="lg"/>
          </a:ln>
          <a:effectLst/>
        </p:spPr>
      </p:cxnSp>
      <p:sp>
        <p:nvSpPr>
          <p:cNvPr id="18" name="正方形/長方形 17"/>
          <p:cNvSpPr>
            <a:spLocks noChangeAspect="1"/>
          </p:cNvSpPr>
          <p:nvPr/>
        </p:nvSpPr>
        <p:spPr bwMode="auto">
          <a:xfrm>
            <a:off x="2611787" y="4937272"/>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b"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sym typeface="Symbol" panose="05050102010706020507" pitchFamily="18" charset="2"/>
              </a:rPr>
              <a:t></a:t>
            </a: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 name="正方形/長方形 18"/>
          <p:cNvSpPr>
            <a:spLocks/>
          </p:cNvSpPr>
          <p:nvPr/>
        </p:nvSpPr>
        <p:spPr bwMode="auto">
          <a:xfrm>
            <a:off x="2863787" y="4937272"/>
            <a:ext cx="576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sz="1400" i="1" dirty="0">
                <a:latin typeface="Arial" charset="0"/>
                <a:ea typeface="ＭＳ ゴシック" pitchFamily="49" charset="-128"/>
              </a:rPr>
              <a:t>ϕ</a:t>
            </a: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 name="正方形/長方形 19"/>
          <p:cNvSpPr>
            <a:spLocks noChangeAspect="1"/>
          </p:cNvSpPr>
          <p:nvPr/>
        </p:nvSpPr>
        <p:spPr bwMode="auto">
          <a:xfrm>
            <a:off x="3437405" y="4937272"/>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3" name="円/楕円 22"/>
          <p:cNvSpPr/>
          <p:nvPr/>
        </p:nvSpPr>
        <p:spPr bwMode="auto">
          <a:xfrm>
            <a:off x="5657125" y="3991555"/>
            <a:ext cx="360000" cy="180000"/>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28" name="グループ化 27"/>
          <p:cNvGrpSpPr/>
          <p:nvPr/>
        </p:nvGrpSpPr>
        <p:grpSpPr>
          <a:xfrm>
            <a:off x="2587418" y="5868063"/>
            <a:ext cx="252000" cy="413089"/>
            <a:chOff x="3261255" y="3171538"/>
            <a:chExt cx="252000" cy="413089"/>
          </a:xfrm>
        </p:grpSpPr>
        <p:sp>
          <p:nvSpPr>
            <p:cNvPr id="16" name="二等辺三角形 15"/>
            <p:cNvSpPr/>
            <p:nvPr/>
          </p:nvSpPr>
          <p:spPr bwMode="auto">
            <a:xfrm flipV="1">
              <a:off x="3315255" y="3171538"/>
              <a:ext cx="144000" cy="72000"/>
            </a:xfrm>
            <a:prstGeom prst="triangle">
              <a:avLst/>
            </a:prstGeom>
            <a:solidFill>
              <a:schemeClr val="tx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6" name="直線コネクタ 25"/>
            <p:cNvCxnSpPr/>
            <p:nvPr/>
          </p:nvCxnSpPr>
          <p:spPr bwMode="auto">
            <a:xfrm flipV="1">
              <a:off x="3387255" y="3195391"/>
              <a:ext cx="0" cy="368424"/>
            </a:xfrm>
            <a:prstGeom prst="line">
              <a:avLst/>
            </a:prstGeom>
            <a:noFill/>
            <a:ln w="12700" cap="flat" cmpd="sng" algn="ctr">
              <a:solidFill>
                <a:schemeClr val="tx1"/>
              </a:solidFill>
              <a:prstDash val="solid"/>
              <a:round/>
              <a:headEnd type="none" w="sm" len="lg"/>
              <a:tailEnd type="none" w="sm" len="lg"/>
            </a:ln>
            <a:effectLst/>
          </p:spPr>
        </p:cxnSp>
        <p:sp>
          <p:nvSpPr>
            <p:cNvPr id="17" name="正方形/長方形 16"/>
            <p:cNvSpPr>
              <a:spLocks noChangeAspect="1"/>
            </p:cNvSpPr>
            <p:nvPr/>
          </p:nvSpPr>
          <p:spPr bwMode="auto">
            <a:xfrm>
              <a:off x="3261255" y="333262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A</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sp>
        <p:nvSpPr>
          <p:cNvPr id="29" name="円/楕円 28"/>
          <p:cNvSpPr/>
          <p:nvPr/>
        </p:nvSpPr>
        <p:spPr bwMode="auto">
          <a:xfrm>
            <a:off x="5657125" y="5371130"/>
            <a:ext cx="360000" cy="180000"/>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0" name="円/楕円 29"/>
          <p:cNvSpPr/>
          <p:nvPr/>
        </p:nvSpPr>
        <p:spPr bwMode="auto">
          <a:xfrm>
            <a:off x="5662525" y="5344986"/>
            <a:ext cx="349200" cy="180000"/>
          </a:xfrm>
          <a:prstGeom prst="ellipse">
            <a:avLst/>
          </a:prstGeom>
          <a:solidFill>
            <a:schemeClr val="accent5">
              <a:lumMod val="20000"/>
              <a:lumOff val="8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1" name="フリーフォーム 30"/>
          <p:cNvSpPr/>
          <p:nvPr/>
        </p:nvSpPr>
        <p:spPr bwMode="auto">
          <a:xfrm flipV="1">
            <a:off x="5736911" y="4097851"/>
            <a:ext cx="200428" cy="1388549"/>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428" h="1574499">
                <a:moveTo>
                  <a:pt x="0" y="0"/>
                </a:moveTo>
                <a:cubicBezTo>
                  <a:pt x="96490" y="153752"/>
                  <a:pt x="192980" y="307505"/>
                  <a:pt x="200194" y="449084"/>
                </a:cubicBezTo>
                <a:cubicBezTo>
                  <a:pt x="207408" y="590663"/>
                  <a:pt x="45990" y="728634"/>
                  <a:pt x="43285" y="849472"/>
                </a:cubicBezTo>
                <a:cubicBezTo>
                  <a:pt x="40580" y="970310"/>
                  <a:pt x="183060" y="1079425"/>
                  <a:pt x="183962" y="1174111"/>
                </a:cubicBezTo>
                <a:cubicBezTo>
                  <a:pt x="184864" y="1268797"/>
                  <a:pt x="52303" y="1350859"/>
                  <a:pt x="48696" y="1417590"/>
                </a:cubicBezTo>
                <a:cubicBezTo>
                  <a:pt x="45089" y="1484321"/>
                  <a:pt x="103704" y="1529410"/>
                  <a:pt x="162319" y="1574499"/>
                </a:cubicBezTo>
              </a:path>
            </a:pathLst>
          </a:custGeom>
          <a:noFill/>
          <a:ln w="19050"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cxnSp>
        <p:nvCxnSpPr>
          <p:cNvPr id="32" name="直線コネクタ 31"/>
          <p:cNvCxnSpPr/>
          <p:nvPr/>
        </p:nvCxnSpPr>
        <p:spPr bwMode="auto">
          <a:xfrm flipH="1">
            <a:off x="5833150" y="3839503"/>
            <a:ext cx="7951" cy="1893125"/>
          </a:xfrm>
          <a:prstGeom prst="line">
            <a:avLst/>
          </a:prstGeom>
          <a:noFill/>
          <a:ln w="12700" cap="flat" cmpd="sng" algn="ctr">
            <a:solidFill>
              <a:schemeClr val="tx1"/>
            </a:solidFill>
            <a:prstDash val="lgDashDot"/>
            <a:round/>
            <a:headEnd type="none" w="lg" len="lg"/>
            <a:tailEnd type="none" w="lg" len="lg"/>
          </a:ln>
          <a:effectLst/>
        </p:spPr>
      </p:cxnSp>
      <p:sp>
        <p:nvSpPr>
          <p:cNvPr id="33" name="テキスト ボックス 32"/>
          <p:cNvSpPr txBox="1"/>
          <p:nvPr/>
        </p:nvSpPr>
        <p:spPr>
          <a:xfrm>
            <a:off x="5845205" y="5541209"/>
            <a:ext cx="960767" cy="288147"/>
          </a:xfrm>
          <a:prstGeom prst="rect">
            <a:avLst/>
          </a:prstGeom>
          <a:noFill/>
        </p:spPr>
        <p:txBody>
          <a:bodyPr wrap="none" lIns="36000" tIns="36000" rIns="36000" bIns="36000" rtlCol="0">
            <a:spAutoFit/>
          </a:bodyPr>
          <a:lstStyle/>
          <a:p>
            <a:r>
              <a:rPr lang="ja-JP" altLang="en-US" sz="1400" dirty="0">
                <a:latin typeface="+mj-lt"/>
                <a:ea typeface="+mj-ea"/>
              </a:rPr>
              <a:t>データム</a:t>
            </a:r>
            <a:r>
              <a:rPr kumimoji="1" lang="en-US" altLang="ja-JP" sz="1400" dirty="0">
                <a:latin typeface="+mj-lt"/>
                <a:ea typeface="+mj-ea"/>
              </a:rPr>
              <a:t> </a:t>
            </a:r>
            <a:r>
              <a:rPr kumimoji="1" lang="en-US" altLang="ja-JP" sz="1400" i="1" dirty="0">
                <a:latin typeface="+mj-lt"/>
                <a:ea typeface="+mj-ea"/>
              </a:rPr>
              <a:t>A</a:t>
            </a:r>
            <a:endParaRPr kumimoji="1" lang="ja-JP" altLang="en-US" sz="1400" i="1" dirty="0">
              <a:latin typeface="+mj-lt"/>
              <a:ea typeface="+mj-ea"/>
            </a:endParaRPr>
          </a:p>
        </p:txBody>
      </p:sp>
      <p:cxnSp>
        <p:nvCxnSpPr>
          <p:cNvPr id="34" name="直線コネクタ 33"/>
          <p:cNvCxnSpPr/>
          <p:nvPr/>
        </p:nvCxnSpPr>
        <p:spPr bwMode="auto">
          <a:xfrm>
            <a:off x="5652832" y="4554742"/>
            <a:ext cx="358893" cy="65954"/>
          </a:xfrm>
          <a:prstGeom prst="line">
            <a:avLst/>
          </a:prstGeom>
          <a:noFill/>
          <a:ln w="9525" cap="flat" cmpd="sng" algn="ctr">
            <a:solidFill>
              <a:schemeClr val="tx1"/>
            </a:solidFill>
            <a:prstDash val="solid"/>
            <a:round/>
            <a:headEnd type="arrow" w="sm" len="lg"/>
            <a:tailEnd type="arrow" w="sm" len="lg"/>
          </a:ln>
          <a:effectLst/>
        </p:spPr>
      </p:cxnSp>
      <p:sp>
        <p:nvSpPr>
          <p:cNvPr id="36" name="正方形/長方形 35"/>
          <p:cNvSpPr/>
          <p:nvPr/>
        </p:nvSpPr>
        <p:spPr>
          <a:xfrm>
            <a:off x="6037373" y="4503210"/>
            <a:ext cx="532517" cy="307777"/>
          </a:xfrm>
          <a:prstGeom prst="rect">
            <a:avLst/>
          </a:prstGeom>
        </p:spPr>
        <p:txBody>
          <a:bodyPr wrap="none">
            <a:spAutoFit/>
          </a:bodyPr>
          <a:lstStyle/>
          <a:p>
            <a:pPr algn="ctr"/>
            <a:r>
              <a:rPr lang="el-GR" altLang="ja-JP" sz="1400" i="1" dirty="0">
                <a:latin typeface="Arial" charset="0"/>
                <a:ea typeface="ＭＳ ゴシック" pitchFamily="49" charset="-128"/>
              </a:rPr>
              <a:t>ϕ</a:t>
            </a:r>
            <a:r>
              <a:rPr lang="en-US" altLang="ja-JP" sz="1400" i="1" dirty="0"/>
              <a:t>0.1</a:t>
            </a:r>
            <a:endParaRPr lang="ja-JP" altLang="en-US" sz="1400" i="1" dirty="0"/>
          </a:p>
        </p:txBody>
      </p:sp>
      <p:grpSp>
        <p:nvGrpSpPr>
          <p:cNvPr id="2" name="グループ化 1">
            <a:extLst>
              <a:ext uri="{FF2B5EF4-FFF2-40B4-BE49-F238E27FC236}">
                <a16:creationId xmlns:a16="http://schemas.microsoft.com/office/drawing/2014/main" id="{CC1A5255-860F-FDAD-C002-90D59E1FD328}"/>
              </a:ext>
            </a:extLst>
          </p:cNvPr>
          <p:cNvGrpSpPr/>
          <p:nvPr/>
        </p:nvGrpSpPr>
        <p:grpSpPr>
          <a:xfrm>
            <a:off x="4369037" y="1684305"/>
            <a:ext cx="2735747" cy="1450975"/>
            <a:chOff x="3464730" y="3733332"/>
            <a:chExt cx="2735747" cy="1450975"/>
          </a:xfrm>
        </p:grpSpPr>
        <p:sp>
          <p:nvSpPr>
            <p:cNvPr id="3" name="平行四辺形 2">
              <a:extLst>
                <a:ext uri="{FF2B5EF4-FFF2-40B4-BE49-F238E27FC236}">
                  <a16:creationId xmlns:a16="http://schemas.microsoft.com/office/drawing/2014/main" id="{E313B325-D417-EBF8-4122-32385F6D576E}"/>
                </a:ext>
              </a:extLst>
            </p:cNvPr>
            <p:cNvSpPr/>
            <p:nvPr/>
          </p:nvSpPr>
          <p:spPr bwMode="auto">
            <a:xfrm rot="1782098">
              <a:off x="4152149" y="4006017"/>
              <a:ext cx="2020796" cy="1178290"/>
            </a:xfrm>
            <a:prstGeom prst="parallelogram">
              <a:avLst>
                <a:gd name="adj" fmla="val 58782"/>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 name="平行四辺形 3">
              <a:extLst>
                <a:ext uri="{FF2B5EF4-FFF2-40B4-BE49-F238E27FC236}">
                  <a16:creationId xmlns:a16="http://schemas.microsoft.com/office/drawing/2014/main" id="{E56C1136-459B-FE1F-CA1B-CEBF55294405}"/>
                </a:ext>
              </a:extLst>
            </p:cNvPr>
            <p:cNvSpPr/>
            <p:nvPr/>
          </p:nvSpPr>
          <p:spPr bwMode="auto">
            <a:xfrm rot="1782098">
              <a:off x="4158699" y="3733332"/>
              <a:ext cx="2041778" cy="1210292"/>
            </a:xfrm>
            <a:prstGeom prst="parallelogram">
              <a:avLst>
                <a:gd name="adj" fmla="val 58782"/>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 name="平行四辺形 4">
              <a:extLst>
                <a:ext uri="{FF2B5EF4-FFF2-40B4-BE49-F238E27FC236}">
                  <a16:creationId xmlns:a16="http://schemas.microsoft.com/office/drawing/2014/main" id="{9F71AFF8-66F0-2516-0F32-420873EB5A39}"/>
                </a:ext>
              </a:extLst>
            </p:cNvPr>
            <p:cNvSpPr/>
            <p:nvPr/>
          </p:nvSpPr>
          <p:spPr bwMode="auto">
            <a:xfrm rot="5400000" flipV="1">
              <a:off x="4650725" y="3820537"/>
              <a:ext cx="958855" cy="1205476"/>
            </a:xfrm>
            <a:prstGeom prst="parallelogram">
              <a:avLst>
                <a:gd name="adj" fmla="val 76563"/>
              </a:avLst>
            </a:prstGeom>
            <a:solidFill>
              <a:schemeClr val="accent5">
                <a:lumMod val="20000"/>
                <a:lumOff val="80000"/>
                <a:alpha val="50196"/>
              </a:schemeClr>
            </a:solid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 name="フリーフォーム 22">
              <a:extLst>
                <a:ext uri="{FF2B5EF4-FFF2-40B4-BE49-F238E27FC236}">
                  <a16:creationId xmlns:a16="http://schemas.microsoft.com/office/drawing/2014/main" id="{23701EED-0D18-2559-B9FD-7093A7074C15}"/>
                </a:ext>
              </a:extLst>
            </p:cNvPr>
            <p:cNvSpPr/>
            <p:nvPr/>
          </p:nvSpPr>
          <p:spPr bwMode="auto">
            <a:xfrm rot="3513688" flipV="1">
              <a:off x="5066218" y="3834675"/>
              <a:ext cx="157647" cy="1200900"/>
            </a:xfrm>
            <a:custGeom>
              <a:avLst/>
              <a:gdLst>
                <a:gd name="connsiteX0" fmla="*/ 0 w 200428"/>
                <a:gd name="connsiteY0" fmla="*/ 0 h 1574499"/>
                <a:gd name="connsiteX1" fmla="*/ 200194 w 200428"/>
                <a:gd name="connsiteY1" fmla="*/ 449084 h 1574499"/>
                <a:gd name="connsiteX2" fmla="*/ 43285 w 200428"/>
                <a:gd name="connsiteY2" fmla="*/ 849472 h 1574499"/>
                <a:gd name="connsiteX3" fmla="*/ 183962 w 200428"/>
                <a:gd name="connsiteY3" fmla="*/ 1174111 h 1574499"/>
                <a:gd name="connsiteX4" fmla="*/ 48696 w 200428"/>
                <a:gd name="connsiteY4" fmla="*/ 1417590 h 1574499"/>
                <a:gd name="connsiteX5" fmla="*/ 162319 w 200428"/>
                <a:gd name="connsiteY5" fmla="*/ 1574499 h 157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428" h="1574499">
                  <a:moveTo>
                    <a:pt x="0" y="0"/>
                  </a:moveTo>
                  <a:cubicBezTo>
                    <a:pt x="96490" y="153752"/>
                    <a:pt x="192980" y="307505"/>
                    <a:pt x="200194" y="449084"/>
                  </a:cubicBezTo>
                  <a:cubicBezTo>
                    <a:pt x="207408" y="590663"/>
                    <a:pt x="45990" y="728634"/>
                    <a:pt x="43285" y="849472"/>
                  </a:cubicBezTo>
                  <a:cubicBezTo>
                    <a:pt x="40580" y="970310"/>
                    <a:pt x="183060" y="1079425"/>
                    <a:pt x="183962" y="1174111"/>
                  </a:cubicBezTo>
                  <a:cubicBezTo>
                    <a:pt x="184864" y="1268797"/>
                    <a:pt x="52303" y="1350859"/>
                    <a:pt x="48696" y="1417590"/>
                  </a:cubicBezTo>
                  <a:cubicBezTo>
                    <a:pt x="45089" y="1484321"/>
                    <a:pt x="103704" y="1529410"/>
                    <a:pt x="162319" y="1574499"/>
                  </a:cubicBezTo>
                </a:path>
              </a:pathLst>
            </a:custGeom>
            <a:noFill/>
            <a:ln w="19050"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9CB50773-8ABC-187A-D7A3-1582155064A4}"/>
                </a:ext>
              </a:extLst>
            </p:cNvPr>
            <p:cNvSpPr/>
            <p:nvPr/>
          </p:nvSpPr>
          <p:spPr>
            <a:xfrm rot="16200000">
              <a:off x="3402053" y="4173290"/>
              <a:ext cx="433132" cy="307777"/>
            </a:xfrm>
            <a:prstGeom prst="rect">
              <a:avLst/>
            </a:prstGeom>
          </p:spPr>
          <p:txBody>
            <a:bodyPr wrap="none">
              <a:spAutoFit/>
            </a:bodyPr>
            <a:lstStyle/>
            <a:p>
              <a:pPr algn="ctr"/>
              <a:r>
                <a:rPr lang="en-US" altLang="ja-JP" sz="1400" i="1" dirty="0"/>
                <a:t>0.1</a:t>
              </a:r>
              <a:endParaRPr lang="ja-JP" altLang="en-US" sz="1400" i="1" dirty="0"/>
            </a:p>
          </p:txBody>
        </p:sp>
        <p:cxnSp>
          <p:nvCxnSpPr>
            <p:cNvPr id="13" name="直線コネクタ 12">
              <a:extLst>
                <a:ext uri="{FF2B5EF4-FFF2-40B4-BE49-F238E27FC236}">
                  <a16:creationId xmlns:a16="http://schemas.microsoft.com/office/drawing/2014/main" id="{AEB3A05F-18CE-C371-A089-047070513A8A}"/>
                </a:ext>
              </a:extLst>
            </p:cNvPr>
            <p:cNvCxnSpPr/>
            <p:nvPr/>
          </p:nvCxnSpPr>
          <p:spPr bwMode="auto">
            <a:xfrm>
              <a:off x="3806501" y="4229794"/>
              <a:ext cx="0" cy="288000"/>
            </a:xfrm>
            <a:prstGeom prst="line">
              <a:avLst/>
            </a:prstGeom>
            <a:noFill/>
            <a:ln w="6350" cap="flat" cmpd="sng" algn="ctr">
              <a:solidFill>
                <a:schemeClr val="tx1"/>
              </a:solidFill>
              <a:prstDash val="solid"/>
              <a:round/>
              <a:headEnd type="arrow" w="sm" len="lg"/>
              <a:tailEnd type="arrow" w="sm" len="lg"/>
            </a:ln>
            <a:effectLst/>
          </p:spPr>
        </p:cxnSp>
        <p:cxnSp>
          <p:nvCxnSpPr>
            <p:cNvPr id="21" name="直線コネクタ 20">
              <a:extLst>
                <a:ext uri="{FF2B5EF4-FFF2-40B4-BE49-F238E27FC236}">
                  <a16:creationId xmlns:a16="http://schemas.microsoft.com/office/drawing/2014/main" id="{F5B2AD96-BCB9-B2E6-1D8A-8C91E80C5A15}"/>
                </a:ext>
              </a:extLst>
            </p:cNvPr>
            <p:cNvCxnSpPr/>
            <p:nvPr/>
          </p:nvCxnSpPr>
          <p:spPr bwMode="auto">
            <a:xfrm flipH="1" flipV="1">
              <a:off x="3750530" y="4213654"/>
              <a:ext cx="242765" cy="139724"/>
            </a:xfrm>
            <a:prstGeom prst="line">
              <a:avLst/>
            </a:prstGeom>
            <a:noFill/>
            <a:ln w="6350" cap="flat" cmpd="sng" algn="ctr">
              <a:solidFill>
                <a:schemeClr val="tx1"/>
              </a:solidFill>
              <a:prstDash val="solid"/>
              <a:round/>
              <a:headEnd type="none" w="lg" len="lg"/>
              <a:tailEnd type="none" w="lg" len="lg"/>
            </a:ln>
            <a:effectLst/>
          </p:spPr>
        </p:cxnSp>
        <p:cxnSp>
          <p:nvCxnSpPr>
            <p:cNvPr id="22" name="直線コネクタ 21">
              <a:extLst>
                <a:ext uri="{FF2B5EF4-FFF2-40B4-BE49-F238E27FC236}">
                  <a16:creationId xmlns:a16="http://schemas.microsoft.com/office/drawing/2014/main" id="{9B314BAD-A0EA-229C-84A8-944DD675B8C7}"/>
                </a:ext>
              </a:extLst>
            </p:cNvPr>
            <p:cNvCxnSpPr/>
            <p:nvPr/>
          </p:nvCxnSpPr>
          <p:spPr bwMode="auto">
            <a:xfrm flipH="1" flipV="1">
              <a:off x="3750530" y="4464910"/>
              <a:ext cx="242765" cy="139724"/>
            </a:xfrm>
            <a:prstGeom prst="line">
              <a:avLst/>
            </a:prstGeom>
            <a:noFill/>
            <a:ln w="6350" cap="flat" cmpd="sng" algn="ctr">
              <a:solidFill>
                <a:schemeClr val="tx1"/>
              </a:solidFill>
              <a:prstDash val="solid"/>
              <a:round/>
              <a:headEnd type="none" w="lg" len="lg"/>
              <a:tailEnd type="none" w="lg" len="lg"/>
            </a:ln>
            <a:effectLst/>
          </p:spPr>
        </p:cxnSp>
      </p:grpSp>
      <p:grpSp>
        <p:nvGrpSpPr>
          <p:cNvPr id="27" name="グループ化 26">
            <a:extLst>
              <a:ext uri="{FF2B5EF4-FFF2-40B4-BE49-F238E27FC236}">
                <a16:creationId xmlns:a16="http://schemas.microsoft.com/office/drawing/2014/main" id="{23101BF2-1254-1AEF-3044-1688FC2CE1AC}"/>
              </a:ext>
            </a:extLst>
          </p:cNvPr>
          <p:cNvGrpSpPr/>
          <p:nvPr/>
        </p:nvGrpSpPr>
        <p:grpSpPr>
          <a:xfrm>
            <a:off x="980772" y="1641524"/>
            <a:ext cx="2768344" cy="1285709"/>
            <a:chOff x="636904" y="3415248"/>
            <a:chExt cx="2768344" cy="1285709"/>
          </a:xfrm>
        </p:grpSpPr>
        <p:sp>
          <p:nvSpPr>
            <p:cNvPr id="35" name="正方形/長方形 34">
              <a:extLst>
                <a:ext uri="{FF2B5EF4-FFF2-40B4-BE49-F238E27FC236}">
                  <a16:creationId xmlns:a16="http://schemas.microsoft.com/office/drawing/2014/main" id="{57975415-B5F4-ECE7-755B-C4A021438124}"/>
                </a:ext>
              </a:extLst>
            </p:cNvPr>
            <p:cNvSpPr/>
            <p:nvPr/>
          </p:nvSpPr>
          <p:spPr bwMode="auto">
            <a:xfrm rot="16200000">
              <a:off x="1133352" y="3510871"/>
              <a:ext cx="720000" cy="1440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7" name="直線コネクタ 36">
              <a:extLst>
                <a:ext uri="{FF2B5EF4-FFF2-40B4-BE49-F238E27FC236}">
                  <a16:creationId xmlns:a16="http://schemas.microsoft.com/office/drawing/2014/main" id="{59F028D8-A555-C96D-7A50-57F1ED13E226}"/>
                </a:ext>
              </a:extLst>
            </p:cNvPr>
            <p:cNvCxnSpPr>
              <a:cxnSpLocks/>
            </p:cNvCxnSpPr>
            <p:nvPr/>
          </p:nvCxnSpPr>
          <p:spPr bwMode="auto">
            <a:xfrm>
              <a:off x="636904" y="4230870"/>
              <a:ext cx="1712894" cy="3"/>
            </a:xfrm>
            <a:prstGeom prst="line">
              <a:avLst/>
            </a:prstGeom>
            <a:noFill/>
            <a:ln w="12700" cap="flat" cmpd="sng" algn="ctr">
              <a:solidFill>
                <a:schemeClr val="tx1"/>
              </a:solidFill>
              <a:prstDash val="lgDashDot"/>
              <a:round/>
              <a:headEnd type="none" w="lg" len="lg"/>
              <a:tailEnd type="none" w="lg" len="lg"/>
            </a:ln>
            <a:effectLst/>
          </p:spPr>
        </p:cxnSp>
        <p:cxnSp>
          <p:nvCxnSpPr>
            <p:cNvPr id="38" name="直線コネクタ 37">
              <a:extLst>
                <a:ext uri="{FF2B5EF4-FFF2-40B4-BE49-F238E27FC236}">
                  <a16:creationId xmlns:a16="http://schemas.microsoft.com/office/drawing/2014/main" id="{97D69943-9228-CAE6-8797-676BFDD65C9A}"/>
                </a:ext>
              </a:extLst>
            </p:cNvPr>
            <p:cNvCxnSpPr/>
            <p:nvPr/>
          </p:nvCxnSpPr>
          <p:spPr bwMode="auto">
            <a:xfrm rot="16200000">
              <a:off x="1259439" y="3708150"/>
              <a:ext cx="324000" cy="0"/>
            </a:xfrm>
            <a:prstGeom prst="line">
              <a:avLst/>
            </a:prstGeom>
            <a:noFill/>
            <a:ln w="12700" cap="flat" cmpd="sng" algn="ctr">
              <a:solidFill>
                <a:schemeClr val="tx1"/>
              </a:solidFill>
              <a:prstDash val="solid"/>
              <a:round/>
              <a:headEnd type="arrow" w="sm" len="lg"/>
              <a:tailEnd type="none" w="sm" len="lg"/>
            </a:ln>
            <a:effectLst/>
          </p:spPr>
        </p:cxnSp>
        <p:sp>
          <p:nvSpPr>
            <p:cNvPr id="39" name="正方形/長方形 38">
              <a:extLst>
                <a:ext uri="{FF2B5EF4-FFF2-40B4-BE49-F238E27FC236}">
                  <a16:creationId xmlns:a16="http://schemas.microsoft.com/office/drawing/2014/main" id="{C7F99D2D-B314-DB79-F647-9C2AA12292BB}"/>
                </a:ext>
              </a:extLst>
            </p:cNvPr>
            <p:cNvSpPr>
              <a:spLocks noChangeAspect="1"/>
            </p:cNvSpPr>
            <p:nvPr/>
          </p:nvSpPr>
          <p:spPr bwMode="auto">
            <a:xfrm>
              <a:off x="1583413" y="3415248"/>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0" name="正方形/長方形 39">
              <a:extLst>
                <a:ext uri="{FF2B5EF4-FFF2-40B4-BE49-F238E27FC236}">
                  <a16:creationId xmlns:a16="http://schemas.microsoft.com/office/drawing/2014/main" id="{BE9583C1-D86E-60BC-18E5-FF6F407750F3}"/>
                </a:ext>
              </a:extLst>
            </p:cNvPr>
            <p:cNvSpPr>
              <a:spLocks/>
            </p:cNvSpPr>
            <p:nvPr/>
          </p:nvSpPr>
          <p:spPr bwMode="auto">
            <a:xfrm>
              <a:off x="1835413" y="3415248"/>
              <a:ext cx="468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0" i="1" u="none" strike="noStrike" cap="none" normalizeH="0" baseline="0" dirty="0">
                  <a:ln>
                    <a:noFill/>
                  </a:ln>
                  <a:solidFill>
                    <a:schemeClr val="tx1"/>
                  </a:solidFill>
                  <a:effectLst/>
                  <a:latin typeface="Arial" charset="0"/>
                  <a:ea typeface="ＭＳ ゴシック" pitchFamily="49" charset="-128"/>
                  <a:cs typeface="Arial" charset="0"/>
                </a:rPr>
                <a:t>0.1</a:t>
              </a:r>
              <a:endParaRPr kumimoji="1" lang="ja-JP" altLang="en-US" sz="14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41" name="直線コネクタ 40">
              <a:extLst>
                <a:ext uri="{FF2B5EF4-FFF2-40B4-BE49-F238E27FC236}">
                  <a16:creationId xmlns:a16="http://schemas.microsoft.com/office/drawing/2014/main" id="{AEE14287-5EC0-E8C7-530B-F71C29B4A5A5}"/>
                </a:ext>
              </a:extLst>
            </p:cNvPr>
            <p:cNvCxnSpPr/>
            <p:nvPr/>
          </p:nvCxnSpPr>
          <p:spPr bwMode="auto">
            <a:xfrm flipV="1">
              <a:off x="1415852" y="3541248"/>
              <a:ext cx="180000" cy="0"/>
            </a:xfrm>
            <a:prstGeom prst="line">
              <a:avLst/>
            </a:prstGeom>
            <a:noFill/>
            <a:ln w="12700" cap="flat" cmpd="sng" algn="ctr">
              <a:solidFill>
                <a:schemeClr val="tx1"/>
              </a:solidFill>
              <a:prstDash val="solid"/>
              <a:round/>
              <a:headEnd type="none" w="lg" len="lg"/>
              <a:tailEnd type="none" w="lg" len="lg"/>
            </a:ln>
            <a:effectLst/>
          </p:spPr>
        </p:cxnSp>
        <p:cxnSp>
          <p:nvCxnSpPr>
            <p:cNvPr id="42" name="直線コネクタ 41">
              <a:extLst>
                <a:ext uri="{FF2B5EF4-FFF2-40B4-BE49-F238E27FC236}">
                  <a16:creationId xmlns:a16="http://schemas.microsoft.com/office/drawing/2014/main" id="{0A2F4CDE-4A43-E43F-4048-C739828F87D4}"/>
                </a:ext>
              </a:extLst>
            </p:cNvPr>
            <p:cNvCxnSpPr/>
            <p:nvPr/>
          </p:nvCxnSpPr>
          <p:spPr bwMode="auto">
            <a:xfrm>
              <a:off x="1615879" y="3540417"/>
              <a:ext cx="173693" cy="0"/>
            </a:xfrm>
            <a:prstGeom prst="line">
              <a:avLst/>
            </a:prstGeom>
            <a:noFill/>
            <a:ln w="12700" cap="flat" cmpd="sng" algn="ctr">
              <a:solidFill>
                <a:schemeClr val="tx1"/>
              </a:solidFill>
              <a:prstDash val="solid"/>
              <a:round/>
              <a:headEnd type="none" w="lg" len="lg"/>
              <a:tailEnd type="none" w="lg" len="lg"/>
            </a:ln>
            <a:effectLst/>
          </p:spPr>
        </p:cxnSp>
        <p:sp>
          <p:nvSpPr>
            <p:cNvPr id="43" name="楕円 42">
              <a:extLst>
                <a:ext uri="{FF2B5EF4-FFF2-40B4-BE49-F238E27FC236}">
                  <a16:creationId xmlns:a16="http://schemas.microsoft.com/office/drawing/2014/main" id="{0B1CCC0B-27BB-5F78-6B46-8C53CDBE59AB}"/>
                </a:ext>
              </a:extLst>
            </p:cNvPr>
            <p:cNvSpPr/>
            <p:nvPr/>
          </p:nvSpPr>
          <p:spPr bwMode="auto">
            <a:xfrm>
              <a:off x="2577248" y="3872957"/>
              <a:ext cx="720000" cy="72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4" name="直線コネクタ 43">
              <a:extLst>
                <a:ext uri="{FF2B5EF4-FFF2-40B4-BE49-F238E27FC236}">
                  <a16:creationId xmlns:a16="http://schemas.microsoft.com/office/drawing/2014/main" id="{D5D896B6-F636-4E54-BADF-1037A1A62F7A}"/>
                </a:ext>
              </a:extLst>
            </p:cNvPr>
            <p:cNvCxnSpPr>
              <a:cxnSpLocks/>
            </p:cNvCxnSpPr>
            <p:nvPr/>
          </p:nvCxnSpPr>
          <p:spPr bwMode="auto">
            <a:xfrm>
              <a:off x="2469248" y="4232957"/>
              <a:ext cx="936000" cy="0"/>
            </a:xfrm>
            <a:prstGeom prst="line">
              <a:avLst/>
            </a:prstGeom>
            <a:noFill/>
            <a:ln w="12700" cap="flat" cmpd="sng" algn="ctr">
              <a:solidFill>
                <a:schemeClr val="tx1"/>
              </a:solidFill>
              <a:prstDash val="lgDashDot"/>
              <a:round/>
              <a:headEnd type="none" w="lg" len="lg"/>
              <a:tailEnd type="none" w="lg" len="lg"/>
            </a:ln>
            <a:effectLst/>
          </p:spPr>
        </p:cxnSp>
        <p:cxnSp>
          <p:nvCxnSpPr>
            <p:cNvPr id="45" name="直線コネクタ 44">
              <a:extLst>
                <a:ext uri="{FF2B5EF4-FFF2-40B4-BE49-F238E27FC236}">
                  <a16:creationId xmlns:a16="http://schemas.microsoft.com/office/drawing/2014/main" id="{68EDA9C8-B91F-FCB8-F70D-548379ECD1D4}"/>
                </a:ext>
              </a:extLst>
            </p:cNvPr>
            <p:cNvCxnSpPr>
              <a:cxnSpLocks/>
            </p:cNvCxnSpPr>
            <p:nvPr/>
          </p:nvCxnSpPr>
          <p:spPr bwMode="auto">
            <a:xfrm rot="16200000">
              <a:off x="2469248" y="4232957"/>
              <a:ext cx="936000" cy="0"/>
            </a:xfrm>
            <a:prstGeom prst="line">
              <a:avLst/>
            </a:prstGeom>
            <a:noFill/>
            <a:ln w="12700" cap="flat" cmpd="sng" algn="ctr">
              <a:solidFill>
                <a:schemeClr val="tx1"/>
              </a:solidFill>
              <a:prstDash val="lgDashDot"/>
              <a:round/>
              <a:headEnd type="none" w="lg" len="lg"/>
              <a:tailEnd type="none" w="lg" len="lg"/>
            </a:ln>
            <a:effectLst/>
          </p:spPr>
        </p:cxnSp>
      </p:grpSp>
      <p:sp>
        <p:nvSpPr>
          <p:cNvPr id="7" name="テキスト ボックス 6">
            <a:extLst>
              <a:ext uri="{FF2B5EF4-FFF2-40B4-BE49-F238E27FC236}">
                <a16:creationId xmlns:a16="http://schemas.microsoft.com/office/drawing/2014/main" id="{4E64442D-CDFA-1560-F6B6-D5BA2A19CBE7}"/>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8" name="タイトル 7">
            <a:extLst>
              <a:ext uri="{FF2B5EF4-FFF2-40B4-BE49-F238E27FC236}">
                <a16:creationId xmlns:a16="http://schemas.microsoft.com/office/drawing/2014/main" id="{1460A34D-8963-CEAB-D2B9-FAEDE949DF98}"/>
              </a:ext>
            </a:extLst>
          </p:cNvPr>
          <p:cNvSpPr>
            <a:spLocks noGrp="1"/>
          </p:cNvSpPr>
          <p:nvPr>
            <p:ph type="title"/>
          </p:nvPr>
        </p:nvSpPr>
        <p:spPr/>
        <p:txBody>
          <a:bodyPr/>
          <a:lstStyle/>
          <a:p>
            <a:r>
              <a:rPr lang="ja-JP" altLang="en-US" dirty="0"/>
              <a:t>メモ作画：真直度，直角度</a:t>
            </a:r>
          </a:p>
        </p:txBody>
      </p:sp>
      <p:sp>
        <p:nvSpPr>
          <p:cNvPr id="46" name="日付プレースホルダー 45">
            <a:extLst>
              <a:ext uri="{FF2B5EF4-FFF2-40B4-BE49-F238E27FC236}">
                <a16:creationId xmlns:a16="http://schemas.microsoft.com/office/drawing/2014/main" id="{16CCFEC2-09A9-CBF0-D999-958AE4A7E360}"/>
              </a:ext>
            </a:extLst>
          </p:cNvPr>
          <p:cNvSpPr>
            <a:spLocks noGrp="1"/>
          </p:cNvSpPr>
          <p:nvPr>
            <p:ph type="dt" sz="half" idx="10"/>
          </p:nvPr>
        </p:nvSpPr>
        <p:spPr/>
        <p:txBody>
          <a:bodyPr/>
          <a:lstStyle/>
          <a:p>
            <a:pPr>
              <a:defRPr/>
            </a:pPr>
            <a:r>
              <a:rPr lang="en-US" altLang="ja-JP"/>
              <a:t>2022-7-21</a:t>
            </a:r>
          </a:p>
        </p:txBody>
      </p:sp>
      <p:sp>
        <p:nvSpPr>
          <p:cNvPr id="47" name="フッター プレースホルダー 46">
            <a:extLst>
              <a:ext uri="{FF2B5EF4-FFF2-40B4-BE49-F238E27FC236}">
                <a16:creationId xmlns:a16="http://schemas.microsoft.com/office/drawing/2014/main" id="{48DE6157-3A1D-4515-555F-726F051D7E2E}"/>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48" name="スライド番号プレースホルダー 47">
            <a:extLst>
              <a:ext uri="{FF2B5EF4-FFF2-40B4-BE49-F238E27FC236}">
                <a16:creationId xmlns:a16="http://schemas.microsoft.com/office/drawing/2014/main" id="{993E9AA1-DFE3-FFDB-AF08-B9FC0ED06BB0}"/>
              </a:ext>
            </a:extLst>
          </p:cNvPr>
          <p:cNvSpPr>
            <a:spLocks noGrp="1"/>
          </p:cNvSpPr>
          <p:nvPr>
            <p:ph type="sldNum" sz="quarter" idx="12"/>
          </p:nvPr>
        </p:nvSpPr>
        <p:spPr/>
        <p:txBody>
          <a:bodyPr/>
          <a:lstStyle/>
          <a:p>
            <a:pPr>
              <a:defRPr/>
            </a:pPr>
            <a:fld id="{8C219623-F44D-4BE7-BAB0-D5E5D6A8EB78}" type="slidenum">
              <a:rPr lang="en-US" altLang="ja-JP" smtClean="0"/>
              <a:pPr>
                <a:defRPr/>
              </a:pPr>
              <a:t>48</a:t>
            </a:fld>
            <a:endParaRPr lang="en-US" altLang="ja-JP"/>
          </a:p>
        </p:txBody>
      </p:sp>
    </p:spTree>
    <p:extLst>
      <p:ext uri="{BB962C8B-B14F-4D97-AF65-F5344CB8AC3E}">
        <p14:creationId xmlns:p14="http://schemas.microsoft.com/office/powerpoint/2010/main" val="20901584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D0DA30D8-8871-CFDB-C821-E1903A08D574}"/>
              </a:ext>
            </a:extLst>
          </p:cNvPr>
          <p:cNvGrpSpPr/>
          <p:nvPr/>
        </p:nvGrpSpPr>
        <p:grpSpPr>
          <a:xfrm>
            <a:off x="1297010" y="2863180"/>
            <a:ext cx="1620000" cy="2070000"/>
            <a:chOff x="1297010" y="2863180"/>
            <a:chExt cx="1620000" cy="2070000"/>
          </a:xfrm>
        </p:grpSpPr>
        <p:sp>
          <p:nvSpPr>
            <p:cNvPr id="40" name="円/楕円 39"/>
            <p:cNvSpPr>
              <a:spLocks noChangeAspect="1"/>
            </p:cNvSpPr>
            <p:nvPr/>
          </p:nvSpPr>
          <p:spPr bwMode="auto">
            <a:xfrm>
              <a:off x="1387010" y="2953180"/>
              <a:ext cx="1440000" cy="144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1" name="Line 5"/>
            <p:cNvSpPr>
              <a:spLocks noChangeShapeType="1"/>
            </p:cNvSpPr>
            <p:nvPr/>
          </p:nvSpPr>
          <p:spPr bwMode="auto">
            <a:xfrm>
              <a:off x="1297010" y="3673180"/>
              <a:ext cx="1620000" cy="0"/>
            </a:xfrm>
            <a:prstGeom prst="line">
              <a:avLst/>
            </a:prstGeom>
            <a:noFill/>
            <a:ln w="1270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 name="Line 6"/>
            <p:cNvSpPr>
              <a:spLocks noChangeShapeType="1"/>
            </p:cNvSpPr>
            <p:nvPr/>
          </p:nvSpPr>
          <p:spPr bwMode="auto">
            <a:xfrm rot="16200000" flipV="1">
              <a:off x="1297010" y="3673180"/>
              <a:ext cx="1620000" cy="0"/>
            </a:xfrm>
            <a:prstGeom prst="line">
              <a:avLst/>
            </a:prstGeom>
            <a:noFill/>
            <a:ln w="1270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 name="Line 8"/>
            <p:cNvSpPr>
              <a:spLocks noChangeShapeType="1"/>
            </p:cNvSpPr>
            <p:nvPr/>
          </p:nvSpPr>
          <p:spPr bwMode="auto">
            <a:xfrm>
              <a:off x="1387010" y="3673180"/>
              <a:ext cx="0" cy="1260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 name="Line 9"/>
            <p:cNvSpPr>
              <a:spLocks noChangeShapeType="1"/>
            </p:cNvSpPr>
            <p:nvPr/>
          </p:nvSpPr>
          <p:spPr bwMode="auto">
            <a:xfrm>
              <a:off x="2827010" y="3673180"/>
              <a:ext cx="0" cy="1260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5" name="Text Box 11"/>
            <p:cNvSpPr txBox="1">
              <a:spLocks noChangeArrowheads="1"/>
            </p:cNvSpPr>
            <p:nvPr/>
          </p:nvSpPr>
          <p:spPr bwMode="auto">
            <a:xfrm>
              <a:off x="1511289" y="4501970"/>
              <a:ext cx="122020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1600" i="1" dirty="0">
                  <a:latin typeface="Arial" charset="0"/>
                  <a:ea typeface="ＭＳ ゴシック" pitchFamily="49" charset="-128"/>
                </a:rPr>
                <a:t>ϕ</a:t>
              </a:r>
              <a:r>
                <a:rPr lang="en-US" altLang="ja-JP" sz="1600" i="1" dirty="0">
                  <a:latin typeface="Arial" charset="0"/>
                </a:rPr>
                <a:t>100</a:t>
              </a:r>
              <a:r>
                <a:rPr lang="ja-JP" altLang="en-US" sz="1600" i="1" dirty="0">
                  <a:latin typeface="Arial" charset="0"/>
                </a:rPr>
                <a:t> </a:t>
              </a:r>
              <a:r>
                <a:rPr lang="en-US" altLang="ja-JP" sz="1600" dirty="0">
                  <a:latin typeface="メイリオ" panose="020B0604030504040204" pitchFamily="50" charset="-128"/>
                  <a:ea typeface="メイリオ" panose="020B0604030504040204" pitchFamily="50" charset="-128"/>
                  <a:sym typeface="Symbol" panose="05050102010706020507" pitchFamily="18" charset="2"/>
                </a:rPr>
                <a:t>±</a:t>
              </a:r>
              <a:r>
                <a:rPr lang="ja-JP" altLang="en-US" sz="1600" dirty="0">
                  <a:sym typeface="Symbol" panose="05050102010706020507" pitchFamily="18" charset="2"/>
                </a:rPr>
                <a:t> </a:t>
              </a:r>
              <a:r>
                <a:rPr lang="en-US" altLang="ja-JP" sz="1600" i="1" dirty="0">
                  <a:latin typeface="Arial" charset="0"/>
                </a:rPr>
                <a:t>0.1</a:t>
              </a:r>
            </a:p>
          </p:txBody>
        </p:sp>
        <p:sp>
          <p:nvSpPr>
            <p:cNvPr id="46" name="Line 9"/>
            <p:cNvSpPr>
              <a:spLocks noChangeShapeType="1"/>
            </p:cNvSpPr>
            <p:nvPr/>
          </p:nvSpPr>
          <p:spPr bwMode="auto">
            <a:xfrm>
              <a:off x="1387010" y="4773747"/>
              <a:ext cx="1440000" cy="0"/>
            </a:xfrm>
            <a:prstGeom prst="line">
              <a:avLst/>
            </a:prstGeom>
            <a:noFill/>
            <a:ln w="1270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grpSp>
      <p:sp>
        <p:nvSpPr>
          <p:cNvPr id="2" name="テキスト ボックス 1">
            <a:extLst>
              <a:ext uri="{FF2B5EF4-FFF2-40B4-BE49-F238E27FC236}">
                <a16:creationId xmlns:a16="http://schemas.microsoft.com/office/drawing/2014/main" id="{20FF45D2-ED8F-8083-4BAD-CFE8A8203957}"/>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3" name="タイトル 2">
            <a:extLst>
              <a:ext uri="{FF2B5EF4-FFF2-40B4-BE49-F238E27FC236}">
                <a16:creationId xmlns:a16="http://schemas.microsoft.com/office/drawing/2014/main" id="{416D53A2-6421-193B-4186-196926EC9AC0}"/>
              </a:ext>
            </a:extLst>
          </p:cNvPr>
          <p:cNvSpPr>
            <a:spLocks noGrp="1"/>
          </p:cNvSpPr>
          <p:nvPr>
            <p:ph type="title"/>
          </p:nvPr>
        </p:nvSpPr>
        <p:spPr/>
        <p:txBody>
          <a:bodyPr/>
          <a:lstStyle/>
          <a:p>
            <a:r>
              <a:rPr lang="ja-JP" altLang="en-US" dirty="0"/>
              <a:t>メモ作画：サイズ公差で形状を規制</a:t>
            </a:r>
          </a:p>
        </p:txBody>
      </p:sp>
      <p:sp>
        <p:nvSpPr>
          <p:cNvPr id="6" name="日付プレースホルダー 5">
            <a:extLst>
              <a:ext uri="{FF2B5EF4-FFF2-40B4-BE49-F238E27FC236}">
                <a16:creationId xmlns:a16="http://schemas.microsoft.com/office/drawing/2014/main" id="{01F93168-011A-D661-9BEA-8EEA1DE659CF}"/>
              </a:ext>
            </a:extLst>
          </p:cNvPr>
          <p:cNvSpPr>
            <a:spLocks noGrp="1"/>
          </p:cNvSpPr>
          <p:nvPr>
            <p:ph type="dt" sz="half" idx="10"/>
          </p:nvPr>
        </p:nvSpPr>
        <p:spPr/>
        <p:txBody>
          <a:bodyPr/>
          <a:lstStyle/>
          <a:p>
            <a:pPr>
              <a:defRPr/>
            </a:pPr>
            <a:r>
              <a:rPr lang="en-US" altLang="ja-JP"/>
              <a:t>2022-7-21</a:t>
            </a:r>
          </a:p>
        </p:txBody>
      </p:sp>
      <p:sp>
        <p:nvSpPr>
          <p:cNvPr id="7" name="フッター プレースホルダー 6">
            <a:extLst>
              <a:ext uri="{FF2B5EF4-FFF2-40B4-BE49-F238E27FC236}">
                <a16:creationId xmlns:a16="http://schemas.microsoft.com/office/drawing/2014/main" id="{17BA82C0-BA9D-EF61-A5ED-D557CEA6A6B6}"/>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8" name="スライド番号プレースホルダー 7">
            <a:extLst>
              <a:ext uri="{FF2B5EF4-FFF2-40B4-BE49-F238E27FC236}">
                <a16:creationId xmlns:a16="http://schemas.microsoft.com/office/drawing/2014/main" id="{B2783602-AB7C-B861-348C-EA75E84C5ABA}"/>
              </a:ext>
            </a:extLst>
          </p:cNvPr>
          <p:cNvSpPr>
            <a:spLocks noGrp="1"/>
          </p:cNvSpPr>
          <p:nvPr>
            <p:ph type="sldNum" sz="quarter" idx="12"/>
          </p:nvPr>
        </p:nvSpPr>
        <p:spPr/>
        <p:txBody>
          <a:bodyPr/>
          <a:lstStyle/>
          <a:p>
            <a:pPr>
              <a:defRPr/>
            </a:pPr>
            <a:fld id="{8C219623-F44D-4BE7-BAB0-D5E5D6A8EB78}" type="slidenum">
              <a:rPr lang="en-US" altLang="ja-JP" smtClean="0"/>
              <a:pPr>
                <a:defRPr/>
              </a:pPr>
              <a:t>49</a:t>
            </a:fld>
            <a:endParaRPr lang="en-US" altLang="ja-JP"/>
          </a:p>
        </p:txBody>
      </p:sp>
      <p:grpSp>
        <p:nvGrpSpPr>
          <p:cNvPr id="11" name="グループ化 10">
            <a:extLst>
              <a:ext uri="{FF2B5EF4-FFF2-40B4-BE49-F238E27FC236}">
                <a16:creationId xmlns:a16="http://schemas.microsoft.com/office/drawing/2014/main" id="{4801DE19-006C-CF3C-E3A7-E0FA4B31E858}"/>
              </a:ext>
            </a:extLst>
          </p:cNvPr>
          <p:cNvGrpSpPr/>
          <p:nvPr/>
        </p:nvGrpSpPr>
        <p:grpSpPr>
          <a:xfrm>
            <a:off x="4446326" y="2854424"/>
            <a:ext cx="2705554" cy="2241020"/>
            <a:chOff x="4446326" y="2854424"/>
            <a:chExt cx="2705554" cy="2241020"/>
          </a:xfrm>
        </p:grpSpPr>
        <p:sp>
          <p:nvSpPr>
            <p:cNvPr id="47" name="円/楕円 46"/>
            <p:cNvSpPr>
              <a:spLocks noChangeAspect="1"/>
            </p:cNvSpPr>
            <p:nvPr/>
          </p:nvSpPr>
          <p:spPr bwMode="auto">
            <a:xfrm>
              <a:off x="4536326" y="2944423"/>
              <a:ext cx="1440000" cy="1440000"/>
            </a:xfrm>
            <a:prstGeom prst="ellipse">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8" name="円/楕円 47"/>
            <p:cNvSpPr>
              <a:spLocks noChangeAspect="1"/>
            </p:cNvSpPr>
            <p:nvPr/>
          </p:nvSpPr>
          <p:spPr bwMode="auto">
            <a:xfrm>
              <a:off x="4716326" y="3124423"/>
              <a:ext cx="1080000" cy="10800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9" name="Line 5"/>
            <p:cNvSpPr>
              <a:spLocks noChangeShapeType="1"/>
            </p:cNvSpPr>
            <p:nvPr/>
          </p:nvSpPr>
          <p:spPr bwMode="auto">
            <a:xfrm>
              <a:off x="4446326" y="3664423"/>
              <a:ext cx="1620000" cy="0"/>
            </a:xfrm>
            <a:prstGeom prst="line">
              <a:avLst/>
            </a:prstGeom>
            <a:noFill/>
            <a:ln w="1270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0" name="Line 6"/>
            <p:cNvSpPr>
              <a:spLocks noChangeShapeType="1"/>
            </p:cNvSpPr>
            <p:nvPr/>
          </p:nvSpPr>
          <p:spPr bwMode="auto">
            <a:xfrm rot="16200000" flipV="1">
              <a:off x="4446326" y="3664424"/>
              <a:ext cx="1620000" cy="0"/>
            </a:xfrm>
            <a:prstGeom prst="line">
              <a:avLst/>
            </a:prstGeom>
            <a:noFill/>
            <a:ln w="1270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 name="Line 8"/>
            <p:cNvSpPr>
              <a:spLocks noChangeShapeType="1"/>
            </p:cNvSpPr>
            <p:nvPr/>
          </p:nvSpPr>
          <p:spPr bwMode="auto">
            <a:xfrm>
              <a:off x="4536326" y="3664423"/>
              <a:ext cx="0" cy="143102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2" name="Line 9"/>
            <p:cNvSpPr>
              <a:spLocks noChangeShapeType="1"/>
            </p:cNvSpPr>
            <p:nvPr/>
          </p:nvSpPr>
          <p:spPr bwMode="auto">
            <a:xfrm>
              <a:off x="5976326" y="3664423"/>
              <a:ext cx="0" cy="143102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 name="Text Box 11"/>
            <p:cNvSpPr txBox="1">
              <a:spLocks noChangeArrowheads="1"/>
            </p:cNvSpPr>
            <p:nvPr/>
          </p:nvSpPr>
          <p:spPr bwMode="auto">
            <a:xfrm>
              <a:off x="4850606" y="4738733"/>
              <a:ext cx="81144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1600" i="1" dirty="0">
                  <a:latin typeface="Arial" charset="0"/>
                  <a:ea typeface="ＭＳ ゴシック" pitchFamily="49" charset="-128"/>
                </a:rPr>
                <a:t>ϕ</a:t>
              </a:r>
              <a:r>
                <a:rPr lang="en-US" altLang="ja-JP" sz="1600" i="1" dirty="0">
                  <a:latin typeface="Arial" charset="0"/>
                </a:rPr>
                <a:t>100.1</a:t>
              </a:r>
            </a:p>
          </p:txBody>
        </p:sp>
        <p:sp>
          <p:nvSpPr>
            <p:cNvPr id="54" name="Line 9"/>
            <p:cNvSpPr>
              <a:spLocks noChangeShapeType="1"/>
            </p:cNvSpPr>
            <p:nvPr/>
          </p:nvSpPr>
          <p:spPr bwMode="auto">
            <a:xfrm>
              <a:off x="4716326" y="4712058"/>
              <a:ext cx="1080000" cy="0"/>
            </a:xfrm>
            <a:prstGeom prst="line">
              <a:avLst/>
            </a:prstGeom>
            <a:noFill/>
            <a:ln w="1270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55" name="Text Box 11"/>
            <p:cNvSpPr txBox="1">
              <a:spLocks noChangeArrowheads="1"/>
            </p:cNvSpPr>
            <p:nvPr/>
          </p:nvSpPr>
          <p:spPr bwMode="auto">
            <a:xfrm>
              <a:off x="4943937" y="4408449"/>
              <a:ext cx="69762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1600" i="1" dirty="0">
                  <a:latin typeface="Arial" charset="0"/>
                  <a:ea typeface="ＭＳ ゴシック" pitchFamily="49" charset="-128"/>
                </a:rPr>
                <a:t>ϕ</a:t>
              </a:r>
              <a:r>
                <a:rPr lang="en-US" altLang="ja-JP" sz="1600" i="1" dirty="0">
                  <a:latin typeface="Arial" charset="0"/>
                  <a:ea typeface="ＭＳ ゴシック" pitchFamily="49" charset="-128"/>
                </a:rPr>
                <a:t>99.9</a:t>
              </a:r>
              <a:endParaRPr lang="en-US" altLang="ja-JP" sz="1600" i="1" dirty="0">
                <a:latin typeface="Arial" charset="0"/>
              </a:endParaRPr>
            </a:p>
          </p:txBody>
        </p:sp>
        <p:sp>
          <p:nvSpPr>
            <p:cNvPr id="56" name="Line 8"/>
            <p:cNvSpPr>
              <a:spLocks noChangeShapeType="1"/>
            </p:cNvSpPr>
            <p:nvPr/>
          </p:nvSpPr>
          <p:spPr bwMode="auto">
            <a:xfrm>
              <a:off x="4716326" y="3664423"/>
              <a:ext cx="0" cy="112717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7" name="Line 8"/>
            <p:cNvSpPr>
              <a:spLocks noChangeShapeType="1"/>
            </p:cNvSpPr>
            <p:nvPr/>
          </p:nvSpPr>
          <p:spPr bwMode="auto">
            <a:xfrm>
              <a:off x="5796326" y="3664423"/>
              <a:ext cx="0" cy="112717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8" name="Line 9"/>
            <p:cNvSpPr>
              <a:spLocks noChangeShapeType="1"/>
            </p:cNvSpPr>
            <p:nvPr/>
          </p:nvSpPr>
          <p:spPr bwMode="auto">
            <a:xfrm>
              <a:off x="4536326" y="5045472"/>
              <a:ext cx="1440000" cy="0"/>
            </a:xfrm>
            <a:prstGeom prst="line">
              <a:avLst/>
            </a:prstGeom>
            <a:noFill/>
            <a:ln w="1270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59" name="フリーフォーム 58"/>
            <p:cNvSpPr>
              <a:spLocks noChangeAspect="1"/>
            </p:cNvSpPr>
            <p:nvPr/>
          </p:nvSpPr>
          <p:spPr bwMode="auto">
            <a:xfrm>
              <a:off x="4574723" y="3007566"/>
              <a:ext cx="1332000" cy="1296753"/>
            </a:xfrm>
            <a:custGeom>
              <a:avLst/>
              <a:gdLst>
                <a:gd name="connsiteX0" fmla="*/ 342404 w 1127228"/>
                <a:gd name="connsiteY0" fmla="*/ 61440 h 1097401"/>
                <a:gd name="connsiteX1" fmla="*/ 616004 w 1127228"/>
                <a:gd name="connsiteY1" fmla="*/ 3840 h 1097401"/>
                <a:gd name="connsiteX2" fmla="*/ 781604 w 1127228"/>
                <a:gd name="connsiteY2" fmla="*/ 147840 h 1097401"/>
                <a:gd name="connsiteX3" fmla="*/ 990404 w 1127228"/>
                <a:gd name="connsiteY3" fmla="*/ 212640 h 1097401"/>
                <a:gd name="connsiteX4" fmla="*/ 1062404 w 1127228"/>
                <a:gd name="connsiteY4" fmla="*/ 371040 h 1097401"/>
                <a:gd name="connsiteX5" fmla="*/ 1127204 w 1127228"/>
                <a:gd name="connsiteY5" fmla="*/ 486240 h 1097401"/>
                <a:gd name="connsiteX6" fmla="*/ 1055204 w 1127228"/>
                <a:gd name="connsiteY6" fmla="*/ 738240 h 1097401"/>
                <a:gd name="connsiteX7" fmla="*/ 853604 w 1127228"/>
                <a:gd name="connsiteY7" fmla="*/ 1076640 h 1097401"/>
                <a:gd name="connsiteX8" fmla="*/ 529604 w 1127228"/>
                <a:gd name="connsiteY8" fmla="*/ 1062240 h 1097401"/>
                <a:gd name="connsiteX9" fmla="*/ 342404 w 1127228"/>
                <a:gd name="connsiteY9" fmla="*/ 1055040 h 1097401"/>
                <a:gd name="connsiteX10" fmla="*/ 162404 w 1127228"/>
                <a:gd name="connsiteY10" fmla="*/ 831840 h 1097401"/>
                <a:gd name="connsiteX11" fmla="*/ 11204 w 1127228"/>
                <a:gd name="connsiteY11" fmla="*/ 695040 h 1097401"/>
                <a:gd name="connsiteX12" fmla="*/ 18404 w 1127228"/>
                <a:gd name="connsiteY12" fmla="*/ 479040 h 1097401"/>
                <a:gd name="connsiteX13" fmla="*/ 76004 w 1127228"/>
                <a:gd name="connsiteY13" fmla="*/ 342240 h 1097401"/>
                <a:gd name="connsiteX14" fmla="*/ 184004 w 1127228"/>
                <a:gd name="connsiteY14" fmla="*/ 270240 h 1097401"/>
                <a:gd name="connsiteX15" fmla="*/ 342404 w 1127228"/>
                <a:gd name="connsiteY15" fmla="*/ 61440 h 1097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27228" h="1097401">
                  <a:moveTo>
                    <a:pt x="342404" y="61440"/>
                  </a:moveTo>
                  <a:cubicBezTo>
                    <a:pt x="414404" y="17040"/>
                    <a:pt x="542804" y="-10560"/>
                    <a:pt x="616004" y="3840"/>
                  </a:cubicBezTo>
                  <a:cubicBezTo>
                    <a:pt x="689204" y="18240"/>
                    <a:pt x="719204" y="113040"/>
                    <a:pt x="781604" y="147840"/>
                  </a:cubicBezTo>
                  <a:cubicBezTo>
                    <a:pt x="844004" y="182640"/>
                    <a:pt x="943604" y="175440"/>
                    <a:pt x="990404" y="212640"/>
                  </a:cubicBezTo>
                  <a:cubicBezTo>
                    <a:pt x="1037204" y="249840"/>
                    <a:pt x="1039604" y="325440"/>
                    <a:pt x="1062404" y="371040"/>
                  </a:cubicBezTo>
                  <a:cubicBezTo>
                    <a:pt x="1085204" y="416640"/>
                    <a:pt x="1128404" y="425040"/>
                    <a:pt x="1127204" y="486240"/>
                  </a:cubicBezTo>
                  <a:cubicBezTo>
                    <a:pt x="1126004" y="547440"/>
                    <a:pt x="1100804" y="639840"/>
                    <a:pt x="1055204" y="738240"/>
                  </a:cubicBezTo>
                  <a:cubicBezTo>
                    <a:pt x="1009604" y="836640"/>
                    <a:pt x="941204" y="1022640"/>
                    <a:pt x="853604" y="1076640"/>
                  </a:cubicBezTo>
                  <a:cubicBezTo>
                    <a:pt x="766004" y="1130640"/>
                    <a:pt x="529604" y="1062240"/>
                    <a:pt x="529604" y="1062240"/>
                  </a:cubicBezTo>
                  <a:cubicBezTo>
                    <a:pt x="444404" y="1058640"/>
                    <a:pt x="403604" y="1093440"/>
                    <a:pt x="342404" y="1055040"/>
                  </a:cubicBezTo>
                  <a:cubicBezTo>
                    <a:pt x="281204" y="1016640"/>
                    <a:pt x="217604" y="891840"/>
                    <a:pt x="162404" y="831840"/>
                  </a:cubicBezTo>
                  <a:cubicBezTo>
                    <a:pt x="107204" y="771840"/>
                    <a:pt x="35204" y="753840"/>
                    <a:pt x="11204" y="695040"/>
                  </a:cubicBezTo>
                  <a:cubicBezTo>
                    <a:pt x="-12796" y="636240"/>
                    <a:pt x="7604" y="537840"/>
                    <a:pt x="18404" y="479040"/>
                  </a:cubicBezTo>
                  <a:cubicBezTo>
                    <a:pt x="29204" y="420240"/>
                    <a:pt x="48404" y="377040"/>
                    <a:pt x="76004" y="342240"/>
                  </a:cubicBezTo>
                  <a:cubicBezTo>
                    <a:pt x="103604" y="307440"/>
                    <a:pt x="140804" y="319440"/>
                    <a:pt x="184004" y="270240"/>
                  </a:cubicBezTo>
                  <a:cubicBezTo>
                    <a:pt x="227204" y="221040"/>
                    <a:pt x="270404" y="105840"/>
                    <a:pt x="342404" y="61440"/>
                  </a:cubicBezTo>
                  <a:close/>
                </a:path>
              </a:pathLst>
            </a:custGeom>
            <a:noFill/>
            <a:ln w="28575" cap="flat" cmpd="sng" algn="ctr">
              <a:solidFill>
                <a:schemeClr val="accent1">
                  <a:lumMod val="60000"/>
                  <a:lumOff val="40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9" name="Line 9">
              <a:extLst>
                <a:ext uri="{FF2B5EF4-FFF2-40B4-BE49-F238E27FC236}">
                  <a16:creationId xmlns:a16="http://schemas.microsoft.com/office/drawing/2014/main" id="{EA53C375-8626-AF94-79BB-396DDFA426FB}"/>
                </a:ext>
              </a:extLst>
            </p:cNvPr>
            <p:cNvSpPr>
              <a:spLocks noChangeShapeType="1"/>
            </p:cNvSpPr>
            <p:nvPr/>
          </p:nvSpPr>
          <p:spPr bwMode="auto">
            <a:xfrm>
              <a:off x="5976326" y="4712058"/>
              <a:ext cx="1100335" cy="0"/>
            </a:xfrm>
            <a:prstGeom prst="line">
              <a:avLst/>
            </a:prstGeom>
            <a:noFill/>
            <a:ln w="12700">
              <a:solidFill>
                <a:schemeClr val="tx1"/>
              </a:solidFill>
              <a:round/>
              <a:headEnd type="arrow" w="sm" len="lg"/>
              <a:tailEnd type="none" w="sm" len="lg"/>
            </a:ln>
            <a:extLst>
              <a:ext uri="{909E8E84-426E-40DD-AFC4-6F175D3DCCD1}">
                <a14:hiddenFill xmlns:a14="http://schemas.microsoft.com/office/drawing/2010/main">
                  <a:noFill/>
                </a14:hiddenFill>
              </a:ext>
            </a:extLst>
          </p:spPr>
          <p:txBody>
            <a:bodyPr/>
            <a:lstStyle/>
            <a:p>
              <a:endParaRPr lang="ja-JP" altLang="en-US"/>
            </a:p>
          </p:txBody>
        </p:sp>
        <p:sp>
          <p:nvSpPr>
            <p:cNvPr id="10" name="Text Box 11">
              <a:extLst>
                <a:ext uri="{FF2B5EF4-FFF2-40B4-BE49-F238E27FC236}">
                  <a16:creationId xmlns:a16="http://schemas.microsoft.com/office/drawing/2014/main" id="{BF2DF15B-3754-E365-4F53-E6857762ABAB}"/>
                </a:ext>
              </a:extLst>
            </p:cNvPr>
            <p:cNvSpPr txBox="1">
              <a:spLocks noChangeArrowheads="1"/>
            </p:cNvSpPr>
            <p:nvPr/>
          </p:nvSpPr>
          <p:spPr bwMode="auto">
            <a:xfrm>
              <a:off x="6066326" y="4373504"/>
              <a:ext cx="10855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ja-JP" altLang="en-US" sz="1600" dirty="0">
                  <a:latin typeface="Arial" charset="0"/>
                  <a:ea typeface="ＭＳ ゴシック" pitchFamily="49" charset="-128"/>
                </a:rPr>
                <a:t>真円度</a:t>
              </a:r>
              <a:r>
                <a:rPr lang="en-US" altLang="ja-JP" sz="1600" i="1" dirty="0">
                  <a:latin typeface="Arial" charset="0"/>
                  <a:ea typeface="ＭＳ ゴシック" pitchFamily="49" charset="-128"/>
                </a:rPr>
                <a:t>0.1</a:t>
              </a:r>
              <a:endParaRPr lang="en-US" altLang="ja-JP" sz="1600" i="1" dirty="0">
                <a:latin typeface="Arial" charset="0"/>
              </a:endParaRPr>
            </a:p>
          </p:txBody>
        </p:sp>
      </p:grpSp>
    </p:spTree>
    <p:extLst>
      <p:ext uri="{BB962C8B-B14F-4D97-AF65-F5344CB8AC3E}">
        <p14:creationId xmlns:p14="http://schemas.microsoft.com/office/powerpoint/2010/main" val="2870071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idx="1"/>
          </p:nvPr>
        </p:nvSpPr>
        <p:spPr/>
        <p:txBody>
          <a:bodyPr/>
          <a:lstStyle/>
          <a:p>
            <a:r>
              <a:rPr lang="ja-JP" altLang="en-US" dirty="0"/>
              <a:t>昔の</a:t>
            </a:r>
            <a:r>
              <a:rPr lang="en-US" altLang="ja-JP" dirty="0"/>
              <a:t>JIS</a:t>
            </a:r>
            <a:r>
              <a:rPr lang="ja-JP" altLang="en-US" dirty="0"/>
              <a:t>，</a:t>
            </a:r>
            <a:r>
              <a:rPr lang="en-US" altLang="ja-JP" dirty="0"/>
              <a:t>ISO</a:t>
            </a:r>
            <a:r>
              <a:rPr lang="ja-JP" altLang="en-US" dirty="0"/>
              <a:t>の考え方：幾何偏差をサイズ公差で規制する．</a:t>
            </a:r>
          </a:p>
          <a:p>
            <a:pPr lvl="1"/>
            <a:r>
              <a:rPr lang="el-GR" altLang="ja-JP" sz="2100" i="1" dirty="0">
                <a:latin typeface="Arial" charset="0"/>
                <a:ea typeface="ＭＳ ゴシック" pitchFamily="49" charset="-128"/>
              </a:rPr>
              <a:t>ϕ</a:t>
            </a:r>
            <a:r>
              <a:rPr lang="en-US" altLang="ja-JP" dirty="0"/>
              <a:t>100</a:t>
            </a:r>
            <a:r>
              <a:rPr lang="en-US" altLang="ja-JP" dirty="0">
                <a:latin typeface="Cambria Math" panose="02040503050406030204" pitchFamily="18" charset="0"/>
                <a:ea typeface="Cambria Math" panose="02040503050406030204" pitchFamily="18" charset="0"/>
              </a:rPr>
              <a:t>±</a:t>
            </a:r>
            <a:r>
              <a:rPr lang="en-US" altLang="ja-JP" dirty="0"/>
              <a:t>0.10</a:t>
            </a:r>
            <a:r>
              <a:rPr lang="ja-JP" altLang="en-US" dirty="0"/>
              <a:t>で直径を規制すると同時に，真円度を</a:t>
            </a:r>
            <a:r>
              <a:rPr lang="en-US" altLang="ja-JP" dirty="0"/>
              <a:t>0.1 mm</a:t>
            </a:r>
            <a:r>
              <a:rPr lang="ja-JP" altLang="en-US" dirty="0"/>
              <a:t>に規制している</a:t>
            </a:r>
            <a:endParaRPr lang="en-US" altLang="ja-JP" dirty="0"/>
          </a:p>
          <a:p>
            <a:pPr lvl="1"/>
            <a:r>
              <a:rPr lang="ja-JP" altLang="en-US" dirty="0"/>
              <a:t>下図で，薄緑の領域に形状が入ることが要求される</a:t>
            </a:r>
            <a:endParaRPr lang="en-US" altLang="ja-JP" dirty="0"/>
          </a:p>
          <a:p>
            <a:pPr lvl="1"/>
            <a:r>
              <a:rPr lang="ja-JP" altLang="en-US" dirty="0"/>
              <a:t>多くの部品は，このような条件で問題がない→はめあいを保証できる</a:t>
            </a:r>
            <a:endParaRPr lang="en-US" altLang="ja-JP" dirty="0"/>
          </a:p>
          <a:p>
            <a:r>
              <a:rPr lang="ja-JP" altLang="en-US" dirty="0"/>
              <a:t>現在の</a:t>
            </a:r>
            <a:r>
              <a:rPr lang="en-US" altLang="ja-JP" dirty="0"/>
              <a:t>JIS</a:t>
            </a:r>
            <a:r>
              <a:rPr lang="ja-JP" altLang="en-US" dirty="0"/>
              <a:t>，</a:t>
            </a:r>
            <a:r>
              <a:rPr lang="en-US" altLang="ja-JP" dirty="0"/>
              <a:t>ISO</a:t>
            </a:r>
            <a:r>
              <a:rPr lang="ja-JP" altLang="en-US" dirty="0"/>
              <a:t>：サイズ公差と幾何公差は独立→独立の原則</a:t>
            </a:r>
            <a:endParaRPr lang="en-US" altLang="ja-JP" dirty="0"/>
          </a:p>
          <a:p>
            <a:pPr lvl="1"/>
            <a:r>
              <a:rPr lang="ja-JP" altLang="en-US" dirty="0"/>
              <a:t>この後で説明する</a:t>
            </a:r>
            <a:endParaRPr lang="en-US" altLang="ja-JP" dirty="0"/>
          </a:p>
          <a:p>
            <a:pPr lvl="1"/>
            <a:endParaRPr lang="en-US" altLang="ja-JP" dirty="0"/>
          </a:p>
        </p:txBody>
      </p:sp>
      <p:sp>
        <p:nvSpPr>
          <p:cNvPr id="147458" name="Rectangle 2"/>
          <p:cNvSpPr>
            <a:spLocks noGrp="1" noChangeArrowheads="1"/>
          </p:cNvSpPr>
          <p:nvPr>
            <p:ph type="title"/>
          </p:nvPr>
        </p:nvSpPr>
        <p:spPr/>
        <p:txBody>
          <a:bodyPr/>
          <a:lstStyle/>
          <a:p>
            <a:r>
              <a:rPr lang="ja-JP" altLang="en-US" dirty="0"/>
              <a:t>幾何公差とサイズ公差の関係（</a:t>
            </a:r>
            <a:r>
              <a:rPr lang="en-US" altLang="ja-JP" dirty="0"/>
              <a:t>1</a:t>
            </a:r>
            <a:r>
              <a:rPr lang="ja-JP" altLang="en-US" dirty="0"/>
              <a:t>）</a:t>
            </a:r>
          </a:p>
        </p:txBody>
      </p:sp>
      <p:sp>
        <p:nvSpPr>
          <p:cNvPr id="12292" name="Rectangle 6"/>
          <p:cNvSpPr>
            <a:spLocks noGrp="1" noChangeArrowheads="1"/>
          </p:cNvSpPr>
          <p:nvPr>
            <p:ph type="dt" sz="half" idx="10"/>
          </p:nvPr>
        </p:nvSpPr>
        <p:spPr/>
        <p:txBody>
          <a:bodyPr/>
          <a:lstStyle/>
          <a:p>
            <a:r>
              <a:rPr lang="en-US" altLang="ja-JP"/>
              <a:t>2022-7-21</a:t>
            </a:r>
          </a:p>
        </p:txBody>
      </p:sp>
      <p:sp>
        <p:nvSpPr>
          <p:cNvPr id="12293" name="Rectangle 7"/>
          <p:cNvSpPr>
            <a:spLocks noGrp="1" noChangeArrowheads="1"/>
          </p:cNvSpPr>
          <p:nvPr>
            <p:ph type="ftr" sz="quarter" idx="11"/>
          </p:nvPr>
        </p:nvSpPr>
        <p:spPr/>
        <p:txBody>
          <a:bodyPr/>
          <a:lstStyle/>
          <a:p>
            <a:r>
              <a:rPr lang="zh-TW" altLang="en-US"/>
              <a:t>精密測定</a:t>
            </a:r>
            <a:r>
              <a:rPr lang="en-US" altLang="zh-TW"/>
              <a:t>03b</a:t>
            </a:r>
            <a:r>
              <a:rPr lang="zh-TW" altLang="en-US"/>
              <a:t>：幾何公差</a:t>
            </a:r>
            <a:endParaRPr lang="en-US" altLang="ja-JP"/>
          </a:p>
        </p:txBody>
      </p:sp>
      <p:sp>
        <p:nvSpPr>
          <p:cNvPr id="25" name="Rectangle 8"/>
          <p:cNvSpPr>
            <a:spLocks noGrp="1" noChangeArrowheads="1"/>
          </p:cNvSpPr>
          <p:nvPr>
            <p:ph type="sldNum" sz="quarter" idx="12"/>
          </p:nvPr>
        </p:nvSpPr>
        <p:spPr/>
        <p:txBody>
          <a:bodyPr/>
          <a:lstStyle/>
          <a:p>
            <a:fld id="{0058B22E-56F1-42A8-8BD8-51EDFFCA650C}" type="slidenum">
              <a:rPr lang="en-US" altLang="ja-JP" smtClean="0"/>
              <a:pPr/>
              <a:t>5</a:t>
            </a:fld>
            <a:endParaRPr lang="en-US" altLang="ja-JP"/>
          </a:p>
        </p:txBody>
      </p:sp>
      <p:sp>
        <p:nvSpPr>
          <p:cNvPr id="12299" name="テキスト ボックス 12298">
            <a:extLst>
              <a:ext uri="{FF2B5EF4-FFF2-40B4-BE49-F238E27FC236}">
                <a16:creationId xmlns:a16="http://schemas.microsoft.com/office/drawing/2014/main" id="{953F751A-26C9-5FE0-F72D-BC52FDAAD732}"/>
              </a:ext>
            </a:extLst>
          </p:cNvPr>
          <p:cNvSpPr txBox="1"/>
          <p:nvPr/>
        </p:nvSpPr>
        <p:spPr>
          <a:xfrm>
            <a:off x="7674244" y="6101700"/>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3" name="テキスト ボックス 2">
            <a:extLst>
              <a:ext uri="{FF2B5EF4-FFF2-40B4-BE49-F238E27FC236}">
                <a16:creationId xmlns:a16="http://schemas.microsoft.com/office/drawing/2014/main" id="{28B2F539-836B-8B91-6838-0CAB086844F2}"/>
              </a:ext>
            </a:extLst>
          </p:cNvPr>
          <p:cNvSpPr txBox="1"/>
          <p:nvPr/>
        </p:nvSpPr>
        <p:spPr>
          <a:xfrm>
            <a:off x="2471401" y="5823450"/>
            <a:ext cx="4458519" cy="349702"/>
          </a:xfrm>
          <a:prstGeom prst="rect">
            <a:avLst/>
          </a:prstGeom>
          <a:noFill/>
        </p:spPr>
        <p:txBody>
          <a:bodyPr wrap="none" lIns="36000" tIns="36000" rIns="36000" bIns="36000" rtlCol="0">
            <a:spAutoFit/>
          </a:bodyPr>
          <a:lstStyle/>
          <a:p>
            <a:r>
              <a:rPr kumimoji="1" lang="ja-JP" altLang="en-US" dirty="0">
                <a:latin typeface="+mj-lt"/>
                <a:ea typeface="+mj-ea"/>
              </a:rPr>
              <a:t>昔の考え方の図面例　　　　　　　　解釈</a:t>
            </a:r>
          </a:p>
        </p:txBody>
      </p:sp>
      <p:grpSp>
        <p:nvGrpSpPr>
          <p:cNvPr id="4" name="グループ化 3">
            <a:extLst>
              <a:ext uri="{FF2B5EF4-FFF2-40B4-BE49-F238E27FC236}">
                <a16:creationId xmlns:a16="http://schemas.microsoft.com/office/drawing/2014/main" id="{E19CBAA9-348C-3527-647A-798B5E7C411A}"/>
              </a:ext>
            </a:extLst>
          </p:cNvPr>
          <p:cNvGrpSpPr/>
          <p:nvPr/>
        </p:nvGrpSpPr>
        <p:grpSpPr>
          <a:xfrm>
            <a:off x="2624364" y="3493517"/>
            <a:ext cx="1620000" cy="2070000"/>
            <a:chOff x="1297010" y="2863180"/>
            <a:chExt cx="1620000" cy="2070000"/>
          </a:xfrm>
        </p:grpSpPr>
        <p:sp>
          <p:nvSpPr>
            <p:cNvPr id="5" name="円/楕円 39">
              <a:extLst>
                <a:ext uri="{FF2B5EF4-FFF2-40B4-BE49-F238E27FC236}">
                  <a16:creationId xmlns:a16="http://schemas.microsoft.com/office/drawing/2014/main" id="{5AFB3508-3FFA-4AAE-385E-71F39B67CCE6}"/>
                </a:ext>
              </a:extLst>
            </p:cNvPr>
            <p:cNvSpPr>
              <a:spLocks noChangeAspect="1"/>
            </p:cNvSpPr>
            <p:nvPr/>
          </p:nvSpPr>
          <p:spPr bwMode="auto">
            <a:xfrm>
              <a:off x="1387010" y="2953180"/>
              <a:ext cx="1440000" cy="1440000"/>
            </a:xfrm>
            <a:prstGeom prst="ellipse">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 name="Line 5">
              <a:extLst>
                <a:ext uri="{FF2B5EF4-FFF2-40B4-BE49-F238E27FC236}">
                  <a16:creationId xmlns:a16="http://schemas.microsoft.com/office/drawing/2014/main" id="{1CEF1E83-D3DF-E79B-C11E-12DDE41E78EB}"/>
                </a:ext>
              </a:extLst>
            </p:cNvPr>
            <p:cNvSpPr>
              <a:spLocks noChangeShapeType="1"/>
            </p:cNvSpPr>
            <p:nvPr/>
          </p:nvSpPr>
          <p:spPr bwMode="auto">
            <a:xfrm>
              <a:off x="1297010" y="3673180"/>
              <a:ext cx="1620000" cy="0"/>
            </a:xfrm>
            <a:prstGeom prst="line">
              <a:avLst/>
            </a:prstGeom>
            <a:noFill/>
            <a:ln w="1270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 name="Line 6">
              <a:extLst>
                <a:ext uri="{FF2B5EF4-FFF2-40B4-BE49-F238E27FC236}">
                  <a16:creationId xmlns:a16="http://schemas.microsoft.com/office/drawing/2014/main" id="{708633E2-5F7B-1D6B-CBE7-CC54F60A07D2}"/>
                </a:ext>
              </a:extLst>
            </p:cNvPr>
            <p:cNvSpPr>
              <a:spLocks noChangeShapeType="1"/>
            </p:cNvSpPr>
            <p:nvPr/>
          </p:nvSpPr>
          <p:spPr bwMode="auto">
            <a:xfrm rot="16200000" flipV="1">
              <a:off x="1297010" y="3673180"/>
              <a:ext cx="1620000" cy="0"/>
            </a:xfrm>
            <a:prstGeom prst="line">
              <a:avLst/>
            </a:prstGeom>
            <a:noFill/>
            <a:ln w="1270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Line 8">
              <a:extLst>
                <a:ext uri="{FF2B5EF4-FFF2-40B4-BE49-F238E27FC236}">
                  <a16:creationId xmlns:a16="http://schemas.microsoft.com/office/drawing/2014/main" id="{AF0C43C8-EEFD-D7CF-DC9B-11E0F6CA3726}"/>
                </a:ext>
              </a:extLst>
            </p:cNvPr>
            <p:cNvSpPr>
              <a:spLocks noChangeShapeType="1"/>
            </p:cNvSpPr>
            <p:nvPr/>
          </p:nvSpPr>
          <p:spPr bwMode="auto">
            <a:xfrm>
              <a:off x="1387010" y="3673180"/>
              <a:ext cx="0" cy="1260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 name="Line 9">
              <a:extLst>
                <a:ext uri="{FF2B5EF4-FFF2-40B4-BE49-F238E27FC236}">
                  <a16:creationId xmlns:a16="http://schemas.microsoft.com/office/drawing/2014/main" id="{39AB3241-38F6-99BA-B2F9-997383C41041}"/>
                </a:ext>
              </a:extLst>
            </p:cNvPr>
            <p:cNvSpPr>
              <a:spLocks noChangeShapeType="1"/>
            </p:cNvSpPr>
            <p:nvPr/>
          </p:nvSpPr>
          <p:spPr bwMode="auto">
            <a:xfrm>
              <a:off x="2827010" y="3673180"/>
              <a:ext cx="0" cy="1260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Text Box 11">
              <a:extLst>
                <a:ext uri="{FF2B5EF4-FFF2-40B4-BE49-F238E27FC236}">
                  <a16:creationId xmlns:a16="http://schemas.microsoft.com/office/drawing/2014/main" id="{2DD7441C-B9E5-E5A6-C2EF-525673CC06D2}"/>
                </a:ext>
              </a:extLst>
            </p:cNvPr>
            <p:cNvSpPr txBox="1">
              <a:spLocks noChangeArrowheads="1"/>
            </p:cNvSpPr>
            <p:nvPr/>
          </p:nvSpPr>
          <p:spPr bwMode="auto">
            <a:xfrm>
              <a:off x="1511289" y="4501970"/>
              <a:ext cx="119455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1600" i="1" dirty="0">
                  <a:latin typeface="Arial" charset="0"/>
                  <a:ea typeface="ＭＳ ゴシック" pitchFamily="49" charset="-128"/>
                </a:rPr>
                <a:t>ϕ</a:t>
              </a:r>
              <a:r>
                <a:rPr lang="en-US" altLang="ja-JP" sz="1600" i="1" dirty="0">
                  <a:latin typeface="Arial" charset="0"/>
                </a:rPr>
                <a:t>100 </a:t>
              </a:r>
              <a:r>
                <a:rPr lang="en-US" altLang="ja-JP" sz="1600" dirty="0">
                  <a:latin typeface="Cambria Math" panose="02040503050406030204" pitchFamily="18" charset="0"/>
                  <a:ea typeface="Cambria Math" panose="02040503050406030204" pitchFamily="18" charset="0"/>
                  <a:sym typeface="Symbol" panose="05050102010706020507" pitchFamily="18" charset="2"/>
                </a:rPr>
                <a:t>±</a:t>
              </a:r>
              <a:r>
                <a:rPr lang="en-US" altLang="ja-JP" sz="1600" i="1" dirty="0">
                  <a:latin typeface="Arial" charset="0"/>
                </a:rPr>
                <a:t> 0.1</a:t>
              </a:r>
            </a:p>
          </p:txBody>
        </p:sp>
        <p:sp>
          <p:nvSpPr>
            <p:cNvPr id="11" name="Line 9">
              <a:extLst>
                <a:ext uri="{FF2B5EF4-FFF2-40B4-BE49-F238E27FC236}">
                  <a16:creationId xmlns:a16="http://schemas.microsoft.com/office/drawing/2014/main" id="{A976615F-2741-8ECD-CB73-D54920234022}"/>
                </a:ext>
              </a:extLst>
            </p:cNvPr>
            <p:cNvSpPr>
              <a:spLocks noChangeShapeType="1"/>
            </p:cNvSpPr>
            <p:nvPr/>
          </p:nvSpPr>
          <p:spPr bwMode="auto">
            <a:xfrm>
              <a:off x="1387010" y="4773747"/>
              <a:ext cx="1440000" cy="0"/>
            </a:xfrm>
            <a:prstGeom prst="line">
              <a:avLst/>
            </a:prstGeom>
            <a:noFill/>
            <a:ln w="1270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grpSp>
      <p:grpSp>
        <p:nvGrpSpPr>
          <p:cNvPr id="2" name="グループ化 1">
            <a:extLst>
              <a:ext uri="{FF2B5EF4-FFF2-40B4-BE49-F238E27FC236}">
                <a16:creationId xmlns:a16="http://schemas.microsoft.com/office/drawing/2014/main" id="{65DA6FF0-ECDF-EE9D-84D8-6B3C136F34D9}"/>
              </a:ext>
            </a:extLst>
          </p:cNvPr>
          <p:cNvGrpSpPr/>
          <p:nvPr/>
        </p:nvGrpSpPr>
        <p:grpSpPr>
          <a:xfrm>
            <a:off x="5811611" y="3493517"/>
            <a:ext cx="2705554" cy="2241020"/>
            <a:chOff x="4446326" y="2854424"/>
            <a:chExt cx="2705554" cy="2241020"/>
          </a:xfrm>
        </p:grpSpPr>
        <p:sp>
          <p:nvSpPr>
            <p:cNvPr id="27" name="円/楕円 46">
              <a:extLst>
                <a:ext uri="{FF2B5EF4-FFF2-40B4-BE49-F238E27FC236}">
                  <a16:creationId xmlns:a16="http://schemas.microsoft.com/office/drawing/2014/main" id="{8343BBF7-1224-08F3-FEAD-B3C04A1DF41C}"/>
                </a:ext>
              </a:extLst>
            </p:cNvPr>
            <p:cNvSpPr>
              <a:spLocks noChangeAspect="1"/>
            </p:cNvSpPr>
            <p:nvPr/>
          </p:nvSpPr>
          <p:spPr bwMode="auto">
            <a:xfrm>
              <a:off x="4536326" y="2944423"/>
              <a:ext cx="1440000" cy="1440000"/>
            </a:xfrm>
            <a:prstGeom prst="ellipse">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8" name="円/楕円 47">
              <a:extLst>
                <a:ext uri="{FF2B5EF4-FFF2-40B4-BE49-F238E27FC236}">
                  <a16:creationId xmlns:a16="http://schemas.microsoft.com/office/drawing/2014/main" id="{DF455BC6-9B33-7C9A-0B6F-0CDCE60D7C88}"/>
                </a:ext>
              </a:extLst>
            </p:cNvPr>
            <p:cNvSpPr>
              <a:spLocks noChangeAspect="1"/>
            </p:cNvSpPr>
            <p:nvPr/>
          </p:nvSpPr>
          <p:spPr bwMode="auto">
            <a:xfrm>
              <a:off x="4716326" y="3124423"/>
              <a:ext cx="1080000" cy="10800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9" name="Line 5">
              <a:extLst>
                <a:ext uri="{FF2B5EF4-FFF2-40B4-BE49-F238E27FC236}">
                  <a16:creationId xmlns:a16="http://schemas.microsoft.com/office/drawing/2014/main" id="{439525EF-F344-A9D7-BC30-01A6200DB909}"/>
                </a:ext>
              </a:extLst>
            </p:cNvPr>
            <p:cNvSpPr>
              <a:spLocks noChangeShapeType="1"/>
            </p:cNvSpPr>
            <p:nvPr/>
          </p:nvSpPr>
          <p:spPr bwMode="auto">
            <a:xfrm>
              <a:off x="4446326" y="3664423"/>
              <a:ext cx="1620000" cy="0"/>
            </a:xfrm>
            <a:prstGeom prst="line">
              <a:avLst/>
            </a:prstGeom>
            <a:noFill/>
            <a:ln w="1270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 name="Line 6">
              <a:extLst>
                <a:ext uri="{FF2B5EF4-FFF2-40B4-BE49-F238E27FC236}">
                  <a16:creationId xmlns:a16="http://schemas.microsoft.com/office/drawing/2014/main" id="{F8DDFED9-D406-20FF-2209-103129F8018E}"/>
                </a:ext>
              </a:extLst>
            </p:cNvPr>
            <p:cNvSpPr>
              <a:spLocks noChangeShapeType="1"/>
            </p:cNvSpPr>
            <p:nvPr/>
          </p:nvSpPr>
          <p:spPr bwMode="auto">
            <a:xfrm rot="16200000" flipV="1">
              <a:off x="4446326" y="3664424"/>
              <a:ext cx="1620000" cy="0"/>
            </a:xfrm>
            <a:prstGeom prst="line">
              <a:avLst/>
            </a:prstGeom>
            <a:noFill/>
            <a:ln w="1270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1" name="Line 8">
              <a:extLst>
                <a:ext uri="{FF2B5EF4-FFF2-40B4-BE49-F238E27FC236}">
                  <a16:creationId xmlns:a16="http://schemas.microsoft.com/office/drawing/2014/main" id="{92A6A23E-517C-13C9-464D-7E2D8EA5F30E}"/>
                </a:ext>
              </a:extLst>
            </p:cNvPr>
            <p:cNvSpPr>
              <a:spLocks noChangeShapeType="1"/>
            </p:cNvSpPr>
            <p:nvPr/>
          </p:nvSpPr>
          <p:spPr bwMode="auto">
            <a:xfrm>
              <a:off x="4536326" y="3664423"/>
              <a:ext cx="0" cy="143102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 name="Line 9">
              <a:extLst>
                <a:ext uri="{FF2B5EF4-FFF2-40B4-BE49-F238E27FC236}">
                  <a16:creationId xmlns:a16="http://schemas.microsoft.com/office/drawing/2014/main" id="{D26112A0-BA46-4C90-9950-490FE8F617FC}"/>
                </a:ext>
              </a:extLst>
            </p:cNvPr>
            <p:cNvSpPr>
              <a:spLocks noChangeShapeType="1"/>
            </p:cNvSpPr>
            <p:nvPr/>
          </p:nvSpPr>
          <p:spPr bwMode="auto">
            <a:xfrm>
              <a:off x="5976326" y="3664423"/>
              <a:ext cx="0" cy="143102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3" name="Text Box 11">
              <a:extLst>
                <a:ext uri="{FF2B5EF4-FFF2-40B4-BE49-F238E27FC236}">
                  <a16:creationId xmlns:a16="http://schemas.microsoft.com/office/drawing/2014/main" id="{0F1A3934-1339-38D0-AFE3-2B7EC94B0870}"/>
                </a:ext>
              </a:extLst>
            </p:cNvPr>
            <p:cNvSpPr txBox="1">
              <a:spLocks noChangeArrowheads="1"/>
            </p:cNvSpPr>
            <p:nvPr/>
          </p:nvSpPr>
          <p:spPr bwMode="auto">
            <a:xfrm>
              <a:off x="4850606" y="4738733"/>
              <a:ext cx="81144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1600" i="1" dirty="0">
                  <a:latin typeface="Arial" charset="0"/>
                  <a:ea typeface="ＭＳ ゴシック" pitchFamily="49" charset="-128"/>
                </a:rPr>
                <a:t>ϕ</a:t>
              </a:r>
              <a:r>
                <a:rPr lang="en-US" altLang="ja-JP" sz="1600" i="1" dirty="0">
                  <a:latin typeface="Arial" charset="0"/>
                </a:rPr>
                <a:t>100.1</a:t>
              </a:r>
            </a:p>
          </p:txBody>
        </p:sp>
        <p:sp>
          <p:nvSpPr>
            <p:cNvPr id="34" name="Line 9">
              <a:extLst>
                <a:ext uri="{FF2B5EF4-FFF2-40B4-BE49-F238E27FC236}">
                  <a16:creationId xmlns:a16="http://schemas.microsoft.com/office/drawing/2014/main" id="{D6CEA580-162E-79EE-C88C-55696C386C02}"/>
                </a:ext>
              </a:extLst>
            </p:cNvPr>
            <p:cNvSpPr>
              <a:spLocks noChangeShapeType="1"/>
            </p:cNvSpPr>
            <p:nvPr/>
          </p:nvSpPr>
          <p:spPr bwMode="auto">
            <a:xfrm>
              <a:off x="4716326" y="4712058"/>
              <a:ext cx="1080000" cy="0"/>
            </a:xfrm>
            <a:prstGeom prst="line">
              <a:avLst/>
            </a:prstGeom>
            <a:noFill/>
            <a:ln w="1270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35" name="Text Box 11">
              <a:extLst>
                <a:ext uri="{FF2B5EF4-FFF2-40B4-BE49-F238E27FC236}">
                  <a16:creationId xmlns:a16="http://schemas.microsoft.com/office/drawing/2014/main" id="{E8C80892-81BA-B221-FE30-3DEEA47BE71B}"/>
                </a:ext>
              </a:extLst>
            </p:cNvPr>
            <p:cNvSpPr txBox="1">
              <a:spLocks noChangeArrowheads="1"/>
            </p:cNvSpPr>
            <p:nvPr/>
          </p:nvSpPr>
          <p:spPr bwMode="auto">
            <a:xfrm>
              <a:off x="4943937" y="4408449"/>
              <a:ext cx="69762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1600" i="1" dirty="0">
                  <a:latin typeface="Arial" charset="0"/>
                  <a:ea typeface="ＭＳ ゴシック" pitchFamily="49" charset="-128"/>
                </a:rPr>
                <a:t>ϕ</a:t>
              </a:r>
              <a:r>
                <a:rPr lang="en-US" altLang="ja-JP" sz="1600" i="1" dirty="0">
                  <a:latin typeface="Arial" charset="0"/>
                  <a:ea typeface="ＭＳ ゴシック" pitchFamily="49" charset="-128"/>
                </a:rPr>
                <a:t>99.9</a:t>
              </a:r>
              <a:endParaRPr lang="en-US" altLang="ja-JP" sz="1600" i="1" dirty="0">
                <a:latin typeface="Arial" charset="0"/>
              </a:endParaRPr>
            </a:p>
          </p:txBody>
        </p:sp>
        <p:sp>
          <p:nvSpPr>
            <p:cNvPr id="36" name="Line 8">
              <a:extLst>
                <a:ext uri="{FF2B5EF4-FFF2-40B4-BE49-F238E27FC236}">
                  <a16:creationId xmlns:a16="http://schemas.microsoft.com/office/drawing/2014/main" id="{F3D10242-F82A-60D3-909C-D59CD599C0BA}"/>
                </a:ext>
              </a:extLst>
            </p:cNvPr>
            <p:cNvSpPr>
              <a:spLocks noChangeShapeType="1"/>
            </p:cNvSpPr>
            <p:nvPr/>
          </p:nvSpPr>
          <p:spPr bwMode="auto">
            <a:xfrm>
              <a:off x="4716326" y="3664423"/>
              <a:ext cx="0" cy="112717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 name="Line 8">
              <a:extLst>
                <a:ext uri="{FF2B5EF4-FFF2-40B4-BE49-F238E27FC236}">
                  <a16:creationId xmlns:a16="http://schemas.microsoft.com/office/drawing/2014/main" id="{6CE04EC8-8BC2-11A9-D7C0-F42A10FBFDB4}"/>
                </a:ext>
              </a:extLst>
            </p:cNvPr>
            <p:cNvSpPr>
              <a:spLocks noChangeShapeType="1"/>
            </p:cNvSpPr>
            <p:nvPr/>
          </p:nvSpPr>
          <p:spPr bwMode="auto">
            <a:xfrm>
              <a:off x="5796326" y="3664423"/>
              <a:ext cx="0" cy="112717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8" name="Line 9">
              <a:extLst>
                <a:ext uri="{FF2B5EF4-FFF2-40B4-BE49-F238E27FC236}">
                  <a16:creationId xmlns:a16="http://schemas.microsoft.com/office/drawing/2014/main" id="{7AE3C2D2-83D3-FD3A-4037-2FA4AA472EF8}"/>
                </a:ext>
              </a:extLst>
            </p:cNvPr>
            <p:cNvSpPr>
              <a:spLocks noChangeShapeType="1"/>
            </p:cNvSpPr>
            <p:nvPr/>
          </p:nvSpPr>
          <p:spPr bwMode="auto">
            <a:xfrm>
              <a:off x="4536326" y="5045472"/>
              <a:ext cx="1440000" cy="0"/>
            </a:xfrm>
            <a:prstGeom prst="line">
              <a:avLst/>
            </a:prstGeom>
            <a:noFill/>
            <a:ln w="1270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39" name="フリーフォーム 58">
              <a:extLst>
                <a:ext uri="{FF2B5EF4-FFF2-40B4-BE49-F238E27FC236}">
                  <a16:creationId xmlns:a16="http://schemas.microsoft.com/office/drawing/2014/main" id="{167B4438-BBDF-F948-EBD5-A83F98AAFCF1}"/>
                </a:ext>
              </a:extLst>
            </p:cNvPr>
            <p:cNvSpPr>
              <a:spLocks noChangeAspect="1"/>
            </p:cNvSpPr>
            <p:nvPr/>
          </p:nvSpPr>
          <p:spPr bwMode="auto">
            <a:xfrm>
              <a:off x="4574723" y="3007566"/>
              <a:ext cx="1332000" cy="1296753"/>
            </a:xfrm>
            <a:custGeom>
              <a:avLst/>
              <a:gdLst>
                <a:gd name="connsiteX0" fmla="*/ 342404 w 1127228"/>
                <a:gd name="connsiteY0" fmla="*/ 61440 h 1097401"/>
                <a:gd name="connsiteX1" fmla="*/ 616004 w 1127228"/>
                <a:gd name="connsiteY1" fmla="*/ 3840 h 1097401"/>
                <a:gd name="connsiteX2" fmla="*/ 781604 w 1127228"/>
                <a:gd name="connsiteY2" fmla="*/ 147840 h 1097401"/>
                <a:gd name="connsiteX3" fmla="*/ 990404 w 1127228"/>
                <a:gd name="connsiteY3" fmla="*/ 212640 h 1097401"/>
                <a:gd name="connsiteX4" fmla="*/ 1062404 w 1127228"/>
                <a:gd name="connsiteY4" fmla="*/ 371040 h 1097401"/>
                <a:gd name="connsiteX5" fmla="*/ 1127204 w 1127228"/>
                <a:gd name="connsiteY5" fmla="*/ 486240 h 1097401"/>
                <a:gd name="connsiteX6" fmla="*/ 1055204 w 1127228"/>
                <a:gd name="connsiteY6" fmla="*/ 738240 h 1097401"/>
                <a:gd name="connsiteX7" fmla="*/ 853604 w 1127228"/>
                <a:gd name="connsiteY7" fmla="*/ 1076640 h 1097401"/>
                <a:gd name="connsiteX8" fmla="*/ 529604 w 1127228"/>
                <a:gd name="connsiteY8" fmla="*/ 1062240 h 1097401"/>
                <a:gd name="connsiteX9" fmla="*/ 342404 w 1127228"/>
                <a:gd name="connsiteY9" fmla="*/ 1055040 h 1097401"/>
                <a:gd name="connsiteX10" fmla="*/ 162404 w 1127228"/>
                <a:gd name="connsiteY10" fmla="*/ 831840 h 1097401"/>
                <a:gd name="connsiteX11" fmla="*/ 11204 w 1127228"/>
                <a:gd name="connsiteY11" fmla="*/ 695040 h 1097401"/>
                <a:gd name="connsiteX12" fmla="*/ 18404 w 1127228"/>
                <a:gd name="connsiteY12" fmla="*/ 479040 h 1097401"/>
                <a:gd name="connsiteX13" fmla="*/ 76004 w 1127228"/>
                <a:gd name="connsiteY13" fmla="*/ 342240 h 1097401"/>
                <a:gd name="connsiteX14" fmla="*/ 184004 w 1127228"/>
                <a:gd name="connsiteY14" fmla="*/ 270240 h 1097401"/>
                <a:gd name="connsiteX15" fmla="*/ 342404 w 1127228"/>
                <a:gd name="connsiteY15" fmla="*/ 61440 h 1097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27228" h="1097401">
                  <a:moveTo>
                    <a:pt x="342404" y="61440"/>
                  </a:moveTo>
                  <a:cubicBezTo>
                    <a:pt x="414404" y="17040"/>
                    <a:pt x="542804" y="-10560"/>
                    <a:pt x="616004" y="3840"/>
                  </a:cubicBezTo>
                  <a:cubicBezTo>
                    <a:pt x="689204" y="18240"/>
                    <a:pt x="719204" y="113040"/>
                    <a:pt x="781604" y="147840"/>
                  </a:cubicBezTo>
                  <a:cubicBezTo>
                    <a:pt x="844004" y="182640"/>
                    <a:pt x="943604" y="175440"/>
                    <a:pt x="990404" y="212640"/>
                  </a:cubicBezTo>
                  <a:cubicBezTo>
                    <a:pt x="1037204" y="249840"/>
                    <a:pt x="1039604" y="325440"/>
                    <a:pt x="1062404" y="371040"/>
                  </a:cubicBezTo>
                  <a:cubicBezTo>
                    <a:pt x="1085204" y="416640"/>
                    <a:pt x="1128404" y="425040"/>
                    <a:pt x="1127204" y="486240"/>
                  </a:cubicBezTo>
                  <a:cubicBezTo>
                    <a:pt x="1126004" y="547440"/>
                    <a:pt x="1100804" y="639840"/>
                    <a:pt x="1055204" y="738240"/>
                  </a:cubicBezTo>
                  <a:cubicBezTo>
                    <a:pt x="1009604" y="836640"/>
                    <a:pt x="941204" y="1022640"/>
                    <a:pt x="853604" y="1076640"/>
                  </a:cubicBezTo>
                  <a:cubicBezTo>
                    <a:pt x="766004" y="1130640"/>
                    <a:pt x="529604" y="1062240"/>
                    <a:pt x="529604" y="1062240"/>
                  </a:cubicBezTo>
                  <a:cubicBezTo>
                    <a:pt x="444404" y="1058640"/>
                    <a:pt x="403604" y="1093440"/>
                    <a:pt x="342404" y="1055040"/>
                  </a:cubicBezTo>
                  <a:cubicBezTo>
                    <a:pt x="281204" y="1016640"/>
                    <a:pt x="217604" y="891840"/>
                    <a:pt x="162404" y="831840"/>
                  </a:cubicBezTo>
                  <a:cubicBezTo>
                    <a:pt x="107204" y="771840"/>
                    <a:pt x="35204" y="753840"/>
                    <a:pt x="11204" y="695040"/>
                  </a:cubicBezTo>
                  <a:cubicBezTo>
                    <a:pt x="-12796" y="636240"/>
                    <a:pt x="7604" y="537840"/>
                    <a:pt x="18404" y="479040"/>
                  </a:cubicBezTo>
                  <a:cubicBezTo>
                    <a:pt x="29204" y="420240"/>
                    <a:pt x="48404" y="377040"/>
                    <a:pt x="76004" y="342240"/>
                  </a:cubicBezTo>
                  <a:cubicBezTo>
                    <a:pt x="103604" y="307440"/>
                    <a:pt x="140804" y="319440"/>
                    <a:pt x="184004" y="270240"/>
                  </a:cubicBezTo>
                  <a:cubicBezTo>
                    <a:pt x="227204" y="221040"/>
                    <a:pt x="270404" y="105840"/>
                    <a:pt x="342404" y="61440"/>
                  </a:cubicBezTo>
                  <a:close/>
                </a:path>
              </a:pathLst>
            </a:custGeom>
            <a:noFill/>
            <a:ln w="28575" cap="flat" cmpd="sng" algn="ctr">
              <a:solidFill>
                <a:schemeClr val="accent1">
                  <a:lumMod val="60000"/>
                  <a:lumOff val="40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0" name="Line 9">
              <a:extLst>
                <a:ext uri="{FF2B5EF4-FFF2-40B4-BE49-F238E27FC236}">
                  <a16:creationId xmlns:a16="http://schemas.microsoft.com/office/drawing/2014/main" id="{DBB5763C-3765-620B-CDB0-FA6DA38B712D}"/>
                </a:ext>
              </a:extLst>
            </p:cNvPr>
            <p:cNvSpPr>
              <a:spLocks noChangeShapeType="1"/>
            </p:cNvSpPr>
            <p:nvPr/>
          </p:nvSpPr>
          <p:spPr bwMode="auto">
            <a:xfrm>
              <a:off x="5976326" y="4712058"/>
              <a:ext cx="1100335" cy="0"/>
            </a:xfrm>
            <a:prstGeom prst="line">
              <a:avLst/>
            </a:prstGeom>
            <a:noFill/>
            <a:ln w="12700">
              <a:solidFill>
                <a:schemeClr val="tx1"/>
              </a:solidFill>
              <a:round/>
              <a:headEnd type="arrow" w="sm" len="lg"/>
              <a:tailEnd type="none" w="sm" len="lg"/>
            </a:ln>
            <a:extLst>
              <a:ext uri="{909E8E84-426E-40DD-AFC4-6F175D3DCCD1}">
                <a14:hiddenFill xmlns:a14="http://schemas.microsoft.com/office/drawing/2010/main">
                  <a:noFill/>
                </a14:hiddenFill>
              </a:ext>
            </a:extLst>
          </p:spPr>
          <p:txBody>
            <a:bodyPr/>
            <a:lstStyle/>
            <a:p>
              <a:endParaRPr lang="ja-JP" altLang="en-US"/>
            </a:p>
          </p:txBody>
        </p:sp>
        <p:sp>
          <p:nvSpPr>
            <p:cNvPr id="41" name="Text Box 11">
              <a:extLst>
                <a:ext uri="{FF2B5EF4-FFF2-40B4-BE49-F238E27FC236}">
                  <a16:creationId xmlns:a16="http://schemas.microsoft.com/office/drawing/2014/main" id="{7C504124-92B0-EB0E-47AC-6399F9412779}"/>
                </a:ext>
              </a:extLst>
            </p:cNvPr>
            <p:cNvSpPr txBox="1">
              <a:spLocks noChangeArrowheads="1"/>
            </p:cNvSpPr>
            <p:nvPr/>
          </p:nvSpPr>
          <p:spPr bwMode="auto">
            <a:xfrm>
              <a:off x="6066326" y="4373504"/>
              <a:ext cx="10855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ja-JP" altLang="en-US" sz="1600" dirty="0">
                  <a:latin typeface="Arial" charset="0"/>
                  <a:ea typeface="ＭＳ ゴシック" pitchFamily="49" charset="-128"/>
                </a:rPr>
                <a:t>真円度</a:t>
              </a:r>
              <a:r>
                <a:rPr lang="en-US" altLang="ja-JP" sz="1600" i="1" dirty="0">
                  <a:latin typeface="Arial" charset="0"/>
                  <a:ea typeface="ＭＳ ゴシック" pitchFamily="49" charset="-128"/>
                </a:rPr>
                <a:t>0.1</a:t>
              </a:r>
              <a:endParaRPr lang="en-US" altLang="ja-JP" sz="1600" i="1" dirty="0">
                <a:latin typeface="Arial" charset="0"/>
              </a:endParaRPr>
            </a:p>
          </p:txBody>
        </p:sp>
      </p:gr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D2828096-39F0-E6DE-9502-660771C0A6C3}"/>
              </a:ext>
            </a:extLst>
          </p:cNvPr>
          <p:cNvGrpSpPr/>
          <p:nvPr/>
        </p:nvGrpSpPr>
        <p:grpSpPr>
          <a:xfrm>
            <a:off x="4762363" y="3587972"/>
            <a:ext cx="3382218" cy="1851031"/>
            <a:chOff x="4810070" y="2964712"/>
            <a:chExt cx="3382218" cy="1851031"/>
          </a:xfrm>
        </p:grpSpPr>
        <p:sp>
          <p:nvSpPr>
            <p:cNvPr id="7" name="Rectangle 12"/>
            <p:cNvSpPr>
              <a:spLocks noChangeArrowheads="1"/>
            </p:cNvSpPr>
            <p:nvPr/>
          </p:nvSpPr>
          <p:spPr bwMode="auto">
            <a:xfrm>
              <a:off x="4890051" y="4317558"/>
              <a:ext cx="3012523" cy="27034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8" name="Line 13"/>
            <p:cNvSpPr>
              <a:spLocks noChangeShapeType="1"/>
            </p:cNvSpPr>
            <p:nvPr/>
          </p:nvSpPr>
          <p:spPr bwMode="auto">
            <a:xfrm flipV="1">
              <a:off x="4810070" y="4452730"/>
              <a:ext cx="3176052"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 name="Line 14"/>
            <p:cNvSpPr>
              <a:spLocks noChangeShapeType="1"/>
            </p:cNvSpPr>
            <p:nvPr/>
          </p:nvSpPr>
          <p:spPr bwMode="auto">
            <a:xfrm flipV="1">
              <a:off x="7879245" y="4315622"/>
              <a:ext cx="31304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Line 15"/>
            <p:cNvSpPr>
              <a:spLocks noChangeShapeType="1"/>
            </p:cNvSpPr>
            <p:nvPr/>
          </p:nvSpPr>
          <p:spPr bwMode="auto">
            <a:xfrm flipV="1">
              <a:off x="7883222" y="4585738"/>
              <a:ext cx="3050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 name="Text Box 23"/>
            <p:cNvSpPr txBox="1">
              <a:spLocks noChangeArrowheads="1"/>
            </p:cNvSpPr>
            <p:nvPr/>
          </p:nvSpPr>
          <p:spPr bwMode="auto">
            <a:xfrm rot="16200000">
              <a:off x="7295959" y="3430865"/>
              <a:ext cx="1332416" cy="4001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2000" i="1" dirty="0">
                  <a:latin typeface="Arial" charset="0"/>
                  <a:ea typeface="ＭＳ ゴシック" pitchFamily="49" charset="-128"/>
                </a:rPr>
                <a:t>ϕ</a:t>
              </a:r>
              <a:r>
                <a:rPr lang="en-US" altLang="ja-JP" sz="2000" i="1" dirty="0">
                  <a:latin typeface="Arial" charset="0"/>
                </a:rPr>
                <a:t>10 </a:t>
              </a:r>
              <a:r>
                <a:rPr lang="en-US" altLang="ja-JP" sz="2000"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 </a:t>
              </a:r>
              <a:r>
                <a:rPr lang="en-US" altLang="ja-JP" sz="2000" i="1" dirty="0">
                  <a:latin typeface="Arial" charset="0"/>
                </a:rPr>
                <a:t>0.1</a:t>
              </a:r>
            </a:p>
          </p:txBody>
        </p:sp>
        <p:grpSp>
          <p:nvGrpSpPr>
            <p:cNvPr id="2" name="グループ化 1"/>
            <p:cNvGrpSpPr/>
            <p:nvPr/>
          </p:nvGrpSpPr>
          <p:grpSpPr>
            <a:xfrm>
              <a:off x="8128138" y="2964712"/>
              <a:ext cx="0" cy="1851031"/>
              <a:chOff x="8117316" y="2959301"/>
              <a:chExt cx="0" cy="1851031"/>
            </a:xfrm>
          </p:grpSpPr>
          <p:sp>
            <p:nvSpPr>
              <p:cNvPr id="11" name="Line 22"/>
              <p:cNvSpPr>
                <a:spLocks noChangeShapeType="1"/>
              </p:cNvSpPr>
              <p:nvPr/>
            </p:nvSpPr>
            <p:spPr bwMode="auto">
              <a:xfrm flipV="1">
                <a:off x="8117316" y="4317558"/>
                <a:ext cx="0" cy="2573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 name="Line 24"/>
              <p:cNvSpPr>
                <a:spLocks noChangeShapeType="1"/>
              </p:cNvSpPr>
              <p:nvPr/>
            </p:nvSpPr>
            <p:spPr bwMode="auto">
              <a:xfrm>
                <a:off x="8117316" y="2959301"/>
                <a:ext cx="0" cy="1358257"/>
              </a:xfrm>
              <a:prstGeom prst="line">
                <a:avLst/>
              </a:prstGeom>
              <a:noFill/>
              <a:ln w="19050">
                <a:solidFill>
                  <a:schemeClr val="tx1"/>
                </a:solidFill>
                <a:round/>
                <a:headEnd type="none" w="lg"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14" name="Line 25"/>
              <p:cNvSpPr>
                <a:spLocks noChangeShapeType="1"/>
              </p:cNvSpPr>
              <p:nvPr/>
            </p:nvSpPr>
            <p:spPr bwMode="auto">
              <a:xfrm flipV="1">
                <a:off x="8117316" y="4574916"/>
                <a:ext cx="0" cy="235416"/>
              </a:xfrm>
              <a:prstGeom prst="line">
                <a:avLst/>
              </a:prstGeom>
              <a:noFill/>
              <a:ln w="19050">
                <a:solidFill>
                  <a:schemeClr val="tx1"/>
                </a:solidFill>
                <a:round/>
                <a:headEnd type="none" w="lg" len="lg"/>
                <a:tailEnd type="arrow" w="sm" len="lg"/>
              </a:ln>
              <a:extLst>
                <a:ext uri="{909E8E84-426E-40DD-AFC4-6F175D3DCCD1}">
                  <a14:hiddenFill xmlns:a14="http://schemas.microsoft.com/office/drawing/2010/main">
                    <a:noFill/>
                  </a14:hiddenFill>
                </a:ext>
              </a:extLst>
            </p:spPr>
            <p:txBody>
              <a:bodyPr/>
              <a:lstStyle/>
              <a:p>
                <a:endParaRPr lang="ja-JP" altLang="en-US"/>
              </a:p>
            </p:txBody>
          </p:sp>
        </p:grpSp>
      </p:grpSp>
      <p:grpSp>
        <p:nvGrpSpPr>
          <p:cNvPr id="3" name="グループ化 2">
            <a:extLst>
              <a:ext uri="{FF2B5EF4-FFF2-40B4-BE49-F238E27FC236}">
                <a16:creationId xmlns:a16="http://schemas.microsoft.com/office/drawing/2014/main" id="{71EA9257-7737-E909-BFE0-B1DA01FCB3E7}"/>
              </a:ext>
            </a:extLst>
          </p:cNvPr>
          <p:cNvGrpSpPr/>
          <p:nvPr/>
        </p:nvGrpSpPr>
        <p:grpSpPr>
          <a:xfrm>
            <a:off x="1076233" y="3020592"/>
            <a:ext cx="2663825" cy="3201988"/>
            <a:chOff x="1123940" y="2397332"/>
            <a:chExt cx="2663825" cy="3201988"/>
          </a:xfrm>
        </p:grpSpPr>
        <p:sp>
          <p:nvSpPr>
            <p:cNvPr id="15" name="Oval 4"/>
            <p:cNvSpPr>
              <a:spLocks noChangeArrowheads="1"/>
            </p:cNvSpPr>
            <p:nvPr/>
          </p:nvSpPr>
          <p:spPr bwMode="auto">
            <a:xfrm>
              <a:off x="1376352" y="2649745"/>
              <a:ext cx="2160588" cy="2160587"/>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6" name="Line 5"/>
            <p:cNvSpPr>
              <a:spLocks noChangeShapeType="1"/>
            </p:cNvSpPr>
            <p:nvPr/>
          </p:nvSpPr>
          <p:spPr bwMode="auto">
            <a:xfrm>
              <a:off x="1123940" y="3729245"/>
              <a:ext cx="2663825"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 name="Line 6"/>
            <p:cNvSpPr>
              <a:spLocks noChangeShapeType="1"/>
            </p:cNvSpPr>
            <p:nvPr/>
          </p:nvSpPr>
          <p:spPr bwMode="auto">
            <a:xfrm rot="16200000">
              <a:off x="1123939" y="3729245"/>
              <a:ext cx="2663825"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 name="Line 8"/>
            <p:cNvSpPr>
              <a:spLocks noChangeShapeType="1"/>
            </p:cNvSpPr>
            <p:nvPr/>
          </p:nvSpPr>
          <p:spPr bwMode="auto">
            <a:xfrm>
              <a:off x="1370941" y="3727657"/>
              <a:ext cx="0" cy="186213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 name="Line 9"/>
            <p:cNvSpPr>
              <a:spLocks noChangeShapeType="1"/>
            </p:cNvSpPr>
            <p:nvPr/>
          </p:nvSpPr>
          <p:spPr bwMode="auto">
            <a:xfrm>
              <a:off x="3542351" y="3727657"/>
              <a:ext cx="0" cy="18716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 name="Text Box 11"/>
            <p:cNvSpPr txBox="1">
              <a:spLocks noChangeArrowheads="1"/>
            </p:cNvSpPr>
            <p:nvPr/>
          </p:nvSpPr>
          <p:spPr bwMode="auto">
            <a:xfrm>
              <a:off x="1570656" y="5140516"/>
              <a:ext cx="176041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2000" i="1" dirty="0">
                  <a:latin typeface="Arial" charset="0"/>
                  <a:ea typeface="ＭＳ ゴシック" pitchFamily="49" charset="-128"/>
                </a:rPr>
                <a:t>ϕ</a:t>
              </a:r>
              <a:r>
                <a:rPr lang="en-US" altLang="ja-JP" sz="2000" i="1" dirty="0">
                  <a:latin typeface="Arial" charset="0"/>
                </a:rPr>
                <a:t>1000 </a:t>
              </a:r>
              <a:r>
                <a:rPr lang="en-US" altLang="ja-JP" sz="2000"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 </a:t>
              </a:r>
              <a:r>
                <a:rPr lang="en-US" altLang="ja-JP" sz="2000" i="1" dirty="0">
                  <a:latin typeface="Arial" charset="0"/>
                </a:rPr>
                <a:t>0.01</a:t>
              </a:r>
            </a:p>
          </p:txBody>
        </p:sp>
        <p:sp>
          <p:nvSpPr>
            <p:cNvPr id="21" name="Line 9"/>
            <p:cNvSpPr>
              <a:spLocks noChangeShapeType="1"/>
            </p:cNvSpPr>
            <p:nvPr/>
          </p:nvSpPr>
          <p:spPr bwMode="auto">
            <a:xfrm>
              <a:off x="1376351" y="5497267"/>
              <a:ext cx="2160000" cy="0"/>
            </a:xfrm>
            <a:prstGeom prst="line">
              <a:avLst/>
            </a:prstGeom>
            <a:noFill/>
            <a:ln w="1905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grpSp>
      <p:sp>
        <p:nvSpPr>
          <p:cNvPr id="5" name="テキスト ボックス 4">
            <a:extLst>
              <a:ext uri="{FF2B5EF4-FFF2-40B4-BE49-F238E27FC236}">
                <a16:creationId xmlns:a16="http://schemas.microsoft.com/office/drawing/2014/main" id="{E81918AB-143C-B94F-118B-C47BDE9F1C73}"/>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6" name="タイトル 5">
            <a:extLst>
              <a:ext uri="{FF2B5EF4-FFF2-40B4-BE49-F238E27FC236}">
                <a16:creationId xmlns:a16="http://schemas.microsoft.com/office/drawing/2014/main" id="{DB3916EB-6807-DDA7-55F4-9879464FE835}"/>
              </a:ext>
            </a:extLst>
          </p:cNvPr>
          <p:cNvSpPr>
            <a:spLocks noGrp="1"/>
          </p:cNvSpPr>
          <p:nvPr>
            <p:ph type="title"/>
          </p:nvPr>
        </p:nvSpPr>
        <p:spPr/>
        <p:txBody>
          <a:bodyPr/>
          <a:lstStyle/>
          <a:p>
            <a:r>
              <a:rPr lang="ja-JP" altLang="en-US" dirty="0"/>
              <a:t>メモ作画：形状とサイズ公差</a:t>
            </a:r>
          </a:p>
        </p:txBody>
      </p:sp>
      <p:sp>
        <p:nvSpPr>
          <p:cNvPr id="22" name="日付プレースホルダー 21">
            <a:extLst>
              <a:ext uri="{FF2B5EF4-FFF2-40B4-BE49-F238E27FC236}">
                <a16:creationId xmlns:a16="http://schemas.microsoft.com/office/drawing/2014/main" id="{B5DFC06C-DB26-461E-D31D-4247103CEF69}"/>
              </a:ext>
            </a:extLst>
          </p:cNvPr>
          <p:cNvSpPr>
            <a:spLocks noGrp="1"/>
          </p:cNvSpPr>
          <p:nvPr>
            <p:ph type="dt" sz="half" idx="10"/>
          </p:nvPr>
        </p:nvSpPr>
        <p:spPr/>
        <p:txBody>
          <a:bodyPr/>
          <a:lstStyle/>
          <a:p>
            <a:pPr>
              <a:defRPr/>
            </a:pPr>
            <a:r>
              <a:rPr lang="en-US" altLang="ja-JP"/>
              <a:t>2022-7-21</a:t>
            </a:r>
          </a:p>
        </p:txBody>
      </p:sp>
      <p:sp>
        <p:nvSpPr>
          <p:cNvPr id="23" name="フッター プレースホルダー 22">
            <a:extLst>
              <a:ext uri="{FF2B5EF4-FFF2-40B4-BE49-F238E27FC236}">
                <a16:creationId xmlns:a16="http://schemas.microsoft.com/office/drawing/2014/main" id="{CF97A235-8450-DAC8-C34F-0348C22DFB17}"/>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24" name="スライド番号プレースホルダー 23">
            <a:extLst>
              <a:ext uri="{FF2B5EF4-FFF2-40B4-BE49-F238E27FC236}">
                <a16:creationId xmlns:a16="http://schemas.microsoft.com/office/drawing/2014/main" id="{7CD6F4EE-EA02-A015-DF13-C309E13588BE}"/>
              </a:ext>
            </a:extLst>
          </p:cNvPr>
          <p:cNvSpPr>
            <a:spLocks noGrp="1"/>
          </p:cNvSpPr>
          <p:nvPr>
            <p:ph type="sldNum" sz="quarter" idx="12"/>
          </p:nvPr>
        </p:nvSpPr>
        <p:spPr/>
        <p:txBody>
          <a:bodyPr/>
          <a:lstStyle/>
          <a:p>
            <a:pPr>
              <a:defRPr/>
            </a:pPr>
            <a:fld id="{8C219623-F44D-4BE7-BAB0-D5E5D6A8EB78}" type="slidenum">
              <a:rPr lang="en-US" altLang="ja-JP" smtClean="0"/>
              <a:pPr>
                <a:defRPr/>
              </a:pPr>
              <a:t>50</a:t>
            </a:fld>
            <a:endParaRPr lang="en-US" altLang="ja-JP"/>
          </a:p>
        </p:txBody>
      </p:sp>
      <p:grpSp>
        <p:nvGrpSpPr>
          <p:cNvPr id="39" name="グループ化 38">
            <a:extLst>
              <a:ext uri="{FF2B5EF4-FFF2-40B4-BE49-F238E27FC236}">
                <a16:creationId xmlns:a16="http://schemas.microsoft.com/office/drawing/2014/main" id="{2869D1CF-596A-5CE8-ABD6-3121B43E1520}"/>
              </a:ext>
            </a:extLst>
          </p:cNvPr>
          <p:cNvGrpSpPr/>
          <p:nvPr/>
        </p:nvGrpSpPr>
        <p:grpSpPr>
          <a:xfrm>
            <a:off x="3763910" y="720390"/>
            <a:ext cx="4259775" cy="1877557"/>
            <a:chOff x="3763910" y="720390"/>
            <a:chExt cx="4259775" cy="1877557"/>
          </a:xfrm>
        </p:grpSpPr>
        <p:sp>
          <p:nvSpPr>
            <p:cNvPr id="26" name="Rectangle 12">
              <a:extLst>
                <a:ext uri="{FF2B5EF4-FFF2-40B4-BE49-F238E27FC236}">
                  <a16:creationId xmlns:a16="http://schemas.microsoft.com/office/drawing/2014/main" id="{A2D3FBBE-81CF-31D5-6EA1-0984A96C3DCF}"/>
                </a:ext>
              </a:extLst>
            </p:cNvPr>
            <p:cNvSpPr>
              <a:spLocks noChangeArrowheads="1"/>
            </p:cNvSpPr>
            <p:nvPr/>
          </p:nvSpPr>
          <p:spPr bwMode="auto">
            <a:xfrm>
              <a:off x="3933124" y="1973802"/>
              <a:ext cx="3012523" cy="27034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7" name="Line 13">
              <a:extLst>
                <a:ext uri="{FF2B5EF4-FFF2-40B4-BE49-F238E27FC236}">
                  <a16:creationId xmlns:a16="http://schemas.microsoft.com/office/drawing/2014/main" id="{A51A3C91-1B40-5A5B-1F02-13D156DD87AA}"/>
                </a:ext>
              </a:extLst>
            </p:cNvPr>
            <p:cNvSpPr>
              <a:spLocks noChangeShapeType="1"/>
            </p:cNvSpPr>
            <p:nvPr/>
          </p:nvSpPr>
          <p:spPr bwMode="auto">
            <a:xfrm flipV="1">
              <a:off x="3763910" y="2108974"/>
              <a:ext cx="3289137"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8" name="Line 14">
              <a:extLst>
                <a:ext uri="{FF2B5EF4-FFF2-40B4-BE49-F238E27FC236}">
                  <a16:creationId xmlns:a16="http://schemas.microsoft.com/office/drawing/2014/main" id="{173BDD0D-82D7-86A1-1F24-7B0C2CDDEBC8}"/>
                </a:ext>
              </a:extLst>
            </p:cNvPr>
            <p:cNvSpPr>
              <a:spLocks noChangeShapeType="1"/>
            </p:cNvSpPr>
            <p:nvPr/>
          </p:nvSpPr>
          <p:spPr bwMode="auto">
            <a:xfrm flipV="1">
              <a:off x="6922318" y="1971866"/>
              <a:ext cx="31304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 name="Line 15">
              <a:extLst>
                <a:ext uri="{FF2B5EF4-FFF2-40B4-BE49-F238E27FC236}">
                  <a16:creationId xmlns:a16="http://schemas.microsoft.com/office/drawing/2014/main" id="{E23430B8-11BB-0123-6E57-C4CD76224391}"/>
                </a:ext>
              </a:extLst>
            </p:cNvPr>
            <p:cNvSpPr>
              <a:spLocks noChangeShapeType="1"/>
            </p:cNvSpPr>
            <p:nvPr/>
          </p:nvSpPr>
          <p:spPr bwMode="auto">
            <a:xfrm flipV="1">
              <a:off x="6926295" y="2241982"/>
              <a:ext cx="3050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 name="Text Box 23">
              <a:extLst>
                <a:ext uri="{FF2B5EF4-FFF2-40B4-BE49-F238E27FC236}">
                  <a16:creationId xmlns:a16="http://schemas.microsoft.com/office/drawing/2014/main" id="{F53AA954-672B-61F2-2F36-0C7AB466F348}"/>
                </a:ext>
              </a:extLst>
            </p:cNvPr>
            <p:cNvSpPr txBox="1">
              <a:spLocks noChangeArrowheads="1"/>
            </p:cNvSpPr>
            <p:nvPr/>
          </p:nvSpPr>
          <p:spPr bwMode="auto">
            <a:xfrm rot="16200000">
              <a:off x="6452644" y="1160415"/>
              <a:ext cx="1218603" cy="33855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1600" i="1" dirty="0">
                  <a:latin typeface="Arial" charset="0"/>
                  <a:ea typeface="ＭＳ ゴシック" pitchFamily="49" charset="-128"/>
                </a:rPr>
                <a:t>ϕ</a:t>
              </a:r>
              <a:r>
                <a:rPr lang="en-US" altLang="ja-JP" sz="1600" i="1" dirty="0">
                  <a:latin typeface="Arial" charset="0"/>
                </a:rPr>
                <a:t>10 </a:t>
              </a:r>
              <a:r>
                <a:rPr lang="en-US" altLang="ja-JP" sz="1600"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 </a:t>
              </a:r>
              <a:r>
                <a:rPr lang="en-US" altLang="ja-JP" sz="1600" i="1" dirty="0">
                  <a:latin typeface="Arial" charset="0"/>
                </a:rPr>
                <a:t>0.01</a:t>
              </a:r>
            </a:p>
          </p:txBody>
        </p:sp>
        <p:sp>
          <p:nvSpPr>
            <p:cNvPr id="31" name="Line 22">
              <a:extLst>
                <a:ext uri="{FF2B5EF4-FFF2-40B4-BE49-F238E27FC236}">
                  <a16:creationId xmlns:a16="http://schemas.microsoft.com/office/drawing/2014/main" id="{27F1DF81-B1F8-1BA3-D47D-AA67C10E1DDC}"/>
                </a:ext>
              </a:extLst>
            </p:cNvPr>
            <p:cNvSpPr>
              <a:spLocks noChangeShapeType="1"/>
            </p:cNvSpPr>
            <p:nvPr/>
          </p:nvSpPr>
          <p:spPr bwMode="auto">
            <a:xfrm flipV="1">
              <a:off x="7171211" y="1979213"/>
              <a:ext cx="0" cy="2573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 name="Line 24">
              <a:extLst>
                <a:ext uri="{FF2B5EF4-FFF2-40B4-BE49-F238E27FC236}">
                  <a16:creationId xmlns:a16="http://schemas.microsoft.com/office/drawing/2014/main" id="{75C449A0-29BD-0908-B546-9B25A833F6B1}"/>
                </a:ext>
              </a:extLst>
            </p:cNvPr>
            <p:cNvSpPr>
              <a:spLocks noChangeShapeType="1"/>
            </p:cNvSpPr>
            <p:nvPr/>
          </p:nvSpPr>
          <p:spPr bwMode="auto">
            <a:xfrm>
              <a:off x="7171211" y="881457"/>
              <a:ext cx="0" cy="1097756"/>
            </a:xfrm>
            <a:prstGeom prst="line">
              <a:avLst/>
            </a:prstGeom>
            <a:noFill/>
            <a:ln w="19050">
              <a:solidFill>
                <a:schemeClr val="tx1"/>
              </a:solidFill>
              <a:round/>
              <a:headEnd type="none" w="lg"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33" name="Line 25">
              <a:extLst>
                <a:ext uri="{FF2B5EF4-FFF2-40B4-BE49-F238E27FC236}">
                  <a16:creationId xmlns:a16="http://schemas.microsoft.com/office/drawing/2014/main" id="{F8BE7D75-DAB5-D750-0CF9-3B7397D54DBF}"/>
                </a:ext>
              </a:extLst>
            </p:cNvPr>
            <p:cNvSpPr>
              <a:spLocks noChangeShapeType="1"/>
            </p:cNvSpPr>
            <p:nvPr/>
          </p:nvSpPr>
          <p:spPr bwMode="auto">
            <a:xfrm flipV="1">
              <a:off x="7171211" y="2236571"/>
              <a:ext cx="0" cy="235416"/>
            </a:xfrm>
            <a:prstGeom prst="line">
              <a:avLst/>
            </a:prstGeom>
            <a:noFill/>
            <a:ln w="19050">
              <a:solidFill>
                <a:schemeClr val="tx1"/>
              </a:solidFill>
              <a:round/>
              <a:headEnd type="none" w="lg"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35" name="正方形/長方形 34">
              <a:extLst>
                <a:ext uri="{FF2B5EF4-FFF2-40B4-BE49-F238E27FC236}">
                  <a16:creationId xmlns:a16="http://schemas.microsoft.com/office/drawing/2014/main" id="{687CAFA3-1C15-104D-A4A3-FC4E820D69CF}"/>
                </a:ext>
              </a:extLst>
            </p:cNvPr>
            <p:cNvSpPr>
              <a:spLocks noChangeAspect="1"/>
            </p:cNvSpPr>
            <p:nvPr/>
          </p:nvSpPr>
          <p:spPr bwMode="auto">
            <a:xfrm>
              <a:off x="7339685" y="234594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6" name="正方形/長方形 35">
              <a:extLst>
                <a:ext uri="{FF2B5EF4-FFF2-40B4-BE49-F238E27FC236}">
                  <a16:creationId xmlns:a16="http://schemas.microsoft.com/office/drawing/2014/main" id="{65E85464-4833-4C07-5460-4E18BE9C3B4E}"/>
                </a:ext>
              </a:extLst>
            </p:cNvPr>
            <p:cNvSpPr>
              <a:spLocks/>
            </p:cNvSpPr>
            <p:nvPr/>
          </p:nvSpPr>
          <p:spPr bwMode="auto">
            <a:xfrm>
              <a:off x="7591685" y="2345947"/>
              <a:ext cx="43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6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600" b="0" i="1" u="none" strike="noStrike" cap="none" normalizeH="0" baseline="0" dirty="0">
                  <a:ln>
                    <a:noFill/>
                  </a:ln>
                  <a:solidFill>
                    <a:schemeClr val="tx1"/>
                  </a:solidFill>
                  <a:effectLst/>
                  <a:latin typeface="Arial" charset="0"/>
                  <a:ea typeface="ＭＳ ゴシック" pitchFamily="49" charset="-128"/>
                  <a:cs typeface="Arial" charset="0"/>
                </a:rPr>
                <a:t>1</a:t>
              </a:r>
              <a:endParaRPr kumimoji="1" lang="ja-JP" altLang="en-US" sz="16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37" name="直線コネクタ 36">
              <a:extLst>
                <a:ext uri="{FF2B5EF4-FFF2-40B4-BE49-F238E27FC236}">
                  <a16:creationId xmlns:a16="http://schemas.microsoft.com/office/drawing/2014/main" id="{F0FBE984-F994-5E4D-0D30-D4EDC6605D5F}"/>
                </a:ext>
              </a:extLst>
            </p:cNvPr>
            <p:cNvCxnSpPr>
              <a:cxnSpLocks/>
            </p:cNvCxnSpPr>
            <p:nvPr/>
          </p:nvCxnSpPr>
          <p:spPr bwMode="auto">
            <a:xfrm flipV="1">
              <a:off x="7172124" y="2471947"/>
              <a:ext cx="180000" cy="0"/>
            </a:xfrm>
            <a:prstGeom prst="line">
              <a:avLst/>
            </a:prstGeom>
            <a:noFill/>
            <a:ln w="12700" cap="flat" cmpd="sng" algn="ctr">
              <a:solidFill>
                <a:schemeClr val="tx1"/>
              </a:solidFill>
              <a:prstDash val="solid"/>
              <a:round/>
              <a:headEnd type="none" w="lg" len="lg"/>
              <a:tailEnd type="none" w="lg" len="lg"/>
            </a:ln>
            <a:effectLst/>
          </p:spPr>
        </p:cxnSp>
        <p:cxnSp>
          <p:nvCxnSpPr>
            <p:cNvPr id="38" name="直線コネクタ 37">
              <a:extLst>
                <a:ext uri="{FF2B5EF4-FFF2-40B4-BE49-F238E27FC236}">
                  <a16:creationId xmlns:a16="http://schemas.microsoft.com/office/drawing/2014/main" id="{D875AA91-6F80-2A4A-53F8-B56981D3D313}"/>
                </a:ext>
              </a:extLst>
            </p:cNvPr>
            <p:cNvCxnSpPr>
              <a:cxnSpLocks/>
            </p:cNvCxnSpPr>
            <p:nvPr/>
          </p:nvCxnSpPr>
          <p:spPr bwMode="auto">
            <a:xfrm>
              <a:off x="7372151" y="2471116"/>
              <a:ext cx="173693" cy="0"/>
            </a:xfrm>
            <a:prstGeom prst="line">
              <a:avLst/>
            </a:prstGeom>
            <a:noFill/>
            <a:ln w="19050" cap="flat" cmpd="sng" algn="ctr">
              <a:solidFill>
                <a:schemeClr val="tx1"/>
              </a:solidFill>
              <a:prstDash val="solid"/>
              <a:round/>
              <a:headEnd type="none" w="lg" len="lg"/>
              <a:tailEnd type="none" w="lg" len="lg"/>
            </a:ln>
            <a:effectLst/>
          </p:spPr>
        </p:cxnSp>
      </p:grpSp>
    </p:spTree>
    <p:extLst>
      <p:ext uri="{BB962C8B-B14F-4D97-AF65-F5344CB8AC3E}">
        <p14:creationId xmlns:p14="http://schemas.microsoft.com/office/powerpoint/2010/main" val="33898925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0DAE0BC-EC58-6CF3-E7A2-C2E42899031E}"/>
              </a:ext>
            </a:extLst>
          </p:cNvPr>
          <p:cNvSpPr>
            <a:spLocks noGrp="1"/>
          </p:cNvSpPr>
          <p:nvPr>
            <p:ph type="title"/>
          </p:nvPr>
        </p:nvSpPr>
        <p:spPr/>
        <p:txBody>
          <a:bodyPr/>
          <a:lstStyle/>
          <a:p>
            <a:r>
              <a:rPr lang="ja-JP" altLang="en-US" dirty="0"/>
              <a:t>メモ作画：軸の真直度</a:t>
            </a:r>
          </a:p>
        </p:txBody>
      </p:sp>
      <p:sp>
        <p:nvSpPr>
          <p:cNvPr id="4" name="日付プレースホルダー 3">
            <a:extLst>
              <a:ext uri="{FF2B5EF4-FFF2-40B4-BE49-F238E27FC236}">
                <a16:creationId xmlns:a16="http://schemas.microsoft.com/office/drawing/2014/main" id="{27C518A0-EC6B-EA72-C7FB-BAD106A0A007}"/>
              </a:ext>
            </a:extLst>
          </p:cNvPr>
          <p:cNvSpPr>
            <a:spLocks noGrp="1"/>
          </p:cNvSpPr>
          <p:nvPr>
            <p:ph type="dt" sz="half" idx="10"/>
          </p:nvPr>
        </p:nvSpPr>
        <p:spPr/>
        <p:txBody>
          <a:bodyPr/>
          <a:lstStyle/>
          <a:p>
            <a:pPr>
              <a:defRPr/>
            </a:pPr>
            <a:r>
              <a:rPr lang="en-US" altLang="ja-JP"/>
              <a:t>2022-7-21</a:t>
            </a:r>
          </a:p>
        </p:txBody>
      </p:sp>
      <p:sp>
        <p:nvSpPr>
          <p:cNvPr id="5" name="フッター プレースホルダー 4">
            <a:extLst>
              <a:ext uri="{FF2B5EF4-FFF2-40B4-BE49-F238E27FC236}">
                <a16:creationId xmlns:a16="http://schemas.microsoft.com/office/drawing/2014/main" id="{4583A8C4-9EAD-8261-6B03-AA19A1F057A9}"/>
              </a:ext>
            </a:extLst>
          </p:cNvPr>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6" name="スライド番号プレースホルダー 5">
            <a:extLst>
              <a:ext uri="{FF2B5EF4-FFF2-40B4-BE49-F238E27FC236}">
                <a16:creationId xmlns:a16="http://schemas.microsoft.com/office/drawing/2014/main" id="{D8B70A97-0F90-13D7-DF35-B0AFDAB4B4EF}"/>
              </a:ext>
            </a:extLst>
          </p:cNvPr>
          <p:cNvSpPr>
            <a:spLocks noGrp="1"/>
          </p:cNvSpPr>
          <p:nvPr>
            <p:ph type="sldNum" sz="quarter" idx="12"/>
          </p:nvPr>
        </p:nvSpPr>
        <p:spPr/>
        <p:txBody>
          <a:bodyPr/>
          <a:lstStyle/>
          <a:p>
            <a:pPr>
              <a:defRPr/>
            </a:pPr>
            <a:fld id="{3B27AA76-F2AF-42F9-A7BC-8CF9816996DD}" type="slidenum">
              <a:rPr lang="en-US" altLang="ja-JP" smtClean="0"/>
              <a:pPr>
                <a:defRPr/>
              </a:pPr>
              <a:t>51</a:t>
            </a:fld>
            <a:endParaRPr lang="en-US" altLang="ja-JP"/>
          </a:p>
        </p:txBody>
      </p:sp>
      <p:grpSp>
        <p:nvGrpSpPr>
          <p:cNvPr id="12" name="グループ化 11">
            <a:extLst>
              <a:ext uri="{FF2B5EF4-FFF2-40B4-BE49-F238E27FC236}">
                <a16:creationId xmlns:a16="http://schemas.microsoft.com/office/drawing/2014/main" id="{DA2EC1B4-362E-7259-B0DB-9748F11BB2CF}"/>
              </a:ext>
            </a:extLst>
          </p:cNvPr>
          <p:cNvGrpSpPr/>
          <p:nvPr/>
        </p:nvGrpSpPr>
        <p:grpSpPr>
          <a:xfrm>
            <a:off x="2930009" y="3402164"/>
            <a:ext cx="1264916" cy="2860869"/>
            <a:chOff x="2930009" y="3402164"/>
            <a:chExt cx="1264916" cy="2860869"/>
          </a:xfrm>
        </p:grpSpPr>
        <p:sp>
          <p:nvSpPr>
            <p:cNvPr id="19" name="台形 18">
              <a:extLst>
                <a:ext uri="{FF2B5EF4-FFF2-40B4-BE49-F238E27FC236}">
                  <a16:creationId xmlns:a16="http://schemas.microsoft.com/office/drawing/2014/main" id="{47450BE1-D5D5-490B-6C1E-03C6282FDB02}"/>
                </a:ext>
              </a:extLst>
            </p:cNvPr>
            <p:cNvSpPr/>
            <p:nvPr/>
          </p:nvSpPr>
          <p:spPr bwMode="auto">
            <a:xfrm flipV="1">
              <a:off x="2930009" y="3922840"/>
              <a:ext cx="1260000" cy="1800000"/>
            </a:xfrm>
            <a:prstGeom prst="trapezoid">
              <a:avLst>
                <a:gd name="adj" fmla="val 10174"/>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0" name="直線コネクタ 19">
              <a:extLst>
                <a:ext uri="{FF2B5EF4-FFF2-40B4-BE49-F238E27FC236}">
                  <a16:creationId xmlns:a16="http://schemas.microsoft.com/office/drawing/2014/main" id="{C5F1681A-86D2-7430-7873-F5D441FE2C67}"/>
                </a:ext>
              </a:extLst>
            </p:cNvPr>
            <p:cNvCxnSpPr>
              <a:cxnSpLocks/>
            </p:cNvCxnSpPr>
            <p:nvPr/>
          </p:nvCxnSpPr>
          <p:spPr bwMode="auto">
            <a:xfrm>
              <a:off x="3560009" y="3760840"/>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21" name="直線コネクタ 20">
              <a:extLst>
                <a:ext uri="{FF2B5EF4-FFF2-40B4-BE49-F238E27FC236}">
                  <a16:creationId xmlns:a16="http://schemas.microsoft.com/office/drawing/2014/main" id="{AD9D72F9-100E-217E-BA8D-10C32ACD45BF}"/>
                </a:ext>
              </a:extLst>
            </p:cNvPr>
            <p:cNvCxnSpPr>
              <a:cxnSpLocks/>
            </p:cNvCxnSpPr>
            <p:nvPr/>
          </p:nvCxnSpPr>
          <p:spPr bwMode="auto">
            <a:xfrm>
              <a:off x="2934925" y="354452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22" name="直線コネクタ 21">
              <a:extLst>
                <a:ext uri="{FF2B5EF4-FFF2-40B4-BE49-F238E27FC236}">
                  <a16:creationId xmlns:a16="http://schemas.microsoft.com/office/drawing/2014/main" id="{CBCE6384-C63A-12B5-ADB0-EEDB5705E78E}"/>
                </a:ext>
              </a:extLst>
            </p:cNvPr>
            <p:cNvCxnSpPr>
              <a:cxnSpLocks/>
            </p:cNvCxnSpPr>
            <p:nvPr/>
          </p:nvCxnSpPr>
          <p:spPr bwMode="auto">
            <a:xfrm>
              <a:off x="4194925" y="354452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23" name="直線コネクタ 22">
              <a:extLst>
                <a:ext uri="{FF2B5EF4-FFF2-40B4-BE49-F238E27FC236}">
                  <a16:creationId xmlns:a16="http://schemas.microsoft.com/office/drawing/2014/main" id="{4F182EF2-B0D0-25B1-300F-B7A37D7AC28A}"/>
                </a:ext>
              </a:extLst>
            </p:cNvPr>
            <p:cNvCxnSpPr>
              <a:cxnSpLocks/>
            </p:cNvCxnSpPr>
            <p:nvPr/>
          </p:nvCxnSpPr>
          <p:spPr bwMode="auto">
            <a:xfrm>
              <a:off x="2930009" y="3655143"/>
              <a:ext cx="1260000" cy="0"/>
            </a:xfrm>
            <a:prstGeom prst="line">
              <a:avLst/>
            </a:prstGeom>
            <a:noFill/>
            <a:ln w="12700" cap="flat" cmpd="sng" algn="ctr">
              <a:solidFill>
                <a:schemeClr val="tx1"/>
              </a:solidFill>
              <a:prstDash val="solid"/>
              <a:round/>
              <a:headEnd type="arrow" w="sm" len="lg"/>
              <a:tailEnd type="arrow" w="sm" len="lg"/>
            </a:ln>
            <a:effectLst/>
          </p:spPr>
        </p:cxnSp>
        <p:sp>
          <p:nvSpPr>
            <p:cNvPr id="24" name="テキスト ボックス 23">
              <a:extLst>
                <a:ext uri="{FF2B5EF4-FFF2-40B4-BE49-F238E27FC236}">
                  <a16:creationId xmlns:a16="http://schemas.microsoft.com/office/drawing/2014/main" id="{3ED8FDB8-D88A-12C1-431D-D351C674C1C2}"/>
                </a:ext>
              </a:extLst>
            </p:cNvPr>
            <p:cNvSpPr txBox="1"/>
            <p:nvPr/>
          </p:nvSpPr>
          <p:spPr>
            <a:xfrm>
              <a:off x="3206048" y="3402164"/>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cxnSp>
          <p:nvCxnSpPr>
            <p:cNvPr id="25" name="直線コネクタ 24">
              <a:extLst>
                <a:ext uri="{FF2B5EF4-FFF2-40B4-BE49-F238E27FC236}">
                  <a16:creationId xmlns:a16="http://schemas.microsoft.com/office/drawing/2014/main" id="{D6F680E2-565B-38C5-B22C-64D67F260C14}"/>
                </a:ext>
              </a:extLst>
            </p:cNvPr>
            <p:cNvCxnSpPr>
              <a:cxnSpLocks/>
            </p:cNvCxnSpPr>
            <p:nvPr/>
          </p:nvCxnSpPr>
          <p:spPr bwMode="auto">
            <a:xfrm>
              <a:off x="3056009" y="6164036"/>
              <a:ext cx="1008000" cy="0"/>
            </a:xfrm>
            <a:prstGeom prst="line">
              <a:avLst/>
            </a:prstGeom>
            <a:noFill/>
            <a:ln w="12700" cap="flat" cmpd="sng" algn="ctr">
              <a:solidFill>
                <a:schemeClr val="tx1"/>
              </a:solidFill>
              <a:prstDash val="solid"/>
              <a:round/>
              <a:headEnd type="arrow" w="sm" len="lg"/>
              <a:tailEnd type="arrow" w="sm" len="lg"/>
            </a:ln>
            <a:effectLst/>
          </p:spPr>
        </p:cxnSp>
        <p:sp>
          <p:nvSpPr>
            <p:cNvPr id="26" name="テキスト ボックス 25">
              <a:extLst>
                <a:ext uri="{FF2B5EF4-FFF2-40B4-BE49-F238E27FC236}">
                  <a16:creationId xmlns:a16="http://schemas.microsoft.com/office/drawing/2014/main" id="{C1B6AAA6-7D6E-D2CC-245F-996828DDF759}"/>
                </a:ext>
              </a:extLst>
            </p:cNvPr>
            <p:cNvSpPr txBox="1"/>
            <p:nvPr/>
          </p:nvSpPr>
          <p:spPr>
            <a:xfrm>
              <a:off x="3092977" y="5917173"/>
              <a:ext cx="934064"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19.9</a:t>
              </a:r>
              <a:endParaRPr kumimoji="1" lang="ja-JP" altLang="en-US" i="1" dirty="0">
                <a:latin typeface="+mj-lt"/>
                <a:ea typeface="+mj-ea"/>
              </a:endParaRPr>
            </a:p>
          </p:txBody>
        </p:sp>
        <p:cxnSp>
          <p:nvCxnSpPr>
            <p:cNvPr id="54" name="直線コネクタ 53">
              <a:extLst>
                <a:ext uri="{FF2B5EF4-FFF2-40B4-BE49-F238E27FC236}">
                  <a16:creationId xmlns:a16="http://schemas.microsoft.com/office/drawing/2014/main" id="{B9457F43-26B5-4039-8803-3D84A433F995}"/>
                </a:ext>
              </a:extLst>
            </p:cNvPr>
            <p:cNvCxnSpPr>
              <a:cxnSpLocks/>
            </p:cNvCxnSpPr>
            <p:nvPr/>
          </p:nvCxnSpPr>
          <p:spPr bwMode="auto">
            <a:xfrm>
              <a:off x="3052317" y="5726443"/>
              <a:ext cx="0" cy="536590"/>
            </a:xfrm>
            <a:prstGeom prst="line">
              <a:avLst/>
            </a:prstGeom>
            <a:noFill/>
            <a:ln w="12700" cap="flat" cmpd="sng" algn="ctr">
              <a:solidFill>
                <a:schemeClr val="tx1"/>
              </a:solidFill>
              <a:prstDash val="solid"/>
              <a:round/>
              <a:headEnd type="none" w="lg" len="lg"/>
              <a:tailEnd type="none" w="lg" len="lg"/>
            </a:ln>
            <a:effectLst/>
          </p:spPr>
        </p:cxnSp>
        <p:cxnSp>
          <p:nvCxnSpPr>
            <p:cNvPr id="57" name="直線コネクタ 56">
              <a:extLst>
                <a:ext uri="{FF2B5EF4-FFF2-40B4-BE49-F238E27FC236}">
                  <a16:creationId xmlns:a16="http://schemas.microsoft.com/office/drawing/2014/main" id="{9A950329-7E43-F5B0-1095-8EA9FE4E5641}"/>
                </a:ext>
              </a:extLst>
            </p:cNvPr>
            <p:cNvCxnSpPr>
              <a:cxnSpLocks/>
            </p:cNvCxnSpPr>
            <p:nvPr/>
          </p:nvCxnSpPr>
          <p:spPr bwMode="auto">
            <a:xfrm>
              <a:off x="4058709" y="5726443"/>
              <a:ext cx="0" cy="536590"/>
            </a:xfrm>
            <a:prstGeom prst="line">
              <a:avLst/>
            </a:prstGeom>
            <a:noFill/>
            <a:ln w="12700" cap="flat" cmpd="sng" algn="ctr">
              <a:solidFill>
                <a:schemeClr val="tx1"/>
              </a:solidFill>
              <a:prstDash val="solid"/>
              <a:round/>
              <a:headEnd type="none" w="lg" len="lg"/>
              <a:tailEnd type="none" w="lg" len="lg"/>
            </a:ln>
            <a:effectLst/>
          </p:spPr>
        </p:cxnSp>
      </p:grpSp>
      <p:grpSp>
        <p:nvGrpSpPr>
          <p:cNvPr id="10" name="グループ化 9">
            <a:extLst>
              <a:ext uri="{FF2B5EF4-FFF2-40B4-BE49-F238E27FC236}">
                <a16:creationId xmlns:a16="http://schemas.microsoft.com/office/drawing/2014/main" id="{C732781D-002D-5811-6246-58C260CA2D94}"/>
              </a:ext>
            </a:extLst>
          </p:cNvPr>
          <p:cNvGrpSpPr/>
          <p:nvPr/>
        </p:nvGrpSpPr>
        <p:grpSpPr>
          <a:xfrm>
            <a:off x="4955454" y="3323506"/>
            <a:ext cx="1264916" cy="2482676"/>
            <a:chOff x="4955454" y="3323506"/>
            <a:chExt cx="1264916" cy="2482676"/>
          </a:xfrm>
        </p:grpSpPr>
        <p:sp>
          <p:nvSpPr>
            <p:cNvPr id="28" name="正方形/長方形 27">
              <a:extLst>
                <a:ext uri="{FF2B5EF4-FFF2-40B4-BE49-F238E27FC236}">
                  <a16:creationId xmlns:a16="http://schemas.microsoft.com/office/drawing/2014/main" id="{867A0C1F-15B5-29EE-DE92-332232F73E39}"/>
                </a:ext>
              </a:extLst>
            </p:cNvPr>
            <p:cNvSpPr/>
            <p:nvPr/>
          </p:nvSpPr>
          <p:spPr bwMode="auto">
            <a:xfrm>
              <a:off x="4955454" y="3844182"/>
              <a:ext cx="1260000" cy="180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4912 w 1264912"/>
                <a:gd name="connsiteY0" fmla="*/ 0 h 1800000"/>
                <a:gd name="connsiteX1" fmla="*/ 1264912 w 1264912"/>
                <a:gd name="connsiteY1" fmla="*/ 0 h 1800000"/>
                <a:gd name="connsiteX2" fmla="*/ 1264912 w 1264912"/>
                <a:gd name="connsiteY2" fmla="*/ 1800000 h 1800000"/>
                <a:gd name="connsiteX3" fmla="*/ 4912 w 1264912"/>
                <a:gd name="connsiteY3" fmla="*/ 1800000 h 1800000"/>
                <a:gd name="connsiteX4" fmla="*/ 0 w 1264912"/>
                <a:gd name="connsiteY4" fmla="*/ 816308 h 1800000"/>
                <a:gd name="connsiteX5" fmla="*/ 4912 w 1264912"/>
                <a:gd name="connsiteY5" fmla="*/ 0 h 1800000"/>
                <a:gd name="connsiteX0" fmla="*/ 21 w 1260021"/>
                <a:gd name="connsiteY0" fmla="*/ 0 h 1800000"/>
                <a:gd name="connsiteX1" fmla="*/ 1260021 w 1260021"/>
                <a:gd name="connsiteY1" fmla="*/ 0 h 1800000"/>
                <a:gd name="connsiteX2" fmla="*/ 1260021 w 1260021"/>
                <a:gd name="connsiteY2" fmla="*/ 1800000 h 1800000"/>
                <a:gd name="connsiteX3" fmla="*/ 21 w 1260021"/>
                <a:gd name="connsiteY3" fmla="*/ 1800000 h 1800000"/>
                <a:gd name="connsiteX4" fmla="*/ 93431 w 1260021"/>
                <a:gd name="connsiteY4" fmla="*/ 816308 h 1800000"/>
                <a:gd name="connsiteX5" fmla="*/ 21 w 1260021"/>
                <a:gd name="connsiteY5" fmla="*/ 0 h 1800000"/>
                <a:gd name="connsiteX0" fmla="*/ 21 w 1260021"/>
                <a:gd name="connsiteY0" fmla="*/ 0 h 1800000"/>
                <a:gd name="connsiteX1" fmla="*/ 1260021 w 1260021"/>
                <a:gd name="connsiteY1" fmla="*/ 0 h 1800000"/>
                <a:gd name="connsiteX2" fmla="*/ 1260021 w 1260021"/>
                <a:gd name="connsiteY2" fmla="*/ 1800000 h 1800000"/>
                <a:gd name="connsiteX3" fmla="*/ 21 w 1260021"/>
                <a:gd name="connsiteY3" fmla="*/ 1800000 h 1800000"/>
                <a:gd name="connsiteX4" fmla="*/ 93431 w 1260021"/>
                <a:gd name="connsiteY4" fmla="*/ 816308 h 1800000"/>
                <a:gd name="connsiteX5" fmla="*/ 21 w 1260021"/>
                <a:gd name="connsiteY5" fmla="*/ 0 h 1800000"/>
                <a:gd name="connsiteX0" fmla="*/ 21 w 1260021"/>
                <a:gd name="connsiteY0" fmla="*/ 0 h 1800000"/>
                <a:gd name="connsiteX1" fmla="*/ 1260021 w 1260021"/>
                <a:gd name="connsiteY1" fmla="*/ 0 h 1800000"/>
                <a:gd name="connsiteX2" fmla="*/ 1260021 w 1260021"/>
                <a:gd name="connsiteY2" fmla="*/ 1800000 h 1800000"/>
                <a:gd name="connsiteX3" fmla="*/ 21 w 1260021"/>
                <a:gd name="connsiteY3" fmla="*/ 1800000 h 1800000"/>
                <a:gd name="connsiteX4" fmla="*/ 93431 w 1260021"/>
                <a:gd name="connsiteY4" fmla="*/ 816308 h 1800000"/>
                <a:gd name="connsiteX5" fmla="*/ 21 w 1260021"/>
                <a:gd name="connsiteY5" fmla="*/ 0 h 1800000"/>
                <a:gd name="connsiteX0" fmla="*/ 11 w 1260011"/>
                <a:gd name="connsiteY0" fmla="*/ 0 h 1800000"/>
                <a:gd name="connsiteX1" fmla="*/ 1260011 w 1260011"/>
                <a:gd name="connsiteY1" fmla="*/ 0 h 1800000"/>
                <a:gd name="connsiteX2" fmla="*/ 1260011 w 1260011"/>
                <a:gd name="connsiteY2" fmla="*/ 1800000 h 1800000"/>
                <a:gd name="connsiteX3" fmla="*/ 11 w 1260011"/>
                <a:gd name="connsiteY3" fmla="*/ 1800000 h 1800000"/>
                <a:gd name="connsiteX4" fmla="*/ 181911 w 1260011"/>
                <a:gd name="connsiteY4" fmla="*/ 904798 h 1800000"/>
                <a:gd name="connsiteX5" fmla="*/ 11 w 1260011"/>
                <a:gd name="connsiteY5" fmla="*/ 0 h 1800000"/>
                <a:gd name="connsiteX0" fmla="*/ 11 w 1260011"/>
                <a:gd name="connsiteY0" fmla="*/ 0 h 1800000"/>
                <a:gd name="connsiteX1" fmla="*/ 1260011 w 1260011"/>
                <a:gd name="connsiteY1" fmla="*/ 0 h 1800000"/>
                <a:gd name="connsiteX2" fmla="*/ 1260011 w 1260011"/>
                <a:gd name="connsiteY2" fmla="*/ 1800000 h 1800000"/>
                <a:gd name="connsiteX3" fmla="*/ 11 w 1260011"/>
                <a:gd name="connsiteY3" fmla="*/ 1800000 h 1800000"/>
                <a:gd name="connsiteX4" fmla="*/ 181911 w 1260011"/>
                <a:gd name="connsiteY4" fmla="*/ 904798 h 1800000"/>
                <a:gd name="connsiteX5" fmla="*/ 11 w 1260011"/>
                <a:gd name="connsiteY5" fmla="*/ 0 h 1800000"/>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181900 w 1260000"/>
                <a:gd name="connsiteY4" fmla="*/ 904798 h 1800000"/>
                <a:gd name="connsiteX5" fmla="*/ 0 w 1260000"/>
                <a:gd name="connsiteY5" fmla="*/ 0 h 1800000"/>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181900 w 1260000"/>
                <a:gd name="connsiteY4" fmla="*/ 904798 h 1800000"/>
                <a:gd name="connsiteX5" fmla="*/ 0 w 1260000"/>
                <a:gd name="connsiteY5" fmla="*/ 0 h 1800000"/>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181900 w 1260000"/>
                <a:gd name="connsiteY4" fmla="*/ 904798 h 1800000"/>
                <a:gd name="connsiteX5" fmla="*/ 0 w 1260000"/>
                <a:gd name="connsiteY5" fmla="*/ 0 h 1800000"/>
                <a:gd name="connsiteX0" fmla="*/ 0 w 1260000"/>
                <a:gd name="connsiteY0" fmla="*/ 0 h 1800000"/>
                <a:gd name="connsiteX1" fmla="*/ 1260000 w 1260000"/>
                <a:gd name="connsiteY1" fmla="*/ 0 h 1800000"/>
                <a:gd name="connsiteX2" fmla="*/ 1233952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76113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58751 w 1260000"/>
                <a:gd name="connsiteY5" fmla="*/ 904798 h 1800000"/>
                <a:gd name="connsiteX6" fmla="*/ 0 w 1260000"/>
                <a:gd name="connsiteY6" fmla="*/ 0 h 18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0000" h="1800000">
                  <a:moveTo>
                    <a:pt x="0" y="0"/>
                  </a:moveTo>
                  <a:lnTo>
                    <a:pt x="1260000" y="0"/>
                  </a:lnTo>
                  <a:cubicBezTo>
                    <a:pt x="1181310" y="377189"/>
                    <a:pt x="1104982" y="658914"/>
                    <a:pt x="1115964" y="885134"/>
                  </a:cubicBezTo>
                  <a:cubicBezTo>
                    <a:pt x="1095149" y="1190089"/>
                    <a:pt x="1179007" y="1501393"/>
                    <a:pt x="1260000" y="1800000"/>
                  </a:cubicBezTo>
                  <a:lnTo>
                    <a:pt x="0" y="1800000"/>
                  </a:lnTo>
                  <a:cubicBezTo>
                    <a:pt x="126183" y="1442606"/>
                    <a:pt x="160388" y="1183534"/>
                    <a:pt x="158751" y="904798"/>
                  </a:cubicBezTo>
                  <a:cubicBezTo>
                    <a:pt x="160388" y="583533"/>
                    <a:pt x="136015" y="517909"/>
                    <a:pt x="0"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9" name="直線コネクタ 28">
              <a:extLst>
                <a:ext uri="{FF2B5EF4-FFF2-40B4-BE49-F238E27FC236}">
                  <a16:creationId xmlns:a16="http://schemas.microsoft.com/office/drawing/2014/main" id="{F913B816-494F-2F09-CEF7-2F2F026BD8B0}"/>
                </a:ext>
              </a:extLst>
            </p:cNvPr>
            <p:cNvCxnSpPr>
              <a:cxnSpLocks/>
            </p:cNvCxnSpPr>
            <p:nvPr/>
          </p:nvCxnSpPr>
          <p:spPr bwMode="auto">
            <a:xfrm>
              <a:off x="5585454" y="3682182"/>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30" name="直線コネクタ 29">
              <a:extLst>
                <a:ext uri="{FF2B5EF4-FFF2-40B4-BE49-F238E27FC236}">
                  <a16:creationId xmlns:a16="http://schemas.microsoft.com/office/drawing/2014/main" id="{CBE5B537-B135-FDAC-F930-1D0A9F191BBC}"/>
                </a:ext>
              </a:extLst>
            </p:cNvPr>
            <p:cNvCxnSpPr>
              <a:cxnSpLocks/>
            </p:cNvCxnSpPr>
            <p:nvPr/>
          </p:nvCxnSpPr>
          <p:spPr bwMode="auto">
            <a:xfrm>
              <a:off x="4960370" y="3465869"/>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31" name="直線コネクタ 30">
              <a:extLst>
                <a:ext uri="{FF2B5EF4-FFF2-40B4-BE49-F238E27FC236}">
                  <a16:creationId xmlns:a16="http://schemas.microsoft.com/office/drawing/2014/main" id="{BB0FAF12-F785-8651-0644-A17A73710261}"/>
                </a:ext>
              </a:extLst>
            </p:cNvPr>
            <p:cNvCxnSpPr>
              <a:cxnSpLocks/>
            </p:cNvCxnSpPr>
            <p:nvPr/>
          </p:nvCxnSpPr>
          <p:spPr bwMode="auto">
            <a:xfrm>
              <a:off x="6220370" y="3465869"/>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32" name="直線コネクタ 31">
              <a:extLst>
                <a:ext uri="{FF2B5EF4-FFF2-40B4-BE49-F238E27FC236}">
                  <a16:creationId xmlns:a16="http://schemas.microsoft.com/office/drawing/2014/main" id="{C8F6C58C-B9F4-6B83-EF2D-EC7FD6B36593}"/>
                </a:ext>
              </a:extLst>
            </p:cNvPr>
            <p:cNvCxnSpPr>
              <a:cxnSpLocks/>
            </p:cNvCxnSpPr>
            <p:nvPr/>
          </p:nvCxnSpPr>
          <p:spPr bwMode="auto">
            <a:xfrm>
              <a:off x="4955454" y="3576485"/>
              <a:ext cx="1260000" cy="0"/>
            </a:xfrm>
            <a:prstGeom prst="line">
              <a:avLst/>
            </a:prstGeom>
            <a:noFill/>
            <a:ln w="12700" cap="flat" cmpd="sng" algn="ctr">
              <a:solidFill>
                <a:schemeClr val="tx1"/>
              </a:solidFill>
              <a:prstDash val="solid"/>
              <a:round/>
              <a:headEnd type="arrow" w="sm" len="lg"/>
              <a:tailEnd type="arrow" w="sm" len="lg"/>
            </a:ln>
            <a:effectLst/>
          </p:spPr>
        </p:cxnSp>
        <p:sp>
          <p:nvSpPr>
            <p:cNvPr id="33" name="テキスト ボックス 32">
              <a:extLst>
                <a:ext uri="{FF2B5EF4-FFF2-40B4-BE49-F238E27FC236}">
                  <a16:creationId xmlns:a16="http://schemas.microsoft.com/office/drawing/2014/main" id="{04579298-A747-B69F-1D3E-4C43576DF9C5}"/>
                </a:ext>
              </a:extLst>
            </p:cNvPr>
            <p:cNvSpPr txBox="1"/>
            <p:nvPr/>
          </p:nvSpPr>
          <p:spPr>
            <a:xfrm>
              <a:off x="5231493" y="3323506"/>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cxnSp>
          <p:nvCxnSpPr>
            <p:cNvPr id="36" name="直線コネクタ 35">
              <a:extLst>
                <a:ext uri="{FF2B5EF4-FFF2-40B4-BE49-F238E27FC236}">
                  <a16:creationId xmlns:a16="http://schemas.microsoft.com/office/drawing/2014/main" id="{C1D2318E-A402-CA9C-B7BB-61D10133F26F}"/>
                </a:ext>
              </a:extLst>
            </p:cNvPr>
            <p:cNvCxnSpPr>
              <a:cxnSpLocks/>
            </p:cNvCxnSpPr>
            <p:nvPr/>
          </p:nvCxnSpPr>
          <p:spPr bwMode="auto">
            <a:xfrm>
              <a:off x="5098644" y="4735384"/>
              <a:ext cx="1008000" cy="0"/>
            </a:xfrm>
            <a:prstGeom prst="line">
              <a:avLst/>
            </a:prstGeom>
            <a:noFill/>
            <a:ln w="12700" cap="flat" cmpd="sng" algn="ctr">
              <a:solidFill>
                <a:schemeClr val="tx1"/>
              </a:solidFill>
              <a:prstDash val="solid"/>
              <a:round/>
              <a:headEnd type="arrow" w="sm" len="lg"/>
              <a:tailEnd type="arrow" w="sm" len="lg"/>
            </a:ln>
            <a:effectLst/>
          </p:spPr>
        </p:cxnSp>
        <p:sp>
          <p:nvSpPr>
            <p:cNvPr id="58" name="テキスト ボックス 57">
              <a:extLst>
                <a:ext uri="{FF2B5EF4-FFF2-40B4-BE49-F238E27FC236}">
                  <a16:creationId xmlns:a16="http://schemas.microsoft.com/office/drawing/2014/main" id="{AC624170-6D82-D48A-BDD7-1133AD0CB006}"/>
                </a:ext>
              </a:extLst>
            </p:cNvPr>
            <p:cNvSpPr txBox="1"/>
            <p:nvPr/>
          </p:nvSpPr>
          <p:spPr>
            <a:xfrm>
              <a:off x="5118422" y="4482073"/>
              <a:ext cx="934064"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19.9</a:t>
              </a:r>
              <a:endParaRPr kumimoji="1" lang="ja-JP" altLang="en-US" i="1" dirty="0">
                <a:latin typeface="+mj-lt"/>
                <a:ea typeface="+mj-ea"/>
              </a:endParaRPr>
            </a:p>
          </p:txBody>
        </p:sp>
      </p:grpSp>
      <p:grpSp>
        <p:nvGrpSpPr>
          <p:cNvPr id="3" name="グループ化 2">
            <a:extLst>
              <a:ext uri="{FF2B5EF4-FFF2-40B4-BE49-F238E27FC236}">
                <a16:creationId xmlns:a16="http://schemas.microsoft.com/office/drawing/2014/main" id="{140E2348-FCC6-606D-357F-8226D57DB3BA}"/>
              </a:ext>
            </a:extLst>
          </p:cNvPr>
          <p:cNvGrpSpPr/>
          <p:nvPr/>
        </p:nvGrpSpPr>
        <p:grpSpPr>
          <a:xfrm>
            <a:off x="6976921" y="3254680"/>
            <a:ext cx="1260323" cy="2855953"/>
            <a:chOff x="6976921" y="3254680"/>
            <a:chExt cx="1260323" cy="2855953"/>
          </a:xfrm>
        </p:grpSpPr>
        <p:sp>
          <p:nvSpPr>
            <p:cNvPr id="38" name="正方形/長方形 37">
              <a:extLst>
                <a:ext uri="{FF2B5EF4-FFF2-40B4-BE49-F238E27FC236}">
                  <a16:creationId xmlns:a16="http://schemas.microsoft.com/office/drawing/2014/main" id="{663E39A0-6CC2-02E1-B099-31E62A429EC0}"/>
                </a:ext>
              </a:extLst>
            </p:cNvPr>
            <p:cNvSpPr/>
            <p:nvPr/>
          </p:nvSpPr>
          <p:spPr bwMode="auto">
            <a:xfrm>
              <a:off x="6976921" y="3775356"/>
              <a:ext cx="1260323" cy="180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117987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117987 w 1260000"/>
                <a:gd name="connsiteY4" fmla="*/ 0 h 1800000"/>
                <a:gd name="connsiteX0" fmla="*/ 117987 w 1260000"/>
                <a:gd name="connsiteY0" fmla="*/ 0 h 1800000"/>
                <a:gd name="connsiteX1" fmla="*/ 1151845 w 1260000"/>
                <a:gd name="connsiteY1" fmla="*/ 0 h 1800000"/>
                <a:gd name="connsiteX2" fmla="*/ 1260000 w 1260000"/>
                <a:gd name="connsiteY2" fmla="*/ 1800000 h 1800000"/>
                <a:gd name="connsiteX3" fmla="*/ 0 w 1260000"/>
                <a:gd name="connsiteY3" fmla="*/ 1800000 h 1800000"/>
                <a:gd name="connsiteX4" fmla="*/ 117987 w 1260000"/>
                <a:gd name="connsiteY4" fmla="*/ 0 h 1800000"/>
                <a:gd name="connsiteX0" fmla="*/ 117987 w 1260000"/>
                <a:gd name="connsiteY0" fmla="*/ 0 h 1800000"/>
                <a:gd name="connsiteX1" fmla="*/ 1151845 w 1260000"/>
                <a:gd name="connsiteY1" fmla="*/ 0 h 1800000"/>
                <a:gd name="connsiteX2" fmla="*/ 1260000 w 1260000"/>
                <a:gd name="connsiteY2" fmla="*/ 1800000 h 1800000"/>
                <a:gd name="connsiteX3" fmla="*/ 0 w 1260000"/>
                <a:gd name="connsiteY3" fmla="*/ 1800000 h 1800000"/>
                <a:gd name="connsiteX4" fmla="*/ 63914 w 1260000"/>
                <a:gd name="connsiteY4" fmla="*/ 757315 h 1800000"/>
                <a:gd name="connsiteX5" fmla="*/ 117987 w 1260000"/>
                <a:gd name="connsiteY5" fmla="*/ 0 h 1800000"/>
                <a:gd name="connsiteX0" fmla="*/ 122899 w 1264912"/>
                <a:gd name="connsiteY0" fmla="*/ 0 h 1800000"/>
                <a:gd name="connsiteX1" fmla="*/ 1156757 w 1264912"/>
                <a:gd name="connsiteY1" fmla="*/ 0 h 1800000"/>
                <a:gd name="connsiteX2" fmla="*/ 1264912 w 1264912"/>
                <a:gd name="connsiteY2" fmla="*/ 1800000 h 1800000"/>
                <a:gd name="connsiteX3" fmla="*/ 4912 w 1264912"/>
                <a:gd name="connsiteY3" fmla="*/ 1800000 h 1800000"/>
                <a:gd name="connsiteX4" fmla="*/ 0 w 1264912"/>
                <a:gd name="connsiteY4" fmla="*/ 767147 h 1800000"/>
                <a:gd name="connsiteX5" fmla="*/ 122899 w 1264912"/>
                <a:gd name="connsiteY5" fmla="*/ 0 h 1800000"/>
                <a:gd name="connsiteX0" fmla="*/ 122899 w 1264912"/>
                <a:gd name="connsiteY0" fmla="*/ 0 h 1800000"/>
                <a:gd name="connsiteX1" fmla="*/ 1097764 w 1264912"/>
                <a:gd name="connsiteY1" fmla="*/ 0 h 1800000"/>
                <a:gd name="connsiteX2" fmla="*/ 1264912 w 1264912"/>
                <a:gd name="connsiteY2" fmla="*/ 1800000 h 1800000"/>
                <a:gd name="connsiteX3" fmla="*/ 4912 w 1264912"/>
                <a:gd name="connsiteY3" fmla="*/ 1800000 h 1800000"/>
                <a:gd name="connsiteX4" fmla="*/ 0 w 1264912"/>
                <a:gd name="connsiteY4" fmla="*/ 767147 h 1800000"/>
                <a:gd name="connsiteX5" fmla="*/ 122899 w 1264912"/>
                <a:gd name="connsiteY5" fmla="*/ 0 h 1800000"/>
                <a:gd name="connsiteX0" fmla="*/ 142563 w 1264912"/>
                <a:gd name="connsiteY0" fmla="*/ 0 h 1800000"/>
                <a:gd name="connsiteX1" fmla="*/ 1097764 w 1264912"/>
                <a:gd name="connsiteY1" fmla="*/ 0 h 1800000"/>
                <a:gd name="connsiteX2" fmla="*/ 1264912 w 1264912"/>
                <a:gd name="connsiteY2" fmla="*/ 1800000 h 1800000"/>
                <a:gd name="connsiteX3" fmla="*/ 4912 w 1264912"/>
                <a:gd name="connsiteY3" fmla="*/ 1800000 h 1800000"/>
                <a:gd name="connsiteX4" fmla="*/ 0 w 1264912"/>
                <a:gd name="connsiteY4" fmla="*/ 767147 h 1800000"/>
                <a:gd name="connsiteX5" fmla="*/ 142563 w 1264912"/>
                <a:gd name="connsiteY5" fmla="*/ 0 h 1800000"/>
                <a:gd name="connsiteX0" fmla="*/ 142563 w 1264912"/>
                <a:gd name="connsiteY0" fmla="*/ 0 h 1800000"/>
                <a:gd name="connsiteX1" fmla="*/ 1097764 w 1264912"/>
                <a:gd name="connsiteY1" fmla="*/ 0 h 1800000"/>
                <a:gd name="connsiteX2" fmla="*/ 1179871 w 1264912"/>
                <a:gd name="connsiteY2" fmla="*/ 747483 h 1800000"/>
                <a:gd name="connsiteX3" fmla="*/ 1264912 w 1264912"/>
                <a:gd name="connsiteY3" fmla="*/ 1800000 h 1800000"/>
                <a:gd name="connsiteX4" fmla="*/ 4912 w 1264912"/>
                <a:gd name="connsiteY4" fmla="*/ 1800000 h 1800000"/>
                <a:gd name="connsiteX5" fmla="*/ 0 w 1264912"/>
                <a:gd name="connsiteY5" fmla="*/ 767147 h 1800000"/>
                <a:gd name="connsiteX6" fmla="*/ 142563 w 1264912"/>
                <a:gd name="connsiteY6" fmla="*/ 0 h 1800000"/>
                <a:gd name="connsiteX0" fmla="*/ 142563 w 1179871"/>
                <a:gd name="connsiteY0" fmla="*/ 0 h 1829497"/>
                <a:gd name="connsiteX1" fmla="*/ 1097764 w 1179871"/>
                <a:gd name="connsiteY1" fmla="*/ 0 h 1829497"/>
                <a:gd name="connsiteX2" fmla="*/ 1179871 w 1179871"/>
                <a:gd name="connsiteY2" fmla="*/ 747483 h 1829497"/>
                <a:gd name="connsiteX3" fmla="*/ 1058434 w 1179871"/>
                <a:gd name="connsiteY3" fmla="*/ 1829497 h 1829497"/>
                <a:gd name="connsiteX4" fmla="*/ 4912 w 1179871"/>
                <a:gd name="connsiteY4" fmla="*/ 1800000 h 1829497"/>
                <a:gd name="connsiteX5" fmla="*/ 0 w 1179871"/>
                <a:gd name="connsiteY5" fmla="*/ 767147 h 1829497"/>
                <a:gd name="connsiteX6" fmla="*/ 142563 w 1179871"/>
                <a:gd name="connsiteY6" fmla="*/ 0 h 1829497"/>
                <a:gd name="connsiteX0" fmla="*/ 142563 w 1179871"/>
                <a:gd name="connsiteY0" fmla="*/ 0 h 1829497"/>
                <a:gd name="connsiteX1" fmla="*/ 1097764 w 1179871"/>
                <a:gd name="connsiteY1" fmla="*/ 0 h 1829497"/>
                <a:gd name="connsiteX2" fmla="*/ 1179871 w 1179871"/>
                <a:gd name="connsiteY2" fmla="*/ 747483 h 1829497"/>
                <a:gd name="connsiteX3" fmla="*/ 1097763 w 1179871"/>
                <a:gd name="connsiteY3" fmla="*/ 1829497 h 1829497"/>
                <a:gd name="connsiteX4" fmla="*/ 4912 w 1179871"/>
                <a:gd name="connsiteY4" fmla="*/ 1800000 h 1829497"/>
                <a:gd name="connsiteX5" fmla="*/ 0 w 1179871"/>
                <a:gd name="connsiteY5" fmla="*/ 767147 h 1829497"/>
                <a:gd name="connsiteX6" fmla="*/ 142563 w 1179871"/>
                <a:gd name="connsiteY6" fmla="*/ 0 h 1829497"/>
                <a:gd name="connsiteX0" fmla="*/ 142563 w 1179871"/>
                <a:gd name="connsiteY0" fmla="*/ 0 h 1829497"/>
                <a:gd name="connsiteX1" fmla="*/ 1097764 w 1179871"/>
                <a:gd name="connsiteY1" fmla="*/ 0 h 1829497"/>
                <a:gd name="connsiteX2" fmla="*/ 1179871 w 1179871"/>
                <a:gd name="connsiteY2" fmla="*/ 747483 h 1829497"/>
                <a:gd name="connsiteX3" fmla="*/ 1097763 w 1179871"/>
                <a:gd name="connsiteY3" fmla="*/ 1829497 h 1829497"/>
                <a:gd name="connsiteX4" fmla="*/ 83570 w 1179871"/>
                <a:gd name="connsiteY4" fmla="*/ 1800000 h 1829497"/>
                <a:gd name="connsiteX5" fmla="*/ 0 w 1179871"/>
                <a:gd name="connsiteY5" fmla="*/ 767147 h 1829497"/>
                <a:gd name="connsiteX6" fmla="*/ 142563 w 1179871"/>
                <a:gd name="connsiteY6" fmla="*/ 0 h 1829497"/>
                <a:gd name="connsiteX0" fmla="*/ 142563 w 1179871"/>
                <a:gd name="connsiteY0" fmla="*/ 0 h 1829497"/>
                <a:gd name="connsiteX1" fmla="*/ 1097764 w 1179871"/>
                <a:gd name="connsiteY1" fmla="*/ 0 h 1829497"/>
                <a:gd name="connsiteX2" fmla="*/ 1179871 w 1179871"/>
                <a:gd name="connsiteY2" fmla="*/ 747483 h 1829497"/>
                <a:gd name="connsiteX3" fmla="*/ 1097763 w 1179871"/>
                <a:gd name="connsiteY3" fmla="*/ 1829497 h 1829497"/>
                <a:gd name="connsiteX4" fmla="*/ 103234 w 1179871"/>
                <a:gd name="connsiteY4" fmla="*/ 1809832 h 1829497"/>
                <a:gd name="connsiteX5" fmla="*/ 0 w 1179871"/>
                <a:gd name="connsiteY5" fmla="*/ 767147 h 1829497"/>
                <a:gd name="connsiteX6" fmla="*/ 142563 w 1179871"/>
                <a:gd name="connsiteY6" fmla="*/ 0 h 1829497"/>
                <a:gd name="connsiteX0" fmla="*/ 142563 w 1179871"/>
                <a:gd name="connsiteY0" fmla="*/ 0 h 1809832"/>
                <a:gd name="connsiteX1" fmla="*/ 1097764 w 1179871"/>
                <a:gd name="connsiteY1" fmla="*/ 0 h 1809832"/>
                <a:gd name="connsiteX2" fmla="*/ 1179871 w 1179871"/>
                <a:gd name="connsiteY2" fmla="*/ 747483 h 1809832"/>
                <a:gd name="connsiteX3" fmla="*/ 1097763 w 1179871"/>
                <a:gd name="connsiteY3" fmla="*/ 1790168 h 1809832"/>
                <a:gd name="connsiteX4" fmla="*/ 103234 w 1179871"/>
                <a:gd name="connsiteY4" fmla="*/ 1809832 h 1809832"/>
                <a:gd name="connsiteX5" fmla="*/ 0 w 1179871"/>
                <a:gd name="connsiteY5" fmla="*/ 767147 h 1809832"/>
                <a:gd name="connsiteX6" fmla="*/ 142563 w 1179871"/>
                <a:gd name="connsiteY6" fmla="*/ 0 h 1809832"/>
                <a:gd name="connsiteX0" fmla="*/ 142563 w 1179871"/>
                <a:gd name="connsiteY0" fmla="*/ 0 h 1790168"/>
                <a:gd name="connsiteX1" fmla="*/ 1097764 w 1179871"/>
                <a:gd name="connsiteY1" fmla="*/ 0 h 1790168"/>
                <a:gd name="connsiteX2" fmla="*/ 1179871 w 1179871"/>
                <a:gd name="connsiteY2" fmla="*/ 747483 h 1790168"/>
                <a:gd name="connsiteX3" fmla="*/ 1097763 w 1179871"/>
                <a:gd name="connsiteY3" fmla="*/ 1790168 h 1790168"/>
                <a:gd name="connsiteX4" fmla="*/ 103234 w 1179871"/>
                <a:gd name="connsiteY4" fmla="*/ 1780335 h 1790168"/>
                <a:gd name="connsiteX5" fmla="*/ 0 w 1179871"/>
                <a:gd name="connsiteY5" fmla="*/ 767147 h 1790168"/>
                <a:gd name="connsiteX6" fmla="*/ 142563 w 1179871"/>
                <a:gd name="connsiteY6" fmla="*/ 0 h 1790168"/>
                <a:gd name="connsiteX0" fmla="*/ 145141 w 1182449"/>
                <a:gd name="connsiteY0" fmla="*/ 0 h 1790168"/>
                <a:gd name="connsiteX1" fmla="*/ 1100342 w 1182449"/>
                <a:gd name="connsiteY1" fmla="*/ 0 h 1790168"/>
                <a:gd name="connsiteX2" fmla="*/ 1182449 w 1182449"/>
                <a:gd name="connsiteY2" fmla="*/ 747483 h 1790168"/>
                <a:gd name="connsiteX3" fmla="*/ 1100341 w 1182449"/>
                <a:gd name="connsiteY3" fmla="*/ 1790168 h 1790168"/>
                <a:gd name="connsiteX4" fmla="*/ 105812 w 1182449"/>
                <a:gd name="connsiteY4" fmla="*/ 1780335 h 1790168"/>
                <a:gd name="connsiteX5" fmla="*/ 2578 w 1182449"/>
                <a:gd name="connsiteY5" fmla="*/ 767147 h 1790168"/>
                <a:gd name="connsiteX6" fmla="*/ 145141 w 1182449"/>
                <a:gd name="connsiteY6" fmla="*/ 0 h 1790168"/>
                <a:gd name="connsiteX0" fmla="*/ 145141 w 1182449"/>
                <a:gd name="connsiteY0" fmla="*/ 0 h 1790168"/>
                <a:gd name="connsiteX1" fmla="*/ 1100342 w 1182449"/>
                <a:gd name="connsiteY1" fmla="*/ 0 h 1790168"/>
                <a:gd name="connsiteX2" fmla="*/ 1182449 w 1182449"/>
                <a:gd name="connsiteY2" fmla="*/ 747483 h 1790168"/>
                <a:gd name="connsiteX3" fmla="*/ 1100341 w 1182449"/>
                <a:gd name="connsiteY3" fmla="*/ 1790168 h 1790168"/>
                <a:gd name="connsiteX4" fmla="*/ 105812 w 1182449"/>
                <a:gd name="connsiteY4" fmla="*/ 1780335 h 1790168"/>
                <a:gd name="connsiteX5" fmla="*/ 2578 w 1182449"/>
                <a:gd name="connsiteY5" fmla="*/ 767147 h 1790168"/>
                <a:gd name="connsiteX6" fmla="*/ 145141 w 1182449"/>
                <a:gd name="connsiteY6" fmla="*/ 0 h 1790168"/>
                <a:gd name="connsiteX0" fmla="*/ 145141 w 1182449"/>
                <a:gd name="connsiteY0" fmla="*/ 0 h 1790168"/>
                <a:gd name="connsiteX1" fmla="*/ 1100342 w 1182449"/>
                <a:gd name="connsiteY1" fmla="*/ 0 h 1790168"/>
                <a:gd name="connsiteX2" fmla="*/ 1182449 w 1182449"/>
                <a:gd name="connsiteY2" fmla="*/ 747483 h 1790168"/>
                <a:gd name="connsiteX3" fmla="*/ 1100341 w 1182449"/>
                <a:gd name="connsiteY3" fmla="*/ 1790168 h 1790168"/>
                <a:gd name="connsiteX4" fmla="*/ 105812 w 1182449"/>
                <a:gd name="connsiteY4" fmla="*/ 1780335 h 1790168"/>
                <a:gd name="connsiteX5" fmla="*/ 2578 w 1182449"/>
                <a:gd name="connsiteY5" fmla="*/ 835973 h 1790168"/>
                <a:gd name="connsiteX6" fmla="*/ 145141 w 1182449"/>
                <a:gd name="connsiteY6" fmla="*/ 0 h 1790168"/>
                <a:gd name="connsiteX0" fmla="*/ 145141 w 1182449"/>
                <a:gd name="connsiteY0" fmla="*/ 0 h 1790168"/>
                <a:gd name="connsiteX1" fmla="*/ 1100342 w 1182449"/>
                <a:gd name="connsiteY1" fmla="*/ 0 h 1790168"/>
                <a:gd name="connsiteX2" fmla="*/ 1182449 w 1182449"/>
                <a:gd name="connsiteY2" fmla="*/ 796645 h 1790168"/>
                <a:gd name="connsiteX3" fmla="*/ 1100341 w 1182449"/>
                <a:gd name="connsiteY3" fmla="*/ 1790168 h 1790168"/>
                <a:gd name="connsiteX4" fmla="*/ 105812 w 1182449"/>
                <a:gd name="connsiteY4" fmla="*/ 1780335 h 1790168"/>
                <a:gd name="connsiteX5" fmla="*/ 2578 w 1182449"/>
                <a:gd name="connsiteY5" fmla="*/ 835973 h 1790168"/>
                <a:gd name="connsiteX6" fmla="*/ 145141 w 1182449"/>
                <a:gd name="connsiteY6" fmla="*/ 0 h 1790168"/>
                <a:gd name="connsiteX0" fmla="*/ 145141 w 1183869"/>
                <a:gd name="connsiteY0" fmla="*/ 0 h 1790168"/>
                <a:gd name="connsiteX1" fmla="*/ 1100342 w 1183869"/>
                <a:gd name="connsiteY1" fmla="*/ 0 h 1790168"/>
                <a:gd name="connsiteX2" fmla="*/ 1182449 w 1183869"/>
                <a:gd name="connsiteY2" fmla="*/ 796645 h 1790168"/>
                <a:gd name="connsiteX3" fmla="*/ 1100341 w 1183869"/>
                <a:gd name="connsiteY3" fmla="*/ 1790168 h 1790168"/>
                <a:gd name="connsiteX4" fmla="*/ 105812 w 1183869"/>
                <a:gd name="connsiteY4" fmla="*/ 1780335 h 1790168"/>
                <a:gd name="connsiteX5" fmla="*/ 2578 w 1183869"/>
                <a:gd name="connsiteY5" fmla="*/ 835973 h 1790168"/>
                <a:gd name="connsiteX6" fmla="*/ 145141 w 1183869"/>
                <a:gd name="connsiteY6" fmla="*/ 0 h 1790168"/>
                <a:gd name="connsiteX0" fmla="*/ 145141 w 1183869"/>
                <a:gd name="connsiteY0" fmla="*/ 0 h 1790168"/>
                <a:gd name="connsiteX1" fmla="*/ 1100342 w 1183869"/>
                <a:gd name="connsiteY1" fmla="*/ 0 h 1790168"/>
                <a:gd name="connsiteX2" fmla="*/ 1182449 w 1183869"/>
                <a:gd name="connsiteY2" fmla="*/ 796645 h 1790168"/>
                <a:gd name="connsiteX3" fmla="*/ 1100341 w 1183869"/>
                <a:gd name="connsiteY3" fmla="*/ 1790168 h 1790168"/>
                <a:gd name="connsiteX4" fmla="*/ 105812 w 1183869"/>
                <a:gd name="connsiteY4" fmla="*/ 1780335 h 1790168"/>
                <a:gd name="connsiteX5" fmla="*/ 2578 w 1183869"/>
                <a:gd name="connsiteY5" fmla="*/ 835973 h 1790168"/>
                <a:gd name="connsiteX6" fmla="*/ 145141 w 1183869"/>
                <a:gd name="connsiteY6" fmla="*/ 0 h 1790168"/>
                <a:gd name="connsiteX0" fmla="*/ 145141 w 1183869"/>
                <a:gd name="connsiteY0" fmla="*/ 0 h 1790168"/>
                <a:gd name="connsiteX1" fmla="*/ 1100342 w 1183869"/>
                <a:gd name="connsiteY1" fmla="*/ 0 h 1790168"/>
                <a:gd name="connsiteX2" fmla="*/ 1182449 w 1183869"/>
                <a:gd name="connsiteY2" fmla="*/ 796645 h 1790168"/>
                <a:gd name="connsiteX3" fmla="*/ 1100341 w 1183869"/>
                <a:gd name="connsiteY3" fmla="*/ 1790168 h 1790168"/>
                <a:gd name="connsiteX4" fmla="*/ 105812 w 1183869"/>
                <a:gd name="connsiteY4" fmla="*/ 1780335 h 1790168"/>
                <a:gd name="connsiteX5" fmla="*/ 2578 w 1183869"/>
                <a:gd name="connsiteY5" fmla="*/ 835973 h 1790168"/>
                <a:gd name="connsiteX6" fmla="*/ 145141 w 1183869"/>
                <a:gd name="connsiteY6" fmla="*/ 0 h 1790168"/>
                <a:gd name="connsiteX0" fmla="*/ 145141 w 1183869"/>
                <a:gd name="connsiteY0" fmla="*/ 0 h 1790168"/>
                <a:gd name="connsiteX1" fmla="*/ 1100342 w 1183869"/>
                <a:gd name="connsiteY1" fmla="*/ 0 h 1790168"/>
                <a:gd name="connsiteX2" fmla="*/ 1182449 w 1183869"/>
                <a:gd name="connsiteY2" fmla="*/ 796645 h 1790168"/>
                <a:gd name="connsiteX3" fmla="*/ 1100341 w 1183869"/>
                <a:gd name="connsiteY3" fmla="*/ 1790168 h 1790168"/>
                <a:gd name="connsiteX4" fmla="*/ 105812 w 1183869"/>
                <a:gd name="connsiteY4" fmla="*/ 1780335 h 1790168"/>
                <a:gd name="connsiteX5" fmla="*/ 2578 w 1183869"/>
                <a:gd name="connsiteY5" fmla="*/ 835973 h 1790168"/>
                <a:gd name="connsiteX6" fmla="*/ 145141 w 1183869"/>
                <a:gd name="connsiteY6" fmla="*/ 0 h 1790168"/>
                <a:gd name="connsiteX0" fmla="*/ 145141 w 1184640"/>
                <a:gd name="connsiteY0" fmla="*/ 0 h 1790168"/>
                <a:gd name="connsiteX1" fmla="*/ 1100342 w 1184640"/>
                <a:gd name="connsiteY1" fmla="*/ 0 h 1790168"/>
                <a:gd name="connsiteX2" fmla="*/ 1182449 w 1184640"/>
                <a:gd name="connsiteY2" fmla="*/ 796645 h 1790168"/>
                <a:gd name="connsiteX3" fmla="*/ 1100341 w 1184640"/>
                <a:gd name="connsiteY3" fmla="*/ 1790168 h 1790168"/>
                <a:gd name="connsiteX4" fmla="*/ 105812 w 1184640"/>
                <a:gd name="connsiteY4" fmla="*/ 1780335 h 1790168"/>
                <a:gd name="connsiteX5" fmla="*/ 2578 w 1184640"/>
                <a:gd name="connsiteY5" fmla="*/ 835973 h 1790168"/>
                <a:gd name="connsiteX6" fmla="*/ 145141 w 1184640"/>
                <a:gd name="connsiteY6" fmla="*/ 0 h 1790168"/>
                <a:gd name="connsiteX0" fmla="*/ 145141 w 1184640"/>
                <a:gd name="connsiteY0" fmla="*/ 0 h 1790168"/>
                <a:gd name="connsiteX1" fmla="*/ 1100342 w 1184640"/>
                <a:gd name="connsiteY1" fmla="*/ 0 h 1790168"/>
                <a:gd name="connsiteX2" fmla="*/ 1182449 w 1184640"/>
                <a:gd name="connsiteY2" fmla="*/ 796645 h 1790168"/>
                <a:gd name="connsiteX3" fmla="*/ 1100341 w 1184640"/>
                <a:gd name="connsiteY3" fmla="*/ 1790168 h 1790168"/>
                <a:gd name="connsiteX4" fmla="*/ 105812 w 1184640"/>
                <a:gd name="connsiteY4" fmla="*/ 1780335 h 1790168"/>
                <a:gd name="connsiteX5" fmla="*/ 2578 w 1184640"/>
                <a:gd name="connsiteY5" fmla="*/ 835973 h 1790168"/>
                <a:gd name="connsiteX6" fmla="*/ 145141 w 1184640"/>
                <a:gd name="connsiteY6" fmla="*/ 0 h 1790168"/>
                <a:gd name="connsiteX0" fmla="*/ 145607 w 1185106"/>
                <a:gd name="connsiteY0" fmla="*/ 0 h 1790168"/>
                <a:gd name="connsiteX1" fmla="*/ 1100808 w 1185106"/>
                <a:gd name="connsiteY1" fmla="*/ 0 h 1790168"/>
                <a:gd name="connsiteX2" fmla="*/ 1182915 w 1185106"/>
                <a:gd name="connsiteY2" fmla="*/ 796645 h 1790168"/>
                <a:gd name="connsiteX3" fmla="*/ 1100807 w 1185106"/>
                <a:gd name="connsiteY3" fmla="*/ 1790168 h 1790168"/>
                <a:gd name="connsiteX4" fmla="*/ 106278 w 1185106"/>
                <a:gd name="connsiteY4" fmla="*/ 1780335 h 1790168"/>
                <a:gd name="connsiteX5" fmla="*/ 3044 w 1185106"/>
                <a:gd name="connsiteY5" fmla="*/ 835973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06278 w 1185106"/>
                <a:gd name="connsiteY4" fmla="*/ 1780335 h 1790168"/>
                <a:gd name="connsiteX5" fmla="*/ 3044 w 1185106"/>
                <a:gd name="connsiteY5" fmla="*/ 835973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41720 w 1185106"/>
                <a:gd name="connsiteY4" fmla="*/ 1780335 h 1790168"/>
                <a:gd name="connsiteX5" fmla="*/ 3044 w 1185106"/>
                <a:gd name="connsiteY5" fmla="*/ 835973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41720 w 1185106"/>
                <a:gd name="connsiteY4" fmla="*/ 1780335 h 1790168"/>
                <a:gd name="connsiteX5" fmla="*/ 3044 w 1185106"/>
                <a:gd name="connsiteY5" fmla="*/ 871414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41720 w 1185106"/>
                <a:gd name="connsiteY4" fmla="*/ 1780335 h 1790168"/>
                <a:gd name="connsiteX5" fmla="*/ 3044 w 1185106"/>
                <a:gd name="connsiteY5" fmla="*/ 949386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41720 w 1185106"/>
                <a:gd name="connsiteY4" fmla="*/ 1780335 h 1790168"/>
                <a:gd name="connsiteX5" fmla="*/ 3044 w 1185106"/>
                <a:gd name="connsiteY5" fmla="*/ 899767 h 1790168"/>
                <a:gd name="connsiteX6" fmla="*/ 145607 w 1185106"/>
                <a:gd name="connsiteY6" fmla="*/ 0 h 1790168"/>
                <a:gd name="connsiteX0" fmla="*/ 145607 w 1219645"/>
                <a:gd name="connsiteY0" fmla="*/ 0 h 1790168"/>
                <a:gd name="connsiteX1" fmla="*/ 1100808 w 1219645"/>
                <a:gd name="connsiteY1" fmla="*/ 0 h 1790168"/>
                <a:gd name="connsiteX2" fmla="*/ 1218357 w 1219645"/>
                <a:gd name="connsiteY2" fmla="*/ 910058 h 1790168"/>
                <a:gd name="connsiteX3" fmla="*/ 1100807 w 1219645"/>
                <a:gd name="connsiteY3" fmla="*/ 1790168 h 1790168"/>
                <a:gd name="connsiteX4" fmla="*/ 141720 w 1219645"/>
                <a:gd name="connsiteY4" fmla="*/ 1780335 h 1790168"/>
                <a:gd name="connsiteX5" fmla="*/ 3044 w 1219645"/>
                <a:gd name="connsiteY5" fmla="*/ 899767 h 1790168"/>
                <a:gd name="connsiteX6" fmla="*/ 145607 w 1219645"/>
                <a:gd name="connsiteY6" fmla="*/ 0 h 1790168"/>
                <a:gd name="connsiteX0" fmla="*/ 145607 w 1261743"/>
                <a:gd name="connsiteY0" fmla="*/ 0 h 1790168"/>
                <a:gd name="connsiteX1" fmla="*/ 1100808 w 1261743"/>
                <a:gd name="connsiteY1" fmla="*/ 0 h 1790168"/>
                <a:gd name="connsiteX2" fmla="*/ 1260887 w 1261743"/>
                <a:gd name="connsiteY2" fmla="*/ 903008 h 1790168"/>
                <a:gd name="connsiteX3" fmla="*/ 1100807 w 1261743"/>
                <a:gd name="connsiteY3" fmla="*/ 1790168 h 1790168"/>
                <a:gd name="connsiteX4" fmla="*/ 141720 w 1261743"/>
                <a:gd name="connsiteY4" fmla="*/ 1780335 h 1790168"/>
                <a:gd name="connsiteX5" fmla="*/ 3044 w 1261743"/>
                <a:gd name="connsiteY5" fmla="*/ 899767 h 1790168"/>
                <a:gd name="connsiteX6" fmla="*/ 145607 w 1261743"/>
                <a:gd name="connsiteY6" fmla="*/ 0 h 1790168"/>
                <a:gd name="connsiteX0" fmla="*/ 145607 w 1261743"/>
                <a:gd name="connsiteY0" fmla="*/ 0 h 1790168"/>
                <a:gd name="connsiteX1" fmla="*/ 1100808 w 1261743"/>
                <a:gd name="connsiteY1" fmla="*/ 0 h 1790168"/>
                <a:gd name="connsiteX2" fmla="*/ 1260887 w 1261743"/>
                <a:gd name="connsiteY2" fmla="*/ 903008 h 1790168"/>
                <a:gd name="connsiteX3" fmla="*/ 1100807 w 1261743"/>
                <a:gd name="connsiteY3" fmla="*/ 1790168 h 1790168"/>
                <a:gd name="connsiteX4" fmla="*/ 141720 w 1261743"/>
                <a:gd name="connsiteY4" fmla="*/ 1780335 h 1790168"/>
                <a:gd name="connsiteX5" fmla="*/ 3044 w 1261743"/>
                <a:gd name="connsiteY5" fmla="*/ 899767 h 1790168"/>
                <a:gd name="connsiteX6" fmla="*/ 145607 w 1261743"/>
                <a:gd name="connsiteY6" fmla="*/ 0 h 1790168"/>
                <a:gd name="connsiteX0" fmla="*/ 145607 w 1262066"/>
                <a:gd name="connsiteY0" fmla="*/ 0 h 1790168"/>
                <a:gd name="connsiteX1" fmla="*/ 1100808 w 1262066"/>
                <a:gd name="connsiteY1" fmla="*/ 0 h 1790168"/>
                <a:gd name="connsiteX2" fmla="*/ 1260887 w 1262066"/>
                <a:gd name="connsiteY2" fmla="*/ 903008 h 1790168"/>
                <a:gd name="connsiteX3" fmla="*/ 1100807 w 1262066"/>
                <a:gd name="connsiteY3" fmla="*/ 1790168 h 1790168"/>
                <a:gd name="connsiteX4" fmla="*/ 141720 w 1262066"/>
                <a:gd name="connsiteY4" fmla="*/ 1780335 h 1790168"/>
                <a:gd name="connsiteX5" fmla="*/ 3044 w 1262066"/>
                <a:gd name="connsiteY5" fmla="*/ 899767 h 1790168"/>
                <a:gd name="connsiteX6" fmla="*/ 145607 w 1262066"/>
                <a:gd name="connsiteY6" fmla="*/ 0 h 1790168"/>
                <a:gd name="connsiteX0" fmla="*/ 145607 w 1262066"/>
                <a:gd name="connsiteY0" fmla="*/ 0 h 1790168"/>
                <a:gd name="connsiteX1" fmla="*/ 1100808 w 1262066"/>
                <a:gd name="connsiteY1" fmla="*/ 0 h 1790168"/>
                <a:gd name="connsiteX2" fmla="*/ 1260887 w 1262066"/>
                <a:gd name="connsiteY2" fmla="*/ 903008 h 1790168"/>
                <a:gd name="connsiteX3" fmla="*/ 1100807 w 1262066"/>
                <a:gd name="connsiteY3" fmla="*/ 1790168 h 1790168"/>
                <a:gd name="connsiteX4" fmla="*/ 141720 w 1262066"/>
                <a:gd name="connsiteY4" fmla="*/ 1780335 h 1790168"/>
                <a:gd name="connsiteX5" fmla="*/ 3044 w 1262066"/>
                <a:gd name="connsiteY5" fmla="*/ 899767 h 1790168"/>
                <a:gd name="connsiteX6" fmla="*/ 145607 w 1262066"/>
                <a:gd name="connsiteY6" fmla="*/ 0 h 1790168"/>
                <a:gd name="connsiteX0" fmla="*/ 145607 w 1262066"/>
                <a:gd name="connsiteY0" fmla="*/ 0 h 1790168"/>
                <a:gd name="connsiteX1" fmla="*/ 1100808 w 1262066"/>
                <a:gd name="connsiteY1" fmla="*/ 0 h 1790168"/>
                <a:gd name="connsiteX2" fmla="*/ 1260887 w 1262066"/>
                <a:gd name="connsiteY2" fmla="*/ 903008 h 1790168"/>
                <a:gd name="connsiteX3" fmla="*/ 1100807 w 1262066"/>
                <a:gd name="connsiteY3" fmla="*/ 1790168 h 1790168"/>
                <a:gd name="connsiteX4" fmla="*/ 141720 w 1262066"/>
                <a:gd name="connsiteY4" fmla="*/ 1780335 h 1790168"/>
                <a:gd name="connsiteX5" fmla="*/ 3044 w 1262066"/>
                <a:gd name="connsiteY5" fmla="*/ 899767 h 1790168"/>
                <a:gd name="connsiteX6" fmla="*/ 145607 w 1262066"/>
                <a:gd name="connsiteY6" fmla="*/ 0 h 179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2066" h="1790168">
                  <a:moveTo>
                    <a:pt x="145607" y="0"/>
                  </a:moveTo>
                  <a:lnTo>
                    <a:pt x="1100808" y="0"/>
                  </a:lnTo>
                  <a:cubicBezTo>
                    <a:pt x="1177845" y="300990"/>
                    <a:pt x="1263015" y="657125"/>
                    <a:pt x="1260887" y="903008"/>
                  </a:cubicBezTo>
                  <a:cubicBezTo>
                    <a:pt x="1272847" y="1135859"/>
                    <a:pt x="1192021" y="1458916"/>
                    <a:pt x="1100807" y="1790168"/>
                  </a:cubicBezTo>
                  <a:lnTo>
                    <a:pt x="141720" y="1780335"/>
                  </a:lnTo>
                  <a:cubicBezTo>
                    <a:pt x="62072" y="1485438"/>
                    <a:pt x="4681" y="1155561"/>
                    <a:pt x="3044" y="899767"/>
                  </a:cubicBezTo>
                  <a:cubicBezTo>
                    <a:pt x="-18261" y="683380"/>
                    <a:pt x="76821" y="270125"/>
                    <a:pt x="145607"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39" name="直線コネクタ 38">
              <a:extLst>
                <a:ext uri="{FF2B5EF4-FFF2-40B4-BE49-F238E27FC236}">
                  <a16:creationId xmlns:a16="http://schemas.microsoft.com/office/drawing/2014/main" id="{24AC30AA-34BC-1579-2AB1-095EC287120E}"/>
                </a:ext>
              </a:extLst>
            </p:cNvPr>
            <p:cNvCxnSpPr>
              <a:cxnSpLocks/>
            </p:cNvCxnSpPr>
            <p:nvPr/>
          </p:nvCxnSpPr>
          <p:spPr bwMode="auto">
            <a:xfrm>
              <a:off x="7607082" y="3613356"/>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40" name="直線コネクタ 39">
              <a:extLst>
                <a:ext uri="{FF2B5EF4-FFF2-40B4-BE49-F238E27FC236}">
                  <a16:creationId xmlns:a16="http://schemas.microsoft.com/office/drawing/2014/main" id="{0B6A2DAF-FDAB-F8D0-A9E4-75734A9B5BF5}"/>
                </a:ext>
              </a:extLst>
            </p:cNvPr>
            <p:cNvCxnSpPr>
              <a:cxnSpLocks/>
              <a:endCxn id="38" idx="5"/>
            </p:cNvCxnSpPr>
            <p:nvPr/>
          </p:nvCxnSpPr>
          <p:spPr bwMode="auto">
            <a:xfrm flipH="1">
              <a:off x="6979961" y="3397043"/>
              <a:ext cx="938" cy="1283022"/>
            </a:xfrm>
            <a:prstGeom prst="line">
              <a:avLst/>
            </a:prstGeom>
            <a:noFill/>
            <a:ln w="12700" cap="flat" cmpd="sng" algn="ctr">
              <a:solidFill>
                <a:schemeClr val="tx1"/>
              </a:solidFill>
              <a:prstDash val="solid"/>
              <a:round/>
              <a:headEnd type="none" w="lg" len="lg"/>
              <a:tailEnd type="none" w="lg" len="lg"/>
            </a:ln>
            <a:effectLst/>
          </p:spPr>
        </p:cxnSp>
        <p:cxnSp>
          <p:nvCxnSpPr>
            <p:cNvPr id="41" name="直線コネクタ 40">
              <a:extLst>
                <a:ext uri="{FF2B5EF4-FFF2-40B4-BE49-F238E27FC236}">
                  <a16:creationId xmlns:a16="http://schemas.microsoft.com/office/drawing/2014/main" id="{BBD8ACC5-9C0A-3F72-FBE1-9BA59A52A009}"/>
                </a:ext>
              </a:extLst>
            </p:cNvPr>
            <p:cNvCxnSpPr>
              <a:cxnSpLocks/>
              <a:endCxn id="38" idx="2"/>
            </p:cNvCxnSpPr>
            <p:nvPr/>
          </p:nvCxnSpPr>
          <p:spPr bwMode="auto">
            <a:xfrm flipH="1">
              <a:off x="8236067" y="3397043"/>
              <a:ext cx="938" cy="1286281"/>
            </a:xfrm>
            <a:prstGeom prst="line">
              <a:avLst/>
            </a:prstGeom>
            <a:noFill/>
            <a:ln w="12700" cap="flat" cmpd="sng" algn="ctr">
              <a:solidFill>
                <a:schemeClr val="tx1"/>
              </a:solidFill>
              <a:prstDash val="solid"/>
              <a:round/>
              <a:headEnd type="none" w="lg" len="lg"/>
              <a:tailEnd type="none" w="lg" len="lg"/>
            </a:ln>
            <a:effectLst/>
          </p:spPr>
        </p:cxnSp>
        <p:cxnSp>
          <p:nvCxnSpPr>
            <p:cNvPr id="42" name="直線コネクタ 41">
              <a:extLst>
                <a:ext uri="{FF2B5EF4-FFF2-40B4-BE49-F238E27FC236}">
                  <a16:creationId xmlns:a16="http://schemas.microsoft.com/office/drawing/2014/main" id="{B400F47A-244F-AC91-A155-77FCACADB0D5}"/>
                </a:ext>
              </a:extLst>
            </p:cNvPr>
            <p:cNvCxnSpPr>
              <a:cxnSpLocks/>
            </p:cNvCxnSpPr>
            <p:nvPr/>
          </p:nvCxnSpPr>
          <p:spPr bwMode="auto">
            <a:xfrm>
              <a:off x="6977082" y="3507659"/>
              <a:ext cx="1260000" cy="0"/>
            </a:xfrm>
            <a:prstGeom prst="line">
              <a:avLst/>
            </a:prstGeom>
            <a:noFill/>
            <a:ln w="12700" cap="flat" cmpd="sng" algn="ctr">
              <a:solidFill>
                <a:schemeClr val="tx1"/>
              </a:solidFill>
              <a:prstDash val="solid"/>
              <a:round/>
              <a:headEnd type="arrow" w="sm" len="lg"/>
              <a:tailEnd type="arrow" w="sm" len="lg"/>
            </a:ln>
            <a:effectLst/>
          </p:spPr>
        </p:cxnSp>
        <p:sp>
          <p:nvSpPr>
            <p:cNvPr id="43" name="テキスト ボックス 42">
              <a:extLst>
                <a:ext uri="{FF2B5EF4-FFF2-40B4-BE49-F238E27FC236}">
                  <a16:creationId xmlns:a16="http://schemas.microsoft.com/office/drawing/2014/main" id="{F8A46277-21F9-4965-F0FD-D388880A3236}"/>
                </a:ext>
              </a:extLst>
            </p:cNvPr>
            <p:cNvSpPr txBox="1"/>
            <p:nvPr/>
          </p:nvSpPr>
          <p:spPr>
            <a:xfrm>
              <a:off x="7253121" y="3254680"/>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cxnSp>
          <p:nvCxnSpPr>
            <p:cNvPr id="44" name="直線コネクタ 43">
              <a:extLst>
                <a:ext uri="{FF2B5EF4-FFF2-40B4-BE49-F238E27FC236}">
                  <a16:creationId xmlns:a16="http://schemas.microsoft.com/office/drawing/2014/main" id="{9DFFEA66-4994-F9E1-A605-DBCE1DAFFC15}"/>
                </a:ext>
              </a:extLst>
            </p:cNvPr>
            <p:cNvCxnSpPr>
              <a:cxnSpLocks/>
            </p:cNvCxnSpPr>
            <p:nvPr/>
          </p:nvCxnSpPr>
          <p:spPr bwMode="auto">
            <a:xfrm>
              <a:off x="7103082" y="6049834"/>
              <a:ext cx="1008000" cy="0"/>
            </a:xfrm>
            <a:prstGeom prst="line">
              <a:avLst/>
            </a:prstGeom>
            <a:noFill/>
            <a:ln w="12700" cap="flat" cmpd="sng" algn="ctr">
              <a:solidFill>
                <a:schemeClr val="tx1"/>
              </a:solidFill>
              <a:prstDash val="solid"/>
              <a:round/>
              <a:headEnd type="arrow" w="sm" len="lg"/>
              <a:tailEnd type="arrow" w="sm" len="lg"/>
            </a:ln>
            <a:effectLst/>
          </p:spPr>
        </p:cxnSp>
        <p:sp>
          <p:nvSpPr>
            <p:cNvPr id="59" name="テキスト ボックス 58">
              <a:extLst>
                <a:ext uri="{FF2B5EF4-FFF2-40B4-BE49-F238E27FC236}">
                  <a16:creationId xmlns:a16="http://schemas.microsoft.com/office/drawing/2014/main" id="{08B9AD07-2387-1CA7-2C88-AFB0F3670F69}"/>
                </a:ext>
              </a:extLst>
            </p:cNvPr>
            <p:cNvSpPr txBox="1"/>
            <p:nvPr/>
          </p:nvSpPr>
          <p:spPr>
            <a:xfrm>
              <a:off x="7140050" y="5777473"/>
              <a:ext cx="934064"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19.9</a:t>
              </a:r>
              <a:endParaRPr kumimoji="1" lang="ja-JP" altLang="en-US" i="1" dirty="0">
                <a:latin typeface="+mj-lt"/>
                <a:ea typeface="+mj-ea"/>
              </a:endParaRPr>
            </a:p>
          </p:txBody>
        </p:sp>
        <p:cxnSp>
          <p:nvCxnSpPr>
            <p:cNvPr id="60" name="直線コネクタ 59">
              <a:extLst>
                <a:ext uri="{FF2B5EF4-FFF2-40B4-BE49-F238E27FC236}">
                  <a16:creationId xmlns:a16="http://schemas.microsoft.com/office/drawing/2014/main" id="{CFC094C5-D985-85FD-610E-D68A6B1E7855}"/>
                </a:ext>
              </a:extLst>
            </p:cNvPr>
            <p:cNvCxnSpPr>
              <a:cxnSpLocks/>
            </p:cNvCxnSpPr>
            <p:nvPr/>
          </p:nvCxnSpPr>
          <p:spPr bwMode="auto">
            <a:xfrm>
              <a:off x="7122667" y="5574043"/>
              <a:ext cx="0" cy="536590"/>
            </a:xfrm>
            <a:prstGeom prst="line">
              <a:avLst/>
            </a:prstGeom>
            <a:noFill/>
            <a:ln w="12700" cap="flat" cmpd="sng" algn="ctr">
              <a:solidFill>
                <a:schemeClr val="tx1"/>
              </a:solidFill>
              <a:prstDash val="solid"/>
              <a:round/>
              <a:headEnd type="none" w="lg" len="lg"/>
              <a:tailEnd type="none" w="lg" len="lg"/>
            </a:ln>
            <a:effectLst/>
          </p:spPr>
        </p:cxnSp>
        <p:cxnSp>
          <p:nvCxnSpPr>
            <p:cNvPr id="61" name="直線コネクタ 60">
              <a:extLst>
                <a:ext uri="{FF2B5EF4-FFF2-40B4-BE49-F238E27FC236}">
                  <a16:creationId xmlns:a16="http://schemas.microsoft.com/office/drawing/2014/main" id="{4407A63F-8114-1FF5-67AE-E7ADF6C9E145}"/>
                </a:ext>
              </a:extLst>
            </p:cNvPr>
            <p:cNvCxnSpPr>
              <a:cxnSpLocks/>
            </p:cNvCxnSpPr>
            <p:nvPr/>
          </p:nvCxnSpPr>
          <p:spPr bwMode="auto">
            <a:xfrm>
              <a:off x="8084609" y="5574043"/>
              <a:ext cx="0" cy="536590"/>
            </a:xfrm>
            <a:prstGeom prst="line">
              <a:avLst/>
            </a:prstGeom>
            <a:noFill/>
            <a:ln w="12700" cap="flat" cmpd="sng" algn="ctr">
              <a:solidFill>
                <a:schemeClr val="tx1"/>
              </a:solidFill>
              <a:prstDash val="solid"/>
              <a:round/>
              <a:headEnd type="none" w="lg" len="lg"/>
              <a:tailEnd type="none" w="lg" len="lg"/>
            </a:ln>
            <a:effectLst/>
          </p:spPr>
        </p:cxnSp>
      </p:grpSp>
      <p:grpSp>
        <p:nvGrpSpPr>
          <p:cNvPr id="13" name="グループ化 12">
            <a:extLst>
              <a:ext uri="{FF2B5EF4-FFF2-40B4-BE49-F238E27FC236}">
                <a16:creationId xmlns:a16="http://schemas.microsoft.com/office/drawing/2014/main" id="{0AC4220E-10E0-B68F-9E1D-718A7E6ED55A}"/>
              </a:ext>
            </a:extLst>
          </p:cNvPr>
          <p:cNvGrpSpPr/>
          <p:nvPr/>
        </p:nvGrpSpPr>
        <p:grpSpPr>
          <a:xfrm>
            <a:off x="786577" y="3721100"/>
            <a:ext cx="1368227" cy="2120900"/>
            <a:chOff x="786577" y="3721100"/>
            <a:chExt cx="1368227" cy="2120900"/>
          </a:xfrm>
        </p:grpSpPr>
        <p:sp>
          <p:nvSpPr>
            <p:cNvPr id="11" name="正方形/長方形 10">
              <a:extLst>
                <a:ext uri="{FF2B5EF4-FFF2-40B4-BE49-F238E27FC236}">
                  <a16:creationId xmlns:a16="http://schemas.microsoft.com/office/drawing/2014/main" id="{056D58E5-80B7-F79A-5BD2-B6164140EA17}"/>
                </a:ext>
              </a:extLst>
            </p:cNvPr>
            <p:cNvSpPr/>
            <p:nvPr/>
          </p:nvSpPr>
          <p:spPr bwMode="auto">
            <a:xfrm>
              <a:off x="795117" y="3868762"/>
              <a:ext cx="1359687" cy="180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1279 w 1261279"/>
                <a:gd name="connsiteY0" fmla="*/ 0 h 1800000"/>
                <a:gd name="connsiteX1" fmla="*/ 1261279 w 1261279"/>
                <a:gd name="connsiteY1" fmla="*/ 0 h 1800000"/>
                <a:gd name="connsiteX2" fmla="*/ 1261279 w 1261279"/>
                <a:gd name="connsiteY2" fmla="*/ 1800000 h 1800000"/>
                <a:gd name="connsiteX3" fmla="*/ 1279 w 1261279"/>
                <a:gd name="connsiteY3" fmla="*/ 1800000 h 1800000"/>
                <a:gd name="connsiteX4" fmla="*/ 0 w 1261279"/>
                <a:gd name="connsiteY4" fmla="*/ 830459 h 1800000"/>
                <a:gd name="connsiteX5" fmla="*/ 1279 w 1261279"/>
                <a:gd name="connsiteY5" fmla="*/ 0 h 1800000"/>
                <a:gd name="connsiteX0" fmla="*/ 1279 w 1264259"/>
                <a:gd name="connsiteY0" fmla="*/ 0 h 1800000"/>
                <a:gd name="connsiteX1" fmla="*/ 1261279 w 1264259"/>
                <a:gd name="connsiteY1" fmla="*/ 0 h 1800000"/>
                <a:gd name="connsiteX2" fmla="*/ 1264259 w 1264259"/>
                <a:gd name="connsiteY2" fmla="*/ 822508 h 1800000"/>
                <a:gd name="connsiteX3" fmla="*/ 1261279 w 1264259"/>
                <a:gd name="connsiteY3" fmla="*/ 1800000 h 1800000"/>
                <a:gd name="connsiteX4" fmla="*/ 1279 w 1264259"/>
                <a:gd name="connsiteY4" fmla="*/ 1800000 h 1800000"/>
                <a:gd name="connsiteX5" fmla="*/ 0 w 1264259"/>
                <a:gd name="connsiteY5" fmla="*/ 830459 h 1800000"/>
                <a:gd name="connsiteX6" fmla="*/ 1279 w 1264259"/>
                <a:gd name="connsiteY6" fmla="*/ 0 h 1800000"/>
                <a:gd name="connsiteX0" fmla="*/ 1279 w 1352864"/>
                <a:gd name="connsiteY0" fmla="*/ 0 h 1800000"/>
                <a:gd name="connsiteX1" fmla="*/ 1261279 w 1352864"/>
                <a:gd name="connsiteY1" fmla="*/ 0 h 1800000"/>
                <a:gd name="connsiteX2" fmla="*/ 1256308 w 1352864"/>
                <a:gd name="connsiteY2" fmla="*/ 440845 h 1800000"/>
                <a:gd name="connsiteX3" fmla="*/ 1264259 w 1352864"/>
                <a:gd name="connsiteY3" fmla="*/ 822508 h 1800000"/>
                <a:gd name="connsiteX4" fmla="*/ 1261279 w 1352864"/>
                <a:gd name="connsiteY4" fmla="*/ 1800000 h 1800000"/>
                <a:gd name="connsiteX5" fmla="*/ 1279 w 1352864"/>
                <a:gd name="connsiteY5" fmla="*/ 1800000 h 1800000"/>
                <a:gd name="connsiteX6" fmla="*/ 0 w 1352864"/>
                <a:gd name="connsiteY6" fmla="*/ 830459 h 1800000"/>
                <a:gd name="connsiteX7" fmla="*/ 1279 w 1352864"/>
                <a:gd name="connsiteY7" fmla="*/ 0 h 1800000"/>
                <a:gd name="connsiteX0" fmla="*/ 1279 w 1355499"/>
                <a:gd name="connsiteY0" fmla="*/ 0 h 1800000"/>
                <a:gd name="connsiteX1" fmla="*/ 1261279 w 1355499"/>
                <a:gd name="connsiteY1" fmla="*/ 0 h 1800000"/>
                <a:gd name="connsiteX2" fmla="*/ 1256308 w 1355499"/>
                <a:gd name="connsiteY2" fmla="*/ 440845 h 1800000"/>
                <a:gd name="connsiteX3" fmla="*/ 1264259 w 1355499"/>
                <a:gd name="connsiteY3" fmla="*/ 822508 h 1800000"/>
                <a:gd name="connsiteX4" fmla="*/ 1264258 w 1355499"/>
                <a:gd name="connsiteY4" fmla="*/ 1426807 h 1800000"/>
                <a:gd name="connsiteX5" fmla="*/ 1261279 w 1355499"/>
                <a:gd name="connsiteY5" fmla="*/ 1800000 h 1800000"/>
                <a:gd name="connsiteX6" fmla="*/ 1279 w 1355499"/>
                <a:gd name="connsiteY6" fmla="*/ 1800000 h 1800000"/>
                <a:gd name="connsiteX7" fmla="*/ 0 w 1355499"/>
                <a:gd name="connsiteY7" fmla="*/ 830459 h 1800000"/>
                <a:gd name="connsiteX8" fmla="*/ 1279 w 1355499"/>
                <a:gd name="connsiteY8" fmla="*/ 0 h 1800000"/>
                <a:gd name="connsiteX0" fmla="*/ 93713 w 1447933"/>
                <a:gd name="connsiteY0" fmla="*/ 0 h 1800000"/>
                <a:gd name="connsiteX1" fmla="*/ 1353713 w 1447933"/>
                <a:gd name="connsiteY1" fmla="*/ 0 h 1800000"/>
                <a:gd name="connsiteX2" fmla="*/ 1348742 w 1447933"/>
                <a:gd name="connsiteY2" fmla="*/ 440845 h 1800000"/>
                <a:gd name="connsiteX3" fmla="*/ 1356693 w 1447933"/>
                <a:gd name="connsiteY3" fmla="*/ 822508 h 1800000"/>
                <a:gd name="connsiteX4" fmla="*/ 1356692 w 1447933"/>
                <a:gd name="connsiteY4" fmla="*/ 1426807 h 1800000"/>
                <a:gd name="connsiteX5" fmla="*/ 1353713 w 1447933"/>
                <a:gd name="connsiteY5" fmla="*/ 1800000 h 1800000"/>
                <a:gd name="connsiteX6" fmla="*/ 93713 w 1447933"/>
                <a:gd name="connsiteY6" fmla="*/ 1800000 h 1800000"/>
                <a:gd name="connsiteX7" fmla="*/ 92434 w 1447933"/>
                <a:gd name="connsiteY7" fmla="*/ 1371148 h 1800000"/>
                <a:gd name="connsiteX8" fmla="*/ 92434 w 1447933"/>
                <a:gd name="connsiteY8" fmla="*/ 830459 h 1800000"/>
                <a:gd name="connsiteX9" fmla="*/ 93713 w 1447933"/>
                <a:gd name="connsiteY9" fmla="*/ 0 h 1800000"/>
                <a:gd name="connsiteX0" fmla="*/ 96421 w 1450641"/>
                <a:gd name="connsiteY0" fmla="*/ 0 h 1800000"/>
                <a:gd name="connsiteX1" fmla="*/ 1356421 w 1450641"/>
                <a:gd name="connsiteY1" fmla="*/ 0 h 1800000"/>
                <a:gd name="connsiteX2" fmla="*/ 1351450 w 1450641"/>
                <a:gd name="connsiteY2" fmla="*/ 440845 h 1800000"/>
                <a:gd name="connsiteX3" fmla="*/ 1359401 w 1450641"/>
                <a:gd name="connsiteY3" fmla="*/ 822508 h 1800000"/>
                <a:gd name="connsiteX4" fmla="*/ 1359400 w 1450641"/>
                <a:gd name="connsiteY4" fmla="*/ 1426807 h 1800000"/>
                <a:gd name="connsiteX5" fmla="*/ 1356421 w 1450641"/>
                <a:gd name="connsiteY5" fmla="*/ 1800000 h 1800000"/>
                <a:gd name="connsiteX6" fmla="*/ 96421 w 1450641"/>
                <a:gd name="connsiteY6" fmla="*/ 1800000 h 1800000"/>
                <a:gd name="connsiteX7" fmla="*/ 95142 w 1450641"/>
                <a:gd name="connsiteY7" fmla="*/ 1371148 h 1800000"/>
                <a:gd name="connsiteX8" fmla="*/ 95142 w 1450641"/>
                <a:gd name="connsiteY8" fmla="*/ 830459 h 1800000"/>
                <a:gd name="connsiteX9" fmla="*/ 87191 w 1450641"/>
                <a:gd name="connsiteY9" fmla="*/ 448796 h 1800000"/>
                <a:gd name="connsiteX10" fmla="*/ 96421 w 1450641"/>
                <a:gd name="connsiteY10" fmla="*/ 0 h 1800000"/>
                <a:gd name="connsiteX0" fmla="*/ 93714 w 1447934"/>
                <a:gd name="connsiteY0" fmla="*/ 0 h 1800000"/>
                <a:gd name="connsiteX1" fmla="*/ 1353714 w 1447934"/>
                <a:gd name="connsiteY1" fmla="*/ 0 h 1800000"/>
                <a:gd name="connsiteX2" fmla="*/ 1348743 w 1447934"/>
                <a:gd name="connsiteY2" fmla="*/ 440845 h 1800000"/>
                <a:gd name="connsiteX3" fmla="*/ 1356694 w 1447934"/>
                <a:gd name="connsiteY3" fmla="*/ 822508 h 1800000"/>
                <a:gd name="connsiteX4" fmla="*/ 1356693 w 1447934"/>
                <a:gd name="connsiteY4" fmla="*/ 1426807 h 1800000"/>
                <a:gd name="connsiteX5" fmla="*/ 1353714 w 1447934"/>
                <a:gd name="connsiteY5" fmla="*/ 1800000 h 1800000"/>
                <a:gd name="connsiteX6" fmla="*/ 93714 w 1447934"/>
                <a:gd name="connsiteY6" fmla="*/ 1800000 h 1800000"/>
                <a:gd name="connsiteX7" fmla="*/ 92435 w 1447934"/>
                <a:gd name="connsiteY7" fmla="*/ 1371148 h 1800000"/>
                <a:gd name="connsiteX8" fmla="*/ 92435 w 1447934"/>
                <a:gd name="connsiteY8" fmla="*/ 830459 h 1800000"/>
                <a:gd name="connsiteX9" fmla="*/ 84484 w 1447934"/>
                <a:gd name="connsiteY9" fmla="*/ 448796 h 1800000"/>
                <a:gd name="connsiteX10" fmla="*/ 93714 w 1447934"/>
                <a:gd name="connsiteY10" fmla="*/ 0 h 1800000"/>
                <a:gd name="connsiteX0" fmla="*/ 93714 w 1447934"/>
                <a:gd name="connsiteY0" fmla="*/ 0 h 1800000"/>
                <a:gd name="connsiteX1" fmla="*/ 1353714 w 1447934"/>
                <a:gd name="connsiteY1" fmla="*/ 0 h 1800000"/>
                <a:gd name="connsiteX2" fmla="*/ 1348743 w 1447934"/>
                <a:gd name="connsiteY2" fmla="*/ 440845 h 1800000"/>
                <a:gd name="connsiteX3" fmla="*/ 1356694 w 1447934"/>
                <a:gd name="connsiteY3" fmla="*/ 822508 h 1800000"/>
                <a:gd name="connsiteX4" fmla="*/ 1356693 w 1447934"/>
                <a:gd name="connsiteY4" fmla="*/ 1426807 h 1800000"/>
                <a:gd name="connsiteX5" fmla="*/ 1353714 w 1447934"/>
                <a:gd name="connsiteY5" fmla="*/ 1800000 h 1800000"/>
                <a:gd name="connsiteX6" fmla="*/ 93714 w 1447934"/>
                <a:gd name="connsiteY6" fmla="*/ 1800000 h 1800000"/>
                <a:gd name="connsiteX7" fmla="*/ 92435 w 1447934"/>
                <a:gd name="connsiteY7" fmla="*/ 1371148 h 1800000"/>
                <a:gd name="connsiteX8" fmla="*/ 92435 w 1447934"/>
                <a:gd name="connsiteY8" fmla="*/ 830459 h 1800000"/>
                <a:gd name="connsiteX9" fmla="*/ 203753 w 1447934"/>
                <a:gd name="connsiteY9" fmla="*/ 440844 h 1800000"/>
                <a:gd name="connsiteX10" fmla="*/ 93714 w 1447934"/>
                <a:gd name="connsiteY10" fmla="*/ 0 h 1800000"/>
                <a:gd name="connsiteX0" fmla="*/ 67998 w 1422218"/>
                <a:gd name="connsiteY0" fmla="*/ 0 h 1800000"/>
                <a:gd name="connsiteX1" fmla="*/ 1327998 w 1422218"/>
                <a:gd name="connsiteY1" fmla="*/ 0 h 1800000"/>
                <a:gd name="connsiteX2" fmla="*/ 1323027 w 1422218"/>
                <a:gd name="connsiteY2" fmla="*/ 440845 h 1800000"/>
                <a:gd name="connsiteX3" fmla="*/ 1330978 w 1422218"/>
                <a:gd name="connsiteY3" fmla="*/ 822508 h 1800000"/>
                <a:gd name="connsiteX4" fmla="*/ 1330977 w 1422218"/>
                <a:gd name="connsiteY4" fmla="*/ 1426807 h 1800000"/>
                <a:gd name="connsiteX5" fmla="*/ 1327998 w 1422218"/>
                <a:gd name="connsiteY5" fmla="*/ 1800000 h 1800000"/>
                <a:gd name="connsiteX6" fmla="*/ 67998 w 1422218"/>
                <a:gd name="connsiteY6" fmla="*/ 1800000 h 1800000"/>
                <a:gd name="connsiteX7" fmla="*/ 201891 w 1422218"/>
                <a:gd name="connsiteY7" fmla="*/ 1323440 h 1800000"/>
                <a:gd name="connsiteX8" fmla="*/ 66719 w 1422218"/>
                <a:gd name="connsiteY8" fmla="*/ 830459 h 1800000"/>
                <a:gd name="connsiteX9" fmla="*/ 178037 w 1422218"/>
                <a:gd name="connsiteY9" fmla="*/ 440844 h 1800000"/>
                <a:gd name="connsiteX10" fmla="*/ 67998 w 1422218"/>
                <a:gd name="connsiteY10" fmla="*/ 0 h 1800000"/>
                <a:gd name="connsiteX0" fmla="*/ 1291 w 1355511"/>
                <a:gd name="connsiteY0" fmla="*/ 0 h 1800000"/>
                <a:gd name="connsiteX1" fmla="*/ 1261291 w 1355511"/>
                <a:gd name="connsiteY1" fmla="*/ 0 h 1800000"/>
                <a:gd name="connsiteX2" fmla="*/ 1256320 w 1355511"/>
                <a:gd name="connsiteY2" fmla="*/ 440845 h 1800000"/>
                <a:gd name="connsiteX3" fmla="*/ 1264271 w 1355511"/>
                <a:gd name="connsiteY3" fmla="*/ 822508 h 1800000"/>
                <a:gd name="connsiteX4" fmla="*/ 1264270 w 1355511"/>
                <a:gd name="connsiteY4" fmla="*/ 1426807 h 1800000"/>
                <a:gd name="connsiteX5" fmla="*/ 1261291 w 1355511"/>
                <a:gd name="connsiteY5" fmla="*/ 1800000 h 1800000"/>
                <a:gd name="connsiteX6" fmla="*/ 1291 w 1355511"/>
                <a:gd name="connsiteY6" fmla="*/ 1800000 h 1800000"/>
                <a:gd name="connsiteX7" fmla="*/ 135184 w 1355511"/>
                <a:gd name="connsiteY7" fmla="*/ 1323440 h 1800000"/>
                <a:gd name="connsiteX8" fmla="*/ 12 w 1355511"/>
                <a:gd name="connsiteY8" fmla="*/ 830459 h 1800000"/>
                <a:gd name="connsiteX9" fmla="*/ 111330 w 1355511"/>
                <a:gd name="connsiteY9" fmla="*/ 440844 h 1800000"/>
                <a:gd name="connsiteX10" fmla="*/ 1291 w 1355511"/>
                <a:gd name="connsiteY10" fmla="*/ 0 h 1800000"/>
                <a:gd name="connsiteX0" fmla="*/ 1291 w 1352876"/>
                <a:gd name="connsiteY0" fmla="*/ 0 h 1800000"/>
                <a:gd name="connsiteX1" fmla="*/ 1261291 w 1352876"/>
                <a:gd name="connsiteY1" fmla="*/ 0 h 1800000"/>
                <a:gd name="connsiteX2" fmla="*/ 1256320 w 1352876"/>
                <a:gd name="connsiteY2" fmla="*/ 440845 h 1800000"/>
                <a:gd name="connsiteX3" fmla="*/ 1264271 w 1352876"/>
                <a:gd name="connsiteY3" fmla="*/ 822508 h 1800000"/>
                <a:gd name="connsiteX4" fmla="*/ 1264270 w 1352876"/>
                <a:gd name="connsiteY4" fmla="*/ 1426807 h 1800000"/>
                <a:gd name="connsiteX5" fmla="*/ 1261291 w 1352876"/>
                <a:gd name="connsiteY5" fmla="*/ 1800000 h 1800000"/>
                <a:gd name="connsiteX6" fmla="*/ 1291 w 1352876"/>
                <a:gd name="connsiteY6" fmla="*/ 1800000 h 1800000"/>
                <a:gd name="connsiteX7" fmla="*/ 135184 w 1352876"/>
                <a:gd name="connsiteY7" fmla="*/ 1323440 h 1800000"/>
                <a:gd name="connsiteX8" fmla="*/ 12 w 1352876"/>
                <a:gd name="connsiteY8" fmla="*/ 830459 h 1800000"/>
                <a:gd name="connsiteX9" fmla="*/ 111330 w 1352876"/>
                <a:gd name="connsiteY9" fmla="*/ 440844 h 1800000"/>
                <a:gd name="connsiteX10" fmla="*/ 1291 w 1352876"/>
                <a:gd name="connsiteY10" fmla="*/ 0 h 1800000"/>
                <a:gd name="connsiteX0" fmla="*/ 1291 w 1367647"/>
                <a:gd name="connsiteY0" fmla="*/ 0 h 1800000"/>
                <a:gd name="connsiteX1" fmla="*/ 1261291 w 1367647"/>
                <a:gd name="connsiteY1" fmla="*/ 0 h 1800000"/>
                <a:gd name="connsiteX2" fmla="*/ 1256320 w 1367647"/>
                <a:gd name="connsiteY2" fmla="*/ 440845 h 1800000"/>
                <a:gd name="connsiteX3" fmla="*/ 1264271 w 1367647"/>
                <a:gd name="connsiteY3" fmla="*/ 822508 h 1800000"/>
                <a:gd name="connsiteX4" fmla="*/ 1367637 w 1367647"/>
                <a:gd name="connsiteY4" fmla="*/ 1395002 h 1800000"/>
                <a:gd name="connsiteX5" fmla="*/ 1261291 w 1367647"/>
                <a:gd name="connsiteY5" fmla="*/ 1800000 h 1800000"/>
                <a:gd name="connsiteX6" fmla="*/ 1291 w 1367647"/>
                <a:gd name="connsiteY6" fmla="*/ 1800000 h 1800000"/>
                <a:gd name="connsiteX7" fmla="*/ 135184 w 1367647"/>
                <a:gd name="connsiteY7" fmla="*/ 1323440 h 1800000"/>
                <a:gd name="connsiteX8" fmla="*/ 12 w 1367647"/>
                <a:gd name="connsiteY8" fmla="*/ 830459 h 1800000"/>
                <a:gd name="connsiteX9" fmla="*/ 111330 w 1367647"/>
                <a:gd name="connsiteY9" fmla="*/ 440844 h 1800000"/>
                <a:gd name="connsiteX10" fmla="*/ 1291 w 1367647"/>
                <a:gd name="connsiteY10" fmla="*/ 0 h 1800000"/>
                <a:gd name="connsiteX0" fmla="*/ 1291 w 1367647"/>
                <a:gd name="connsiteY0" fmla="*/ 0 h 1800000"/>
                <a:gd name="connsiteX1" fmla="*/ 1261291 w 1367647"/>
                <a:gd name="connsiteY1" fmla="*/ 0 h 1800000"/>
                <a:gd name="connsiteX2" fmla="*/ 1256320 w 1367647"/>
                <a:gd name="connsiteY2" fmla="*/ 440845 h 1800000"/>
                <a:gd name="connsiteX3" fmla="*/ 1264271 w 1367647"/>
                <a:gd name="connsiteY3" fmla="*/ 822508 h 1800000"/>
                <a:gd name="connsiteX4" fmla="*/ 1367637 w 1367647"/>
                <a:gd name="connsiteY4" fmla="*/ 1395002 h 1800000"/>
                <a:gd name="connsiteX5" fmla="*/ 1261291 w 1367647"/>
                <a:gd name="connsiteY5" fmla="*/ 1800000 h 1800000"/>
                <a:gd name="connsiteX6" fmla="*/ 1291 w 1367647"/>
                <a:gd name="connsiteY6" fmla="*/ 1800000 h 1800000"/>
                <a:gd name="connsiteX7" fmla="*/ 135184 w 1367647"/>
                <a:gd name="connsiteY7" fmla="*/ 1323440 h 1800000"/>
                <a:gd name="connsiteX8" fmla="*/ 12 w 1367647"/>
                <a:gd name="connsiteY8" fmla="*/ 830459 h 1800000"/>
                <a:gd name="connsiteX9" fmla="*/ 111330 w 1367647"/>
                <a:gd name="connsiteY9" fmla="*/ 440844 h 1800000"/>
                <a:gd name="connsiteX10" fmla="*/ 1291 w 1367647"/>
                <a:gd name="connsiteY10" fmla="*/ 0 h 1800000"/>
                <a:gd name="connsiteX0" fmla="*/ 1291 w 1416101"/>
                <a:gd name="connsiteY0" fmla="*/ 0 h 1800000"/>
                <a:gd name="connsiteX1" fmla="*/ 1261291 w 1416101"/>
                <a:gd name="connsiteY1" fmla="*/ 0 h 1800000"/>
                <a:gd name="connsiteX2" fmla="*/ 1407395 w 1416101"/>
                <a:gd name="connsiteY2" fmla="*/ 448796 h 1800000"/>
                <a:gd name="connsiteX3" fmla="*/ 1264271 w 1416101"/>
                <a:gd name="connsiteY3" fmla="*/ 822508 h 1800000"/>
                <a:gd name="connsiteX4" fmla="*/ 1367637 w 1416101"/>
                <a:gd name="connsiteY4" fmla="*/ 1395002 h 1800000"/>
                <a:gd name="connsiteX5" fmla="*/ 1261291 w 1416101"/>
                <a:gd name="connsiteY5" fmla="*/ 1800000 h 1800000"/>
                <a:gd name="connsiteX6" fmla="*/ 1291 w 1416101"/>
                <a:gd name="connsiteY6" fmla="*/ 1800000 h 1800000"/>
                <a:gd name="connsiteX7" fmla="*/ 135184 w 1416101"/>
                <a:gd name="connsiteY7" fmla="*/ 1323440 h 1800000"/>
                <a:gd name="connsiteX8" fmla="*/ 12 w 1416101"/>
                <a:gd name="connsiteY8" fmla="*/ 830459 h 1800000"/>
                <a:gd name="connsiteX9" fmla="*/ 111330 w 1416101"/>
                <a:gd name="connsiteY9" fmla="*/ 440844 h 1800000"/>
                <a:gd name="connsiteX10" fmla="*/ 1291 w 1416101"/>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35184 w 1407396"/>
                <a:gd name="connsiteY7" fmla="*/ 1323440 h 1800000"/>
                <a:gd name="connsiteX8" fmla="*/ 12 w 1407396"/>
                <a:gd name="connsiteY8" fmla="*/ 830459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35184 w 1407396"/>
                <a:gd name="connsiteY7" fmla="*/ 1323440 h 1800000"/>
                <a:gd name="connsiteX8" fmla="*/ 12 w 1407396"/>
                <a:gd name="connsiteY8" fmla="*/ 862264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19282 w 1407396"/>
                <a:gd name="connsiteY7" fmla="*/ 1283683 h 1800000"/>
                <a:gd name="connsiteX8" fmla="*/ 12 w 1407396"/>
                <a:gd name="connsiteY8" fmla="*/ 862264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19282 w 1407396"/>
                <a:gd name="connsiteY7" fmla="*/ 1363196 h 1800000"/>
                <a:gd name="connsiteX8" fmla="*/ 12 w 1407396"/>
                <a:gd name="connsiteY8" fmla="*/ 862264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19282 w 1407396"/>
                <a:gd name="connsiteY7" fmla="*/ 1363196 h 1800000"/>
                <a:gd name="connsiteX8" fmla="*/ 12 w 1407396"/>
                <a:gd name="connsiteY8" fmla="*/ 886118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56319 w 1407396"/>
                <a:gd name="connsiteY3" fmla="*/ 878167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19282 w 1407396"/>
                <a:gd name="connsiteY7" fmla="*/ 1363196 h 1800000"/>
                <a:gd name="connsiteX8" fmla="*/ 12 w 1407396"/>
                <a:gd name="connsiteY8" fmla="*/ 886118 h 1800000"/>
                <a:gd name="connsiteX9" fmla="*/ 111330 w 1407396"/>
                <a:gd name="connsiteY9" fmla="*/ 440844 h 1800000"/>
                <a:gd name="connsiteX10" fmla="*/ 1291 w 1407396"/>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83542"/>
                <a:gd name="connsiteY0" fmla="*/ 0 h 1800000"/>
                <a:gd name="connsiteX1" fmla="*/ 1261291 w 1383542"/>
                <a:gd name="connsiteY1" fmla="*/ 0 h 1800000"/>
                <a:gd name="connsiteX2" fmla="*/ 1383541 w 1383542"/>
                <a:gd name="connsiteY2" fmla="*/ 424941 h 1800000"/>
                <a:gd name="connsiteX3" fmla="*/ 1256319 w 1383542"/>
                <a:gd name="connsiteY3" fmla="*/ 878167 h 1800000"/>
                <a:gd name="connsiteX4" fmla="*/ 1367637 w 1383542"/>
                <a:gd name="connsiteY4" fmla="*/ 1395002 h 1800000"/>
                <a:gd name="connsiteX5" fmla="*/ 1261291 w 1383542"/>
                <a:gd name="connsiteY5" fmla="*/ 1800000 h 1800000"/>
                <a:gd name="connsiteX6" fmla="*/ 1291 w 1383542"/>
                <a:gd name="connsiteY6" fmla="*/ 1800000 h 1800000"/>
                <a:gd name="connsiteX7" fmla="*/ 119282 w 1383542"/>
                <a:gd name="connsiteY7" fmla="*/ 1363196 h 1800000"/>
                <a:gd name="connsiteX8" fmla="*/ 12 w 1383542"/>
                <a:gd name="connsiteY8" fmla="*/ 886118 h 1800000"/>
                <a:gd name="connsiteX9" fmla="*/ 111330 w 1383542"/>
                <a:gd name="connsiteY9" fmla="*/ 440844 h 1800000"/>
                <a:gd name="connsiteX10" fmla="*/ 1291 w 1383542"/>
                <a:gd name="connsiteY10" fmla="*/ 0 h 1800000"/>
                <a:gd name="connsiteX0" fmla="*/ 1291 w 1367640"/>
                <a:gd name="connsiteY0" fmla="*/ 0 h 1800000"/>
                <a:gd name="connsiteX1" fmla="*/ 1261291 w 1367640"/>
                <a:gd name="connsiteY1" fmla="*/ 0 h 1800000"/>
                <a:gd name="connsiteX2" fmla="*/ 1367639 w 1367640"/>
                <a:gd name="connsiteY2" fmla="*/ 424941 h 1800000"/>
                <a:gd name="connsiteX3" fmla="*/ 1256319 w 1367640"/>
                <a:gd name="connsiteY3" fmla="*/ 878167 h 1800000"/>
                <a:gd name="connsiteX4" fmla="*/ 1367637 w 1367640"/>
                <a:gd name="connsiteY4" fmla="*/ 1395002 h 1800000"/>
                <a:gd name="connsiteX5" fmla="*/ 1261291 w 1367640"/>
                <a:gd name="connsiteY5" fmla="*/ 1800000 h 1800000"/>
                <a:gd name="connsiteX6" fmla="*/ 1291 w 1367640"/>
                <a:gd name="connsiteY6" fmla="*/ 1800000 h 1800000"/>
                <a:gd name="connsiteX7" fmla="*/ 119282 w 1367640"/>
                <a:gd name="connsiteY7" fmla="*/ 1363196 h 1800000"/>
                <a:gd name="connsiteX8" fmla="*/ 12 w 1367640"/>
                <a:gd name="connsiteY8" fmla="*/ 886118 h 1800000"/>
                <a:gd name="connsiteX9" fmla="*/ 111330 w 1367640"/>
                <a:gd name="connsiteY9" fmla="*/ 440844 h 1800000"/>
                <a:gd name="connsiteX10" fmla="*/ 1291 w 1367640"/>
                <a:gd name="connsiteY10" fmla="*/ 0 h 1800000"/>
                <a:gd name="connsiteX0" fmla="*/ 1291 w 1367638"/>
                <a:gd name="connsiteY0" fmla="*/ 0 h 1800000"/>
                <a:gd name="connsiteX1" fmla="*/ 1261291 w 1367638"/>
                <a:gd name="connsiteY1" fmla="*/ 0 h 1800000"/>
                <a:gd name="connsiteX2" fmla="*/ 1335834 w 1367638"/>
                <a:gd name="connsiteY2" fmla="*/ 424941 h 1800000"/>
                <a:gd name="connsiteX3" fmla="*/ 1256319 w 1367638"/>
                <a:gd name="connsiteY3" fmla="*/ 878167 h 1800000"/>
                <a:gd name="connsiteX4" fmla="*/ 1367637 w 1367638"/>
                <a:gd name="connsiteY4" fmla="*/ 1395002 h 1800000"/>
                <a:gd name="connsiteX5" fmla="*/ 1261291 w 1367638"/>
                <a:gd name="connsiteY5" fmla="*/ 1800000 h 1800000"/>
                <a:gd name="connsiteX6" fmla="*/ 1291 w 1367638"/>
                <a:gd name="connsiteY6" fmla="*/ 1800000 h 1800000"/>
                <a:gd name="connsiteX7" fmla="*/ 119282 w 1367638"/>
                <a:gd name="connsiteY7" fmla="*/ 1363196 h 1800000"/>
                <a:gd name="connsiteX8" fmla="*/ 12 w 1367638"/>
                <a:gd name="connsiteY8" fmla="*/ 886118 h 1800000"/>
                <a:gd name="connsiteX9" fmla="*/ 111330 w 1367638"/>
                <a:gd name="connsiteY9" fmla="*/ 440844 h 1800000"/>
                <a:gd name="connsiteX10" fmla="*/ 1291 w 1367638"/>
                <a:gd name="connsiteY10" fmla="*/ 0 h 1800000"/>
                <a:gd name="connsiteX0" fmla="*/ 1291 w 1367638"/>
                <a:gd name="connsiteY0" fmla="*/ 0 h 1800000"/>
                <a:gd name="connsiteX1" fmla="*/ 1261291 w 1367638"/>
                <a:gd name="connsiteY1" fmla="*/ 0 h 1800000"/>
                <a:gd name="connsiteX2" fmla="*/ 1335834 w 1367638"/>
                <a:gd name="connsiteY2" fmla="*/ 424941 h 1800000"/>
                <a:gd name="connsiteX3" fmla="*/ 1256319 w 1367638"/>
                <a:gd name="connsiteY3" fmla="*/ 878167 h 1800000"/>
                <a:gd name="connsiteX4" fmla="*/ 1367637 w 1367638"/>
                <a:gd name="connsiteY4" fmla="*/ 1395002 h 1800000"/>
                <a:gd name="connsiteX5" fmla="*/ 1261291 w 1367638"/>
                <a:gd name="connsiteY5" fmla="*/ 1800000 h 1800000"/>
                <a:gd name="connsiteX6" fmla="*/ 1291 w 1367638"/>
                <a:gd name="connsiteY6" fmla="*/ 1800000 h 1800000"/>
                <a:gd name="connsiteX7" fmla="*/ 119282 w 1367638"/>
                <a:gd name="connsiteY7" fmla="*/ 1363196 h 1800000"/>
                <a:gd name="connsiteX8" fmla="*/ 12 w 1367638"/>
                <a:gd name="connsiteY8" fmla="*/ 886118 h 1800000"/>
                <a:gd name="connsiteX9" fmla="*/ 111330 w 1367638"/>
                <a:gd name="connsiteY9" fmla="*/ 440844 h 1800000"/>
                <a:gd name="connsiteX10" fmla="*/ 1291 w 1367638"/>
                <a:gd name="connsiteY10" fmla="*/ 0 h 1800000"/>
                <a:gd name="connsiteX0" fmla="*/ 1291 w 1367638"/>
                <a:gd name="connsiteY0" fmla="*/ 0 h 1800000"/>
                <a:gd name="connsiteX1" fmla="*/ 1261291 w 1367638"/>
                <a:gd name="connsiteY1" fmla="*/ 0 h 1800000"/>
                <a:gd name="connsiteX2" fmla="*/ 1335834 w 1367638"/>
                <a:gd name="connsiteY2" fmla="*/ 448795 h 1800000"/>
                <a:gd name="connsiteX3" fmla="*/ 1256319 w 1367638"/>
                <a:gd name="connsiteY3" fmla="*/ 878167 h 1800000"/>
                <a:gd name="connsiteX4" fmla="*/ 1367637 w 1367638"/>
                <a:gd name="connsiteY4" fmla="*/ 1395002 h 1800000"/>
                <a:gd name="connsiteX5" fmla="*/ 1261291 w 1367638"/>
                <a:gd name="connsiteY5" fmla="*/ 1800000 h 1800000"/>
                <a:gd name="connsiteX6" fmla="*/ 1291 w 1367638"/>
                <a:gd name="connsiteY6" fmla="*/ 1800000 h 1800000"/>
                <a:gd name="connsiteX7" fmla="*/ 119282 w 1367638"/>
                <a:gd name="connsiteY7" fmla="*/ 1363196 h 1800000"/>
                <a:gd name="connsiteX8" fmla="*/ 12 w 1367638"/>
                <a:gd name="connsiteY8" fmla="*/ 886118 h 1800000"/>
                <a:gd name="connsiteX9" fmla="*/ 111330 w 1367638"/>
                <a:gd name="connsiteY9" fmla="*/ 440844 h 1800000"/>
                <a:gd name="connsiteX10" fmla="*/ 1291 w 1367638"/>
                <a:gd name="connsiteY10" fmla="*/ 0 h 1800000"/>
                <a:gd name="connsiteX0" fmla="*/ 1291 w 1359687"/>
                <a:gd name="connsiteY0" fmla="*/ 0 h 1800000"/>
                <a:gd name="connsiteX1" fmla="*/ 1261291 w 1359687"/>
                <a:gd name="connsiteY1" fmla="*/ 0 h 1800000"/>
                <a:gd name="connsiteX2" fmla="*/ 1335834 w 1359687"/>
                <a:gd name="connsiteY2" fmla="*/ 448795 h 1800000"/>
                <a:gd name="connsiteX3" fmla="*/ 1256319 w 1359687"/>
                <a:gd name="connsiteY3" fmla="*/ 878167 h 1800000"/>
                <a:gd name="connsiteX4" fmla="*/ 1359686 w 1359687"/>
                <a:gd name="connsiteY4" fmla="*/ 1395002 h 1800000"/>
                <a:gd name="connsiteX5" fmla="*/ 1261291 w 1359687"/>
                <a:gd name="connsiteY5" fmla="*/ 1800000 h 1800000"/>
                <a:gd name="connsiteX6" fmla="*/ 1291 w 1359687"/>
                <a:gd name="connsiteY6" fmla="*/ 1800000 h 1800000"/>
                <a:gd name="connsiteX7" fmla="*/ 119282 w 1359687"/>
                <a:gd name="connsiteY7" fmla="*/ 1363196 h 1800000"/>
                <a:gd name="connsiteX8" fmla="*/ 12 w 1359687"/>
                <a:gd name="connsiteY8" fmla="*/ 886118 h 1800000"/>
                <a:gd name="connsiteX9" fmla="*/ 111330 w 1359687"/>
                <a:gd name="connsiteY9" fmla="*/ 440844 h 1800000"/>
                <a:gd name="connsiteX10" fmla="*/ 1291 w 1359687"/>
                <a:gd name="connsiteY10" fmla="*/ 0 h 18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59687" h="1800000">
                  <a:moveTo>
                    <a:pt x="1291" y="0"/>
                  </a:moveTo>
                  <a:lnTo>
                    <a:pt x="1261291" y="0"/>
                  </a:lnTo>
                  <a:cubicBezTo>
                    <a:pt x="1359144" y="216598"/>
                    <a:pt x="1335337" y="311710"/>
                    <a:pt x="1335834" y="448795"/>
                  </a:cubicBezTo>
                  <a:cubicBezTo>
                    <a:pt x="1336331" y="585880"/>
                    <a:pt x="1254994" y="713840"/>
                    <a:pt x="1256319" y="878167"/>
                  </a:cubicBezTo>
                  <a:cubicBezTo>
                    <a:pt x="1257644" y="1042494"/>
                    <a:pt x="1360183" y="1232087"/>
                    <a:pt x="1359686" y="1395002"/>
                  </a:cubicBezTo>
                  <a:cubicBezTo>
                    <a:pt x="1359189" y="1557917"/>
                    <a:pt x="1352520" y="1594677"/>
                    <a:pt x="1261291" y="1800000"/>
                  </a:cubicBezTo>
                  <a:lnTo>
                    <a:pt x="1291" y="1800000"/>
                  </a:lnTo>
                  <a:cubicBezTo>
                    <a:pt x="85276" y="1553597"/>
                    <a:pt x="119495" y="1524786"/>
                    <a:pt x="119282" y="1363196"/>
                  </a:cubicBezTo>
                  <a:cubicBezTo>
                    <a:pt x="119069" y="1201606"/>
                    <a:pt x="1337" y="1039843"/>
                    <a:pt x="12" y="886118"/>
                  </a:cubicBezTo>
                  <a:cubicBezTo>
                    <a:pt x="-1313" y="732393"/>
                    <a:pt x="111117" y="579254"/>
                    <a:pt x="111330" y="440844"/>
                  </a:cubicBezTo>
                  <a:cubicBezTo>
                    <a:pt x="111543" y="302434"/>
                    <a:pt x="107805" y="233826"/>
                    <a:pt x="1291"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5" name="直線コネクタ 14">
              <a:extLst>
                <a:ext uri="{FF2B5EF4-FFF2-40B4-BE49-F238E27FC236}">
                  <a16:creationId xmlns:a16="http://schemas.microsoft.com/office/drawing/2014/main" id="{667CC541-2E82-23CA-E381-856A946B305A}"/>
                </a:ext>
              </a:extLst>
            </p:cNvPr>
            <p:cNvCxnSpPr>
              <a:cxnSpLocks/>
            </p:cNvCxnSpPr>
            <p:nvPr/>
          </p:nvCxnSpPr>
          <p:spPr bwMode="auto">
            <a:xfrm>
              <a:off x="786577" y="4750415"/>
              <a:ext cx="1260000" cy="0"/>
            </a:xfrm>
            <a:prstGeom prst="line">
              <a:avLst/>
            </a:prstGeom>
            <a:noFill/>
            <a:ln w="12700" cap="flat" cmpd="sng" algn="ctr">
              <a:solidFill>
                <a:schemeClr val="tx1"/>
              </a:solidFill>
              <a:prstDash val="solid"/>
              <a:round/>
              <a:headEnd type="arrow" w="sm" len="lg"/>
              <a:tailEnd type="arrow" w="sm" len="lg"/>
            </a:ln>
            <a:effectLst/>
          </p:spPr>
        </p:cxnSp>
        <p:sp>
          <p:nvSpPr>
            <p:cNvPr id="17" name="テキスト ボックス 16">
              <a:extLst>
                <a:ext uri="{FF2B5EF4-FFF2-40B4-BE49-F238E27FC236}">
                  <a16:creationId xmlns:a16="http://schemas.microsoft.com/office/drawing/2014/main" id="{7AF18F2D-1CD7-7445-5712-10DF8981407F}"/>
                </a:ext>
              </a:extLst>
            </p:cNvPr>
            <p:cNvSpPr txBox="1"/>
            <p:nvPr/>
          </p:nvSpPr>
          <p:spPr>
            <a:xfrm>
              <a:off x="1061884" y="4452986"/>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sp>
          <p:nvSpPr>
            <p:cNvPr id="65" name="フリーフォーム: 図形 64">
              <a:extLst>
                <a:ext uri="{FF2B5EF4-FFF2-40B4-BE49-F238E27FC236}">
                  <a16:creationId xmlns:a16="http://schemas.microsoft.com/office/drawing/2014/main" id="{BC56D9C3-C1EC-1F72-3B9C-47913CBE6CC3}"/>
                </a:ext>
              </a:extLst>
            </p:cNvPr>
            <p:cNvSpPr/>
            <p:nvPr/>
          </p:nvSpPr>
          <p:spPr bwMode="auto">
            <a:xfrm>
              <a:off x="1371600" y="3721100"/>
              <a:ext cx="184150" cy="2120900"/>
            </a:xfrm>
            <a:custGeom>
              <a:avLst/>
              <a:gdLst>
                <a:gd name="connsiteX0" fmla="*/ 0 w 139700"/>
                <a:gd name="connsiteY0" fmla="*/ 0 h 1809750"/>
                <a:gd name="connsiteX1" fmla="*/ 127000 w 139700"/>
                <a:gd name="connsiteY1" fmla="*/ 330200 h 1809750"/>
                <a:gd name="connsiteX2" fmla="*/ 25400 w 139700"/>
                <a:gd name="connsiteY2" fmla="*/ 882650 h 1809750"/>
                <a:gd name="connsiteX3" fmla="*/ 139700 w 139700"/>
                <a:gd name="connsiteY3" fmla="*/ 1441450 h 1809750"/>
                <a:gd name="connsiteX4" fmla="*/ 25400 w 139700"/>
                <a:gd name="connsiteY4" fmla="*/ 1809750 h 1809750"/>
                <a:gd name="connsiteX0" fmla="*/ 0 w 184150"/>
                <a:gd name="connsiteY0" fmla="*/ 0 h 1968500"/>
                <a:gd name="connsiteX1" fmla="*/ 171450 w 184150"/>
                <a:gd name="connsiteY1" fmla="*/ 488950 h 1968500"/>
                <a:gd name="connsiteX2" fmla="*/ 69850 w 184150"/>
                <a:gd name="connsiteY2" fmla="*/ 1041400 h 1968500"/>
                <a:gd name="connsiteX3" fmla="*/ 184150 w 184150"/>
                <a:gd name="connsiteY3" fmla="*/ 1600200 h 1968500"/>
                <a:gd name="connsiteX4" fmla="*/ 69850 w 184150"/>
                <a:gd name="connsiteY4" fmla="*/ 1968500 h 1968500"/>
                <a:gd name="connsiteX0" fmla="*/ 0 w 184150"/>
                <a:gd name="connsiteY0" fmla="*/ 0 h 2120900"/>
                <a:gd name="connsiteX1" fmla="*/ 171450 w 184150"/>
                <a:gd name="connsiteY1" fmla="*/ 488950 h 2120900"/>
                <a:gd name="connsiteX2" fmla="*/ 69850 w 184150"/>
                <a:gd name="connsiteY2" fmla="*/ 1041400 h 2120900"/>
                <a:gd name="connsiteX3" fmla="*/ 184150 w 184150"/>
                <a:gd name="connsiteY3" fmla="*/ 1600200 h 2120900"/>
                <a:gd name="connsiteX4" fmla="*/ 25400 w 184150"/>
                <a:gd name="connsiteY4" fmla="*/ 2120900 h 2120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150" h="2120900">
                  <a:moveTo>
                    <a:pt x="0" y="0"/>
                  </a:moveTo>
                  <a:cubicBezTo>
                    <a:pt x="61383" y="91546"/>
                    <a:pt x="159808" y="315383"/>
                    <a:pt x="171450" y="488950"/>
                  </a:cubicBezTo>
                  <a:cubicBezTo>
                    <a:pt x="183092" y="662517"/>
                    <a:pt x="67733" y="856192"/>
                    <a:pt x="69850" y="1041400"/>
                  </a:cubicBezTo>
                  <a:cubicBezTo>
                    <a:pt x="71967" y="1226608"/>
                    <a:pt x="184150" y="1445683"/>
                    <a:pt x="184150" y="1600200"/>
                  </a:cubicBezTo>
                  <a:cubicBezTo>
                    <a:pt x="184150" y="1754717"/>
                    <a:pt x="82550" y="2014008"/>
                    <a:pt x="25400" y="2120900"/>
                  </a:cubicBezTo>
                </a:path>
              </a:pathLst>
            </a:custGeom>
            <a:noFill/>
            <a:ln w="12700" cap="flat" cmpd="sng" algn="ctr">
              <a:solidFill>
                <a:schemeClr val="tx1"/>
              </a:solidFill>
              <a:prstDash val="dashDot"/>
              <a:round/>
              <a:headEnd type="none" w="med" len="med"/>
              <a:tailEnd type="none" w="med" len="med"/>
            </a:ln>
            <a:effectLst/>
          </p:spPr>
          <p:txBody>
            <a:bodyPr rtlCol="0" anchor="ctr"/>
            <a:lstStyle/>
            <a:p>
              <a:pPr algn="ctr"/>
              <a:endParaRPr kumimoji="1" lang="ja-JP" altLang="en-US"/>
            </a:p>
          </p:txBody>
        </p:sp>
      </p:grpSp>
      <p:grpSp>
        <p:nvGrpSpPr>
          <p:cNvPr id="48" name="グループ化 47">
            <a:extLst>
              <a:ext uri="{FF2B5EF4-FFF2-40B4-BE49-F238E27FC236}">
                <a16:creationId xmlns:a16="http://schemas.microsoft.com/office/drawing/2014/main" id="{89BFC155-1C59-9E75-D929-1B2EF0391737}"/>
              </a:ext>
            </a:extLst>
          </p:cNvPr>
          <p:cNvGrpSpPr/>
          <p:nvPr/>
        </p:nvGrpSpPr>
        <p:grpSpPr>
          <a:xfrm>
            <a:off x="7202899" y="564124"/>
            <a:ext cx="1406050" cy="2496576"/>
            <a:chOff x="7202899" y="564124"/>
            <a:chExt cx="1406050" cy="2496576"/>
          </a:xfrm>
        </p:grpSpPr>
        <p:sp>
          <p:nvSpPr>
            <p:cNvPr id="47" name="正方形/長方形 46">
              <a:extLst>
                <a:ext uri="{FF2B5EF4-FFF2-40B4-BE49-F238E27FC236}">
                  <a16:creationId xmlns:a16="http://schemas.microsoft.com/office/drawing/2014/main" id="{B0123179-6150-8CE6-B054-B7526B39C452}"/>
                </a:ext>
              </a:extLst>
            </p:cNvPr>
            <p:cNvSpPr/>
            <p:nvPr/>
          </p:nvSpPr>
          <p:spPr bwMode="auto">
            <a:xfrm>
              <a:off x="7211958" y="1091150"/>
              <a:ext cx="1391391" cy="180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125 w 1260125"/>
                <a:gd name="connsiteY0" fmla="*/ 0 h 1800000"/>
                <a:gd name="connsiteX1" fmla="*/ 1260125 w 1260125"/>
                <a:gd name="connsiteY1" fmla="*/ 0 h 1800000"/>
                <a:gd name="connsiteX2" fmla="*/ 1260125 w 1260125"/>
                <a:gd name="connsiteY2" fmla="*/ 1800000 h 1800000"/>
                <a:gd name="connsiteX3" fmla="*/ 125 w 1260125"/>
                <a:gd name="connsiteY3" fmla="*/ 1800000 h 1800000"/>
                <a:gd name="connsiteX4" fmla="*/ 0 w 1260125"/>
                <a:gd name="connsiteY4" fmla="*/ 856920 h 1800000"/>
                <a:gd name="connsiteX5" fmla="*/ 125 w 1260125"/>
                <a:gd name="connsiteY5" fmla="*/ 0 h 1800000"/>
                <a:gd name="connsiteX0" fmla="*/ 1 w 1260001"/>
                <a:gd name="connsiteY0" fmla="*/ 0 h 1800000"/>
                <a:gd name="connsiteX1" fmla="*/ 1260001 w 1260001"/>
                <a:gd name="connsiteY1" fmla="*/ 0 h 1800000"/>
                <a:gd name="connsiteX2" fmla="*/ 1260001 w 1260001"/>
                <a:gd name="connsiteY2" fmla="*/ 1800000 h 1800000"/>
                <a:gd name="connsiteX3" fmla="*/ 1 w 1260001"/>
                <a:gd name="connsiteY3" fmla="*/ 1800000 h 1800000"/>
                <a:gd name="connsiteX4" fmla="*/ 103243 w 1260001"/>
                <a:gd name="connsiteY4" fmla="*/ 856920 h 1800000"/>
                <a:gd name="connsiteX5" fmla="*/ 1 w 1260001"/>
                <a:gd name="connsiteY5" fmla="*/ 0 h 1800000"/>
                <a:gd name="connsiteX0" fmla="*/ 1 w 1260001"/>
                <a:gd name="connsiteY0" fmla="*/ 0 h 1800000"/>
                <a:gd name="connsiteX1" fmla="*/ 1260001 w 1260001"/>
                <a:gd name="connsiteY1" fmla="*/ 0 h 1800000"/>
                <a:gd name="connsiteX2" fmla="*/ 1256183 w 1260001"/>
                <a:gd name="connsiteY2" fmla="*/ 809212 h 1800000"/>
                <a:gd name="connsiteX3" fmla="*/ 1260001 w 1260001"/>
                <a:gd name="connsiteY3" fmla="*/ 1800000 h 1800000"/>
                <a:gd name="connsiteX4" fmla="*/ 1 w 1260001"/>
                <a:gd name="connsiteY4" fmla="*/ 1800000 h 1800000"/>
                <a:gd name="connsiteX5" fmla="*/ 103243 w 1260001"/>
                <a:gd name="connsiteY5" fmla="*/ 856920 h 1800000"/>
                <a:gd name="connsiteX6" fmla="*/ 1 w 1260001"/>
                <a:gd name="connsiteY6" fmla="*/ 0 h 1800000"/>
                <a:gd name="connsiteX0" fmla="*/ 1 w 1391364"/>
                <a:gd name="connsiteY0" fmla="*/ 0 h 1800000"/>
                <a:gd name="connsiteX1" fmla="*/ 1260001 w 1391364"/>
                <a:gd name="connsiteY1" fmla="*/ 0 h 1800000"/>
                <a:gd name="connsiteX2" fmla="*/ 1391355 w 1391364"/>
                <a:gd name="connsiteY2" fmla="*/ 809212 h 1800000"/>
                <a:gd name="connsiteX3" fmla="*/ 1260001 w 1391364"/>
                <a:gd name="connsiteY3" fmla="*/ 1800000 h 1800000"/>
                <a:gd name="connsiteX4" fmla="*/ 1 w 1391364"/>
                <a:gd name="connsiteY4" fmla="*/ 1800000 h 1800000"/>
                <a:gd name="connsiteX5" fmla="*/ 103243 w 1391364"/>
                <a:gd name="connsiteY5" fmla="*/ 856920 h 1800000"/>
                <a:gd name="connsiteX6" fmla="*/ 1 w 1391364"/>
                <a:gd name="connsiteY6" fmla="*/ 0 h 1800000"/>
                <a:gd name="connsiteX0" fmla="*/ 1 w 1391364"/>
                <a:gd name="connsiteY0" fmla="*/ 0 h 1800000"/>
                <a:gd name="connsiteX1" fmla="*/ 1260001 w 1391364"/>
                <a:gd name="connsiteY1" fmla="*/ 0 h 1800000"/>
                <a:gd name="connsiteX2" fmla="*/ 1391355 w 1391364"/>
                <a:gd name="connsiteY2" fmla="*/ 809212 h 1800000"/>
                <a:gd name="connsiteX3" fmla="*/ 1260001 w 1391364"/>
                <a:gd name="connsiteY3" fmla="*/ 1800000 h 1800000"/>
                <a:gd name="connsiteX4" fmla="*/ 1 w 1391364"/>
                <a:gd name="connsiteY4" fmla="*/ 1800000 h 1800000"/>
                <a:gd name="connsiteX5" fmla="*/ 127097 w 1391364"/>
                <a:gd name="connsiteY5" fmla="*/ 856920 h 1800000"/>
                <a:gd name="connsiteX6" fmla="*/ 1 w 1391364"/>
                <a:gd name="connsiteY6" fmla="*/ 0 h 1800000"/>
                <a:gd name="connsiteX0" fmla="*/ 1 w 1391364"/>
                <a:gd name="connsiteY0" fmla="*/ 0 h 1800000"/>
                <a:gd name="connsiteX1" fmla="*/ 1260001 w 1391364"/>
                <a:gd name="connsiteY1" fmla="*/ 0 h 1800000"/>
                <a:gd name="connsiteX2" fmla="*/ 1391355 w 1391364"/>
                <a:gd name="connsiteY2" fmla="*/ 841017 h 1800000"/>
                <a:gd name="connsiteX3" fmla="*/ 1260001 w 1391364"/>
                <a:gd name="connsiteY3" fmla="*/ 1800000 h 1800000"/>
                <a:gd name="connsiteX4" fmla="*/ 1 w 1391364"/>
                <a:gd name="connsiteY4" fmla="*/ 1800000 h 1800000"/>
                <a:gd name="connsiteX5" fmla="*/ 127097 w 1391364"/>
                <a:gd name="connsiteY5" fmla="*/ 856920 h 1800000"/>
                <a:gd name="connsiteX6" fmla="*/ 1 w 1391364"/>
                <a:gd name="connsiteY6" fmla="*/ 0 h 1800000"/>
                <a:gd name="connsiteX0" fmla="*/ 1 w 1391364"/>
                <a:gd name="connsiteY0" fmla="*/ 0 h 1800000"/>
                <a:gd name="connsiteX1" fmla="*/ 1260001 w 1391364"/>
                <a:gd name="connsiteY1" fmla="*/ 0 h 1800000"/>
                <a:gd name="connsiteX2" fmla="*/ 1391355 w 1391364"/>
                <a:gd name="connsiteY2" fmla="*/ 841017 h 1800000"/>
                <a:gd name="connsiteX3" fmla="*/ 1260001 w 1391364"/>
                <a:gd name="connsiteY3" fmla="*/ 1800000 h 1800000"/>
                <a:gd name="connsiteX4" fmla="*/ 1 w 1391364"/>
                <a:gd name="connsiteY4" fmla="*/ 1800000 h 1800000"/>
                <a:gd name="connsiteX5" fmla="*/ 127097 w 1391364"/>
                <a:gd name="connsiteY5" fmla="*/ 856920 h 1800000"/>
                <a:gd name="connsiteX6" fmla="*/ 1 w 1391364"/>
                <a:gd name="connsiteY6" fmla="*/ 0 h 1800000"/>
                <a:gd name="connsiteX0" fmla="*/ 0 w 1391363"/>
                <a:gd name="connsiteY0" fmla="*/ 0 h 1800000"/>
                <a:gd name="connsiteX1" fmla="*/ 1260000 w 1391363"/>
                <a:gd name="connsiteY1" fmla="*/ 0 h 1800000"/>
                <a:gd name="connsiteX2" fmla="*/ 1391354 w 1391363"/>
                <a:gd name="connsiteY2" fmla="*/ 841017 h 1800000"/>
                <a:gd name="connsiteX3" fmla="*/ 1260000 w 1391363"/>
                <a:gd name="connsiteY3" fmla="*/ 1800000 h 1800000"/>
                <a:gd name="connsiteX4" fmla="*/ 0 w 1391363"/>
                <a:gd name="connsiteY4" fmla="*/ 1800000 h 1800000"/>
                <a:gd name="connsiteX5" fmla="*/ 127096 w 1391363"/>
                <a:gd name="connsiteY5" fmla="*/ 856920 h 1800000"/>
                <a:gd name="connsiteX6" fmla="*/ 0 w 1391363"/>
                <a:gd name="connsiteY6" fmla="*/ 0 h 1800000"/>
                <a:gd name="connsiteX0" fmla="*/ 0 w 1391371"/>
                <a:gd name="connsiteY0" fmla="*/ 0 h 1800000"/>
                <a:gd name="connsiteX1" fmla="*/ 1260000 w 1391371"/>
                <a:gd name="connsiteY1" fmla="*/ 0 h 1800000"/>
                <a:gd name="connsiteX2" fmla="*/ 1391354 w 1391371"/>
                <a:gd name="connsiteY2" fmla="*/ 841017 h 1800000"/>
                <a:gd name="connsiteX3" fmla="*/ 1260000 w 1391371"/>
                <a:gd name="connsiteY3" fmla="*/ 1800000 h 1800000"/>
                <a:gd name="connsiteX4" fmla="*/ 0 w 1391371"/>
                <a:gd name="connsiteY4" fmla="*/ 1800000 h 1800000"/>
                <a:gd name="connsiteX5" fmla="*/ 127096 w 1391371"/>
                <a:gd name="connsiteY5" fmla="*/ 856920 h 1800000"/>
                <a:gd name="connsiteX6" fmla="*/ 0 w 1391371"/>
                <a:gd name="connsiteY6" fmla="*/ 0 h 1800000"/>
                <a:gd name="connsiteX0" fmla="*/ 0 w 1391371"/>
                <a:gd name="connsiteY0" fmla="*/ 0 h 1800000"/>
                <a:gd name="connsiteX1" fmla="*/ 1260000 w 1391371"/>
                <a:gd name="connsiteY1" fmla="*/ 0 h 1800000"/>
                <a:gd name="connsiteX2" fmla="*/ 1391354 w 1391371"/>
                <a:gd name="connsiteY2" fmla="*/ 841017 h 1800000"/>
                <a:gd name="connsiteX3" fmla="*/ 1260000 w 1391371"/>
                <a:gd name="connsiteY3" fmla="*/ 1800000 h 1800000"/>
                <a:gd name="connsiteX4" fmla="*/ 0 w 1391371"/>
                <a:gd name="connsiteY4" fmla="*/ 1800000 h 1800000"/>
                <a:gd name="connsiteX5" fmla="*/ 127096 w 1391371"/>
                <a:gd name="connsiteY5" fmla="*/ 856920 h 1800000"/>
                <a:gd name="connsiteX6" fmla="*/ 0 w 1391371"/>
                <a:gd name="connsiteY6" fmla="*/ 0 h 1800000"/>
                <a:gd name="connsiteX0" fmla="*/ 0 w 1391371"/>
                <a:gd name="connsiteY0" fmla="*/ 0 h 1800000"/>
                <a:gd name="connsiteX1" fmla="*/ 1260000 w 1391371"/>
                <a:gd name="connsiteY1" fmla="*/ 0 h 1800000"/>
                <a:gd name="connsiteX2" fmla="*/ 1391354 w 1391371"/>
                <a:gd name="connsiteY2" fmla="*/ 841017 h 1800000"/>
                <a:gd name="connsiteX3" fmla="*/ 1260000 w 1391371"/>
                <a:gd name="connsiteY3" fmla="*/ 1800000 h 1800000"/>
                <a:gd name="connsiteX4" fmla="*/ 0 w 1391371"/>
                <a:gd name="connsiteY4" fmla="*/ 1800000 h 1800000"/>
                <a:gd name="connsiteX5" fmla="*/ 127096 w 1391371"/>
                <a:gd name="connsiteY5" fmla="*/ 856920 h 1800000"/>
                <a:gd name="connsiteX6" fmla="*/ 0 w 1391371"/>
                <a:gd name="connsiteY6" fmla="*/ 0 h 1800000"/>
                <a:gd name="connsiteX0" fmla="*/ 0 w 1391379"/>
                <a:gd name="connsiteY0" fmla="*/ 0 h 1800000"/>
                <a:gd name="connsiteX1" fmla="*/ 1260000 w 1391379"/>
                <a:gd name="connsiteY1" fmla="*/ 0 h 1800000"/>
                <a:gd name="connsiteX2" fmla="*/ 1391354 w 1391379"/>
                <a:gd name="connsiteY2" fmla="*/ 841017 h 1800000"/>
                <a:gd name="connsiteX3" fmla="*/ 1260000 w 1391379"/>
                <a:gd name="connsiteY3" fmla="*/ 1800000 h 1800000"/>
                <a:gd name="connsiteX4" fmla="*/ 0 w 1391379"/>
                <a:gd name="connsiteY4" fmla="*/ 1800000 h 1800000"/>
                <a:gd name="connsiteX5" fmla="*/ 127096 w 1391379"/>
                <a:gd name="connsiteY5" fmla="*/ 856920 h 1800000"/>
                <a:gd name="connsiteX6" fmla="*/ 0 w 1391379"/>
                <a:gd name="connsiteY6" fmla="*/ 0 h 1800000"/>
                <a:gd name="connsiteX0" fmla="*/ 0 w 1391391"/>
                <a:gd name="connsiteY0" fmla="*/ 0 h 1800000"/>
                <a:gd name="connsiteX1" fmla="*/ 1260000 w 1391391"/>
                <a:gd name="connsiteY1" fmla="*/ 0 h 1800000"/>
                <a:gd name="connsiteX2" fmla="*/ 1391354 w 1391391"/>
                <a:gd name="connsiteY2" fmla="*/ 841017 h 1800000"/>
                <a:gd name="connsiteX3" fmla="*/ 1260000 w 1391391"/>
                <a:gd name="connsiteY3" fmla="*/ 1800000 h 1800000"/>
                <a:gd name="connsiteX4" fmla="*/ 0 w 1391391"/>
                <a:gd name="connsiteY4" fmla="*/ 1800000 h 1800000"/>
                <a:gd name="connsiteX5" fmla="*/ 127096 w 1391391"/>
                <a:gd name="connsiteY5" fmla="*/ 856920 h 1800000"/>
                <a:gd name="connsiteX6" fmla="*/ 0 w 1391391"/>
                <a:gd name="connsiteY6" fmla="*/ 0 h 1800000"/>
                <a:gd name="connsiteX0" fmla="*/ 0 w 1391391"/>
                <a:gd name="connsiteY0" fmla="*/ 0 h 1800000"/>
                <a:gd name="connsiteX1" fmla="*/ 1260000 w 1391391"/>
                <a:gd name="connsiteY1" fmla="*/ 0 h 1800000"/>
                <a:gd name="connsiteX2" fmla="*/ 1391354 w 1391391"/>
                <a:gd name="connsiteY2" fmla="*/ 841017 h 1800000"/>
                <a:gd name="connsiteX3" fmla="*/ 1260000 w 1391391"/>
                <a:gd name="connsiteY3" fmla="*/ 1800000 h 1800000"/>
                <a:gd name="connsiteX4" fmla="*/ 0 w 1391391"/>
                <a:gd name="connsiteY4" fmla="*/ 1800000 h 1800000"/>
                <a:gd name="connsiteX5" fmla="*/ 127096 w 1391391"/>
                <a:gd name="connsiteY5" fmla="*/ 856920 h 1800000"/>
                <a:gd name="connsiteX6" fmla="*/ 0 w 1391391"/>
                <a:gd name="connsiteY6" fmla="*/ 0 h 1800000"/>
                <a:gd name="connsiteX0" fmla="*/ 0 w 1391391"/>
                <a:gd name="connsiteY0" fmla="*/ 0 h 1800000"/>
                <a:gd name="connsiteX1" fmla="*/ 1260000 w 1391391"/>
                <a:gd name="connsiteY1" fmla="*/ 0 h 1800000"/>
                <a:gd name="connsiteX2" fmla="*/ 1391354 w 1391391"/>
                <a:gd name="connsiteY2" fmla="*/ 864871 h 1800000"/>
                <a:gd name="connsiteX3" fmla="*/ 1260000 w 1391391"/>
                <a:gd name="connsiteY3" fmla="*/ 1800000 h 1800000"/>
                <a:gd name="connsiteX4" fmla="*/ 0 w 1391391"/>
                <a:gd name="connsiteY4" fmla="*/ 1800000 h 1800000"/>
                <a:gd name="connsiteX5" fmla="*/ 127096 w 1391391"/>
                <a:gd name="connsiteY5" fmla="*/ 856920 h 1800000"/>
                <a:gd name="connsiteX6" fmla="*/ 0 w 1391391"/>
                <a:gd name="connsiteY6" fmla="*/ 0 h 1800000"/>
                <a:gd name="connsiteX0" fmla="*/ 0 w 1391391"/>
                <a:gd name="connsiteY0" fmla="*/ 0 h 1800000"/>
                <a:gd name="connsiteX1" fmla="*/ 1260000 w 1391391"/>
                <a:gd name="connsiteY1" fmla="*/ 0 h 1800000"/>
                <a:gd name="connsiteX2" fmla="*/ 1391354 w 1391391"/>
                <a:gd name="connsiteY2" fmla="*/ 864871 h 1800000"/>
                <a:gd name="connsiteX3" fmla="*/ 1260000 w 1391391"/>
                <a:gd name="connsiteY3" fmla="*/ 1800000 h 1800000"/>
                <a:gd name="connsiteX4" fmla="*/ 0 w 1391391"/>
                <a:gd name="connsiteY4" fmla="*/ 1800000 h 1800000"/>
                <a:gd name="connsiteX5" fmla="*/ 127096 w 1391391"/>
                <a:gd name="connsiteY5" fmla="*/ 856920 h 1800000"/>
                <a:gd name="connsiteX6" fmla="*/ 0 w 1391391"/>
                <a:gd name="connsiteY6" fmla="*/ 0 h 18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1391" h="1800000">
                  <a:moveTo>
                    <a:pt x="0" y="0"/>
                  </a:moveTo>
                  <a:lnTo>
                    <a:pt x="1260000" y="0"/>
                  </a:lnTo>
                  <a:cubicBezTo>
                    <a:pt x="1362095" y="309494"/>
                    <a:pt x="1392627" y="595134"/>
                    <a:pt x="1391354" y="864871"/>
                  </a:cubicBezTo>
                  <a:cubicBezTo>
                    <a:pt x="1392627" y="1075865"/>
                    <a:pt x="1346191" y="1461785"/>
                    <a:pt x="1260000" y="1800000"/>
                  </a:cubicBezTo>
                  <a:lnTo>
                    <a:pt x="0" y="1800000"/>
                  </a:lnTo>
                  <a:cubicBezTo>
                    <a:pt x="63568" y="1429980"/>
                    <a:pt x="127138" y="1115621"/>
                    <a:pt x="127096" y="856920"/>
                  </a:cubicBezTo>
                  <a:cubicBezTo>
                    <a:pt x="127138" y="571280"/>
                    <a:pt x="71520" y="341299"/>
                    <a:pt x="0"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9" name="直線コネクタ 48">
              <a:extLst>
                <a:ext uri="{FF2B5EF4-FFF2-40B4-BE49-F238E27FC236}">
                  <a16:creationId xmlns:a16="http://schemas.microsoft.com/office/drawing/2014/main" id="{A290F2D1-6667-0819-03B0-BD958B9ECC8C}"/>
                </a:ext>
              </a:extLst>
            </p:cNvPr>
            <p:cNvCxnSpPr>
              <a:cxnSpLocks/>
            </p:cNvCxnSpPr>
            <p:nvPr/>
          </p:nvCxnSpPr>
          <p:spPr bwMode="auto">
            <a:xfrm>
              <a:off x="7211958" y="71283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50" name="直線コネクタ 49">
              <a:extLst>
                <a:ext uri="{FF2B5EF4-FFF2-40B4-BE49-F238E27FC236}">
                  <a16:creationId xmlns:a16="http://schemas.microsoft.com/office/drawing/2014/main" id="{A67FE72F-FDDB-139B-C0E4-65BCC72EB5F7}"/>
                </a:ext>
              </a:extLst>
            </p:cNvPr>
            <p:cNvCxnSpPr>
              <a:cxnSpLocks/>
            </p:cNvCxnSpPr>
            <p:nvPr/>
          </p:nvCxnSpPr>
          <p:spPr bwMode="auto">
            <a:xfrm>
              <a:off x="8471958" y="71283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51" name="直線コネクタ 50">
              <a:extLst>
                <a:ext uri="{FF2B5EF4-FFF2-40B4-BE49-F238E27FC236}">
                  <a16:creationId xmlns:a16="http://schemas.microsoft.com/office/drawing/2014/main" id="{52BE427C-324F-0F9E-8CD7-6F0692170F82}"/>
                </a:ext>
              </a:extLst>
            </p:cNvPr>
            <p:cNvCxnSpPr>
              <a:cxnSpLocks/>
            </p:cNvCxnSpPr>
            <p:nvPr/>
          </p:nvCxnSpPr>
          <p:spPr bwMode="auto">
            <a:xfrm>
              <a:off x="7202899" y="823453"/>
              <a:ext cx="1260000" cy="0"/>
            </a:xfrm>
            <a:prstGeom prst="line">
              <a:avLst/>
            </a:prstGeom>
            <a:noFill/>
            <a:ln w="12700" cap="flat" cmpd="sng" algn="ctr">
              <a:solidFill>
                <a:schemeClr val="tx1"/>
              </a:solidFill>
              <a:prstDash val="solid"/>
              <a:round/>
              <a:headEnd type="arrow" w="sm" len="lg"/>
              <a:tailEnd type="arrow" w="sm" len="lg"/>
            </a:ln>
            <a:effectLst/>
          </p:spPr>
        </p:cxnSp>
        <p:sp>
          <p:nvSpPr>
            <p:cNvPr id="52" name="テキスト ボックス 51">
              <a:extLst>
                <a:ext uri="{FF2B5EF4-FFF2-40B4-BE49-F238E27FC236}">
                  <a16:creationId xmlns:a16="http://schemas.microsoft.com/office/drawing/2014/main" id="{686254A0-0FEE-E99B-6FFB-2E479F7CF8FC}"/>
                </a:ext>
              </a:extLst>
            </p:cNvPr>
            <p:cNvSpPr txBox="1"/>
            <p:nvPr/>
          </p:nvSpPr>
          <p:spPr>
            <a:xfrm>
              <a:off x="7478938" y="564124"/>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cxnSp>
          <p:nvCxnSpPr>
            <p:cNvPr id="53" name="直線コネクタ 52">
              <a:extLst>
                <a:ext uri="{FF2B5EF4-FFF2-40B4-BE49-F238E27FC236}">
                  <a16:creationId xmlns:a16="http://schemas.microsoft.com/office/drawing/2014/main" id="{C6AAEA86-25C0-84DF-90D7-26D05F9A0520}"/>
                </a:ext>
              </a:extLst>
            </p:cNvPr>
            <p:cNvCxnSpPr>
              <a:cxnSpLocks/>
            </p:cNvCxnSpPr>
            <p:nvPr/>
          </p:nvCxnSpPr>
          <p:spPr bwMode="auto">
            <a:xfrm>
              <a:off x="7348949" y="1914107"/>
              <a:ext cx="1260000" cy="0"/>
            </a:xfrm>
            <a:prstGeom prst="line">
              <a:avLst/>
            </a:prstGeom>
            <a:noFill/>
            <a:ln w="12700" cap="flat" cmpd="sng" algn="ctr">
              <a:solidFill>
                <a:schemeClr val="tx1"/>
              </a:solidFill>
              <a:prstDash val="solid"/>
              <a:round/>
              <a:headEnd type="arrow" w="sm" len="lg"/>
              <a:tailEnd type="arrow" w="sm" len="lg"/>
            </a:ln>
            <a:effectLst/>
          </p:spPr>
        </p:cxnSp>
        <p:sp>
          <p:nvSpPr>
            <p:cNvPr id="64" name="テキスト ボックス 63">
              <a:extLst>
                <a:ext uri="{FF2B5EF4-FFF2-40B4-BE49-F238E27FC236}">
                  <a16:creationId xmlns:a16="http://schemas.microsoft.com/office/drawing/2014/main" id="{134B06C3-6A09-EC71-1E88-F25BA513A312}"/>
                </a:ext>
              </a:extLst>
            </p:cNvPr>
            <p:cNvSpPr txBox="1"/>
            <p:nvPr/>
          </p:nvSpPr>
          <p:spPr>
            <a:xfrm>
              <a:off x="7624988" y="1637274"/>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sp>
          <p:nvSpPr>
            <p:cNvPr id="66" name="フリーフォーム: 図形 65">
              <a:extLst>
                <a:ext uri="{FF2B5EF4-FFF2-40B4-BE49-F238E27FC236}">
                  <a16:creationId xmlns:a16="http://schemas.microsoft.com/office/drawing/2014/main" id="{20DB15DD-D4C5-58E5-00C4-C39954A20607}"/>
                </a:ext>
              </a:extLst>
            </p:cNvPr>
            <p:cNvSpPr/>
            <p:nvPr/>
          </p:nvSpPr>
          <p:spPr bwMode="auto">
            <a:xfrm>
              <a:off x="7848600" y="965200"/>
              <a:ext cx="203226" cy="2095500"/>
            </a:xfrm>
            <a:custGeom>
              <a:avLst/>
              <a:gdLst>
                <a:gd name="connsiteX0" fmla="*/ 12700 w 146098"/>
                <a:gd name="connsiteY0" fmla="*/ 0 h 1784350"/>
                <a:gd name="connsiteX1" fmla="*/ 146050 w 146098"/>
                <a:gd name="connsiteY1" fmla="*/ 819150 h 1784350"/>
                <a:gd name="connsiteX2" fmla="*/ 0 w 146098"/>
                <a:gd name="connsiteY2" fmla="*/ 1784350 h 1784350"/>
                <a:gd name="connsiteX0" fmla="*/ 0 w 203224"/>
                <a:gd name="connsiteY0" fmla="*/ 0 h 1955800"/>
                <a:gd name="connsiteX1" fmla="*/ 203200 w 203224"/>
                <a:gd name="connsiteY1" fmla="*/ 990600 h 1955800"/>
                <a:gd name="connsiteX2" fmla="*/ 57150 w 203224"/>
                <a:gd name="connsiteY2" fmla="*/ 1955800 h 1955800"/>
                <a:gd name="connsiteX0" fmla="*/ 0 w 203224"/>
                <a:gd name="connsiteY0" fmla="*/ 0 h 2095500"/>
                <a:gd name="connsiteX1" fmla="*/ 203200 w 203224"/>
                <a:gd name="connsiteY1" fmla="*/ 990600 h 2095500"/>
                <a:gd name="connsiteX2" fmla="*/ 6350 w 203224"/>
                <a:gd name="connsiteY2" fmla="*/ 2095500 h 2095500"/>
                <a:gd name="connsiteX0" fmla="*/ 0 w 203226"/>
                <a:gd name="connsiteY0" fmla="*/ 0 h 2095500"/>
                <a:gd name="connsiteX1" fmla="*/ 203200 w 203226"/>
                <a:gd name="connsiteY1" fmla="*/ 990600 h 2095500"/>
                <a:gd name="connsiteX2" fmla="*/ 6350 w 203226"/>
                <a:gd name="connsiteY2" fmla="*/ 2095500 h 2095500"/>
                <a:gd name="connsiteX0" fmla="*/ 0 w 203226"/>
                <a:gd name="connsiteY0" fmla="*/ 0 h 2095500"/>
                <a:gd name="connsiteX1" fmla="*/ 203200 w 203226"/>
                <a:gd name="connsiteY1" fmla="*/ 990600 h 2095500"/>
                <a:gd name="connsiteX2" fmla="*/ 6350 w 203226"/>
                <a:gd name="connsiteY2" fmla="*/ 2095500 h 2095500"/>
              </a:gdLst>
              <a:ahLst/>
              <a:cxnLst>
                <a:cxn ang="0">
                  <a:pos x="connsiteX0" y="connsiteY0"/>
                </a:cxn>
                <a:cxn ang="0">
                  <a:pos x="connsiteX1" y="connsiteY1"/>
                </a:cxn>
                <a:cxn ang="0">
                  <a:pos x="connsiteX2" y="connsiteY2"/>
                </a:cxn>
              </a:cxnLst>
              <a:rect l="l" t="t" r="r" b="b"/>
              <a:pathLst>
                <a:path w="203226" h="2095500">
                  <a:moveTo>
                    <a:pt x="0" y="0"/>
                  </a:moveTo>
                  <a:cubicBezTo>
                    <a:pt x="80433" y="260879"/>
                    <a:pt x="205317" y="693208"/>
                    <a:pt x="203200" y="990600"/>
                  </a:cubicBezTo>
                  <a:cubicBezTo>
                    <a:pt x="201083" y="1287992"/>
                    <a:pt x="103716" y="1755246"/>
                    <a:pt x="6350" y="2095500"/>
                  </a:cubicBezTo>
                </a:path>
              </a:pathLst>
            </a:custGeom>
            <a:noFill/>
            <a:ln w="12700" cap="flat" cmpd="sng" algn="ctr">
              <a:solidFill>
                <a:schemeClr val="tx1"/>
              </a:solidFill>
              <a:prstDash val="dashDot"/>
              <a:round/>
              <a:headEnd type="none" w="med" len="med"/>
              <a:tailEnd type="none" w="med" len="med"/>
            </a:ln>
            <a:effectLst/>
          </p:spPr>
          <p:txBody>
            <a:bodyPr rtlCol="0" anchor="ctr"/>
            <a:lstStyle/>
            <a:p>
              <a:pPr algn="ctr"/>
              <a:endParaRPr kumimoji="1" lang="ja-JP" altLang="en-US"/>
            </a:p>
          </p:txBody>
        </p:sp>
      </p:grpSp>
      <p:sp>
        <p:nvSpPr>
          <p:cNvPr id="2" name="テキスト ボックス 1">
            <a:extLst>
              <a:ext uri="{FF2B5EF4-FFF2-40B4-BE49-F238E27FC236}">
                <a16:creationId xmlns:a16="http://schemas.microsoft.com/office/drawing/2014/main" id="{A5D259F9-E0E5-C456-60B0-F7A6100DA634}"/>
              </a:ext>
            </a:extLst>
          </p:cNvPr>
          <p:cNvSpPr txBox="1"/>
          <p:nvPr/>
        </p:nvSpPr>
        <p:spPr>
          <a:xfrm>
            <a:off x="7655772" y="6046284"/>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Tree>
    <p:extLst>
      <p:ext uri="{BB962C8B-B14F-4D97-AF65-F5344CB8AC3E}">
        <p14:creationId xmlns:p14="http://schemas.microsoft.com/office/powerpoint/2010/main" val="261918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idx="1"/>
          </p:nvPr>
        </p:nvSpPr>
        <p:spPr>
          <a:xfrm>
            <a:off x="250824" y="908050"/>
            <a:ext cx="5481382" cy="5400675"/>
          </a:xfrm>
        </p:spPr>
        <p:txBody>
          <a:bodyPr/>
          <a:lstStyle/>
          <a:p>
            <a:r>
              <a:rPr lang="ja-JP" altLang="en-US" dirty="0"/>
              <a:t>昔の考え方の問題点</a:t>
            </a:r>
          </a:p>
          <a:p>
            <a:pPr lvl="1"/>
            <a:r>
              <a:rPr lang="ja-JP" altLang="en-US" dirty="0"/>
              <a:t>幾何公差を厳しく，サイズ公差を緩く規制できない→大きな円筒（上図）</a:t>
            </a:r>
            <a:endParaRPr lang="en-US" altLang="ja-JP" dirty="0"/>
          </a:p>
          <a:p>
            <a:pPr lvl="2"/>
            <a:r>
              <a:rPr lang="ja-JP" altLang="en-US" dirty="0"/>
              <a:t>幾何偏差を厳しく規制しようとすると，サイズも規制される→作れない，コストアップ</a:t>
            </a:r>
            <a:endParaRPr lang="en-US" altLang="ja-JP" dirty="0"/>
          </a:p>
          <a:p>
            <a:pPr lvl="2"/>
            <a:r>
              <a:rPr lang="ja-JP" altLang="en-US" dirty="0"/>
              <a:t>真円度を</a:t>
            </a:r>
            <a:r>
              <a:rPr lang="en-US" altLang="ja-JP" dirty="0"/>
              <a:t>0.01 mm</a:t>
            </a:r>
            <a:r>
              <a:rPr lang="ja-JP" altLang="en-US" dirty="0"/>
              <a:t>にすると，</a:t>
            </a:r>
            <a:r>
              <a:rPr lang="en-US" altLang="ja-JP" dirty="0"/>
              <a:t>1 m</a:t>
            </a:r>
            <a:r>
              <a:rPr lang="ja-JP" altLang="en-US" dirty="0"/>
              <a:t>の直径も</a:t>
            </a:r>
            <a:r>
              <a:rPr lang="en-US" altLang="ja-JP" dirty="0">
                <a:latin typeface="Cambria Math" panose="02040503050406030204" pitchFamily="18" charset="0"/>
                <a:ea typeface="Cambria Math" panose="02040503050406030204" pitchFamily="18" charset="0"/>
              </a:rPr>
              <a:t>±</a:t>
            </a:r>
            <a:r>
              <a:rPr lang="en-US" altLang="ja-JP" dirty="0"/>
              <a:t>0.01 mm</a:t>
            </a:r>
            <a:r>
              <a:rPr lang="ja-JP" altLang="en-US" dirty="0"/>
              <a:t>で作ることになる</a:t>
            </a:r>
            <a:endParaRPr lang="en-US" altLang="ja-JP" dirty="0"/>
          </a:p>
          <a:p>
            <a:pPr lvl="1"/>
            <a:r>
              <a:rPr lang="ja-JP" altLang="en-US" dirty="0"/>
              <a:t>サイズ公差を厳しく，幾何公差を緩く規制できない→長い棒（下図）</a:t>
            </a:r>
            <a:endParaRPr lang="en-US" altLang="ja-JP" dirty="0"/>
          </a:p>
          <a:p>
            <a:pPr lvl="2"/>
            <a:r>
              <a:rPr lang="ja-JP" altLang="en-US" dirty="0"/>
              <a:t>直径の公差を厳しく規制しようとすると，真直度も厳しく規制される→作れない，コストアップ</a:t>
            </a:r>
            <a:endParaRPr lang="en-US" altLang="ja-JP" dirty="0"/>
          </a:p>
          <a:p>
            <a:pPr lvl="2"/>
            <a:r>
              <a:rPr lang="ja-JP" altLang="en-US" dirty="0"/>
              <a:t>直径の絶対値は必要だが，軸は曲がっていてもよいことを指定できない</a:t>
            </a:r>
          </a:p>
        </p:txBody>
      </p:sp>
      <p:sp>
        <p:nvSpPr>
          <p:cNvPr id="147458" name="Rectangle 2"/>
          <p:cNvSpPr>
            <a:spLocks noGrp="1" noChangeArrowheads="1"/>
          </p:cNvSpPr>
          <p:nvPr>
            <p:ph type="title"/>
          </p:nvPr>
        </p:nvSpPr>
        <p:spPr/>
        <p:txBody>
          <a:bodyPr/>
          <a:lstStyle/>
          <a:p>
            <a:r>
              <a:rPr lang="ja-JP" altLang="en-US" dirty="0"/>
              <a:t>幾何公差とサイズ公差の関係（</a:t>
            </a:r>
            <a:r>
              <a:rPr lang="en-US" altLang="ja-JP" dirty="0"/>
              <a:t>2</a:t>
            </a:r>
            <a:r>
              <a:rPr lang="ja-JP" altLang="en-US" dirty="0"/>
              <a:t>）</a:t>
            </a:r>
          </a:p>
        </p:txBody>
      </p:sp>
      <p:sp>
        <p:nvSpPr>
          <p:cNvPr id="12292" name="Rectangle 6"/>
          <p:cNvSpPr>
            <a:spLocks noGrp="1" noChangeArrowheads="1"/>
          </p:cNvSpPr>
          <p:nvPr>
            <p:ph type="dt" sz="half" idx="10"/>
          </p:nvPr>
        </p:nvSpPr>
        <p:spPr/>
        <p:txBody>
          <a:bodyPr/>
          <a:lstStyle/>
          <a:p>
            <a:r>
              <a:rPr lang="en-US" altLang="ja-JP"/>
              <a:t>2022-7-21</a:t>
            </a:r>
          </a:p>
        </p:txBody>
      </p:sp>
      <p:sp>
        <p:nvSpPr>
          <p:cNvPr id="12293" name="Rectangle 7"/>
          <p:cNvSpPr>
            <a:spLocks noGrp="1" noChangeArrowheads="1"/>
          </p:cNvSpPr>
          <p:nvPr>
            <p:ph type="ftr" sz="quarter" idx="11"/>
          </p:nvPr>
        </p:nvSpPr>
        <p:spPr/>
        <p:txBody>
          <a:bodyPr/>
          <a:lstStyle/>
          <a:p>
            <a:r>
              <a:rPr lang="zh-TW" altLang="en-US"/>
              <a:t>精密測定</a:t>
            </a:r>
            <a:r>
              <a:rPr lang="en-US" altLang="zh-TW"/>
              <a:t>03b</a:t>
            </a:r>
            <a:r>
              <a:rPr lang="zh-TW" altLang="en-US"/>
              <a:t>：幾何公差</a:t>
            </a:r>
            <a:endParaRPr lang="en-US" altLang="ja-JP"/>
          </a:p>
        </p:txBody>
      </p:sp>
      <p:sp>
        <p:nvSpPr>
          <p:cNvPr id="25" name="Rectangle 8"/>
          <p:cNvSpPr>
            <a:spLocks noGrp="1" noChangeArrowheads="1"/>
          </p:cNvSpPr>
          <p:nvPr>
            <p:ph type="sldNum" sz="quarter" idx="12"/>
          </p:nvPr>
        </p:nvSpPr>
        <p:spPr/>
        <p:txBody>
          <a:bodyPr/>
          <a:lstStyle/>
          <a:p>
            <a:fld id="{0058B22E-56F1-42A8-8BD8-51EDFFCA650C}" type="slidenum">
              <a:rPr lang="en-US" altLang="ja-JP" smtClean="0"/>
              <a:pPr/>
              <a:t>6</a:t>
            </a:fld>
            <a:endParaRPr lang="en-US" altLang="ja-JP"/>
          </a:p>
        </p:txBody>
      </p:sp>
      <p:grpSp>
        <p:nvGrpSpPr>
          <p:cNvPr id="3" name="グループ化 2">
            <a:extLst>
              <a:ext uri="{FF2B5EF4-FFF2-40B4-BE49-F238E27FC236}">
                <a16:creationId xmlns:a16="http://schemas.microsoft.com/office/drawing/2014/main" id="{8976F8A2-B73E-83FE-2D51-AC4D1F0D0F9D}"/>
              </a:ext>
            </a:extLst>
          </p:cNvPr>
          <p:cNvGrpSpPr/>
          <p:nvPr/>
        </p:nvGrpSpPr>
        <p:grpSpPr>
          <a:xfrm>
            <a:off x="5644677" y="3969206"/>
            <a:ext cx="3382218" cy="1922365"/>
            <a:chOff x="4810070" y="2893378"/>
            <a:chExt cx="3382218" cy="1922365"/>
          </a:xfrm>
        </p:grpSpPr>
        <p:sp>
          <p:nvSpPr>
            <p:cNvPr id="4" name="Rectangle 12">
              <a:extLst>
                <a:ext uri="{FF2B5EF4-FFF2-40B4-BE49-F238E27FC236}">
                  <a16:creationId xmlns:a16="http://schemas.microsoft.com/office/drawing/2014/main" id="{5D18CC6D-0F5F-2961-D088-9D6031C4E3DD}"/>
                </a:ext>
              </a:extLst>
            </p:cNvPr>
            <p:cNvSpPr>
              <a:spLocks noChangeArrowheads="1"/>
            </p:cNvSpPr>
            <p:nvPr/>
          </p:nvSpPr>
          <p:spPr bwMode="auto">
            <a:xfrm>
              <a:off x="4890051" y="4317558"/>
              <a:ext cx="3012523" cy="27034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 name="Line 13">
              <a:extLst>
                <a:ext uri="{FF2B5EF4-FFF2-40B4-BE49-F238E27FC236}">
                  <a16:creationId xmlns:a16="http://schemas.microsoft.com/office/drawing/2014/main" id="{213564CB-7730-56E1-6A7F-F621AE66E670}"/>
                </a:ext>
              </a:extLst>
            </p:cNvPr>
            <p:cNvSpPr>
              <a:spLocks noChangeShapeType="1"/>
            </p:cNvSpPr>
            <p:nvPr/>
          </p:nvSpPr>
          <p:spPr bwMode="auto">
            <a:xfrm flipV="1">
              <a:off x="4810070" y="4452730"/>
              <a:ext cx="3176052"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 name="Line 14">
              <a:extLst>
                <a:ext uri="{FF2B5EF4-FFF2-40B4-BE49-F238E27FC236}">
                  <a16:creationId xmlns:a16="http://schemas.microsoft.com/office/drawing/2014/main" id="{0D4C1446-2341-00B2-B84B-9C0F97F78CFD}"/>
                </a:ext>
              </a:extLst>
            </p:cNvPr>
            <p:cNvSpPr>
              <a:spLocks noChangeShapeType="1"/>
            </p:cNvSpPr>
            <p:nvPr/>
          </p:nvSpPr>
          <p:spPr bwMode="auto">
            <a:xfrm flipV="1">
              <a:off x="7879245" y="4315622"/>
              <a:ext cx="31304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 name="Line 15">
              <a:extLst>
                <a:ext uri="{FF2B5EF4-FFF2-40B4-BE49-F238E27FC236}">
                  <a16:creationId xmlns:a16="http://schemas.microsoft.com/office/drawing/2014/main" id="{D599443B-847B-2454-FBB5-E8CF5592C40A}"/>
                </a:ext>
              </a:extLst>
            </p:cNvPr>
            <p:cNvSpPr>
              <a:spLocks noChangeShapeType="1"/>
            </p:cNvSpPr>
            <p:nvPr/>
          </p:nvSpPr>
          <p:spPr bwMode="auto">
            <a:xfrm flipV="1">
              <a:off x="7883222" y="4585738"/>
              <a:ext cx="3050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 name="Text Box 23">
              <a:extLst>
                <a:ext uri="{FF2B5EF4-FFF2-40B4-BE49-F238E27FC236}">
                  <a16:creationId xmlns:a16="http://schemas.microsoft.com/office/drawing/2014/main" id="{AA848AA4-ADCB-54AF-9976-ACB49325BFBC}"/>
                </a:ext>
              </a:extLst>
            </p:cNvPr>
            <p:cNvSpPr txBox="1">
              <a:spLocks noChangeArrowheads="1"/>
            </p:cNvSpPr>
            <p:nvPr/>
          </p:nvSpPr>
          <p:spPr bwMode="auto">
            <a:xfrm rot="16200000">
              <a:off x="7224625" y="3430865"/>
              <a:ext cx="1475084" cy="4001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2000" i="1" dirty="0">
                  <a:latin typeface="Arial" charset="0"/>
                  <a:ea typeface="ＭＳ ゴシック" pitchFamily="49" charset="-128"/>
                </a:rPr>
                <a:t>ϕ</a:t>
              </a:r>
              <a:r>
                <a:rPr lang="en-US" altLang="ja-JP" sz="2000" i="1" dirty="0">
                  <a:latin typeface="Arial" charset="0"/>
                </a:rPr>
                <a:t>10 </a:t>
              </a:r>
              <a:r>
                <a:rPr lang="en-US" altLang="ja-JP" sz="2000" dirty="0">
                  <a:latin typeface="Cambria Math" panose="02040503050406030204" pitchFamily="18" charset="0"/>
                  <a:ea typeface="Cambria Math" panose="02040503050406030204" pitchFamily="18" charset="0"/>
                  <a:cs typeface="Aharoni" panose="020B0604020202020204" pitchFamily="2" charset="-79"/>
                  <a:sym typeface="Symbol" panose="05050102010706020507" pitchFamily="18" charset="2"/>
                </a:rPr>
                <a:t>±</a:t>
              </a:r>
              <a:r>
                <a:rPr lang="en-US" altLang="ja-JP" sz="2000"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 </a:t>
              </a:r>
              <a:r>
                <a:rPr lang="en-US" altLang="ja-JP" sz="2000" i="1" dirty="0">
                  <a:latin typeface="Arial" charset="0"/>
                </a:rPr>
                <a:t>0.01</a:t>
              </a:r>
            </a:p>
          </p:txBody>
        </p:sp>
        <p:grpSp>
          <p:nvGrpSpPr>
            <p:cNvPr id="9" name="グループ化 8">
              <a:extLst>
                <a:ext uri="{FF2B5EF4-FFF2-40B4-BE49-F238E27FC236}">
                  <a16:creationId xmlns:a16="http://schemas.microsoft.com/office/drawing/2014/main" id="{F20999CC-B5FF-8B57-6D0D-9087C923B788}"/>
                </a:ext>
              </a:extLst>
            </p:cNvPr>
            <p:cNvGrpSpPr/>
            <p:nvPr/>
          </p:nvGrpSpPr>
          <p:grpSpPr>
            <a:xfrm>
              <a:off x="8128138" y="2964712"/>
              <a:ext cx="0" cy="1851031"/>
              <a:chOff x="8117316" y="2959301"/>
              <a:chExt cx="0" cy="1851031"/>
            </a:xfrm>
          </p:grpSpPr>
          <p:sp>
            <p:nvSpPr>
              <p:cNvPr id="10" name="Line 22">
                <a:extLst>
                  <a:ext uri="{FF2B5EF4-FFF2-40B4-BE49-F238E27FC236}">
                    <a16:creationId xmlns:a16="http://schemas.microsoft.com/office/drawing/2014/main" id="{C767BDAF-0167-6068-9A3B-345098B44FCB}"/>
                  </a:ext>
                </a:extLst>
              </p:cNvPr>
              <p:cNvSpPr>
                <a:spLocks noChangeShapeType="1"/>
              </p:cNvSpPr>
              <p:nvPr/>
            </p:nvSpPr>
            <p:spPr bwMode="auto">
              <a:xfrm flipV="1">
                <a:off x="8117316" y="4317558"/>
                <a:ext cx="0" cy="2573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 name="Line 24">
                <a:extLst>
                  <a:ext uri="{FF2B5EF4-FFF2-40B4-BE49-F238E27FC236}">
                    <a16:creationId xmlns:a16="http://schemas.microsoft.com/office/drawing/2014/main" id="{578470CC-C74F-9509-FD0A-FA8C731FD164}"/>
                  </a:ext>
                </a:extLst>
              </p:cNvPr>
              <p:cNvSpPr>
                <a:spLocks noChangeShapeType="1"/>
              </p:cNvSpPr>
              <p:nvPr/>
            </p:nvSpPr>
            <p:spPr bwMode="auto">
              <a:xfrm>
                <a:off x="8117316" y="2959301"/>
                <a:ext cx="0" cy="1358257"/>
              </a:xfrm>
              <a:prstGeom prst="line">
                <a:avLst/>
              </a:prstGeom>
              <a:noFill/>
              <a:ln w="19050">
                <a:solidFill>
                  <a:schemeClr val="tx1"/>
                </a:solidFill>
                <a:round/>
                <a:headEnd type="none" w="lg"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12" name="Line 25">
                <a:extLst>
                  <a:ext uri="{FF2B5EF4-FFF2-40B4-BE49-F238E27FC236}">
                    <a16:creationId xmlns:a16="http://schemas.microsoft.com/office/drawing/2014/main" id="{B3816541-9D86-E30A-1469-A39FAC0967F4}"/>
                  </a:ext>
                </a:extLst>
              </p:cNvPr>
              <p:cNvSpPr>
                <a:spLocks noChangeShapeType="1"/>
              </p:cNvSpPr>
              <p:nvPr/>
            </p:nvSpPr>
            <p:spPr bwMode="auto">
              <a:xfrm flipV="1">
                <a:off x="8117316" y="4574916"/>
                <a:ext cx="0" cy="235416"/>
              </a:xfrm>
              <a:prstGeom prst="line">
                <a:avLst/>
              </a:prstGeom>
              <a:noFill/>
              <a:ln w="19050">
                <a:solidFill>
                  <a:schemeClr val="tx1"/>
                </a:solidFill>
                <a:round/>
                <a:headEnd type="none" w="lg" len="lg"/>
                <a:tailEnd type="arrow" w="sm" len="lg"/>
              </a:ln>
              <a:extLst>
                <a:ext uri="{909E8E84-426E-40DD-AFC4-6F175D3DCCD1}">
                  <a14:hiddenFill xmlns:a14="http://schemas.microsoft.com/office/drawing/2010/main">
                    <a:noFill/>
                  </a14:hiddenFill>
                </a:ext>
              </a:extLst>
            </p:spPr>
            <p:txBody>
              <a:bodyPr/>
              <a:lstStyle/>
              <a:p>
                <a:endParaRPr lang="ja-JP" altLang="en-US"/>
              </a:p>
            </p:txBody>
          </p:sp>
        </p:grpSp>
      </p:grpSp>
      <p:grpSp>
        <p:nvGrpSpPr>
          <p:cNvPr id="13" name="グループ化 12">
            <a:extLst>
              <a:ext uri="{FF2B5EF4-FFF2-40B4-BE49-F238E27FC236}">
                <a16:creationId xmlns:a16="http://schemas.microsoft.com/office/drawing/2014/main" id="{21514E3F-CB87-3995-F096-628D9B7AA220}"/>
              </a:ext>
            </a:extLst>
          </p:cNvPr>
          <p:cNvGrpSpPr/>
          <p:nvPr/>
        </p:nvGrpSpPr>
        <p:grpSpPr>
          <a:xfrm>
            <a:off x="6097599" y="567360"/>
            <a:ext cx="2663825" cy="3201988"/>
            <a:chOff x="1123940" y="2397332"/>
            <a:chExt cx="2663825" cy="3201988"/>
          </a:xfrm>
        </p:grpSpPr>
        <p:sp>
          <p:nvSpPr>
            <p:cNvPr id="14" name="Oval 4">
              <a:extLst>
                <a:ext uri="{FF2B5EF4-FFF2-40B4-BE49-F238E27FC236}">
                  <a16:creationId xmlns:a16="http://schemas.microsoft.com/office/drawing/2014/main" id="{BAF30B1F-F97B-CE6A-A4C9-751C94F3D844}"/>
                </a:ext>
              </a:extLst>
            </p:cNvPr>
            <p:cNvSpPr>
              <a:spLocks noChangeArrowheads="1"/>
            </p:cNvSpPr>
            <p:nvPr/>
          </p:nvSpPr>
          <p:spPr bwMode="auto">
            <a:xfrm>
              <a:off x="1376352" y="2649745"/>
              <a:ext cx="2160588" cy="2160587"/>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5" name="Line 5">
              <a:extLst>
                <a:ext uri="{FF2B5EF4-FFF2-40B4-BE49-F238E27FC236}">
                  <a16:creationId xmlns:a16="http://schemas.microsoft.com/office/drawing/2014/main" id="{C3704EC1-92E4-241A-740E-43D993B483A1}"/>
                </a:ext>
              </a:extLst>
            </p:cNvPr>
            <p:cNvSpPr>
              <a:spLocks noChangeShapeType="1"/>
            </p:cNvSpPr>
            <p:nvPr/>
          </p:nvSpPr>
          <p:spPr bwMode="auto">
            <a:xfrm>
              <a:off x="1123940" y="3729245"/>
              <a:ext cx="2663825"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6" name="Line 6">
              <a:extLst>
                <a:ext uri="{FF2B5EF4-FFF2-40B4-BE49-F238E27FC236}">
                  <a16:creationId xmlns:a16="http://schemas.microsoft.com/office/drawing/2014/main" id="{4D539004-7A39-407A-1B40-9CCFE5C177ED}"/>
                </a:ext>
              </a:extLst>
            </p:cNvPr>
            <p:cNvSpPr>
              <a:spLocks noChangeShapeType="1"/>
            </p:cNvSpPr>
            <p:nvPr/>
          </p:nvSpPr>
          <p:spPr bwMode="auto">
            <a:xfrm rot="16200000">
              <a:off x="1123939" y="3729245"/>
              <a:ext cx="2663825"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 name="Line 8">
              <a:extLst>
                <a:ext uri="{FF2B5EF4-FFF2-40B4-BE49-F238E27FC236}">
                  <a16:creationId xmlns:a16="http://schemas.microsoft.com/office/drawing/2014/main" id="{B6FFF6CA-70A7-49A3-B02C-57E3D6299E93}"/>
                </a:ext>
              </a:extLst>
            </p:cNvPr>
            <p:cNvSpPr>
              <a:spLocks noChangeShapeType="1"/>
            </p:cNvSpPr>
            <p:nvPr/>
          </p:nvSpPr>
          <p:spPr bwMode="auto">
            <a:xfrm>
              <a:off x="1370941" y="3727657"/>
              <a:ext cx="0" cy="186213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 name="Line 9">
              <a:extLst>
                <a:ext uri="{FF2B5EF4-FFF2-40B4-BE49-F238E27FC236}">
                  <a16:creationId xmlns:a16="http://schemas.microsoft.com/office/drawing/2014/main" id="{6865CC68-1AA2-D401-72AD-B92D84B8688B}"/>
                </a:ext>
              </a:extLst>
            </p:cNvPr>
            <p:cNvSpPr>
              <a:spLocks noChangeShapeType="1"/>
            </p:cNvSpPr>
            <p:nvPr/>
          </p:nvSpPr>
          <p:spPr bwMode="auto">
            <a:xfrm>
              <a:off x="3542351" y="3727657"/>
              <a:ext cx="0" cy="18716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 name="Text Box 11">
              <a:extLst>
                <a:ext uri="{FF2B5EF4-FFF2-40B4-BE49-F238E27FC236}">
                  <a16:creationId xmlns:a16="http://schemas.microsoft.com/office/drawing/2014/main" id="{CEB8DD6A-BC55-E7B1-D3FB-7DEAA68F4293}"/>
                </a:ext>
              </a:extLst>
            </p:cNvPr>
            <p:cNvSpPr txBox="1">
              <a:spLocks noChangeArrowheads="1"/>
            </p:cNvSpPr>
            <p:nvPr/>
          </p:nvSpPr>
          <p:spPr bwMode="auto">
            <a:xfrm>
              <a:off x="1570656" y="5140516"/>
              <a:ext cx="176041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2000" i="1" dirty="0">
                  <a:latin typeface="Arial" charset="0"/>
                  <a:ea typeface="ＭＳ ゴシック" pitchFamily="49" charset="-128"/>
                </a:rPr>
                <a:t>ϕ</a:t>
              </a:r>
              <a:r>
                <a:rPr lang="en-US" altLang="ja-JP" sz="2000" i="1" dirty="0">
                  <a:latin typeface="Arial" charset="0"/>
                </a:rPr>
                <a:t>1000 </a:t>
              </a:r>
              <a:r>
                <a:rPr lang="en-US" altLang="ja-JP" sz="2000" dirty="0">
                  <a:latin typeface="Cambria Math" panose="02040503050406030204" pitchFamily="18" charset="0"/>
                  <a:ea typeface="Cambria Math" panose="02040503050406030204" pitchFamily="18" charset="0"/>
                  <a:cs typeface="Aharoni" panose="020B0604020202020204" pitchFamily="2" charset="-79"/>
                  <a:sym typeface="Symbol" panose="05050102010706020507" pitchFamily="18" charset="2"/>
                </a:rPr>
                <a:t>±</a:t>
              </a:r>
              <a:r>
                <a:rPr lang="en-US" altLang="ja-JP" sz="2000"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 </a:t>
              </a:r>
              <a:r>
                <a:rPr lang="en-US" altLang="ja-JP" sz="2000" i="1" dirty="0">
                  <a:latin typeface="Arial" charset="0"/>
                </a:rPr>
                <a:t>0.01</a:t>
              </a:r>
            </a:p>
          </p:txBody>
        </p:sp>
        <p:sp>
          <p:nvSpPr>
            <p:cNvPr id="20" name="Line 9">
              <a:extLst>
                <a:ext uri="{FF2B5EF4-FFF2-40B4-BE49-F238E27FC236}">
                  <a16:creationId xmlns:a16="http://schemas.microsoft.com/office/drawing/2014/main" id="{1C086133-B96C-A496-C4D5-0DEE9A8B8789}"/>
                </a:ext>
              </a:extLst>
            </p:cNvPr>
            <p:cNvSpPr>
              <a:spLocks noChangeShapeType="1"/>
            </p:cNvSpPr>
            <p:nvPr/>
          </p:nvSpPr>
          <p:spPr bwMode="auto">
            <a:xfrm>
              <a:off x="1376351" y="5497267"/>
              <a:ext cx="2160000" cy="0"/>
            </a:xfrm>
            <a:prstGeom prst="line">
              <a:avLst/>
            </a:prstGeom>
            <a:noFill/>
            <a:ln w="1905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grpSp>
      <p:sp>
        <p:nvSpPr>
          <p:cNvPr id="21" name="テキスト ボックス 20">
            <a:extLst>
              <a:ext uri="{FF2B5EF4-FFF2-40B4-BE49-F238E27FC236}">
                <a16:creationId xmlns:a16="http://schemas.microsoft.com/office/drawing/2014/main" id="{FA9A5C55-A889-D876-EACD-02C485C88DDF}"/>
              </a:ext>
            </a:extLst>
          </p:cNvPr>
          <p:cNvSpPr txBox="1"/>
          <p:nvPr/>
        </p:nvSpPr>
        <p:spPr>
          <a:xfrm>
            <a:off x="7674244" y="6111532"/>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2" name="テキスト ボックス 1">
            <a:extLst>
              <a:ext uri="{FF2B5EF4-FFF2-40B4-BE49-F238E27FC236}">
                <a16:creationId xmlns:a16="http://schemas.microsoft.com/office/drawing/2014/main" id="{0E900140-7B8F-06DC-45ED-413B99C0C78B}"/>
              </a:ext>
            </a:extLst>
          </p:cNvPr>
          <p:cNvSpPr txBox="1"/>
          <p:nvPr/>
        </p:nvSpPr>
        <p:spPr>
          <a:xfrm>
            <a:off x="6835743" y="3827502"/>
            <a:ext cx="1226865" cy="349702"/>
          </a:xfrm>
          <a:prstGeom prst="rect">
            <a:avLst/>
          </a:prstGeom>
          <a:noFill/>
        </p:spPr>
        <p:txBody>
          <a:bodyPr wrap="none" lIns="36000" tIns="36000" rIns="36000" bIns="36000" rtlCol="0">
            <a:spAutoFit/>
          </a:bodyPr>
          <a:lstStyle/>
          <a:p>
            <a:r>
              <a:rPr kumimoji="1" lang="ja-JP" altLang="en-US" dirty="0">
                <a:latin typeface="+mj-lt"/>
                <a:ea typeface="+mj-ea"/>
              </a:rPr>
              <a:t>大きな円筒</a:t>
            </a:r>
          </a:p>
        </p:txBody>
      </p:sp>
      <p:sp>
        <p:nvSpPr>
          <p:cNvPr id="22" name="テキスト ボックス 21">
            <a:extLst>
              <a:ext uri="{FF2B5EF4-FFF2-40B4-BE49-F238E27FC236}">
                <a16:creationId xmlns:a16="http://schemas.microsoft.com/office/drawing/2014/main" id="{59718521-94D5-CD10-9715-949A250D092F}"/>
              </a:ext>
            </a:extLst>
          </p:cNvPr>
          <p:cNvSpPr txBox="1"/>
          <p:nvPr/>
        </p:nvSpPr>
        <p:spPr>
          <a:xfrm>
            <a:off x="6953186" y="5759541"/>
            <a:ext cx="765200" cy="349702"/>
          </a:xfrm>
          <a:prstGeom prst="rect">
            <a:avLst/>
          </a:prstGeom>
          <a:noFill/>
        </p:spPr>
        <p:txBody>
          <a:bodyPr wrap="none" lIns="36000" tIns="36000" rIns="36000" bIns="36000" rtlCol="0">
            <a:spAutoFit/>
          </a:bodyPr>
          <a:lstStyle/>
          <a:p>
            <a:r>
              <a:rPr lang="ja-JP" altLang="en-US" dirty="0">
                <a:latin typeface="+mj-lt"/>
                <a:ea typeface="+mj-ea"/>
              </a:rPr>
              <a:t>長い棒</a:t>
            </a:r>
            <a:endParaRPr kumimoji="1" lang="ja-JP" altLang="en-US" dirty="0">
              <a:latin typeface="+mj-lt"/>
              <a:ea typeface="+mj-ea"/>
            </a:endParaRPr>
          </a:p>
        </p:txBody>
      </p:sp>
    </p:spTree>
    <p:extLst>
      <p:ext uri="{BB962C8B-B14F-4D97-AF65-F5344CB8AC3E}">
        <p14:creationId xmlns:p14="http://schemas.microsoft.com/office/powerpoint/2010/main" val="12119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idx="1"/>
          </p:nvPr>
        </p:nvSpPr>
        <p:spPr>
          <a:xfrm>
            <a:off x="250825" y="908050"/>
            <a:ext cx="4960272" cy="5400675"/>
          </a:xfrm>
        </p:spPr>
        <p:txBody>
          <a:bodyPr/>
          <a:lstStyle/>
          <a:p>
            <a:r>
              <a:rPr lang="ja-JP" altLang="en-US" dirty="0"/>
              <a:t>独立の原則に従った図面</a:t>
            </a:r>
            <a:endParaRPr lang="en-US" altLang="ja-JP" dirty="0"/>
          </a:p>
          <a:p>
            <a:pPr lvl="1"/>
            <a:r>
              <a:rPr lang="ja-JP" altLang="en-US" dirty="0"/>
              <a:t>大きな円筒（上図）</a:t>
            </a:r>
            <a:endParaRPr lang="en-US" altLang="ja-JP" dirty="0"/>
          </a:p>
          <a:p>
            <a:pPr lvl="2"/>
            <a:r>
              <a:rPr lang="ja-JP" altLang="en-US" dirty="0"/>
              <a:t>直径は</a:t>
            </a:r>
            <a:r>
              <a:rPr lang="en-US" altLang="ja-JP" dirty="0">
                <a:latin typeface="Cambria Math" panose="02040503050406030204" pitchFamily="18" charset="0"/>
                <a:ea typeface="Cambria Math" panose="02040503050406030204" pitchFamily="18" charset="0"/>
              </a:rPr>
              <a:t>±</a:t>
            </a:r>
            <a:r>
              <a:rPr lang="en-US" altLang="ja-JP" dirty="0"/>
              <a:t>1</a:t>
            </a:r>
            <a:r>
              <a:rPr lang="ja-JP" altLang="en-US" dirty="0"/>
              <a:t>のサイズ公差で緩い公差，真円度は</a:t>
            </a:r>
            <a:r>
              <a:rPr lang="en-US" altLang="ja-JP" dirty="0"/>
              <a:t>0.02</a:t>
            </a:r>
            <a:r>
              <a:rPr lang="ja-JP" altLang="en-US" dirty="0"/>
              <a:t>で厳しい公差</a:t>
            </a:r>
            <a:endParaRPr lang="en-US" altLang="ja-JP" dirty="0"/>
          </a:p>
          <a:p>
            <a:pPr lvl="2"/>
            <a:r>
              <a:rPr lang="ja-JP" altLang="en-US" dirty="0"/>
              <a:t>真円度は厳しく（回転したとき表面が滑らか），直径は緩い公差指定が可能</a:t>
            </a:r>
            <a:endParaRPr lang="en-US" altLang="ja-JP" dirty="0"/>
          </a:p>
          <a:p>
            <a:pPr lvl="1"/>
            <a:r>
              <a:rPr lang="ja-JP" altLang="en-US" dirty="0"/>
              <a:t>長い棒（下図）</a:t>
            </a:r>
            <a:endParaRPr lang="en-US" altLang="ja-JP" dirty="0"/>
          </a:p>
          <a:p>
            <a:pPr lvl="2"/>
            <a:r>
              <a:rPr lang="ja-JP" altLang="en-US" dirty="0"/>
              <a:t>直径は</a:t>
            </a:r>
            <a:r>
              <a:rPr lang="en-US" altLang="ja-JP" dirty="0">
                <a:latin typeface="Cambria Math" panose="02040503050406030204" pitchFamily="18" charset="0"/>
                <a:ea typeface="Cambria Math" panose="02040503050406030204" pitchFamily="18" charset="0"/>
              </a:rPr>
              <a:t>±</a:t>
            </a:r>
            <a:r>
              <a:rPr lang="en-US" altLang="ja-JP" dirty="0"/>
              <a:t>0.01</a:t>
            </a:r>
            <a:r>
              <a:rPr lang="ja-JP" altLang="en-US" dirty="0"/>
              <a:t>と厳しいサイズ公差，真直度は</a:t>
            </a:r>
            <a:r>
              <a:rPr lang="en-US" altLang="ja-JP" dirty="0"/>
              <a:t>1</a:t>
            </a:r>
            <a:r>
              <a:rPr lang="ja-JP" altLang="en-US" dirty="0"/>
              <a:t>で緩い公差</a:t>
            </a:r>
            <a:endParaRPr lang="en-US" altLang="ja-JP" dirty="0"/>
          </a:p>
          <a:p>
            <a:pPr lvl="2"/>
            <a:r>
              <a:rPr lang="ja-JP" altLang="en-US" dirty="0"/>
              <a:t>直径は厳しく，棒としては曲がっていてもよい指定が可能</a:t>
            </a:r>
            <a:endParaRPr lang="en-US" altLang="ja-JP" dirty="0"/>
          </a:p>
          <a:p>
            <a:pPr lvl="2"/>
            <a:endParaRPr lang="en-US" altLang="ja-JP" dirty="0"/>
          </a:p>
          <a:p>
            <a:pPr lvl="2"/>
            <a:endParaRPr lang="en-US" altLang="ja-JP" dirty="0"/>
          </a:p>
          <a:p>
            <a:pPr lvl="1"/>
            <a:endParaRPr lang="ja-JP" altLang="en-US" dirty="0"/>
          </a:p>
        </p:txBody>
      </p:sp>
      <p:sp>
        <p:nvSpPr>
          <p:cNvPr id="147458" name="Rectangle 2"/>
          <p:cNvSpPr>
            <a:spLocks noGrp="1" noChangeArrowheads="1"/>
          </p:cNvSpPr>
          <p:nvPr>
            <p:ph type="title"/>
          </p:nvPr>
        </p:nvSpPr>
        <p:spPr/>
        <p:txBody>
          <a:bodyPr/>
          <a:lstStyle/>
          <a:p>
            <a:r>
              <a:rPr lang="ja-JP" altLang="en-US" dirty="0"/>
              <a:t>独立の原則（</a:t>
            </a:r>
            <a:r>
              <a:rPr lang="en-US" altLang="ja-JP" dirty="0"/>
              <a:t>1</a:t>
            </a:r>
            <a:r>
              <a:rPr lang="ja-JP" altLang="en-US" dirty="0"/>
              <a:t>）：幾何公差とサイズ公差の指定</a:t>
            </a:r>
          </a:p>
        </p:txBody>
      </p:sp>
      <p:sp>
        <p:nvSpPr>
          <p:cNvPr id="12292" name="Rectangle 6"/>
          <p:cNvSpPr>
            <a:spLocks noGrp="1" noChangeArrowheads="1"/>
          </p:cNvSpPr>
          <p:nvPr>
            <p:ph type="dt" sz="half" idx="10"/>
          </p:nvPr>
        </p:nvSpPr>
        <p:spPr/>
        <p:txBody>
          <a:bodyPr/>
          <a:lstStyle/>
          <a:p>
            <a:r>
              <a:rPr lang="en-US" altLang="ja-JP"/>
              <a:t>2022-7-21</a:t>
            </a:r>
          </a:p>
        </p:txBody>
      </p:sp>
      <p:sp>
        <p:nvSpPr>
          <p:cNvPr id="12293" name="Rectangle 7"/>
          <p:cNvSpPr>
            <a:spLocks noGrp="1" noChangeArrowheads="1"/>
          </p:cNvSpPr>
          <p:nvPr>
            <p:ph type="ftr" sz="quarter" idx="11"/>
          </p:nvPr>
        </p:nvSpPr>
        <p:spPr/>
        <p:txBody>
          <a:bodyPr/>
          <a:lstStyle/>
          <a:p>
            <a:r>
              <a:rPr lang="zh-TW" altLang="en-US"/>
              <a:t>精密測定</a:t>
            </a:r>
            <a:r>
              <a:rPr lang="en-US" altLang="zh-TW"/>
              <a:t>03b</a:t>
            </a:r>
            <a:r>
              <a:rPr lang="zh-TW" altLang="en-US"/>
              <a:t>：幾何公差</a:t>
            </a:r>
            <a:endParaRPr lang="en-US" altLang="ja-JP"/>
          </a:p>
        </p:txBody>
      </p:sp>
      <p:sp>
        <p:nvSpPr>
          <p:cNvPr id="25" name="Rectangle 8"/>
          <p:cNvSpPr>
            <a:spLocks noGrp="1" noChangeArrowheads="1"/>
          </p:cNvSpPr>
          <p:nvPr>
            <p:ph type="sldNum" sz="quarter" idx="12"/>
          </p:nvPr>
        </p:nvSpPr>
        <p:spPr/>
        <p:txBody>
          <a:bodyPr/>
          <a:lstStyle/>
          <a:p>
            <a:fld id="{0058B22E-56F1-42A8-8BD8-51EDFFCA650C}" type="slidenum">
              <a:rPr lang="en-US" altLang="ja-JP" smtClean="0"/>
              <a:pPr/>
              <a:t>7</a:t>
            </a:fld>
            <a:endParaRPr lang="en-US" altLang="ja-JP"/>
          </a:p>
        </p:txBody>
      </p:sp>
      <p:sp>
        <p:nvSpPr>
          <p:cNvPr id="21" name="テキスト ボックス 20">
            <a:extLst>
              <a:ext uri="{FF2B5EF4-FFF2-40B4-BE49-F238E27FC236}">
                <a16:creationId xmlns:a16="http://schemas.microsoft.com/office/drawing/2014/main" id="{FA9A5C55-A889-D876-EACD-02C485C88DDF}"/>
              </a:ext>
            </a:extLst>
          </p:cNvPr>
          <p:cNvSpPr txBox="1"/>
          <p:nvPr/>
        </p:nvSpPr>
        <p:spPr>
          <a:xfrm>
            <a:off x="1432470" y="6091708"/>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grpSp>
        <p:nvGrpSpPr>
          <p:cNvPr id="38" name="グループ化 37">
            <a:extLst>
              <a:ext uri="{FF2B5EF4-FFF2-40B4-BE49-F238E27FC236}">
                <a16:creationId xmlns:a16="http://schemas.microsoft.com/office/drawing/2014/main" id="{410D79B7-5967-387C-9CEB-1D95608159FE}"/>
              </a:ext>
            </a:extLst>
          </p:cNvPr>
          <p:cNvGrpSpPr/>
          <p:nvPr/>
        </p:nvGrpSpPr>
        <p:grpSpPr>
          <a:xfrm>
            <a:off x="5979612" y="805395"/>
            <a:ext cx="2940089" cy="3249088"/>
            <a:chOff x="1132309" y="3037320"/>
            <a:chExt cx="2940089" cy="3249088"/>
          </a:xfrm>
        </p:grpSpPr>
        <p:sp>
          <p:nvSpPr>
            <p:cNvPr id="14" name="Oval 4">
              <a:extLst>
                <a:ext uri="{FF2B5EF4-FFF2-40B4-BE49-F238E27FC236}">
                  <a16:creationId xmlns:a16="http://schemas.microsoft.com/office/drawing/2014/main" id="{BAF30B1F-F97B-CE6A-A4C9-751C94F3D844}"/>
                </a:ext>
              </a:extLst>
            </p:cNvPr>
            <p:cNvSpPr>
              <a:spLocks noChangeArrowheads="1"/>
            </p:cNvSpPr>
            <p:nvPr/>
          </p:nvSpPr>
          <p:spPr bwMode="auto">
            <a:xfrm>
              <a:off x="1384721" y="3336833"/>
              <a:ext cx="2160588" cy="2160587"/>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5" name="Line 5">
              <a:extLst>
                <a:ext uri="{FF2B5EF4-FFF2-40B4-BE49-F238E27FC236}">
                  <a16:creationId xmlns:a16="http://schemas.microsoft.com/office/drawing/2014/main" id="{C3704EC1-92E4-241A-740E-43D993B483A1}"/>
                </a:ext>
              </a:extLst>
            </p:cNvPr>
            <p:cNvSpPr>
              <a:spLocks noChangeShapeType="1"/>
            </p:cNvSpPr>
            <p:nvPr/>
          </p:nvSpPr>
          <p:spPr bwMode="auto">
            <a:xfrm>
              <a:off x="1132309" y="4416333"/>
              <a:ext cx="2663825"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6" name="Line 6">
              <a:extLst>
                <a:ext uri="{FF2B5EF4-FFF2-40B4-BE49-F238E27FC236}">
                  <a16:creationId xmlns:a16="http://schemas.microsoft.com/office/drawing/2014/main" id="{4D539004-7A39-407A-1B40-9CCFE5C177ED}"/>
                </a:ext>
              </a:extLst>
            </p:cNvPr>
            <p:cNvSpPr>
              <a:spLocks noChangeShapeType="1"/>
            </p:cNvSpPr>
            <p:nvPr/>
          </p:nvSpPr>
          <p:spPr bwMode="auto">
            <a:xfrm rot="16200000">
              <a:off x="1132308" y="4416333"/>
              <a:ext cx="2663825"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 name="Line 8">
              <a:extLst>
                <a:ext uri="{FF2B5EF4-FFF2-40B4-BE49-F238E27FC236}">
                  <a16:creationId xmlns:a16="http://schemas.microsoft.com/office/drawing/2014/main" id="{B6FFF6CA-70A7-49A3-B02C-57E3D6299E93}"/>
                </a:ext>
              </a:extLst>
            </p:cNvPr>
            <p:cNvSpPr>
              <a:spLocks noChangeShapeType="1"/>
            </p:cNvSpPr>
            <p:nvPr/>
          </p:nvSpPr>
          <p:spPr bwMode="auto">
            <a:xfrm>
              <a:off x="1379310" y="4414745"/>
              <a:ext cx="0" cy="186213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 name="Line 9">
              <a:extLst>
                <a:ext uri="{FF2B5EF4-FFF2-40B4-BE49-F238E27FC236}">
                  <a16:creationId xmlns:a16="http://schemas.microsoft.com/office/drawing/2014/main" id="{6865CC68-1AA2-D401-72AD-B92D84B8688B}"/>
                </a:ext>
              </a:extLst>
            </p:cNvPr>
            <p:cNvSpPr>
              <a:spLocks noChangeShapeType="1"/>
            </p:cNvSpPr>
            <p:nvPr/>
          </p:nvSpPr>
          <p:spPr bwMode="auto">
            <a:xfrm>
              <a:off x="3550720" y="4414745"/>
              <a:ext cx="0" cy="18716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 name="Text Box 11">
              <a:extLst>
                <a:ext uri="{FF2B5EF4-FFF2-40B4-BE49-F238E27FC236}">
                  <a16:creationId xmlns:a16="http://schemas.microsoft.com/office/drawing/2014/main" id="{CEB8DD6A-BC55-E7B1-D3FB-7DEAA68F4293}"/>
                </a:ext>
              </a:extLst>
            </p:cNvPr>
            <p:cNvSpPr txBox="1">
              <a:spLocks noChangeArrowheads="1"/>
            </p:cNvSpPr>
            <p:nvPr/>
          </p:nvSpPr>
          <p:spPr bwMode="auto">
            <a:xfrm>
              <a:off x="1799074" y="5891174"/>
              <a:ext cx="11608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1600" i="1" dirty="0">
                  <a:latin typeface="Arial" charset="0"/>
                  <a:ea typeface="ＭＳ ゴシック" pitchFamily="49" charset="-128"/>
                </a:rPr>
                <a:t>ϕ</a:t>
              </a:r>
              <a:r>
                <a:rPr lang="en-US" altLang="ja-JP" sz="1600" i="1" dirty="0">
                  <a:latin typeface="Arial" charset="0"/>
                </a:rPr>
                <a:t>1000 </a:t>
              </a:r>
              <a:r>
                <a:rPr lang="en-US" altLang="ja-JP" sz="1600"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 </a:t>
              </a:r>
              <a:r>
                <a:rPr lang="en-US" altLang="ja-JP" sz="1600" i="1" dirty="0">
                  <a:latin typeface="Arial" charset="0"/>
                </a:rPr>
                <a:t>1</a:t>
              </a:r>
            </a:p>
          </p:txBody>
        </p:sp>
        <p:sp>
          <p:nvSpPr>
            <p:cNvPr id="20" name="Line 9">
              <a:extLst>
                <a:ext uri="{FF2B5EF4-FFF2-40B4-BE49-F238E27FC236}">
                  <a16:creationId xmlns:a16="http://schemas.microsoft.com/office/drawing/2014/main" id="{1C086133-B96C-A496-C4D5-0DEE9A8B8789}"/>
                </a:ext>
              </a:extLst>
            </p:cNvPr>
            <p:cNvSpPr>
              <a:spLocks noChangeShapeType="1"/>
            </p:cNvSpPr>
            <p:nvPr/>
          </p:nvSpPr>
          <p:spPr bwMode="auto">
            <a:xfrm>
              <a:off x="1384720" y="6184355"/>
              <a:ext cx="2160000" cy="0"/>
            </a:xfrm>
            <a:prstGeom prst="line">
              <a:avLst/>
            </a:prstGeom>
            <a:noFill/>
            <a:ln w="19050">
              <a:solidFill>
                <a:schemeClr val="tx1"/>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ja-JP" altLang="en-US"/>
            </a:p>
          </p:txBody>
        </p:sp>
        <p:cxnSp>
          <p:nvCxnSpPr>
            <p:cNvPr id="2" name="直線コネクタ 1">
              <a:extLst>
                <a:ext uri="{FF2B5EF4-FFF2-40B4-BE49-F238E27FC236}">
                  <a16:creationId xmlns:a16="http://schemas.microsoft.com/office/drawing/2014/main" id="{F92ED96D-E345-6F21-F1DC-BEC7F50E17B5}"/>
                </a:ext>
              </a:extLst>
            </p:cNvPr>
            <p:cNvCxnSpPr>
              <a:cxnSpLocks/>
            </p:cNvCxnSpPr>
            <p:nvPr/>
          </p:nvCxnSpPr>
          <p:spPr bwMode="auto">
            <a:xfrm flipV="1">
              <a:off x="2941790" y="3168222"/>
              <a:ext cx="104634" cy="295046"/>
            </a:xfrm>
            <a:prstGeom prst="line">
              <a:avLst/>
            </a:prstGeom>
            <a:noFill/>
            <a:ln w="12700" cap="flat" cmpd="sng" algn="ctr">
              <a:solidFill>
                <a:schemeClr val="tx1"/>
              </a:solidFill>
              <a:prstDash val="solid"/>
              <a:round/>
              <a:headEnd type="arrow" w="sm" len="lg"/>
              <a:tailEnd type="none" w="sm" len="lg"/>
            </a:ln>
            <a:effectLst/>
          </p:spPr>
        </p:cxnSp>
        <p:sp>
          <p:nvSpPr>
            <p:cNvPr id="22" name="正方形/長方形 21">
              <a:extLst>
                <a:ext uri="{FF2B5EF4-FFF2-40B4-BE49-F238E27FC236}">
                  <a16:creationId xmlns:a16="http://schemas.microsoft.com/office/drawing/2014/main" id="{193CF8F1-EC7C-1F2E-045D-BB6BD7791F36}"/>
                </a:ext>
              </a:extLst>
            </p:cNvPr>
            <p:cNvSpPr>
              <a:spLocks noChangeAspect="1"/>
            </p:cNvSpPr>
            <p:nvPr/>
          </p:nvSpPr>
          <p:spPr bwMode="auto">
            <a:xfrm>
              <a:off x="3208398" y="3037320"/>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t" latinLnBrk="0" hangingPunct="1">
                <a:lnSpc>
                  <a:spcPct val="100000"/>
                </a:lnSpc>
                <a:spcBef>
                  <a:spcPct val="0"/>
                </a:spcBef>
                <a:spcAft>
                  <a:spcPct val="0"/>
                </a:spcAft>
                <a:buClrTx/>
                <a:buSzTx/>
                <a:buFontTx/>
                <a:buNone/>
                <a:tabLst/>
              </a:pPr>
              <a:r>
                <a:rPr kumimoji="1" lang="ja-JP" altLang="en-US" sz="1600" u="none" strike="noStrike" cap="none" normalizeH="0" baseline="0" dirty="0">
                  <a:ln>
                    <a:noFill/>
                  </a:ln>
                  <a:solidFill>
                    <a:schemeClr val="tx1"/>
                  </a:solidFill>
                  <a:effectLst/>
                  <a:latin typeface="Arial" charset="0"/>
                  <a:ea typeface="ＭＳ ゴシック" pitchFamily="49" charset="-128"/>
                  <a:cs typeface="Arial" charset="0"/>
                </a:rPr>
                <a:t>○</a:t>
              </a:r>
              <a:endParaRPr kumimoji="1" lang="ja-JP" altLang="en-US" sz="140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3" name="正方形/長方形 22">
              <a:extLst>
                <a:ext uri="{FF2B5EF4-FFF2-40B4-BE49-F238E27FC236}">
                  <a16:creationId xmlns:a16="http://schemas.microsoft.com/office/drawing/2014/main" id="{7A58C90E-BD33-E365-8948-0E7E15AAC05E}"/>
                </a:ext>
              </a:extLst>
            </p:cNvPr>
            <p:cNvSpPr>
              <a:spLocks/>
            </p:cNvSpPr>
            <p:nvPr/>
          </p:nvSpPr>
          <p:spPr bwMode="auto">
            <a:xfrm>
              <a:off x="3460398" y="3037320"/>
              <a:ext cx="61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0" i="1" u="none" strike="noStrike" cap="none" normalizeH="0" baseline="0" dirty="0">
                  <a:ln>
                    <a:noFill/>
                  </a:ln>
                  <a:solidFill>
                    <a:schemeClr val="tx1"/>
                  </a:solidFill>
                  <a:effectLst/>
                  <a:latin typeface="Arial" charset="0"/>
                  <a:ea typeface="ＭＳ ゴシック" pitchFamily="49" charset="-128"/>
                  <a:cs typeface="Arial" charset="0"/>
                </a:rPr>
                <a:t>0.02</a:t>
              </a:r>
              <a:endParaRPr kumimoji="1" lang="ja-JP" altLang="en-US" sz="16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24" name="直線コネクタ 23">
              <a:extLst>
                <a:ext uri="{FF2B5EF4-FFF2-40B4-BE49-F238E27FC236}">
                  <a16:creationId xmlns:a16="http://schemas.microsoft.com/office/drawing/2014/main" id="{415B4D48-4375-CB82-73C5-B857FAE1E6D4}"/>
                </a:ext>
              </a:extLst>
            </p:cNvPr>
            <p:cNvCxnSpPr/>
            <p:nvPr/>
          </p:nvCxnSpPr>
          <p:spPr bwMode="auto">
            <a:xfrm flipV="1">
              <a:off x="3040837" y="3163320"/>
              <a:ext cx="180000" cy="0"/>
            </a:xfrm>
            <a:prstGeom prst="line">
              <a:avLst/>
            </a:prstGeom>
            <a:noFill/>
            <a:ln w="12700" cap="flat" cmpd="sng" algn="ctr">
              <a:solidFill>
                <a:schemeClr val="tx1"/>
              </a:solidFill>
              <a:prstDash val="solid"/>
              <a:round/>
              <a:headEnd type="none" w="lg" len="lg"/>
              <a:tailEnd type="none" w="lg" len="lg"/>
            </a:ln>
            <a:effectLst/>
          </p:spPr>
        </p:cxnSp>
      </p:grpSp>
      <p:sp>
        <p:nvSpPr>
          <p:cNvPr id="3" name="テキスト ボックス 2">
            <a:extLst>
              <a:ext uri="{FF2B5EF4-FFF2-40B4-BE49-F238E27FC236}">
                <a16:creationId xmlns:a16="http://schemas.microsoft.com/office/drawing/2014/main" id="{AAE59DB8-17E4-1A31-8E5F-720E5D83BA23}"/>
              </a:ext>
            </a:extLst>
          </p:cNvPr>
          <p:cNvSpPr txBox="1"/>
          <p:nvPr/>
        </p:nvSpPr>
        <p:spPr>
          <a:xfrm>
            <a:off x="6727589" y="4043812"/>
            <a:ext cx="1226865" cy="349702"/>
          </a:xfrm>
          <a:prstGeom prst="rect">
            <a:avLst/>
          </a:prstGeom>
          <a:noFill/>
        </p:spPr>
        <p:txBody>
          <a:bodyPr wrap="none" lIns="36000" tIns="36000" rIns="36000" bIns="36000" rtlCol="0">
            <a:spAutoFit/>
          </a:bodyPr>
          <a:lstStyle/>
          <a:p>
            <a:r>
              <a:rPr kumimoji="1" lang="ja-JP" altLang="en-US" dirty="0">
                <a:latin typeface="+mj-lt"/>
                <a:ea typeface="+mj-ea"/>
              </a:rPr>
              <a:t>大きな円筒</a:t>
            </a:r>
          </a:p>
        </p:txBody>
      </p:sp>
      <p:sp>
        <p:nvSpPr>
          <p:cNvPr id="9" name="テキスト ボックス 8">
            <a:extLst>
              <a:ext uri="{FF2B5EF4-FFF2-40B4-BE49-F238E27FC236}">
                <a16:creationId xmlns:a16="http://schemas.microsoft.com/office/drawing/2014/main" id="{1AB10E7D-45CD-3185-AF73-E65398F85BE3}"/>
              </a:ext>
            </a:extLst>
          </p:cNvPr>
          <p:cNvSpPr txBox="1"/>
          <p:nvPr/>
        </p:nvSpPr>
        <p:spPr>
          <a:xfrm>
            <a:off x="6599938" y="5972028"/>
            <a:ext cx="765200" cy="349702"/>
          </a:xfrm>
          <a:prstGeom prst="rect">
            <a:avLst/>
          </a:prstGeom>
          <a:noFill/>
        </p:spPr>
        <p:txBody>
          <a:bodyPr wrap="none" lIns="36000" tIns="36000" rIns="36000" bIns="36000" rtlCol="0">
            <a:spAutoFit/>
          </a:bodyPr>
          <a:lstStyle/>
          <a:p>
            <a:r>
              <a:rPr lang="ja-JP" altLang="en-US" dirty="0">
                <a:latin typeface="+mj-lt"/>
                <a:ea typeface="+mj-ea"/>
              </a:rPr>
              <a:t>長い棒</a:t>
            </a:r>
            <a:endParaRPr kumimoji="1" lang="ja-JP" altLang="en-US" dirty="0">
              <a:latin typeface="+mj-lt"/>
              <a:ea typeface="+mj-ea"/>
            </a:endParaRPr>
          </a:p>
        </p:txBody>
      </p:sp>
      <p:grpSp>
        <p:nvGrpSpPr>
          <p:cNvPr id="13" name="グループ化 12">
            <a:extLst>
              <a:ext uri="{FF2B5EF4-FFF2-40B4-BE49-F238E27FC236}">
                <a16:creationId xmlns:a16="http://schemas.microsoft.com/office/drawing/2014/main" id="{3EF10B38-BAA3-49AB-8E1E-49FFAB832B00}"/>
              </a:ext>
            </a:extLst>
          </p:cNvPr>
          <p:cNvGrpSpPr/>
          <p:nvPr/>
        </p:nvGrpSpPr>
        <p:grpSpPr>
          <a:xfrm>
            <a:off x="4787900" y="4338139"/>
            <a:ext cx="4259775" cy="1877557"/>
            <a:chOff x="3763910" y="720390"/>
            <a:chExt cx="4259775" cy="1877557"/>
          </a:xfrm>
        </p:grpSpPr>
        <p:sp>
          <p:nvSpPr>
            <p:cNvPr id="26" name="Rectangle 12">
              <a:extLst>
                <a:ext uri="{FF2B5EF4-FFF2-40B4-BE49-F238E27FC236}">
                  <a16:creationId xmlns:a16="http://schemas.microsoft.com/office/drawing/2014/main" id="{F77626AD-7B26-B92B-81CF-DCBDB9CA1BD7}"/>
                </a:ext>
              </a:extLst>
            </p:cNvPr>
            <p:cNvSpPr>
              <a:spLocks noChangeArrowheads="1"/>
            </p:cNvSpPr>
            <p:nvPr/>
          </p:nvSpPr>
          <p:spPr bwMode="auto">
            <a:xfrm>
              <a:off x="3933124" y="1973802"/>
              <a:ext cx="3012523" cy="27034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7" name="Line 13">
              <a:extLst>
                <a:ext uri="{FF2B5EF4-FFF2-40B4-BE49-F238E27FC236}">
                  <a16:creationId xmlns:a16="http://schemas.microsoft.com/office/drawing/2014/main" id="{F82FB0C0-CF85-2C21-F54F-32216F539515}"/>
                </a:ext>
              </a:extLst>
            </p:cNvPr>
            <p:cNvSpPr>
              <a:spLocks noChangeShapeType="1"/>
            </p:cNvSpPr>
            <p:nvPr/>
          </p:nvSpPr>
          <p:spPr bwMode="auto">
            <a:xfrm flipV="1">
              <a:off x="3763910" y="2108974"/>
              <a:ext cx="3289137" cy="0"/>
            </a:xfrm>
            <a:prstGeom prst="line">
              <a:avLst/>
            </a:prstGeom>
            <a:noFill/>
            <a:ln w="19050">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3" name="Line 14">
              <a:extLst>
                <a:ext uri="{FF2B5EF4-FFF2-40B4-BE49-F238E27FC236}">
                  <a16:creationId xmlns:a16="http://schemas.microsoft.com/office/drawing/2014/main" id="{AA31765C-B411-C614-AF16-AE89B5BD40A6}"/>
                </a:ext>
              </a:extLst>
            </p:cNvPr>
            <p:cNvSpPr>
              <a:spLocks noChangeShapeType="1"/>
            </p:cNvSpPr>
            <p:nvPr/>
          </p:nvSpPr>
          <p:spPr bwMode="auto">
            <a:xfrm flipV="1">
              <a:off x="6922318" y="1971866"/>
              <a:ext cx="31304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4" name="Line 15">
              <a:extLst>
                <a:ext uri="{FF2B5EF4-FFF2-40B4-BE49-F238E27FC236}">
                  <a16:creationId xmlns:a16="http://schemas.microsoft.com/office/drawing/2014/main" id="{31FF240A-F704-865D-5CD7-B7F04DF7BD5D}"/>
                </a:ext>
              </a:extLst>
            </p:cNvPr>
            <p:cNvSpPr>
              <a:spLocks noChangeShapeType="1"/>
            </p:cNvSpPr>
            <p:nvPr/>
          </p:nvSpPr>
          <p:spPr bwMode="auto">
            <a:xfrm flipV="1">
              <a:off x="6926295" y="2241982"/>
              <a:ext cx="3050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5" name="Text Box 23">
              <a:extLst>
                <a:ext uri="{FF2B5EF4-FFF2-40B4-BE49-F238E27FC236}">
                  <a16:creationId xmlns:a16="http://schemas.microsoft.com/office/drawing/2014/main" id="{31D0470A-C156-022A-871D-B9E2546D7C60}"/>
                </a:ext>
              </a:extLst>
            </p:cNvPr>
            <p:cNvSpPr txBox="1">
              <a:spLocks noChangeArrowheads="1"/>
            </p:cNvSpPr>
            <p:nvPr/>
          </p:nvSpPr>
          <p:spPr bwMode="auto">
            <a:xfrm rot="16200000">
              <a:off x="6452644" y="1160415"/>
              <a:ext cx="1218603" cy="33855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el-GR" altLang="ja-JP" sz="1600" i="1" dirty="0">
                  <a:latin typeface="Arial" charset="0"/>
                  <a:ea typeface="ＭＳ ゴシック" pitchFamily="49" charset="-128"/>
                </a:rPr>
                <a:t>ϕ</a:t>
              </a:r>
              <a:r>
                <a:rPr lang="en-US" altLang="ja-JP" sz="1600" i="1" dirty="0">
                  <a:latin typeface="Arial" charset="0"/>
                </a:rPr>
                <a:t>10 </a:t>
              </a:r>
              <a:r>
                <a:rPr lang="en-US" altLang="ja-JP" sz="1600" dirty="0">
                  <a:latin typeface="メイリオ" panose="020B0604030504040204" pitchFamily="50" charset="-128"/>
                  <a:ea typeface="メイリオ" panose="020B0604030504040204" pitchFamily="50" charset="-128"/>
                  <a:cs typeface="Aharoni" panose="020B0604020202020204" pitchFamily="2" charset="-79"/>
                  <a:sym typeface="Symbol" panose="05050102010706020507" pitchFamily="18" charset="2"/>
                </a:rPr>
                <a:t>± </a:t>
              </a:r>
              <a:r>
                <a:rPr lang="en-US" altLang="ja-JP" sz="1600" i="1" dirty="0">
                  <a:latin typeface="Arial" charset="0"/>
                </a:rPr>
                <a:t>0.01</a:t>
              </a:r>
            </a:p>
          </p:txBody>
        </p:sp>
        <p:sp>
          <p:nvSpPr>
            <p:cNvPr id="36" name="Line 22">
              <a:extLst>
                <a:ext uri="{FF2B5EF4-FFF2-40B4-BE49-F238E27FC236}">
                  <a16:creationId xmlns:a16="http://schemas.microsoft.com/office/drawing/2014/main" id="{921546CA-330D-7FD5-CAB1-2BE48B371FA1}"/>
                </a:ext>
              </a:extLst>
            </p:cNvPr>
            <p:cNvSpPr>
              <a:spLocks noChangeShapeType="1"/>
            </p:cNvSpPr>
            <p:nvPr/>
          </p:nvSpPr>
          <p:spPr bwMode="auto">
            <a:xfrm flipV="1">
              <a:off x="7171211" y="1979213"/>
              <a:ext cx="0" cy="25735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 name="Line 24">
              <a:extLst>
                <a:ext uri="{FF2B5EF4-FFF2-40B4-BE49-F238E27FC236}">
                  <a16:creationId xmlns:a16="http://schemas.microsoft.com/office/drawing/2014/main" id="{EBC54F12-4B24-39B5-85DB-478928B090D5}"/>
                </a:ext>
              </a:extLst>
            </p:cNvPr>
            <p:cNvSpPr>
              <a:spLocks noChangeShapeType="1"/>
            </p:cNvSpPr>
            <p:nvPr/>
          </p:nvSpPr>
          <p:spPr bwMode="auto">
            <a:xfrm>
              <a:off x="7171211" y="881457"/>
              <a:ext cx="0" cy="1097756"/>
            </a:xfrm>
            <a:prstGeom prst="line">
              <a:avLst/>
            </a:prstGeom>
            <a:noFill/>
            <a:ln w="19050">
              <a:solidFill>
                <a:schemeClr val="tx1"/>
              </a:solidFill>
              <a:round/>
              <a:headEnd type="none" w="lg"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40" name="Line 25">
              <a:extLst>
                <a:ext uri="{FF2B5EF4-FFF2-40B4-BE49-F238E27FC236}">
                  <a16:creationId xmlns:a16="http://schemas.microsoft.com/office/drawing/2014/main" id="{53E6C653-4D30-EAD2-54F1-1E013725EA44}"/>
                </a:ext>
              </a:extLst>
            </p:cNvPr>
            <p:cNvSpPr>
              <a:spLocks noChangeShapeType="1"/>
            </p:cNvSpPr>
            <p:nvPr/>
          </p:nvSpPr>
          <p:spPr bwMode="auto">
            <a:xfrm flipV="1">
              <a:off x="7171211" y="2236571"/>
              <a:ext cx="0" cy="235416"/>
            </a:xfrm>
            <a:prstGeom prst="line">
              <a:avLst/>
            </a:prstGeom>
            <a:noFill/>
            <a:ln w="19050">
              <a:solidFill>
                <a:schemeClr val="tx1"/>
              </a:solidFill>
              <a:round/>
              <a:headEnd type="none" w="lg" len="lg"/>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41" name="正方形/長方形 40">
              <a:extLst>
                <a:ext uri="{FF2B5EF4-FFF2-40B4-BE49-F238E27FC236}">
                  <a16:creationId xmlns:a16="http://schemas.microsoft.com/office/drawing/2014/main" id="{35C09F61-628B-6ABB-4BC0-D7BA79DC854F}"/>
                </a:ext>
              </a:extLst>
            </p:cNvPr>
            <p:cNvSpPr>
              <a:spLocks noChangeAspect="1"/>
            </p:cNvSpPr>
            <p:nvPr/>
          </p:nvSpPr>
          <p:spPr bwMode="auto">
            <a:xfrm>
              <a:off x="7339685" y="2345947"/>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2" name="正方形/長方形 41">
              <a:extLst>
                <a:ext uri="{FF2B5EF4-FFF2-40B4-BE49-F238E27FC236}">
                  <a16:creationId xmlns:a16="http://schemas.microsoft.com/office/drawing/2014/main" id="{7062DF46-22A2-C64B-96D0-05F1F964709B}"/>
                </a:ext>
              </a:extLst>
            </p:cNvPr>
            <p:cNvSpPr>
              <a:spLocks/>
            </p:cNvSpPr>
            <p:nvPr/>
          </p:nvSpPr>
          <p:spPr bwMode="auto">
            <a:xfrm>
              <a:off x="7591685" y="2345947"/>
              <a:ext cx="43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l-GR" altLang="ja-JP" sz="1600" b="0" i="1" u="none" strike="noStrike" cap="none" normalizeH="0" baseline="0" dirty="0">
                  <a:ln>
                    <a:noFill/>
                  </a:ln>
                  <a:solidFill>
                    <a:schemeClr val="tx1"/>
                  </a:solidFill>
                  <a:effectLst/>
                  <a:latin typeface="+mj-lt"/>
                  <a:ea typeface="ＭＳ ゴシック" pitchFamily="49" charset="-128"/>
                  <a:cs typeface="Arial" charset="0"/>
                </a:rPr>
                <a:t>ϕ</a:t>
              </a:r>
              <a:r>
                <a:rPr kumimoji="1" lang="en-US" altLang="ja-JP" sz="1600" b="0" i="1" u="none" strike="noStrike" cap="none" normalizeH="0" baseline="0" dirty="0">
                  <a:ln>
                    <a:noFill/>
                  </a:ln>
                  <a:solidFill>
                    <a:schemeClr val="tx1"/>
                  </a:solidFill>
                  <a:effectLst/>
                  <a:latin typeface="Arial" charset="0"/>
                  <a:ea typeface="ＭＳ ゴシック" pitchFamily="49" charset="-128"/>
                  <a:cs typeface="Arial" charset="0"/>
                </a:rPr>
                <a:t>1</a:t>
              </a:r>
              <a:endParaRPr kumimoji="1" lang="ja-JP" altLang="en-US" sz="1600" b="0" i="1"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43" name="直線コネクタ 42">
              <a:extLst>
                <a:ext uri="{FF2B5EF4-FFF2-40B4-BE49-F238E27FC236}">
                  <a16:creationId xmlns:a16="http://schemas.microsoft.com/office/drawing/2014/main" id="{8ACB5B9A-9B8C-DA7F-E3F5-8B7ED7E57158}"/>
                </a:ext>
              </a:extLst>
            </p:cNvPr>
            <p:cNvCxnSpPr>
              <a:cxnSpLocks/>
            </p:cNvCxnSpPr>
            <p:nvPr/>
          </p:nvCxnSpPr>
          <p:spPr bwMode="auto">
            <a:xfrm flipV="1">
              <a:off x="7172124" y="2471947"/>
              <a:ext cx="180000" cy="0"/>
            </a:xfrm>
            <a:prstGeom prst="line">
              <a:avLst/>
            </a:prstGeom>
            <a:noFill/>
            <a:ln w="12700" cap="flat" cmpd="sng" algn="ctr">
              <a:solidFill>
                <a:schemeClr val="tx1"/>
              </a:solidFill>
              <a:prstDash val="solid"/>
              <a:round/>
              <a:headEnd type="none" w="lg" len="lg"/>
              <a:tailEnd type="none" w="lg" len="lg"/>
            </a:ln>
            <a:effectLst/>
          </p:spPr>
        </p:cxnSp>
        <p:cxnSp>
          <p:nvCxnSpPr>
            <p:cNvPr id="44" name="直線コネクタ 43">
              <a:extLst>
                <a:ext uri="{FF2B5EF4-FFF2-40B4-BE49-F238E27FC236}">
                  <a16:creationId xmlns:a16="http://schemas.microsoft.com/office/drawing/2014/main" id="{83908991-57F7-9C4A-3AE1-EA24A263275E}"/>
                </a:ext>
              </a:extLst>
            </p:cNvPr>
            <p:cNvCxnSpPr>
              <a:cxnSpLocks/>
            </p:cNvCxnSpPr>
            <p:nvPr/>
          </p:nvCxnSpPr>
          <p:spPr bwMode="auto">
            <a:xfrm>
              <a:off x="7372151" y="2471116"/>
              <a:ext cx="173693" cy="0"/>
            </a:xfrm>
            <a:prstGeom prst="line">
              <a:avLst/>
            </a:prstGeom>
            <a:noFill/>
            <a:ln w="19050" cap="flat" cmpd="sng" algn="ctr">
              <a:solidFill>
                <a:schemeClr val="tx1"/>
              </a:solidFill>
              <a:prstDash val="solid"/>
              <a:round/>
              <a:headEnd type="none" w="lg" len="lg"/>
              <a:tailEnd type="none" w="lg" len="lg"/>
            </a:ln>
            <a:effectLst/>
          </p:spPr>
        </p:cxnSp>
      </p:grpSp>
    </p:spTree>
    <p:extLst>
      <p:ext uri="{BB962C8B-B14F-4D97-AF65-F5344CB8AC3E}">
        <p14:creationId xmlns:p14="http://schemas.microsoft.com/office/powerpoint/2010/main" val="2143893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3"/>
          <p:cNvSpPr>
            <a:spLocks noGrp="1" noChangeArrowheads="1"/>
          </p:cNvSpPr>
          <p:nvPr>
            <p:ph idx="1"/>
          </p:nvPr>
        </p:nvSpPr>
        <p:spPr>
          <a:xfrm>
            <a:off x="250825" y="908050"/>
            <a:ext cx="6966052" cy="5400675"/>
          </a:xfrm>
        </p:spPr>
        <p:txBody>
          <a:bodyPr/>
          <a:lstStyle/>
          <a:p>
            <a:pPr eaLnBrk="1" hangingPunct="1"/>
            <a:r>
              <a:rPr lang="ja-JP" altLang="en-US" dirty="0"/>
              <a:t>サイズ公差に対応した軸の種々の形状の例</a:t>
            </a:r>
          </a:p>
          <a:p>
            <a:pPr eaLnBrk="1" hangingPunct="1"/>
            <a:r>
              <a:rPr lang="ja-JP" altLang="en-US" dirty="0"/>
              <a:t>サイズ公差（右図：</a:t>
            </a:r>
            <a:r>
              <a:rPr lang="en-US" altLang="ja-JP" dirty="0"/>
              <a:t>19.9 mm </a:t>
            </a:r>
            <a:r>
              <a:rPr lang="ja-JP" altLang="en-US" dirty="0"/>
              <a:t>から</a:t>
            </a:r>
            <a:r>
              <a:rPr lang="en-US" altLang="ja-JP" dirty="0"/>
              <a:t>20.0 mm </a:t>
            </a:r>
            <a:r>
              <a:rPr lang="ja-JP" altLang="en-US" dirty="0"/>
              <a:t>の間）に寸法の測定値は入るので，下図</a:t>
            </a:r>
            <a:r>
              <a:rPr lang="en-US" altLang="ja-JP" dirty="0"/>
              <a:t>(a)</a:t>
            </a:r>
            <a:r>
              <a:rPr lang="ja-JP" altLang="en-US" dirty="0"/>
              <a:t>から</a:t>
            </a:r>
            <a:r>
              <a:rPr lang="en-US" altLang="ja-JP" dirty="0"/>
              <a:t>(e)</a:t>
            </a:r>
            <a:r>
              <a:rPr lang="ja-JP" altLang="en-US" dirty="0"/>
              <a:t>は全てサイズ公差を満たしていることになる</a:t>
            </a:r>
          </a:p>
        </p:txBody>
      </p:sp>
      <p:sp>
        <p:nvSpPr>
          <p:cNvPr id="973826" name="Rectangle 2"/>
          <p:cNvSpPr>
            <a:spLocks noGrp="1" noChangeArrowheads="1"/>
          </p:cNvSpPr>
          <p:nvPr>
            <p:ph type="title"/>
          </p:nvPr>
        </p:nvSpPr>
        <p:spPr/>
        <p:txBody>
          <a:bodyPr/>
          <a:lstStyle/>
          <a:p>
            <a:pPr eaLnBrk="1" hangingPunct="1">
              <a:defRPr/>
            </a:pPr>
            <a:r>
              <a:rPr lang="ja-JP" altLang="en-US" dirty="0"/>
              <a:t>独立の原則（</a:t>
            </a:r>
            <a:r>
              <a:rPr lang="en-US" altLang="ja-JP" dirty="0"/>
              <a:t>2</a:t>
            </a:r>
            <a:r>
              <a:rPr lang="ja-JP" altLang="en-US" dirty="0"/>
              <a:t>）軸のサイズ公差</a:t>
            </a:r>
          </a:p>
        </p:txBody>
      </p:sp>
      <p:sp>
        <p:nvSpPr>
          <p:cNvPr id="17410" name="日付プレースホルダ 3"/>
          <p:cNvSpPr>
            <a:spLocks noGrp="1"/>
          </p:cNvSpPr>
          <p:nvPr>
            <p:ph type="dt" sz="half" idx="10"/>
          </p:nvPr>
        </p:nvSpPr>
        <p:spPr/>
        <p:txBody>
          <a:bodyPr/>
          <a:lstStyle/>
          <a:p>
            <a:pPr>
              <a:defRPr/>
            </a:pPr>
            <a:r>
              <a:rPr lang="en-US" altLang="ja-JP"/>
              <a:t>2022-7-21</a:t>
            </a:r>
          </a:p>
        </p:txBody>
      </p:sp>
      <p:sp>
        <p:nvSpPr>
          <p:cNvPr id="17411" name="フッター プレースホルダ 4"/>
          <p:cNvSpPr>
            <a:spLocks noGrp="1"/>
          </p:cNvSpPr>
          <p:nvPr>
            <p:ph type="ftr" sz="quarter" idx="11"/>
          </p:nvPr>
        </p:nvSpPr>
        <p:spPr/>
        <p:txBody>
          <a:bodyPr/>
          <a:lstStyle/>
          <a:p>
            <a:pPr>
              <a:defRPr/>
            </a:pPr>
            <a:r>
              <a:rPr lang="zh-TW" altLang="en-US"/>
              <a:t>精密測定</a:t>
            </a:r>
            <a:r>
              <a:rPr lang="en-US" altLang="zh-TW"/>
              <a:t>03b</a:t>
            </a:r>
            <a:r>
              <a:rPr lang="zh-TW" altLang="en-US"/>
              <a:t>：幾何公差</a:t>
            </a:r>
            <a:endParaRPr lang="en-US" altLang="ja-JP"/>
          </a:p>
        </p:txBody>
      </p:sp>
      <p:sp>
        <p:nvSpPr>
          <p:cNvPr id="17412" name="スライド番号プレースホルダ 5"/>
          <p:cNvSpPr>
            <a:spLocks noGrp="1"/>
          </p:cNvSpPr>
          <p:nvPr>
            <p:ph type="sldNum" sz="quarter" idx="12"/>
          </p:nvPr>
        </p:nvSpPr>
        <p:spPr/>
        <p:txBody>
          <a:bodyPr/>
          <a:lstStyle/>
          <a:p>
            <a:pPr>
              <a:defRPr/>
            </a:pPr>
            <a:fld id="{6C636434-492B-4287-B3A8-BCE46E6ECC8B}" type="slidenum">
              <a:rPr lang="en-US" altLang="ja-JP" smtClean="0"/>
              <a:pPr>
                <a:defRPr/>
              </a:pPr>
              <a:t>8</a:t>
            </a:fld>
            <a:endParaRPr lang="en-US" altLang="ja-JP"/>
          </a:p>
        </p:txBody>
      </p:sp>
      <p:sp>
        <p:nvSpPr>
          <p:cNvPr id="17418" name="Text Box 7"/>
          <p:cNvSpPr txBox="1">
            <a:spLocks noChangeArrowheads="1"/>
          </p:cNvSpPr>
          <p:nvPr/>
        </p:nvSpPr>
        <p:spPr bwMode="auto">
          <a:xfrm>
            <a:off x="117986" y="5562340"/>
            <a:ext cx="7895304" cy="646331"/>
          </a:xfrm>
          <a:prstGeom prst="rect">
            <a:avLst/>
          </a:prstGeom>
          <a:noFill/>
          <a:ln w="9525">
            <a:noFill/>
            <a:miter lim="800000"/>
            <a:headEnd/>
            <a:tailEnd/>
          </a:ln>
        </p:spPr>
        <p:txBody>
          <a:bodyPr wrap="square">
            <a:spAutoFit/>
          </a:bodyPr>
          <a:lstStyle/>
          <a:p>
            <a:r>
              <a:rPr lang="en-US" altLang="ja-JP" dirty="0">
                <a:latin typeface="Verdana" pitchFamily="34" charset="0"/>
                <a:ea typeface="ＭＳ Ｐゴシック" charset="-128"/>
              </a:rPr>
              <a:t>      (a)               (b)              (c)               (d)               (e)</a:t>
            </a:r>
          </a:p>
          <a:p>
            <a:pPr algn="ctr"/>
            <a:r>
              <a:rPr lang="ja-JP" altLang="en-US" dirty="0">
                <a:latin typeface="Verdana" pitchFamily="34" charset="0"/>
                <a:ea typeface="ＭＳ Ｐゴシック" charset="-128"/>
              </a:rPr>
              <a:t>サイズ公差を満たす形状の例</a:t>
            </a:r>
            <a:endParaRPr lang="en-US" altLang="ja-JP" dirty="0">
              <a:latin typeface="Verdana" pitchFamily="34" charset="0"/>
              <a:ea typeface="ＭＳ Ｐゴシック" charset="-128"/>
            </a:endParaRPr>
          </a:p>
        </p:txBody>
      </p:sp>
      <p:grpSp>
        <p:nvGrpSpPr>
          <p:cNvPr id="973869" name="グループ化 973868">
            <a:extLst>
              <a:ext uri="{FF2B5EF4-FFF2-40B4-BE49-F238E27FC236}">
                <a16:creationId xmlns:a16="http://schemas.microsoft.com/office/drawing/2014/main" id="{66BFB4C5-330B-29E5-0FAA-94A834149F0B}"/>
              </a:ext>
            </a:extLst>
          </p:cNvPr>
          <p:cNvGrpSpPr/>
          <p:nvPr/>
        </p:nvGrpSpPr>
        <p:grpSpPr>
          <a:xfrm>
            <a:off x="7619996" y="108153"/>
            <a:ext cx="1269832" cy="2684442"/>
            <a:chOff x="6479454" y="314631"/>
            <a:chExt cx="1269832" cy="2684442"/>
          </a:xfrm>
        </p:grpSpPr>
        <p:sp>
          <p:nvSpPr>
            <p:cNvPr id="12" name="正方形/長方形 11">
              <a:extLst>
                <a:ext uri="{FF2B5EF4-FFF2-40B4-BE49-F238E27FC236}">
                  <a16:creationId xmlns:a16="http://schemas.microsoft.com/office/drawing/2014/main" id="{47CA6806-49DC-D302-F95C-D90F9FE342DC}"/>
                </a:ext>
              </a:extLst>
            </p:cNvPr>
            <p:cNvSpPr/>
            <p:nvPr/>
          </p:nvSpPr>
          <p:spPr bwMode="auto">
            <a:xfrm>
              <a:off x="6489286" y="1037073"/>
              <a:ext cx="1260000" cy="180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3" name="直線コネクタ 12">
              <a:extLst>
                <a:ext uri="{FF2B5EF4-FFF2-40B4-BE49-F238E27FC236}">
                  <a16:creationId xmlns:a16="http://schemas.microsoft.com/office/drawing/2014/main" id="{B6AF18E0-DF7D-1B1B-2EB0-AE2A2EF2F559}"/>
                </a:ext>
              </a:extLst>
            </p:cNvPr>
            <p:cNvCxnSpPr>
              <a:cxnSpLocks/>
            </p:cNvCxnSpPr>
            <p:nvPr/>
          </p:nvCxnSpPr>
          <p:spPr bwMode="auto">
            <a:xfrm>
              <a:off x="7119286" y="875073"/>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14" name="直線コネクタ 13">
              <a:extLst>
                <a:ext uri="{FF2B5EF4-FFF2-40B4-BE49-F238E27FC236}">
                  <a16:creationId xmlns:a16="http://schemas.microsoft.com/office/drawing/2014/main" id="{0A1E374B-8A6C-4976-546C-FB66E6D02434}"/>
                </a:ext>
              </a:extLst>
            </p:cNvPr>
            <p:cNvCxnSpPr>
              <a:cxnSpLocks/>
            </p:cNvCxnSpPr>
            <p:nvPr/>
          </p:nvCxnSpPr>
          <p:spPr bwMode="auto">
            <a:xfrm>
              <a:off x="6489286" y="658760"/>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15" name="直線コネクタ 14">
              <a:extLst>
                <a:ext uri="{FF2B5EF4-FFF2-40B4-BE49-F238E27FC236}">
                  <a16:creationId xmlns:a16="http://schemas.microsoft.com/office/drawing/2014/main" id="{B402F830-4717-A670-C281-036793D0A6AB}"/>
                </a:ext>
              </a:extLst>
            </p:cNvPr>
            <p:cNvCxnSpPr>
              <a:cxnSpLocks/>
            </p:cNvCxnSpPr>
            <p:nvPr/>
          </p:nvCxnSpPr>
          <p:spPr bwMode="auto">
            <a:xfrm>
              <a:off x="7749286" y="658760"/>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16" name="直線コネクタ 15">
              <a:extLst>
                <a:ext uri="{FF2B5EF4-FFF2-40B4-BE49-F238E27FC236}">
                  <a16:creationId xmlns:a16="http://schemas.microsoft.com/office/drawing/2014/main" id="{9440CAD5-9CB6-D011-944F-DFF314D47CA8}"/>
                </a:ext>
              </a:extLst>
            </p:cNvPr>
            <p:cNvCxnSpPr>
              <a:cxnSpLocks/>
            </p:cNvCxnSpPr>
            <p:nvPr/>
          </p:nvCxnSpPr>
          <p:spPr bwMode="auto">
            <a:xfrm>
              <a:off x="6479454" y="769376"/>
              <a:ext cx="1260000" cy="0"/>
            </a:xfrm>
            <a:prstGeom prst="line">
              <a:avLst/>
            </a:prstGeom>
            <a:noFill/>
            <a:ln w="12700" cap="flat" cmpd="sng" algn="ctr">
              <a:solidFill>
                <a:schemeClr val="tx1"/>
              </a:solidFill>
              <a:prstDash val="solid"/>
              <a:round/>
              <a:headEnd type="arrow" w="sm" len="lg"/>
              <a:tailEnd type="arrow" w="sm" len="lg"/>
            </a:ln>
            <a:effectLst/>
          </p:spPr>
        </p:cxnSp>
        <p:sp>
          <p:nvSpPr>
            <p:cNvPr id="18" name="テキスト ボックス 17">
              <a:extLst>
                <a:ext uri="{FF2B5EF4-FFF2-40B4-BE49-F238E27FC236}">
                  <a16:creationId xmlns:a16="http://schemas.microsoft.com/office/drawing/2014/main" id="{4B6C538B-DAB4-78C9-A8AF-E19A95C22440}"/>
                </a:ext>
              </a:extLst>
            </p:cNvPr>
            <p:cNvSpPr txBox="1"/>
            <p:nvPr/>
          </p:nvSpPr>
          <p:spPr>
            <a:xfrm>
              <a:off x="6617841" y="314631"/>
              <a:ext cx="1002891" cy="484354"/>
            </a:xfrm>
            <a:prstGeom prst="rect">
              <a:avLst/>
            </a:prstGeom>
            <a:noFill/>
          </p:spPr>
          <p:txBody>
            <a:bodyPr wrap="square" lIns="36000" tIns="36000" rIns="36000" bIns="36000" rtlCol="0">
              <a:spAutoFit/>
            </a:bodyPr>
            <a:lstStyle/>
            <a:p>
              <a:pPr>
                <a:lnSpc>
                  <a:spcPts val="1600"/>
                </a:lnSpc>
              </a:pPr>
              <a:r>
                <a:rPr kumimoji="1" lang="en-US" altLang="ja-JP" i="1" dirty="0">
                  <a:latin typeface="+mj-lt"/>
                  <a:ea typeface="+mj-ea"/>
                </a:rPr>
                <a:t>         0</a:t>
              </a:r>
            </a:p>
            <a:p>
              <a:pPr>
                <a:lnSpc>
                  <a:spcPts val="1600"/>
                </a:lnSpc>
              </a:pPr>
              <a:r>
                <a:rPr lang="el-GR" altLang="ja-JP" i="1" dirty="0">
                  <a:latin typeface="+mj-lt"/>
                  <a:ea typeface="+mj-ea"/>
                </a:rPr>
                <a:t>ϕ</a:t>
              </a:r>
              <a:r>
                <a:rPr lang="en-US" altLang="ja-JP" i="1" dirty="0">
                  <a:latin typeface="+mj-lt"/>
                  <a:ea typeface="+mj-ea"/>
                </a:rPr>
                <a:t>20</a:t>
              </a:r>
              <a:r>
                <a:rPr lang="el-GR" altLang="ja-JP" dirty="0">
                  <a:latin typeface="+mj-lt"/>
                  <a:ea typeface="+mj-ea"/>
                </a:rPr>
                <a:t> −</a:t>
              </a:r>
              <a:r>
                <a:rPr lang="en-US" altLang="ja-JP" i="1" dirty="0">
                  <a:latin typeface="+mj-lt"/>
                  <a:ea typeface="+mj-ea"/>
                </a:rPr>
                <a:t>0.1</a:t>
              </a:r>
              <a:endParaRPr kumimoji="1" lang="ja-JP" altLang="en-US" i="1" dirty="0">
                <a:latin typeface="+mj-lt"/>
                <a:ea typeface="+mj-ea"/>
              </a:endParaRPr>
            </a:p>
          </p:txBody>
        </p:sp>
      </p:grpSp>
      <p:grpSp>
        <p:nvGrpSpPr>
          <p:cNvPr id="55" name="グループ化 54">
            <a:extLst>
              <a:ext uri="{FF2B5EF4-FFF2-40B4-BE49-F238E27FC236}">
                <a16:creationId xmlns:a16="http://schemas.microsoft.com/office/drawing/2014/main" id="{C0A37296-7C4B-698F-65E8-8CDC3F1AF977}"/>
              </a:ext>
            </a:extLst>
          </p:cNvPr>
          <p:cNvGrpSpPr/>
          <p:nvPr/>
        </p:nvGrpSpPr>
        <p:grpSpPr>
          <a:xfrm>
            <a:off x="147491" y="3095466"/>
            <a:ext cx="1368227" cy="2120900"/>
            <a:chOff x="786577" y="3721100"/>
            <a:chExt cx="1368227" cy="2120900"/>
          </a:xfrm>
        </p:grpSpPr>
        <p:sp>
          <p:nvSpPr>
            <p:cNvPr id="56" name="正方形/長方形 10">
              <a:extLst>
                <a:ext uri="{FF2B5EF4-FFF2-40B4-BE49-F238E27FC236}">
                  <a16:creationId xmlns:a16="http://schemas.microsoft.com/office/drawing/2014/main" id="{432BA72F-B850-55F5-65FA-EE1D0FB6D3A3}"/>
                </a:ext>
              </a:extLst>
            </p:cNvPr>
            <p:cNvSpPr/>
            <p:nvPr/>
          </p:nvSpPr>
          <p:spPr bwMode="auto">
            <a:xfrm>
              <a:off x="795117" y="3868762"/>
              <a:ext cx="1359687" cy="180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1279 w 1261279"/>
                <a:gd name="connsiteY0" fmla="*/ 0 h 1800000"/>
                <a:gd name="connsiteX1" fmla="*/ 1261279 w 1261279"/>
                <a:gd name="connsiteY1" fmla="*/ 0 h 1800000"/>
                <a:gd name="connsiteX2" fmla="*/ 1261279 w 1261279"/>
                <a:gd name="connsiteY2" fmla="*/ 1800000 h 1800000"/>
                <a:gd name="connsiteX3" fmla="*/ 1279 w 1261279"/>
                <a:gd name="connsiteY3" fmla="*/ 1800000 h 1800000"/>
                <a:gd name="connsiteX4" fmla="*/ 0 w 1261279"/>
                <a:gd name="connsiteY4" fmla="*/ 830459 h 1800000"/>
                <a:gd name="connsiteX5" fmla="*/ 1279 w 1261279"/>
                <a:gd name="connsiteY5" fmla="*/ 0 h 1800000"/>
                <a:gd name="connsiteX0" fmla="*/ 1279 w 1264259"/>
                <a:gd name="connsiteY0" fmla="*/ 0 h 1800000"/>
                <a:gd name="connsiteX1" fmla="*/ 1261279 w 1264259"/>
                <a:gd name="connsiteY1" fmla="*/ 0 h 1800000"/>
                <a:gd name="connsiteX2" fmla="*/ 1264259 w 1264259"/>
                <a:gd name="connsiteY2" fmla="*/ 822508 h 1800000"/>
                <a:gd name="connsiteX3" fmla="*/ 1261279 w 1264259"/>
                <a:gd name="connsiteY3" fmla="*/ 1800000 h 1800000"/>
                <a:gd name="connsiteX4" fmla="*/ 1279 w 1264259"/>
                <a:gd name="connsiteY4" fmla="*/ 1800000 h 1800000"/>
                <a:gd name="connsiteX5" fmla="*/ 0 w 1264259"/>
                <a:gd name="connsiteY5" fmla="*/ 830459 h 1800000"/>
                <a:gd name="connsiteX6" fmla="*/ 1279 w 1264259"/>
                <a:gd name="connsiteY6" fmla="*/ 0 h 1800000"/>
                <a:gd name="connsiteX0" fmla="*/ 1279 w 1352864"/>
                <a:gd name="connsiteY0" fmla="*/ 0 h 1800000"/>
                <a:gd name="connsiteX1" fmla="*/ 1261279 w 1352864"/>
                <a:gd name="connsiteY1" fmla="*/ 0 h 1800000"/>
                <a:gd name="connsiteX2" fmla="*/ 1256308 w 1352864"/>
                <a:gd name="connsiteY2" fmla="*/ 440845 h 1800000"/>
                <a:gd name="connsiteX3" fmla="*/ 1264259 w 1352864"/>
                <a:gd name="connsiteY3" fmla="*/ 822508 h 1800000"/>
                <a:gd name="connsiteX4" fmla="*/ 1261279 w 1352864"/>
                <a:gd name="connsiteY4" fmla="*/ 1800000 h 1800000"/>
                <a:gd name="connsiteX5" fmla="*/ 1279 w 1352864"/>
                <a:gd name="connsiteY5" fmla="*/ 1800000 h 1800000"/>
                <a:gd name="connsiteX6" fmla="*/ 0 w 1352864"/>
                <a:gd name="connsiteY6" fmla="*/ 830459 h 1800000"/>
                <a:gd name="connsiteX7" fmla="*/ 1279 w 1352864"/>
                <a:gd name="connsiteY7" fmla="*/ 0 h 1800000"/>
                <a:gd name="connsiteX0" fmla="*/ 1279 w 1355499"/>
                <a:gd name="connsiteY0" fmla="*/ 0 h 1800000"/>
                <a:gd name="connsiteX1" fmla="*/ 1261279 w 1355499"/>
                <a:gd name="connsiteY1" fmla="*/ 0 h 1800000"/>
                <a:gd name="connsiteX2" fmla="*/ 1256308 w 1355499"/>
                <a:gd name="connsiteY2" fmla="*/ 440845 h 1800000"/>
                <a:gd name="connsiteX3" fmla="*/ 1264259 w 1355499"/>
                <a:gd name="connsiteY3" fmla="*/ 822508 h 1800000"/>
                <a:gd name="connsiteX4" fmla="*/ 1264258 w 1355499"/>
                <a:gd name="connsiteY4" fmla="*/ 1426807 h 1800000"/>
                <a:gd name="connsiteX5" fmla="*/ 1261279 w 1355499"/>
                <a:gd name="connsiteY5" fmla="*/ 1800000 h 1800000"/>
                <a:gd name="connsiteX6" fmla="*/ 1279 w 1355499"/>
                <a:gd name="connsiteY6" fmla="*/ 1800000 h 1800000"/>
                <a:gd name="connsiteX7" fmla="*/ 0 w 1355499"/>
                <a:gd name="connsiteY7" fmla="*/ 830459 h 1800000"/>
                <a:gd name="connsiteX8" fmla="*/ 1279 w 1355499"/>
                <a:gd name="connsiteY8" fmla="*/ 0 h 1800000"/>
                <a:gd name="connsiteX0" fmla="*/ 93713 w 1447933"/>
                <a:gd name="connsiteY0" fmla="*/ 0 h 1800000"/>
                <a:gd name="connsiteX1" fmla="*/ 1353713 w 1447933"/>
                <a:gd name="connsiteY1" fmla="*/ 0 h 1800000"/>
                <a:gd name="connsiteX2" fmla="*/ 1348742 w 1447933"/>
                <a:gd name="connsiteY2" fmla="*/ 440845 h 1800000"/>
                <a:gd name="connsiteX3" fmla="*/ 1356693 w 1447933"/>
                <a:gd name="connsiteY3" fmla="*/ 822508 h 1800000"/>
                <a:gd name="connsiteX4" fmla="*/ 1356692 w 1447933"/>
                <a:gd name="connsiteY4" fmla="*/ 1426807 h 1800000"/>
                <a:gd name="connsiteX5" fmla="*/ 1353713 w 1447933"/>
                <a:gd name="connsiteY5" fmla="*/ 1800000 h 1800000"/>
                <a:gd name="connsiteX6" fmla="*/ 93713 w 1447933"/>
                <a:gd name="connsiteY6" fmla="*/ 1800000 h 1800000"/>
                <a:gd name="connsiteX7" fmla="*/ 92434 w 1447933"/>
                <a:gd name="connsiteY7" fmla="*/ 1371148 h 1800000"/>
                <a:gd name="connsiteX8" fmla="*/ 92434 w 1447933"/>
                <a:gd name="connsiteY8" fmla="*/ 830459 h 1800000"/>
                <a:gd name="connsiteX9" fmla="*/ 93713 w 1447933"/>
                <a:gd name="connsiteY9" fmla="*/ 0 h 1800000"/>
                <a:gd name="connsiteX0" fmla="*/ 96421 w 1450641"/>
                <a:gd name="connsiteY0" fmla="*/ 0 h 1800000"/>
                <a:gd name="connsiteX1" fmla="*/ 1356421 w 1450641"/>
                <a:gd name="connsiteY1" fmla="*/ 0 h 1800000"/>
                <a:gd name="connsiteX2" fmla="*/ 1351450 w 1450641"/>
                <a:gd name="connsiteY2" fmla="*/ 440845 h 1800000"/>
                <a:gd name="connsiteX3" fmla="*/ 1359401 w 1450641"/>
                <a:gd name="connsiteY3" fmla="*/ 822508 h 1800000"/>
                <a:gd name="connsiteX4" fmla="*/ 1359400 w 1450641"/>
                <a:gd name="connsiteY4" fmla="*/ 1426807 h 1800000"/>
                <a:gd name="connsiteX5" fmla="*/ 1356421 w 1450641"/>
                <a:gd name="connsiteY5" fmla="*/ 1800000 h 1800000"/>
                <a:gd name="connsiteX6" fmla="*/ 96421 w 1450641"/>
                <a:gd name="connsiteY6" fmla="*/ 1800000 h 1800000"/>
                <a:gd name="connsiteX7" fmla="*/ 95142 w 1450641"/>
                <a:gd name="connsiteY7" fmla="*/ 1371148 h 1800000"/>
                <a:gd name="connsiteX8" fmla="*/ 95142 w 1450641"/>
                <a:gd name="connsiteY8" fmla="*/ 830459 h 1800000"/>
                <a:gd name="connsiteX9" fmla="*/ 87191 w 1450641"/>
                <a:gd name="connsiteY9" fmla="*/ 448796 h 1800000"/>
                <a:gd name="connsiteX10" fmla="*/ 96421 w 1450641"/>
                <a:gd name="connsiteY10" fmla="*/ 0 h 1800000"/>
                <a:gd name="connsiteX0" fmla="*/ 93714 w 1447934"/>
                <a:gd name="connsiteY0" fmla="*/ 0 h 1800000"/>
                <a:gd name="connsiteX1" fmla="*/ 1353714 w 1447934"/>
                <a:gd name="connsiteY1" fmla="*/ 0 h 1800000"/>
                <a:gd name="connsiteX2" fmla="*/ 1348743 w 1447934"/>
                <a:gd name="connsiteY2" fmla="*/ 440845 h 1800000"/>
                <a:gd name="connsiteX3" fmla="*/ 1356694 w 1447934"/>
                <a:gd name="connsiteY3" fmla="*/ 822508 h 1800000"/>
                <a:gd name="connsiteX4" fmla="*/ 1356693 w 1447934"/>
                <a:gd name="connsiteY4" fmla="*/ 1426807 h 1800000"/>
                <a:gd name="connsiteX5" fmla="*/ 1353714 w 1447934"/>
                <a:gd name="connsiteY5" fmla="*/ 1800000 h 1800000"/>
                <a:gd name="connsiteX6" fmla="*/ 93714 w 1447934"/>
                <a:gd name="connsiteY6" fmla="*/ 1800000 h 1800000"/>
                <a:gd name="connsiteX7" fmla="*/ 92435 w 1447934"/>
                <a:gd name="connsiteY7" fmla="*/ 1371148 h 1800000"/>
                <a:gd name="connsiteX8" fmla="*/ 92435 w 1447934"/>
                <a:gd name="connsiteY8" fmla="*/ 830459 h 1800000"/>
                <a:gd name="connsiteX9" fmla="*/ 84484 w 1447934"/>
                <a:gd name="connsiteY9" fmla="*/ 448796 h 1800000"/>
                <a:gd name="connsiteX10" fmla="*/ 93714 w 1447934"/>
                <a:gd name="connsiteY10" fmla="*/ 0 h 1800000"/>
                <a:gd name="connsiteX0" fmla="*/ 93714 w 1447934"/>
                <a:gd name="connsiteY0" fmla="*/ 0 h 1800000"/>
                <a:gd name="connsiteX1" fmla="*/ 1353714 w 1447934"/>
                <a:gd name="connsiteY1" fmla="*/ 0 h 1800000"/>
                <a:gd name="connsiteX2" fmla="*/ 1348743 w 1447934"/>
                <a:gd name="connsiteY2" fmla="*/ 440845 h 1800000"/>
                <a:gd name="connsiteX3" fmla="*/ 1356694 w 1447934"/>
                <a:gd name="connsiteY3" fmla="*/ 822508 h 1800000"/>
                <a:gd name="connsiteX4" fmla="*/ 1356693 w 1447934"/>
                <a:gd name="connsiteY4" fmla="*/ 1426807 h 1800000"/>
                <a:gd name="connsiteX5" fmla="*/ 1353714 w 1447934"/>
                <a:gd name="connsiteY5" fmla="*/ 1800000 h 1800000"/>
                <a:gd name="connsiteX6" fmla="*/ 93714 w 1447934"/>
                <a:gd name="connsiteY6" fmla="*/ 1800000 h 1800000"/>
                <a:gd name="connsiteX7" fmla="*/ 92435 w 1447934"/>
                <a:gd name="connsiteY7" fmla="*/ 1371148 h 1800000"/>
                <a:gd name="connsiteX8" fmla="*/ 92435 w 1447934"/>
                <a:gd name="connsiteY8" fmla="*/ 830459 h 1800000"/>
                <a:gd name="connsiteX9" fmla="*/ 203753 w 1447934"/>
                <a:gd name="connsiteY9" fmla="*/ 440844 h 1800000"/>
                <a:gd name="connsiteX10" fmla="*/ 93714 w 1447934"/>
                <a:gd name="connsiteY10" fmla="*/ 0 h 1800000"/>
                <a:gd name="connsiteX0" fmla="*/ 67998 w 1422218"/>
                <a:gd name="connsiteY0" fmla="*/ 0 h 1800000"/>
                <a:gd name="connsiteX1" fmla="*/ 1327998 w 1422218"/>
                <a:gd name="connsiteY1" fmla="*/ 0 h 1800000"/>
                <a:gd name="connsiteX2" fmla="*/ 1323027 w 1422218"/>
                <a:gd name="connsiteY2" fmla="*/ 440845 h 1800000"/>
                <a:gd name="connsiteX3" fmla="*/ 1330978 w 1422218"/>
                <a:gd name="connsiteY3" fmla="*/ 822508 h 1800000"/>
                <a:gd name="connsiteX4" fmla="*/ 1330977 w 1422218"/>
                <a:gd name="connsiteY4" fmla="*/ 1426807 h 1800000"/>
                <a:gd name="connsiteX5" fmla="*/ 1327998 w 1422218"/>
                <a:gd name="connsiteY5" fmla="*/ 1800000 h 1800000"/>
                <a:gd name="connsiteX6" fmla="*/ 67998 w 1422218"/>
                <a:gd name="connsiteY6" fmla="*/ 1800000 h 1800000"/>
                <a:gd name="connsiteX7" fmla="*/ 201891 w 1422218"/>
                <a:gd name="connsiteY7" fmla="*/ 1323440 h 1800000"/>
                <a:gd name="connsiteX8" fmla="*/ 66719 w 1422218"/>
                <a:gd name="connsiteY8" fmla="*/ 830459 h 1800000"/>
                <a:gd name="connsiteX9" fmla="*/ 178037 w 1422218"/>
                <a:gd name="connsiteY9" fmla="*/ 440844 h 1800000"/>
                <a:gd name="connsiteX10" fmla="*/ 67998 w 1422218"/>
                <a:gd name="connsiteY10" fmla="*/ 0 h 1800000"/>
                <a:gd name="connsiteX0" fmla="*/ 1291 w 1355511"/>
                <a:gd name="connsiteY0" fmla="*/ 0 h 1800000"/>
                <a:gd name="connsiteX1" fmla="*/ 1261291 w 1355511"/>
                <a:gd name="connsiteY1" fmla="*/ 0 h 1800000"/>
                <a:gd name="connsiteX2" fmla="*/ 1256320 w 1355511"/>
                <a:gd name="connsiteY2" fmla="*/ 440845 h 1800000"/>
                <a:gd name="connsiteX3" fmla="*/ 1264271 w 1355511"/>
                <a:gd name="connsiteY3" fmla="*/ 822508 h 1800000"/>
                <a:gd name="connsiteX4" fmla="*/ 1264270 w 1355511"/>
                <a:gd name="connsiteY4" fmla="*/ 1426807 h 1800000"/>
                <a:gd name="connsiteX5" fmla="*/ 1261291 w 1355511"/>
                <a:gd name="connsiteY5" fmla="*/ 1800000 h 1800000"/>
                <a:gd name="connsiteX6" fmla="*/ 1291 w 1355511"/>
                <a:gd name="connsiteY6" fmla="*/ 1800000 h 1800000"/>
                <a:gd name="connsiteX7" fmla="*/ 135184 w 1355511"/>
                <a:gd name="connsiteY7" fmla="*/ 1323440 h 1800000"/>
                <a:gd name="connsiteX8" fmla="*/ 12 w 1355511"/>
                <a:gd name="connsiteY8" fmla="*/ 830459 h 1800000"/>
                <a:gd name="connsiteX9" fmla="*/ 111330 w 1355511"/>
                <a:gd name="connsiteY9" fmla="*/ 440844 h 1800000"/>
                <a:gd name="connsiteX10" fmla="*/ 1291 w 1355511"/>
                <a:gd name="connsiteY10" fmla="*/ 0 h 1800000"/>
                <a:gd name="connsiteX0" fmla="*/ 1291 w 1352876"/>
                <a:gd name="connsiteY0" fmla="*/ 0 h 1800000"/>
                <a:gd name="connsiteX1" fmla="*/ 1261291 w 1352876"/>
                <a:gd name="connsiteY1" fmla="*/ 0 h 1800000"/>
                <a:gd name="connsiteX2" fmla="*/ 1256320 w 1352876"/>
                <a:gd name="connsiteY2" fmla="*/ 440845 h 1800000"/>
                <a:gd name="connsiteX3" fmla="*/ 1264271 w 1352876"/>
                <a:gd name="connsiteY3" fmla="*/ 822508 h 1800000"/>
                <a:gd name="connsiteX4" fmla="*/ 1264270 w 1352876"/>
                <a:gd name="connsiteY4" fmla="*/ 1426807 h 1800000"/>
                <a:gd name="connsiteX5" fmla="*/ 1261291 w 1352876"/>
                <a:gd name="connsiteY5" fmla="*/ 1800000 h 1800000"/>
                <a:gd name="connsiteX6" fmla="*/ 1291 w 1352876"/>
                <a:gd name="connsiteY6" fmla="*/ 1800000 h 1800000"/>
                <a:gd name="connsiteX7" fmla="*/ 135184 w 1352876"/>
                <a:gd name="connsiteY7" fmla="*/ 1323440 h 1800000"/>
                <a:gd name="connsiteX8" fmla="*/ 12 w 1352876"/>
                <a:gd name="connsiteY8" fmla="*/ 830459 h 1800000"/>
                <a:gd name="connsiteX9" fmla="*/ 111330 w 1352876"/>
                <a:gd name="connsiteY9" fmla="*/ 440844 h 1800000"/>
                <a:gd name="connsiteX10" fmla="*/ 1291 w 1352876"/>
                <a:gd name="connsiteY10" fmla="*/ 0 h 1800000"/>
                <a:gd name="connsiteX0" fmla="*/ 1291 w 1367647"/>
                <a:gd name="connsiteY0" fmla="*/ 0 h 1800000"/>
                <a:gd name="connsiteX1" fmla="*/ 1261291 w 1367647"/>
                <a:gd name="connsiteY1" fmla="*/ 0 h 1800000"/>
                <a:gd name="connsiteX2" fmla="*/ 1256320 w 1367647"/>
                <a:gd name="connsiteY2" fmla="*/ 440845 h 1800000"/>
                <a:gd name="connsiteX3" fmla="*/ 1264271 w 1367647"/>
                <a:gd name="connsiteY3" fmla="*/ 822508 h 1800000"/>
                <a:gd name="connsiteX4" fmla="*/ 1367637 w 1367647"/>
                <a:gd name="connsiteY4" fmla="*/ 1395002 h 1800000"/>
                <a:gd name="connsiteX5" fmla="*/ 1261291 w 1367647"/>
                <a:gd name="connsiteY5" fmla="*/ 1800000 h 1800000"/>
                <a:gd name="connsiteX6" fmla="*/ 1291 w 1367647"/>
                <a:gd name="connsiteY6" fmla="*/ 1800000 h 1800000"/>
                <a:gd name="connsiteX7" fmla="*/ 135184 w 1367647"/>
                <a:gd name="connsiteY7" fmla="*/ 1323440 h 1800000"/>
                <a:gd name="connsiteX8" fmla="*/ 12 w 1367647"/>
                <a:gd name="connsiteY8" fmla="*/ 830459 h 1800000"/>
                <a:gd name="connsiteX9" fmla="*/ 111330 w 1367647"/>
                <a:gd name="connsiteY9" fmla="*/ 440844 h 1800000"/>
                <a:gd name="connsiteX10" fmla="*/ 1291 w 1367647"/>
                <a:gd name="connsiteY10" fmla="*/ 0 h 1800000"/>
                <a:gd name="connsiteX0" fmla="*/ 1291 w 1367647"/>
                <a:gd name="connsiteY0" fmla="*/ 0 h 1800000"/>
                <a:gd name="connsiteX1" fmla="*/ 1261291 w 1367647"/>
                <a:gd name="connsiteY1" fmla="*/ 0 h 1800000"/>
                <a:gd name="connsiteX2" fmla="*/ 1256320 w 1367647"/>
                <a:gd name="connsiteY2" fmla="*/ 440845 h 1800000"/>
                <a:gd name="connsiteX3" fmla="*/ 1264271 w 1367647"/>
                <a:gd name="connsiteY3" fmla="*/ 822508 h 1800000"/>
                <a:gd name="connsiteX4" fmla="*/ 1367637 w 1367647"/>
                <a:gd name="connsiteY4" fmla="*/ 1395002 h 1800000"/>
                <a:gd name="connsiteX5" fmla="*/ 1261291 w 1367647"/>
                <a:gd name="connsiteY5" fmla="*/ 1800000 h 1800000"/>
                <a:gd name="connsiteX6" fmla="*/ 1291 w 1367647"/>
                <a:gd name="connsiteY6" fmla="*/ 1800000 h 1800000"/>
                <a:gd name="connsiteX7" fmla="*/ 135184 w 1367647"/>
                <a:gd name="connsiteY7" fmla="*/ 1323440 h 1800000"/>
                <a:gd name="connsiteX8" fmla="*/ 12 w 1367647"/>
                <a:gd name="connsiteY8" fmla="*/ 830459 h 1800000"/>
                <a:gd name="connsiteX9" fmla="*/ 111330 w 1367647"/>
                <a:gd name="connsiteY9" fmla="*/ 440844 h 1800000"/>
                <a:gd name="connsiteX10" fmla="*/ 1291 w 1367647"/>
                <a:gd name="connsiteY10" fmla="*/ 0 h 1800000"/>
                <a:gd name="connsiteX0" fmla="*/ 1291 w 1416101"/>
                <a:gd name="connsiteY0" fmla="*/ 0 h 1800000"/>
                <a:gd name="connsiteX1" fmla="*/ 1261291 w 1416101"/>
                <a:gd name="connsiteY1" fmla="*/ 0 h 1800000"/>
                <a:gd name="connsiteX2" fmla="*/ 1407395 w 1416101"/>
                <a:gd name="connsiteY2" fmla="*/ 448796 h 1800000"/>
                <a:gd name="connsiteX3" fmla="*/ 1264271 w 1416101"/>
                <a:gd name="connsiteY3" fmla="*/ 822508 h 1800000"/>
                <a:gd name="connsiteX4" fmla="*/ 1367637 w 1416101"/>
                <a:gd name="connsiteY4" fmla="*/ 1395002 h 1800000"/>
                <a:gd name="connsiteX5" fmla="*/ 1261291 w 1416101"/>
                <a:gd name="connsiteY5" fmla="*/ 1800000 h 1800000"/>
                <a:gd name="connsiteX6" fmla="*/ 1291 w 1416101"/>
                <a:gd name="connsiteY6" fmla="*/ 1800000 h 1800000"/>
                <a:gd name="connsiteX7" fmla="*/ 135184 w 1416101"/>
                <a:gd name="connsiteY7" fmla="*/ 1323440 h 1800000"/>
                <a:gd name="connsiteX8" fmla="*/ 12 w 1416101"/>
                <a:gd name="connsiteY8" fmla="*/ 830459 h 1800000"/>
                <a:gd name="connsiteX9" fmla="*/ 111330 w 1416101"/>
                <a:gd name="connsiteY9" fmla="*/ 440844 h 1800000"/>
                <a:gd name="connsiteX10" fmla="*/ 1291 w 1416101"/>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35184 w 1407396"/>
                <a:gd name="connsiteY7" fmla="*/ 1323440 h 1800000"/>
                <a:gd name="connsiteX8" fmla="*/ 12 w 1407396"/>
                <a:gd name="connsiteY8" fmla="*/ 830459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35184 w 1407396"/>
                <a:gd name="connsiteY7" fmla="*/ 1323440 h 1800000"/>
                <a:gd name="connsiteX8" fmla="*/ 12 w 1407396"/>
                <a:gd name="connsiteY8" fmla="*/ 862264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19282 w 1407396"/>
                <a:gd name="connsiteY7" fmla="*/ 1283683 h 1800000"/>
                <a:gd name="connsiteX8" fmla="*/ 12 w 1407396"/>
                <a:gd name="connsiteY8" fmla="*/ 862264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19282 w 1407396"/>
                <a:gd name="connsiteY7" fmla="*/ 1363196 h 1800000"/>
                <a:gd name="connsiteX8" fmla="*/ 12 w 1407396"/>
                <a:gd name="connsiteY8" fmla="*/ 862264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64271 w 1407396"/>
                <a:gd name="connsiteY3" fmla="*/ 822508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19282 w 1407396"/>
                <a:gd name="connsiteY7" fmla="*/ 1363196 h 1800000"/>
                <a:gd name="connsiteX8" fmla="*/ 12 w 1407396"/>
                <a:gd name="connsiteY8" fmla="*/ 886118 h 1800000"/>
                <a:gd name="connsiteX9" fmla="*/ 111330 w 1407396"/>
                <a:gd name="connsiteY9" fmla="*/ 440844 h 1800000"/>
                <a:gd name="connsiteX10" fmla="*/ 1291 w 1407396"/>
                <a:gd name="connsiteY10" fmla="*/ 0 h 1800000"/>
                <a:gd name="connsiteX0" fmla="*/ 1291 w 1407396"/>
                <a:gd name="connsiteY0" fmla="*/ 0 h 1800000"/>
                <a:gd name="connsiteX1" fmla="*/ 1261291 w 1407396"/>
                <a:gd name="connsiteY1" fmla="*/ 0 h 1800000"/>
                <a:gd name="connsiteX2" fmla="*/ 1407395 w 1407396"/>
                <a:gd name="connsiteY2" fmla="*/ 448796 h 1800000"/>
                <a:gd name="connsiteX3" fmla="*/ 1256319 w 1407396"/>
                <a:gd name="connsiteY3" fmla="*/ 878167 h 1800000"/>
                <a:gd name="connsiteX4" fmla="*/ 1367637 w 1407396"/>
                <a:gd name="connsiteY4" fmla="*/ 1395002 h 1800000"/>
                <a:gd name="connsiteX5" fmla="*/ 1261291 w 1407396"/>
                <a:gd name="connsiteY5" fmla="*/ 1800000 h 1800000"/>
                <a:gd name="connsiteX6" fmla="*/ 1291 w 1407396"/>
                <a:gd name="connsiteY6" fmla="*/ 1800000 h 1800000"/>
                <a:gd name="connsiteX7" fmla="*/ 119282 w 1407396"/>
                <a:gd name="connsiteY7" fmla="*/ 1363196 h 1800000"/>
                <a:gd name="connsiteX8" fmla="*/ 12 w 1407396"/>
                <a:gd name="connsiteY8" fmla="*/ 886118 h 1800000"/>
                <a:gd name="connsiteX9" fmla="*/ 111330 w 1407396"/>
                <a:gd name="connsiteY9" fmla="*/ 440844 h 1800000"/>
                <a:gd name="connsiteX10" fmla="*/ 1291 w 1407396"/>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99445"/>
                <a:gd name="connsiteY0" fmla="*/ 0 h 1800000"/>
                <a:gd name="connsiteX1" fmla="*/ 1261291 w 1399445"/>
                <a:gd name="connsiteY1" fmla="*/ 0 h 1800000"/>
                <a:gd name="connsiteX2" fmla="*/ 1399444 w 1399445"/>
                <a:gd name="connsiteY2" fmla="*/ 416990 h 1800000"/>
                <a:gd name="connsiteX3" fmla="*/ 1256319 w 1399445"/>
                <a:gd name="connsiteY3" fmla="*/ 878167 h 1800000"/>
                <a:gd name="connsiteX4" fmla="*/ 1367637 w 1399445"/>
                <a:gd name="connsiteY4" fmla="*/ 1395002 h 1800000"/>
                <a:gd name="connsiteX5" fmla="*/ 1261291 w 1399445"/>
                <a:gd name="connsiteY5" fmla="*/ 1800000 h 1800000"/>
                <a:gd name="connsiteX6" fmla="*/ 1291 w 1399445"/>
                <a:gd name="connsiteY6" fmla="*/ 1800000 h 1800000"/>
                <a:gd name="connsiteX7" fmla="*/ 119282 w 1399445"/>
                <a:gd name="connsiteY7" fmla="*/ 1363196 h 1800000"/>
                <a:gd name="connsiteX8" fmla="*/ 12 w 1399445"/>
                <a:gd name="connsiteY8" fmla="*/ 886118 h 1800000"/>
                <a:gd name="connsiteX9" fmla="*/ 111330 w 1399445"/>
                <a:gd name="connsiteY9" fmla="*/ 440844 h 1800000"/>
                <a:gd name="connsiteX10" fmla="*/ 1291 w 1399445"/>
                <a:gd name="connsiteY10" fmla="*/ 0 h 1800000"/>
                <a:gd name="connsiteX0" fmla="*/ 1291 w 1383542"/>
                <a:gd name="connsiteY0" fmla="*/ 0 h 1800000"/>
                <a:gd name="connsiteX1" fmla="*/ 1261291 w 1383542"/>
                <a:gd name="connsiteY1" fmla="*/ 0 h 1800000"/>
                <a:gd name="connsiteX2" fmla="*/ 1383541 w 1383542"/>
                <a:gd name="connsiteY2" fmla="*/ 424941 h 1800000"/>
                <a:gd name="connsiteX3" fmla="*/ 1256319 w 1383542"/>
                <a:gd name="connsiteY3" fmla="*/ 878167 h 1800000"/>
                <a:gd name="connsiteX4" fmla="*/ 1367637 w 1383542"/>
                <a:gd name="connsiteY4" fmla="*/ 1395002 h 1800000"/>
                <a:gd name="connsiteX5" fmla="*/ 1261291 w 1383542"/>
                <a:gd name="connsiteY5" fmla="*/ 1800000 h 1800000"/>
                <a:gd name="connsiteX6" fmla="*/ 1291 w 1383542"/>
                <a:gd name="connsiteY6" fmla="*/ 1800000 h 1800000"/>
                <a:gd name="connsiteX7" fmla="*/ 119282 w 1383542"/>
                <a:gd name="connsiteY7" fmla="*/ 1363196 h 1800000"/>
                <a:gd name="connsiteX8" fmla="*/ 12 w 1383542"/>
                <a:gd name="connsiteY8" fmla="*/ 886118 h 1800000"/>
                <a:gd name="connsiteX9" fmla="*/ 111330 w 1383542"/>
                <a:gd name="connsiteY9" fmla="*/ 440844 h 1800000"/>
                <a:gd name="connsiteX10" fmla="*/ 1291 w 1383542"/>
                <a:gd name="connsiteY10" fmla="*/ 0 h 1800000"/>
                <a:gd name="connsiteX0" fmla="*/ 1291 w 1367640"/>
                <a:gd name="connsiteY0" fmla="*/ 0 h 1800000"/>
                <a:gd name="connsiteX1" fmla="*/ 1261291 w 1367640"/>
                <a:gd name="connsiteY1" fmla="*/ 0 h 1800000"/>
                <a:gd name="connsiteX2" fmla="*/ 1367639 w 1367640"/>
                <a:gd name="connsiteY2" fmla="*/ 424941 h 1800000"/>
                <a:gd name="connsiteX3" fmla="*/ 1256319 w 1367640"/>
                <a:gd name="connsiteY3" fmla="*/ 878167 h 1800000"/>
                <a:gd name="connsiteX4" fmla="*/ 1367637 w 1367640"/>
                <a:gd name="connsiteY4" fmla="*/ 1395002 h 1800000"/>
                <a:gd name="connsiteX5" fmla="*/ 1261291 w 1367640"/>
                <a:gd name="connsiteY5" fmla="*/ 1800000 h 1800000"/>
                <a:gd name="connsiteX6" fmla="*/ 1291 w 1367640"/>
                <a:gd name="connsiteY6" fmla="*/ 1800000 h 1800000"/>
                <a:gd name="connsiteX7" fmla="*/ 119282 w 1367640"/>
                <a:gd name="connsiteY7" fmla="*/ 1363196 h 1800000"/>
                <a:gd name="connsiteX8" fmla="*/ 12 w 1367640"/>
                <a:gd name="connsiteY8" fmla="*/ 886118 h 1800000"/>
                <a:gd name="connsiteX9" fmla="*/ 111330 w 1367640"/>
                <a:gd name="connsiteY9" fmla="*/ 440844 h 1800000"/>
                <a:gd name="connsiteX10" fmla="*/ 1291 w 1367640"/>
                <a:gd name="connsiteY10" fmla="*/ 0 h 1800000"/>
                <a:gd name="connsiteX0" fmla="*/ 1291 w 1367638"/>
                <a:gd name="connsiteY0" fmla="*/ 0 h 1800000"/>
                <a:gd name="connsiteX1" fmla="*/ 1261291 w 1367638"/>
                <a:gd name="connsiteY1" fmla="*/ 0 h 1800000"/>
                <a:gd name="connsiteX2" fmla="*/ 1335834 w 1367638"/>
                <a:gd name="connsiteY2" fmla="*/ 424941 h 1800000"/>
                <a:gd name="connsiteX3" fmla="*/ 1256319 w 1367638"/>
                <a:gd name="connsiteY3" fmla="*/ 878167 h 1800000"/>
                <a:gd name="connsiteX4" fmla="*/ 1367637 w 1367638"/>
                <a:gd name="connsiteY4" fmla="*/ 1395002 h 1800000"/>
                <a:gd name="connsiteX5" fmla="*/ 1261291 w 1367638"/>
                <a:gd name="connsiteY5" fmla="*/ 1800000 h 1800000"/>
                <a:gd name="connsiteX6" fmla="*/ 1291 w 1367638"/>
                <a:gd name="connsiteY6" fmla="*/ 1800000 h 1800000"/>
                <a:gd name="connsiteX7" fmla="*/ 119282 w 1367638"/>
                <a:gd name="connsiteY7" fmla="*/ 1363196 h 1800000"/>
                <a:gd name="connsiteX8" fmla="*/ 12 w 1367638"/>
                <a:gd name="connsiteY8" fmla="*/ 886118 h 1800000"/>
                <a:gd name="connsiteX9" fmla="*/ 111330 w 1367638"/>
                <a:gd name="connsiteY9" fmla="*/ 440844 h 1800000"/>
                <a:gd name="connsiteX10" fmla="*/ 1291 w 1367638"/>
                <a:gd name="connsiteY10" fmla="*/ 0 h 1800000"/>
                <a:gd name="connsiteX0" fmla="*/ 1291 w 1367638"/>
                <a:gd name="connsiteY0" fmla="*/ 0 h 1800000"/>
                <a:gd name="connsiteX1" fmla="*/ 1261291 w 1367638"/>
                <a:gd name="connsiteY1" fmla="*/ 0 h 1800000"/>
                <a:gd name="connsiteX2" fmla="*/ 1335834 w 1367638"/>
                <a:gd name="connsiteY2" fmla="*/ 424941 h 1800000"/>
                <a:gd name="connsiteX3" fmla="*/ 1256319 w 1367638"/>
                <a:gd name="connsiteY3" fmla="*/ 878167 h 1800000"/>
                <a:gd name="connsiteX4" fmla="*/ 1367637 w 1367638"/>
                <a:gd name="connsiteY4" fmla="*/ 1395002 h 1800000"/>
                <a:gd name="connsiteX5" fmla="*/ 1261291 w 1367638"/>
                <a:gd name="connsiteY5" fmla="*/ 1800000 h 1800000"/>
                <a:gd name="connsiteX6" fmla="*/ 1291 w 1367638"/>
                <a:gd name="connsiteY6" fmla="*/ 1800000 h 1800000"/>
                <a:gd name="connsiteX7" fmla="*/ 119282 w 1367638"/>
                <a:gd name="connsiteY7" fmla="*/ 1363196 h 1800000"/>
                <a:gd name="connsiteX8" fmla="*/ 12 w 1367638"/>
                <a:gd name="connsiteY8" fmla="*/ 886118 h 1800000"/>
                <a:gd name="connsiteX9" fmla="*/ 111330 w 1367638"/>
                <a:gd name="connsiteY9" fmla="*/ 440844 h 1800000"/>
                <a:gd name="connsiteX10" fmla="*/ 1291 w 1367638"/>
                <a:gd name="connsiteY10" fmla="*/ 0 h 1800000"/>
                <a:gd name="connsiteX0" fmla="*/ 1291 w 1367638"/>
                <a:gd name="connsiteY0" fmla="*/ 0 h 1800000"/>
                <a:gd name="connsiteX1" fmla="*/ 1261291 w 1367638"/>
                <a:gd name="connsiteY1" fmla="*/ 0 h 1800000"/>
                <a:gd name="connsiteX2" fmla="*/ 1335834 w 1367638"/>
                <a:gd name="connsiteY2" fmla="*/ 448795 h 1800000"/>
                <a:gd name="connsiteX3" fmla="*/ 1256319 w 1367638"/>
                <a:gd name="connsiteY3" fmla="*/ 878167 h 1800000"/>
                <a:gd name="connsiteX4" fmla="*/ 1367637 w 1367638"/>
                <a:gd name="connsiteY4" fmla="*/ 1395002 h 1800000"/>
                <a:gd name="connsiteX5" fmla="*/ 1261291 w 1367638"/>
                <a:gd name="connsiteY5" fmla="*/ 1800000 h 1800000"/>
                <a:gd name="connsiteX6" fmla="*/ 1291 w 1367638"/>
                <a:gd name="connsiteY6" fmla="*/ 1800000 h 1800000"/>
                <a:gd name="connsiteX7" fmla="*/ 119282 w 1367638"/>
                <a:gd name="connsiteY7" fmla="*/ 1363196 h 1800000"/>
                <a:gd name="connsiteX8" fmla="*/ 12 w 1367638"/>
                <a:gd name="connsiteY8" fmla="*/ 886118 h 1800000"/>
                <a:gd name="connsiteX9" fmla="*/ 111330 w 1367638"/>
                <a:gd name="connsiteY9" fmla="*/ 440844 h 1800000"/>
                <a:gd name="connsiteX10" fmla="*/ 1291 w 1367638"/>
                <a:gd name="connsiteY10" fmla="*/ 0 h 1800000"/>
                <a:gd name="connsiteX0" fmla="*/ 1291 w 1359687"/>
                <a:gd name="connsiteY0" fmla="*/ 0 h 1800000"/>
                <a:gd name="connsiteX1" fmla="*/ 1261291 w 1359687"/>
                <a:gd name="connsiteY1" fmla="*/ 0 h 1800000"/>
                <a:gd name="connsiteX2" fmla="*/ 1335834 w 1359687"/>
                <a:gd name="connsiteY2" fmla="*/ 448795 h 1800000"/>
                <a:gd name="connsiteX3" fmla="*/ 1256319 w 1359687"/>
                <a:gd name="connsiteY3" fmla="*/ 878167 h 1800000"/>
                <a:gd name="connsiteX4" fmla="*/ 1359686 w 1359687"/>
                <a:gd name="connsiteY4" fmla="*/ 1395002 h 1800000"/>
                <a:gd name="connsiteX5" fmla="*/ 1261291 w 1359687"/>
                <a:gd name="connsiteY5" fmla="*/ 1800000 h 1800000"/>
                <a:gd name="connsiteX6" fmla="*/ 1291 w 1359687"/>
                <a:gd name="connsiteY6" fmla="*/ 1800000 h 1800000"/>
                <a:gd name="connsiteX7" fmla="*/ 119282 w 1359687"/>
                <a:gd name="connsiteY7" fmla="*/ 1363196 h 1800000"/>
                <a:gd name="connsiteX8" fmla="*/ 12 w 1359687"/>
                <a:gd name="connsiteY8" fmla="*/ 886118 h 1800000"/>
                <a:gd name="connsiteX9" fmla="*/ 111330 w 1359687"/>
                <a:gd name="connsiteY9" fmla="*/ 440844 h 1800000"/>
                <a:gd name="connsiteX10" fmla="*/ 1291 w 1359687"/>
                <a:gd name="connsiteY10" fmla="*/ 0 h 18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59687" h="1800000">
                  <a:moveTo>
                    <a:pt x="1291" y="0"/>
                  </a:moveTo>
                  <a:lnTo>
                    <a:pt x="1261291" y="0"/>
                  </a:lnTo>
                  <a:cubicBezTo>
                    <a:pt x="1359144" y="216598"/>
                    <a:pt x="1335337" y="311710"/>
                    <a:pt x="1335834" y="448795"/>
                  </a:cubicBezTo>
                  <a:cubicBezTo>
                    <a:pt x="1336331" y="585880"/>
                    <a:pt x="1254994" y="713840"/>
                    <a:pt x="1256319" y="878167"/>
                  </a:cubicBezTo>
                  <a:cubicBezTo>
                    <a:pt x="1257644" y="1042494"/>
                    <a:pt x="1360183" y="1232087"/>
                    <a:pt x="1359686" y="1395002"/>
                  </a:cubicBezTo>
                  <a:cubicBezTo>
                    <a:pt x="1359189" y="1557917"/>
                    <a:pt x="1352520" y="1594677"/>
                    <a:pt x="1261291" y="1800000"/>
                  </a:cubicBezTo>
                  <a:lnTo>
                    <a:pt x="1291" y="1800000"/>
                  </a:lnTo>
                  <a:cubicBezTo>
                    <a:pt x="85276" y="1553597"/>
                    <a:pt x="119495" y="1524786"/>
                    <a:pt x="119282" y="1363196"/>
                  </a:cubicBezTo>
                  <a:cubicBezTo>
                    <a:pt x="119069" y="1201606"/>
                    <a:pt x="1337" y="1039843"/>
                    <a:pt x="12" y="886118"/>
                  </a:cubicBezTo>
                  <a:cubicBezTo>
                    <a:pt x="-1313" y="732393"/>
                    <a:pt x="111117" y="579254"/>
                    <a:pt x="111330" y="440844"/>
                  </a:cubicBezTo>
                  <a:cubicBezTo>
                    <a:pt x="111543" y="302434"/>
                    <a:pt x="107805" y="233826"/>
                    <a:pt x="1291"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7" name="直線コネクタ 56">
              <a:extLst>
                <a:ext uri="{FF2B5EF4-FFF2-40B4-BE49-F238E27FC236}">
                  <a16:creationId xmlns:a16="http://schemas.microsoft.com/office/drawing/2014/main" id="{A98700F8-3175-FD01-05CE-ACE35A4ABF7B}"/>
                </a:ext>
              </a:extLst>
            </p:cNvPr>
            <p:cNvCxnSpPr>
              <a:cxnSpLocks/>
            </p:cNvCxnSpPr>
            <p:nvPr/>
          </p:nvCxnSpPr>
          <p:spPr bwMode="auto">
            <a:xfrm>
              <a:off x="786577" y="4750415"/>
              <a:ext cx="1260000" cy="0"/>
            </a:xfrm>
            <a:prstGeom prst="line">
              <a:avLst/>
            </a:prstGeom>
            <a:noFill/>
            <a:ln w="12700" cap="flat" cmpd="sng" algn="ctr">
              <a:solidFill>
                <a:schemeClr val="tx1"/>
              </a:solidFill>
              <a:prstDash val="solid"/>
              <a:round/>
              <a:headEnd type="arrow" w="sm" len="lg"/>
              <a:tailEnd type="arrow" w="sm" len="lg"/>
            </a:ln>
            <a:effectLst/>
          </p:spPr>
        </p:cxnSp>
        <p:sp>
          <p:nvSpPr>
            <p:cNvPr id="58" name="テキスト ボックス 57">
              <a:extLst>
                <a:ext uri="{FF2B5EF4-FFF2-40B4-BE49-F238E27FC236}">
                  <a16:creationId xmlns:a16="http://schemas.microsoft.com/office/drawing/2014/main" id="{B7A55DCF-7437-4CE7-EE0E-E267AACB22F0}"/>
                </a:ext>
              </a:extLst>
            </p:cNvPr>
            <p:cNvSpPr txBox="1"/>
            <p:nvPr/>
          </p:nvSpPr>
          <p:spPr>
            <a:xfrm>
              <a:off x="1061884" y="4452986"/>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sp>
          <p:nvSpPr>
            <p:cNvPr id="59" name="フリーフォーム: 図形 58">
              <a:extLst>
                <a:ext uri="{FF2B5EF4-FFF2-40B4-BE49-F238E27FC236}">
                  <a16:creationId xmlns:a16="http://schemas.microsoft.com/office/drawing/2014/main" id="{5E426299-5D91-AE7D-AC4E-BEF337AD2ED5}"/>
                </a:ext>
              </a:extLst>
            </p:cNvPr>
            <p:cNvSpPr/>
            <p:nvPr/>
          </p:nvSpPr>
          <p:spPr bwMode="auto">
            <a:xfrm>
              <a:off x="1371600" y="3721100"/>
              <a:ext cx="184150" cy="2120900"/>
            </a:xfrm>
            <a:custGeom>
              <a:avLst/>
              <a:gdLst>
                <a:gd name="connsiteX0" fmla="*/ 0 w 139700"/>
                <a:gd name="connsiteY0" fmla="*/ 0 h 1809750"/>
                <a:gd name="connsiteX1" fmla="*/ 127000 w 139700"/>
                <a:gd name="connsiteY1" fmla="*/ 330200 h 1809750"/>
                <a:gd name="connsiteX2" fmla="*/ 25400 w 139700"/>
                <a:gd name="connsiteY2" fmla="*/ 882650 h 1809750"/>
                <a:gd name="connsiteX3" fmla="*/ 139700 w 139700"/>
                <a:gd name="connsiteY3" fmla="*/ 1441450 h 1809750"/>
                <a:gd name="connsiteX4" fmla="*/ 25400 w 139700"/>
                <a:gd name="connsiteY4" fmla="*/ 1809750 h 1809750"/>
                <a:gd name="connsiteX0" fmla="*/ 0 w 184150"/>
                <a:gd name="connsiteY0" fmla="*/ 0 h 1968500"/>
                <a:gd name="connsiteX1" fmla="*/ 171450 w 184150"/>
                <a:gd name="connsiteY1" fmla="*/ 488950 h 1968500"/>
                <a:gd name="connsiteX2" fmla="*/ 69850 w 184150"/>
                <a:gd name="connsiteY2" fmla="*/ 1041400 h 1968500"/>
                <a:gd name="connsiteX3" fmla="*/ 184150 w 184150"/>
                <a:gd name="connsiteY3" fmla="*/ 1600200 h 1968500"/>
                <a:gd name="connsiteX4" fmla="*/ 69850 w 184150"/>
                <a:gd name="connsiteY4" fmla="*/ 1968500 h 1968500"/>
                <a:gd name="connsiteX0" fmla="*/ 0 w 184150"/>
                <a:gd name="connsiteY0" fmla="*/ 0 h 2120900"/>
                <a:gd name="connsiteX1" fmla="*/ 171450 w 184150"/>
                <a:gd name="connsiteY1" fmla="*/ 488950 h 2120900"/>
                <a:gd name="connsiteX2" fmla="*/ 69850 w 184150"/>
                <a:gd name="connsiteY2" fmla="*/ 1041400 h 2120900"/>
                <a:gd name="connsiteX3" fmla="*/ 184150 w 184150"/>
                <a:gd name="connsiteY3" fmla="*/ 1600200 h 2120900"/>
                <a:gd name="connsiteX4" fmla="*/ 25400 w 184150"/>
                <a:gd name="connsiteY4" fmla="*/ 2120900 h 2120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150" h="2120900">
                  <a:moveTo>
                    <a:pt x="0" y="0"/>
                  </a:moveTo>
                  <a:cubicBezTo>
                    <a:pt x="61383" y="91546"/>
                    <a:pt x="159808" y="315383"/>
                    <a:pt x="171450" y="488950"/>
                  </a:cubicBezTo>
                  <a:cubicBezTo>
                    <a:pt x="183092" y="662517"/>
                    <a:pt x="67733" y="856192"/>
                    <a:pt x="69850" y="1041400"/>
                  </a:cubicBezTo>
                  <a:cubicBezTo>
                    <a:pt x="71967" y="1226608"/>
                    <a:pt x="184150" y="1445683"/>
                    <a:pt x="184150" y="1600200"/>
                  </a:cubicBezTo>
                  <a:cubicBezTo>
                    <a:pt x="184150" y="1754717"/>
                    <a:pt x="82550" y="2014008"/>
                    <a:pt x="25400" y="2120900"/>
                  </a:cubicBezTo>
                </a:path>
              </a:pathLst>
            </a:custGeom>
            <a:noFill/>
            <a:ln w="12700" cap="flat" cmpd="sng" algn="ctr">
              <a:solidFill>
                <a:schemeClr val="tx1"/>
              </a:solidFill>
              <a:prstDash val="dashDot"/>
              <a:round/>
              <a:headEnd type="none" w="med" len="med"/>
              <a:tailEnd type="none" w="med" len="med"/>
            </a:ln>
            <a:effectLst/>
          </p:spPr>
          <p:txBody>
            <a:bodyPr rtlCol="0" anchor="ctr"/>
            <a:lstStyle/>
            <a:p>
              <a:pPr algn="ctr"/>
              <a:endParaRPr kumimoji="1" lang="ja-JP" altLang="en-US"/>
            </a:p>
          </p:txBody>
        </p:sp>
      </p:grpSp>
      <p:grpSp>
        <p:nvGrpSpPr>
          <p:cNvPr id="60" name="グループ化 59">
            <a:extLst>
              <a:ext uri="{FF2B5EF4-FFF2-40B4-BE49-F238E27FC236}">
                <a16:creationId xmlns:a16="http://schemas.microsoft.com/office/drawing/2014/main" id="{E0E70552-79D6-8938-0F7F-0AF17620D060}"/>
              </a:ext>
            </a:extLst>
          </p:cNvPr>
          <p:cNvGrpSpPr/>
          <p:nvPr/>
        </p:nvGrpSpPr>
        <p:grpSpPr>
          <a:xfrm>
            <a:off x="1761378" y="2725482"/>
            <a:ext cx="1264916" cy="2860869"/>
            <a:chOff x="2930009" y="3402164"/>
            <a:chExt cx="1264916" cy="2860869"/>
          </a:xfrm>
        </p:grpSpPr>
        <p:sp>
          <p:nvSpPr>
            <p:cNvPr id="61" name="台形 60">
              <a:extLst>
                <a:ext uri="{FF2B5EF4-FFF2-40B4-BE49-F238E27FC236}">
                  <a16:creationId xmlns:a16="http://schemas.microsoft.com/office/drawing/2014/main" id="{8D2E7DF3-AFA8-4172-0D66-CD465CDB9D5C}"/>
                </a:ext>
              </a:extLst>
            </p:cNvPr>
            <p:cNvSpPr/>
            <p:nvPr/>
          </p:nvSpPr>
          <p:spPr bwMode="auto">
            <a:xfrm flipV="1">
              <a:off x="2930009" y="3922840"/>
              <a:ext cx="1260000" cy="1800000"/>
            </a:xfrm>
            <a:prstGeom prst="trapezoid">
              <a:avLst>
                <a:gd name="adj" fmla="val 10174"/>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2" name="直線コネクタ 61">
              <a:extLst>
                <a:ext uri="{FF2B5EF4-FFF2-40B4-BE49-F238E27FC236}">
                  <a16:creationId xmlns:a16="http://schemas.microsoft.com/office/drawing/2014/main" id="{E936B705-3B62-32C9-46C7-580E6FF50DC8}"/>
                </a:ext>
              </a:extLst>
            </p:cNvPr>
            <p:cNvCxnSpPr>
              <a:cxnSpLocks/>
            </p:cNvCxnSpPr>
            <p:nvPr/>
          </p:nvCxnSpPr>
          <p:spPr bwMode="auto">
            <a:xfrm>
              <a:off x="3560009" y="3760840"/>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63" name="直線コネクタ 62">
              <a:extLst>
                <a:ext uri="{FF2B5EF4-FFF2-40B4-BE49-F238E27FC236}">
                  <a16:creationId xmlns:a16="http://schemas.microsoft.com/office/drawing/2014/main" id="{8F1D12FA-5603-3EE8-EFCD-062DCE477582}"/>
                </a:ext>
              </a:extLst>
            </p:cNvPr>
            <p:cNvCxnSpPr>
              <a:cxnSpLocks/>
            </p:cNvCxnSpPr>
            <p:nvPr/>
          </p:nvCxnSpPr>
          <p:spPr bwMode="auto">
            <a:xfrm>
              <a:off x="2934925" y="354452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973824" name="直線コネクタ 973823">
              <a:extLst>
                <a:ext uri="{FF2B5EF4-FFF2-40B4-BE49-F238E27FC236}">
                  <a16:creationId xmlns:a16="http://schemas.microsoft.com/office/drawing/2014/main" id="{D5D10B40-3E38-AEDD-6054-8EE70988AD59}"/>
                </a:ext>
              </a:extLst>
            </p:cNvPr>
            <p:cNvCxnSpPr>
              <a:cxnSpLocks/>
            </p:cNvCxnSpPr>
            <p:nvPr/>
          </p:nvCxnSpPr>
          <p:spPr bwMode="auto">
            <a:xfrm>
              <a:off x="4194925" y="354452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973825" name="直線コネクタ 973824">
              <a:extLst>
                <a:ext uri="{FF2B5EF4-FFF2-40B4-BE49-F238E27FC236}">
                  <a16:creationId xmlns:a16="http://schemas.microsoft.com/office/drawing/2014/main" id="{28BCCD7C-A3CF-0EB9-971D-83AC832418FA}"/>
                </a:ext>
              </a:extLst>
            </p:cNvPr>
            <p:cNvCxnSpPr>
              <a:cxnSpLocks/>
            </p:cNvCxnSpPr>
            <p:nvPr/>
          </p:nvCxnSpPr>
          <p:spPr bwMode="auto">
            <a:xfrm>
              <a:off x="2930009" y="3655143"/>
              <a:ext cx="1260000" cy="0"/>
            </a:xfrm>
            <a:prstGeom prst="line">
              <a:avLst/>
            </a:prstGeom>
            <a:noFill/>
            <a:ln w="12700" cap="flat" cmpd="sng" algn="ctr">
              <a:solidFill>
                <a:schemeClr val="tx1"/>
              </a:solidFill>
              <a:prstDash val="solid"/>
              <a:round/>
              <a:headEnd type="arrow" w="sm" len="lg"/>
              <a:tailEnd type="arrow" w="sm" len="lg"/>
            </a:ln>
            <a:effectLst/>
          </p:spPr>
        </p:cxnSp>
        <p:sp>
          <p:nvSpPr>
            <p:cNvPr id="973827" name="テキスト ボックス 973826">
              <a:extLst>
                <a:ext uri="{FF2B5EF4-FFF2-40B4-BE49-F238E27FC236}">
                  <a16:creationId xmlns:a16="http://schemas.microsoft.com/office/drawing/2014/main" id="{36325315-DE11-0C65-74CB-360E84FCFEF1}"/>
                </a:ext>
              </a:extLst>
            </p:cNvPr>
            <p:cNvSpPr txBox="1"/>
            <p:nvPr/>
          </p:nvSpPr>
          <p:spPr>
            <a:xfrm>
              <a:off x="3206048" y="3402164"/>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cxnSp>
          <p:nvCxnSpPr>
            <p:cNvPr id="973828" name="直線コネクタ 973827">
              <a:extLst>
                <a:ext uri="{FF2B5EF4-FFF2-40B4-BE49-F238E27FC236}">
                  <a16:creationId xmlns:a16="http://schemas.microsoft.com/office/drawing/2014/main" id="{E4D6C0AE-EB87-EF71-1B56-BD6D0F955D39}"/>
                </a:ext>
              </a:extLst>
            </p:cNvPr>
            <p:cNvCxnSpPr>
              <a:cxnSpLocks/>
            </p:cNvCxnSpPr>
            <p:nvPr/>
          </p:nvCxnSpPr>
          <p:spPr bwMode="auto">
            <a:xfrm>
              <a:off x="3056009" y="6164036"/>
              <a:ext cx="1008000" cy="0"/>
            </a:xfrm>
            <a:prstGeom prst="line">
              <a:avLst/>
            </a:prstGeom>
            <a:noFill/>
            <a:ln w="12700" cap="flat" cmpd="sng" algn="ctr">
              <a:solidFill>
                <a:schemeClr val="tx1"/>
              </a:solidFill>
              <a:prstDash val="solid"/>
              <a:round/>
              <a:headEnd type="arrow" w="sm" len="lg"/>
              <a:tailEnd type="arrow" w="sm" len="lg"/>
            </a:ln>
            <a:effectLst/>
          </p:spPr>
        </p:cxnSp>
        <p:sp>
          <p:nvSpPr>
            <p:cNvPr id="973829" name="テキスト ボックス 973828">
              <a:extLst>
                <a:ext uri="{FF2B5EF4-FFF2-40B4-BE49-F238E27FC236}">
                  <a16:creationId xmlns:a16="http://schemas.microsoft.com/office/drawing/2014/main" id="{B2A9DDD3-F257-2C20-6A86-11E805383956}"/>
                </a:ext>
              </a:extLst>
            </p:cNvPr>
            <p:cNvSpPr txBox="1"/>
            <p:nvPr/>
          </p:nvSpPr>
          <p:spPr>
            <a:xfrm>
              <a:off x="3092977" y="5917173"/>
              <a:ext cx="934064"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19.9</a:t>
              </a:r>
              <a:endParaRPr kumimoji="1" lang="ja-JP" altLang="en-US" i="1" dirty="0">
                <a:latin typeface="+mj-lt"/>
                <a:ea typeface="+mj-ea"/>
              </a:endParaRPr>
            </a:p>
          </p:txBody>
        </p:sp>
        <p:cxnSp>
          <p:nvCxnSpPr>
            <p:cNvPr id="973830" name="直線コネクタ 973829">
              <a:extLst>
                <a:ext uri="{FF2B5EF4-FFF2-40B4-BE49-F238E27FC236}">
                  <a16:creationId xmlns:a16="http://schemas.microsoft.com/office/drawing/2014/main" id="{52C85B71-BF03-A479-D17E-98A961CFF311}"/>
                </a:ext>
              </a:extLst>
            </p:cNvPr>
            <p:cNvCxnSpPr>
              <a:cxnSpLocks/>
            </p:cNvCxnSpPr>
            <p:nvPr/>
          </p:nvCxnSpPr>
          <p:spPr bwMode="auto">
            <a:xfrm>
              <a:off x="3052317" y="5726443"/>
              <a:ext cx="0" cy="536590"/>
            </a:xfrm>
            <a:prstGeom prst="line">
              <a:avLst/>
            </a:prstGeom>
            <a:noFill/>
            <a:ln w="12700" cap="flat" cmpd="sng" algn="ctr">
              <a:solidFill>
                <a:schemeClr val="tx1"/>
              </a:solidFill>
              <a:prstDash val="solid"/>
              <a:round/>
              <a:headEnd type="none" w="lg" len="lg"/>
              <a:tailEnd type="none" w="lg" len="lg"/>
            </a:ln>
            <a:effectLst/>
          </p:spPr>
        </p:cxnSp>
        <p:cxnSp>
          <p:nvCxnSpPr>
            <p:cNvPr id="973831" name="直線コネクタ 973830">
              <a:extLst>
                <a:ext uri="{FF2B5EF4-FFF2-40B4-BE49-F238E27FC236}">
                  <a16:creationId xmlns:a16="http://schemas.microsoft.com/office/drawing/2014/main" id="{AA7497DE-2689-1305-8C97-5C2FE4BF11CE}"/>
                </a:ext>
              </a:extLst>
            </p:cNvPr>
            <p:cNvCxnSpPr>
              <a:cxnSpLocks/>
            </p:cNvCxnSpPr>
            <p:nvPr/>
          </p:nvCxnSpPr>
          <p:spPr bwMode="auto">
            <a:xfrm>
              <a:off x="4058709" y="5726443"/>
              <a:ext cx="0" cy="536590"/>
            </a:xfrm>
            <a:prstGeom prst="line">
              <a:avLst/>
            </a:prstGeom>
            <a:noFill/>
            <a:ln w="12700" cap="flat" cmpd="sng" algn="ctr">
              <a:solidFill>
                <a:schemeClr val="tx1"/>
              </a:solidFill>
              <a:prstDash val="solid"/>
              <a:round/>
              <a:headEnd type="none" w="lg" len="lg"/>
              <a:tailEnd type="none" w="lg" len="lg"/>
            </a:ln>
            <a:effectLst/>
          </p:spPr>
        </p:cxnSp>
      </p:grpSp>
      <p:grpSp>
        <p:nvGrpSpPr>
          <p:cNvPr id="973832" name="グループ化 973831">
            <a:extLst>
              <a:ext uri="{FF2B5EF4-FFF2-40B4-BE49-F238E27FC236}">
                <a16:creationId xmlns:a16="http://schemas.microsoft.com/office/drawing/2014/main" id="{1A56D952-71D8-CBC7-5CFE-933910BDA8A2}"/>
              </a:ext>
            </a:extLst>
          </p:cNvPr>
          <p:cNvGrpSpPr/>
          <p:nvPr/>
        </p:nvGrpSpPr>
        <p:grpSpPr>
          <a:xfrm>
            <a:off x="3271954" y="2747429"/>
            <a:ext cx="1264916" cy="2482676"/>
            <a:chOff x="4955454" y="3323506"/>
            <a:chExt cx="1264916" cy="2482676"/>
          </a:xfrm>
        </p:grpSpPr>
        <p:sp>
          <p:nvSpPr>
            <p:cNvPr id="973833" name="正方形/長方形 27">
              <a:extLst>
                <a:ext uri="{FF2B5EF4-FFF2-40B4-BE49-F238E27FC236}">
                  <a16:creationId xmlns:a16="http://schemas.microsoft.com/office/drawing/2014/main" id="{EDFC72DD-7B14-55C1-9F20-66E657A35198}"/>
                </a:ext>
              </a:extLst>
            </p:cNvPr>
            <p:cNvSpPr/>
            <p:nvPr/>
          </p:nvSpPr>
          <p:spPr bwMode="auto">
            <a:xfrm>
              <a:off x="4955454" y="3844182"/>
              <a:ext cx="1260000" cy="180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4912 w 1264912"/>
                <a:gd name="connsiteY0" fmla="*/ 0 h 1800000"/>
                <a:gd name="connsiteX1" fmla="*/ 1264912 w 1264912"/>
                <a:gd name="connsiteY1" fmla="*/ 0 h 1800000"/>
                <a:gd name="connsiteX2" fmla="*/ 1264912 w 1264912"/>
                <a:gd name="connsiteY2" fmla="*/ 1800000 h 1800000"/>
                <a:gd name="connsiteX3" fmla="*/ 4912 w 1264912"/>
                <a:gd name="connsiteY3" fmla="*/ 1800000 h 1800000"/>
                <a:gd name="connsiteX4" fmla="*/ 0 w 1264912"/>
                <a:gd name="connsiteY4" fmla="*/ 816308 h 1800000"/>
                <a:gd name="connsiteX5" fmla="*/ 4912 w 1264912"/>
                <a:gd name="connsiteY5" fmla="*/ 0 h 1800000"/>
                <a:gd name="connsiteX0" fmla="*/ 21 w 1260021"/>
                <a:gd name="connsiteY0" fmla="*/ 0 h 1800000"/>
                <a:gd name="connsiteX1" fmla="*/ 1260021 w 1260021"/>
                <a:gd name="connsiteY1" fmla="*/ 0 h 1800000"/>
                <a:gd name="connsiteX2" fmla="*/ 1260021 w 1260021"/>
                <a:gd name="connsiteY2" fmla="*/ 1800000 h 1800000"/>
                <a:gd name="connsiteX3" fmla="*/ 21 w 1260021"/>
                <a:gd name="connsiteY3" fmla="*/ 1800000 h 1800000"/>
                <a:gd name="connsiteX4" fmla="*/ 93431 w 1260021"/>
                <a:gd name="connsiteY4" fmla="*/ 816308 h 1800000"/>
                <a:gd name="connsiteX5" fmla="*/ 21 w 1260021"/>
                <a:gd name="connsiteY5" fmla="*/ 0 h 1800000"/>
                <a:gd name="connsiteX0" fmla="*/ 21 w 1260021"/>
                <a:gd name="connsiteY0" fmla="*/ 0 h 1800000"/>
                <a:gd name="connsiteX1" fmla="*/ 1260021 w 1260021"/>
                <a:gd name="connsiteY1" fmla="*/ 0 h 1800000"/>
                <a:gd name="connsiteX2" fmla="*/ 1260021 w 1260021"/>
                <a:gd name="connsiteY2" fmla="*/ 1800000 h 1800000"/>
                <a:gd name="connsiteX3" fmla="*/ 21 w 1260021"/>
                <a:gd name="connsiteY3" fmla="*/ 1800000 h 1800000"/>
                <a:gd name="connsiteX4" fmla="*/ 93431 w 1260021"/>
                <a:gd name="connsiteY4" fmla="*/ 816308 h 1800000"/>
                <a:gd name="connsiteX5" fmla="*/ 21 w 1260021"/>
                <a:gd name="connsiteY5" fmla="*/ 0 h 1800000"/>
                <a:gd name="connsiteX0" fmla="*/ 21 w 1260021"/>
                <a:gd name="connsiteY0" fmla="*/ 0 h 1800000"/>
                <a:gd name="connsiteX1" fmla="*/ 1260021 w 1260021"/>
                <a:gd name="connsiteY1" fmla="*/ 0 h 1800000"/>
                <a:gd name="connsiteX2" fmla="*/ 1260021 w 1260021"/>
                <a:gd name="connsiteY2" fmla="*/ 1800000 h 1800000"/>
                <a:gd name="connsiteX3" fmla="*/ 21 w 1260021"/>
                <a:gd name="connsiteY3" fmla="*/ 1800000 h 1800000"/>
                <a:gd name="connsiteX4" fmla="*/ 93431 w 1260021"/>
                <a:gd name="connsiteY4" fmla="*/ 816308 h 1800000"/>
                <a:gd name="connsiteX5" fmla="*/ 21 w 1260021"/>
                <a:gd name="connsiteY5" fmla="*/ 0 h 1800000"/>
                <a:gd name="connsiteX0" fmla="*/ 11 w 1260011"/>
                <a:gd name="connsiteY0" fmla="*/ 0 h 1800000"/>
                <a:gd name="connsiteX1" fmla="*/ 1260011 w 1260011"/>
                <a:gd name="connsiteY1" fmla="*/ 0 h 1800000"/>
                <a:gd name="connsiteX2" fmla="*/ 1260011 w 1260011"/>
                <a:gd name="connsiteY2" fmla="*/ 1800000 h 1800000"/>
                <a:gd name="connsiteX3" fmla="*/ 11 w 1260011"/>
                <a:gd name="connsiteY3" fmla="*/ 1800000 h 1800000"/>
                <a:gd name="connsiteX4" fmla="*/ 181911 w 1260011"/>
                <a:gd name="connsiteY4" fmla="*/ 904798 h 1800000"/>
                <a:gd name="connsiteX5" fmla="*/ 11 w 1260011"/>
                <a:gd name="connsiteY5" fmla="*/ 0 h 1800000"/>
                <a:gd name="connsiteX0" fmla="*/ 11 w 1260011"/>
                <a:gd name="connsiteY0" fmla="*/ 0 h 1800000"/>
                <a:gd name="connsiteX1" fmla="*/ 1260011 w 1260011"/>
                <a:gd name="connsiteY1" fmla="*/ 0 h 1800000"/>
                <a:gd name="connsiteX2" fmla="*/ 1260011 w 1260011"/>
                <a:gd name="connsiteY2" fmla="*/ 1800000 h 1800000"/>
                <a:gd name="connsiteX3" fmla="*/ 11 w 1260011"/>
                <a:gd name="connsiteY3" fmla="*/ 1800000 h 1800000"/>
                <a:gd name="connsiteX4" fmla="*/ 181911 w 1260011"/>
                <a:gd name="connsiteY4" fmla="*/ 904798 h 1800000"/>
                <a:gd name="connsiteX5" fmla="*/ 11 w 1260011"/>
                <a:gd name="connsiteY5" fmla="*/ 0 h 1800000"/>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181900 w 1260000"/>
                <a:gd name="connsiteY4" fmla="*/ 904798 h 1800000"/>
                <a:gd name="connsiteX5" fmla="*/ 0 w 1260000"/>
                <a:gd name="connsiteY5" fmla="*/ 0 h 1800000"/>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181900 w 1260000"/>
                <a:gd name="connsiteY4" fmla="*/ 904798 h 1800000"/>
                <a:gd name="connsiteX5" fmla="*/ 0 w 1260000"/>
                <a:gd name="connsiteY5" fmla="*/ 0 h 1800000"/>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181900 w 1260000"/>
                <a:gd name="connsiteY4" fmla="*/ 904798 h 1800000"/>
                <a:gd name="connsiteX5" fmla="*/ 0 w 1260000"/>
                <a:gd name="connsiteY5" fmla="*/ 0 h 1800000"/>
                <a:gd name="connsiteX0" fmla="*/ 0 w 1260000"/>
                <a:gd name="connsiteY0" fmla="*/ 0 h 1800000"/>
                <a:gd name="connsiteX1" fmla="*/ 1260000 w 1260000"/>
                <a:gd name="connsiteY1" fmla="*/ 0 h 1800000"/>
                <a:gd name="connsiteX2" fmla="*/ 1233952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74958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81900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76113 w 1260000"/>
                <a:gd name="connsiteY5" fmla="*/ 904798 h 1800000"/>
                <a:gd name="connsiteX6" fmla="*/ 0 w 1260000"/>
                <a:gd name="connsiteY6" fmla="*/ 0 h 1800000"/>
                <a:gd name="connsiteX0" fmla="*/ 0 w 1260000"/>
                <a:gd name="connsiteY0" fmla="*/ 0 h 1800000"/>
                <a:gd name="connsiteX1" fmla="*/ 1260000 w 1260000"/>
                <a:gd name="connsiteY1" fmla="*/ 0 h 1800000"/>
                <a:gd name="connsiteX2" fmla="*/ 1115964 w 1260000"/>
                <a:gd name="connsiteY2" fmla="*/ 885134 h 1800000"/>
                <a:gd name="connsiteX3" fmla="*/ 1260000 w 1260000"/>
                <a:gd name="connsiteY3" fmla="*/ 1800000 h 1800000"/>
                <a:gd name="connsiteX4" fmla="*/ 0 w 1260000"/>
                <a:gd name="connsiteY4" fmla="*/ 1800000 h 1800000"/>
                <a:gd name="connsiteX5" fmla="*/ 158751 w 1260000"/>
                <a:gd name="connsiteY5" fmla="*/ 904798 h 1800000"/>
                <a:gd name="connsiteX6" fmla="*/ 0 w 1260000"/>
                <a:gd name="connsiteY6" fmla="*/ 0 h 18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0000" h="1800000">
                  <a:moveTo>
                    <a:pt x="0" y="0"/>
                  </a:moveTo>
                  <a:lnTo>
                    <a:pt x="1260000" y="0"/>
                  </a:lnTo>
                  <a:cubicBezTo>
                    <a:pt x="1181310" y="377189"/>
                    <a:pt x="1104982" y="658914"/>
                    <a:pt x="1115964" y="885134"/>
                  </a:cubicBezTo>
                  <a:cubicBezTo>
                    <a:pt x="1095149" y="1190089"/>
                    <a:pt x="1179007" y="1501393"/>
                    <a:pt x="1260000" y="1800000"/>
                  </a:cubicBezTo>
                  <a:lnTo>
                    <a:pt x="0" y="1800000"/>
                  </a:lnTo>
                  <a:cubicBezTo>
                    <a:pt x="126183" y="1442606"/>
                    <a:pt x="160388" y="1183534"/>
                    <a:pt x="158751" y="904798"/>
                  </a:cubicBezTo>
                  <a:cubicBezTo>
                    <a:pt x="160388" y="583533"/>
                    <a:pt x="136015" y="517909"/>
                    <a:pt x="0"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73834" name="直線コネクタ 973833">
              <a:extLst>
                <a:ext uri="{FF2B5EF4-FFF2-40B4-BE49-F238E27FC236}">
                  <a16:creationId xmlns:a16="http://schemas.microsoft.com/office/drawing/2014/main" id="{EDC8A56E-69AC-8425-63D4-0A526EB2F01C}"/>
                </a:ext>
              </a:extLst>
            </p:cNvPr>
            <p:cNvCxnSpPr>
              <a:cxnSpLocks/>
            </p:cNvCxnSpPr>
            <p:nvPr/>
          </p:nvCxnSpPr>
          <p:spPr bwMode="auto">
            <a:xfrm>
              <a:off x="5585454" y="3682182"/>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973835" name="直線コネクタ 973834">
              <a:extLst>
                <a:ext uri="{FF2B5EF4-FFF2-40B4-BE49-F238E27FC236}">
                  <a16:creationId xmlns:a16="http://schemas.microsoft.com/office/drawing/2014/main" id="{509C19BD-499B-C484-D1B5-168BA3AFCBFD}"/>
                </a:ext>
              </a:extLst>
            </p:cNvPr>
            <p:cNvCxnSpPr>
              <a:cxnSpLocks/>
            </p:cNvCxnSpPr>
            <p:nvPr/>
          </p:nvCxnSpPr>
          <p:spPr bwMode="auto">
            <a:xfrm>
              <a:off x="4960370" y="3465869"/>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973836" name="直線コネクタ 973835">
              <a:extLst>
                <a:ext uri="{FF2B5EF4-FFF2-40B4-BE49-F238E27FC236}">
                  <a16:creationId xmlns:a16="http://schemas.microsoft.com/office/drawing/2014/main" id="{592A5612-60AF-9AD1-957F-292751F10EAE}"/>
                </a:ext>
              </a:extLst>
            </p:cNvPr>
            <p:cNvCxnSpPr>
              <a:cxnSpLocks/>
            </p:cNvCxnSpPr>
            <p:nvPr/>
          </p:nvCxnSpPr>
          <p:spPr bwMode="auto">
            <a:xfrm>
              <a:off x="6220370" y="3465869"/>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973837" name="直線コネクタ 973836">
              <a:extLst>
                <a:ext uri="{FF2B5EF4-FFF2-40B4-BE49-F238E27FC236}">
                  <a16:creationId xmlns:a16="http://schemas.microsoft.com/office/drawing/2014/main" id="{D224383E-0EA7-2ED2-529A-0AA91CB45D3C}"/>
                </a:ext>
              </a:extLst>
            </p:cNvPr>
            <p:cNvCxnSpPr>
              <a:cxnSpLocks/>
            </p:cNvCxnSpPr>
            <p:nvPr/>
          </p:nvCxnSpPr>
          <p:spPr bwMode="auto">
            <a:xfrm>
              <a:off x="4955454" y="3576485"/>
              <a:ext cx="1260000" cy="0"/>
            </a:xfrm>
            <a:prstGeom prst="line">
              <a:avLst/>
            </a:prstGeom>
            <a:noFill/>
            <a:ln w="12700" cap="flat" cmpd="sng" algn="ctr">
              <a:solidFill>
                <a:schemeClr val="tx1"/>
              </a:solidFill>
              <a:prstDash val="solid"/>
              <a:round/>
              <a:headEnd type="arrow" w="sm" len="lg"/>
              <a:tailEnd type="arrow" w="sm" len="lg"/>
            </a:ln>
            <a:effectLst/>
          </p:spPr>
        </p:cxnSp>
        <p:sp>
          <p:nvSpPr>
            <p:cNvPr id="973838" name="テキスト ボックス 973837">
              <a:extLst>
                <a:ext uri="{FF2B5EF4-FFF2-40B4-BE49-F238E27FC236}">
                  <a16:creationId xmlns:a16="http://schemas.microsoft.com/office/drawing/2014/main" id="{57C18E90-53F3-1B83-7F9D-FB6C15C37E87}"/>
                </a:ext>
              </a:extLst>
            </p:cNvPr>
            <p:cNvSpPr txBox="1"/>
            <p:nvPr/>
          </p:nvSpPr>
          <p:spPr>
            <a:xfrm>
              <a:off x="5231493" y="3323506"/>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cxnSp>
          <p:nvCxnSpPr>
            <p:cNvPr id="973839" name="直線コネクタ 973838">
              <a:extLst>
                <a:ext uri="{FF2B5EF4-FFF2-40B4-BE49-F238E27FC236}">
                  <a16:creationId xmlns:a16="http://schemas.microsoft.com/office/drawing/2014/main" id="{72DCDE5A-3C78-14C2-0C52-DFD393B54801}"/>
                </a:ext>
              </a:extLst>
            </p:cNvPr>
            <p:cNvCxnSpPr>
              <a:cxnSpLocks/>
            </p:cNvCxnSpPr>
            <p:nvPr/>
          </p:nvCxnSpPr>
          <p:spPr bwMode="auto">
            <a:xfrm>
              <a:off x="5098644" y="4735384"/>
              <a:ext cx="1008000" cy="0"/>
            </a:xfrm>
            <a:prstGeom prst="line">
              <a:avLst/>
            </a:prstGeom>
            <a:noFill/>
            <a:ln w="12700" cap="flat" cmpd="sng" algn="ctr">
              <a:solidFill>
                <a:schemeClr val="tx1"/>
              </a:solidFill>
              <a:prstDash val="solid"/>
              <a:round/>
              <a:headEnd type="arrow" w="sm" len="lg"/>
              <a:tailEnd type="arrow" w="sm" len="lg"/>
            </a:ln>
            <a:effectLst/>
          </p:spPr>
        </p:cxnSp>
        <p:sp>
          <p:nvSpPr>
            <p:cNvPr id="973840" name="テキスト ボックス 973839">
              <a:extLst>
                <a:ext uri="{FF2B5EF4-FFF2-40B4-BE49-F238E27FC236}">
                  <a16:creationId xmlns:a16="http://schemas.microsoft.com/office/drawing/2014/main" id="{B08F77C7-762E-0DF3-F296-CB6083EAD636}"/>
                </a:ext>
              </a:extLst>
            </p:cNvPr>
            <p:cNvSpPr txBox="1"/>
            <p:nvPr/>
          </p:nvSpPr>
          <p:spPr>
            <a:xfrm>
              <a:off x="5118422" y="4482073"/>
              <a:ext cx="934064"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19.9</a:t>
              </a:r>
              <a:endParaRPr kumimoji="1" lang="ja-JP" altLang="en-US" i="1" dirty="0">
                <a:latin typeface="+mj-lt"/>
                <a:ea typeface="+mj-ea"/>
              </a:endParaRPr>
            </a:p>
          </p:txBody>
        </p:sp>
      </p:grpSp>
      <p:grpSp>
        <p:nvGrpSpPr>
          <p:cNvPr id="973841" name="グループ化 973840">
            <a:extLst>
              <a:ext uri="{FF2B5EF4-FFF2-40B4-BE49-F238E27FC236}">
                <a16:creationId xmlns:a16="http://schemas.microsoft.com/office/drawing/2014/main" id="{BF6C9587-221C-0FDD-F388-B77C6C653898}"/>
              </a:ext>
            </a:extLst>
          </p:cNvPr>
          <p:cNvGrpSpPr/>
          <p:nvPr/>
        </p:nvGrpSpPr>
        <p:grpSpPr>
          <a:xfrm>
            <a:off x="4782530" y="2727940"/>
            <a:ext cx="1260323" cy="2855953"/>
            <a:chOff x="6976921" y="3254680"/>
            <a:chExt cx="1260323" cy="2855953"/>
          </a:xfrm>
        </p:grpSpPr>
        <p:sp>
          <p:nvSpPr>
            <p:cNvPr id="973842" name="正方形/長方形 37">
              <a:extLst>
                <a:ext uri="{FF2B5EF4-FFF2-40B4-BE49-F238E27FC236}">
                  <a16:creationId xmlns:a16="http://schemas.microsoft.com/office/drawing/2014/main" id="{7C3EAC93-68E9-830B-3B10-0F4DA55D5406}"/>
                </a:ext>
              </a:extLst>
            </p:cNvPr>
            <p:cNvSpPr/>
            <p:nvPr/>
          </p:nvSpPr>
          <p:spPr bwMode="auto">
            <a:xfrm>
              <a:off x="6976921" y="3775356"/>
              <a:ext cx="1260323" cy="180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117987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117987 w 1260000"/>
                <a:gd name="connsiteY4" fmla="*/ 0 h 1800000"/>
                <a:gd name="connsiteX0" fmla="*/ 117987 w 1260000"/>
                <a:gd name="connsiteY0" fmla="*/ 0 h 1800000"/>
                <a:gd name="connsiteX1" fmla="*/ 1151845 w 1260000"/>
                <a:gd name="connsiteY1" fmla="*/ 0 h 1800000"/>
                <a:gd name="connsiteX2" fmla="*/ 1260000 w 1260000"/>
                <a:gd name="connsiteY2" fmla="*/ 1800000 h 1800000"/>
                <a:gd name="connsiteX3" fmla="*/ 0 w 1260000"/>
                <a:gd name="connsiteY3" fmla="*/ 1800000 h 1800000"/>
                <a:gd name="connsiteX4" fmla="*/ 117987 w 1260000"/>
                <a:gd name="connsiteY4" fmla="*/ 0 h 1800000"/>
                <a:gd name="connsiteX0" fmla="*/ 117987 w 1260000"/>
                <a:gd name="connsiteY0" fmla="*/ 0 h 1800000"/>
                <a:gd name="connsiteX1" fmla="*/ 1151845 w 1260000"/>
                <a:gd name="connsiteY1" fmla="*/ 0 h 1800000"/>
                <a:gd name="connsiteX2" fmla="*/ 1260000 w 1260000"/>
                <a:gd name="connsiteY2" fmla="*/ 1800000 h 1800000"/>
                <a:gd name="connsiteX3" fmla="*/ 0 w 1260000"/>
                <a:gd name="connsiteY3" fmla="*/ 1800000 h 1800000"/>
                <a:gd name="connsiteX4" fmla="*/ 63914 w 1260000"/>
                <a:gd name="connsiteY4" fmla="*/ 757315 h 1800000"/>
                <a:gd name="connsiteX5" fmla="*/ 117987 w 1260000"/>
                <a:gd name="connsiteY5" fmla="*/ 0 h 1800000"/>
                <a:gd name="connsiteX0" fmla="*/ 122899 w 1264912"/>
                <a:gd name="connsiteY0" fmla="*/ 0 h 1800000"/>
                <a:gd name="connsiteX1" fmla="*/ 1156757 w 1264912"/>
                <a:gd name="connsiteY1" fmla="*/ 0 h 1800000"/>
                <a:gd name="connsiteX2" fmla="*/ 1264912 w 1264912"/>
                <a:gd name="connsiteY2" fmla="*/ 1800000 h 1800000"/>
                <a:gd name="connsiteX3" fmla="*/ 4912 w 1264912"/>
                <a:gd name="connsiteY3" fmla="*/ 1800000 h 1800000"/>
                <a:gd name="connsiteX4" fmla="*/ 0 w 1264912"/>
                <a:gd name="connsiteY4" fmla="*/ 767147 h 1800000"/>
                <a:gd name="connsiteX5" fmla="*/ 122899 w 1264912"/>
                <a:gd name="connsiteY5" fmla="*/ 0 h 1800000"/>
                <a:gd name="connsiteX0" fmla="*/ 122899 w 1264912"/>
                <a:gd name="connsiteY0" fmla="*/ 0 h 1800000"/>
                <a:gd name="connsiteX1" fmla="*/ 1097764 w 1264912"/>
                <a:gd name="connsiteY1" fmla="*/ 0 h 1800000"/>
                <a:gd name="connsiteX2" fmla="*/ 1264912 w 1264912"/>
                <a:gd name="connsiteY2" fmla="*/ 1800000 h 1800000"/>
                <a:gd name="connsiteX3" fmla="*/ 4912 w 1264912"/>
                <a:gd name="connsiteY3" fmla="*/ 1800000 h 1800000"/>
                <a:gd name="connsiteX4" fmla="*/ 0 w 1264912"/>
                <a:gd name="connsiteY4" fmla="*/ 767147 h 1800000"/>
                <a:gd name="connsiteX5" fmla="*/ 122899 w 1264912"/>
                <a:gd name="connsiteY5" fmla="*/ 0 h 1800000"/>
                <a:gd name="connsiteX0" fmla="*/ 142563 w 1264912"/>
                <a:gd name="connsiteY0" fmla="*/ 0 h 1800000"/>
                <a:gd name="connsiteX1" fmla="*/ 1097764 w 1264912"/>
                <a:gd name="connsiteY1" fmla="*/ 0 h 1800000"/>
                <a:gd name="connsiteX2" fmla="*/ 1264912 w 1264912"/>
                <a:gd name="connsiteY2" fmla="*/ 1800000 h 1800000"/>
                <a:gd name="connsiteX3" fmla="*/ 4912 w 1264912"/>
                <a:gd name="connsiteY3" fmla="*/ 1800000 h 1800000"/>
                <a:gd name="connsiteX4" fmla="*/ 0 w 1264912"/>
                <a:gd name="connsiteY4" fmla="*/ 767147 h 1800000"/>
                <a:gd name="connsiteX5" fmla="*/ 142563 w 1264912"/>
                <a:gd name="connsiteY5" fmla="*/ 0 h 1800000"/>
                <a:gd name="connsiteX0" fmla="*/ 142563 w 1264912"/>
                <a:gd name="connsiteY0" fmla="*/ 0 h 1800000"/>
                <a:gd name="connsiteX1" fmla="*/ 1097764 w 1264912"/>
                <a:gd name="connsiteY1" fmla="*/ 0 h 1800000"/>
                <a:gd name="connsiteX2" fmla="*/ 1179871 w 1264912"/>
                <a:gd name="connsiteY2" fmla="*/ 747483 h 1800000"/>
                <a:gd name="connsiteX3" fmla="*/ 1264912 w 1264912"/>
                <a:gd name="connsiteY3" fmla="*/ 1800000 h 1800000"/>
                <a:gd name="connsiteX4" fmla="*/ 4912 w 1264912"/>
                <a:gd name="connsiteY4" fmla="*/ 1800000 h 1800000"/>
                <a:gd name="connsiteX5" fmla="*/ 0 w 1264912"/>
                <a:gd name="connsiteY5" fmla="*/ 767147 h 1800000"/>
                <a:gd name="connsiteX6" fmla="*/ 142563 w 1264912"/>
                <a:gd name="connsiteY6" fmla="*/ 0 h 1800000"/>
                <a:gd name="connsiteX0" fmla="*/ 142563 w 1179871"/>
                <a:gd name="connsiteY0" fmla="*/ 0 h 1829497"/>
                <a:gd name="connsiteX1" fmla="*/ 1097764 w 1179871"/>
                <a:gd name="connsiteY1" fmla="*/ 0 h 1829497"/>
                <a:gd name="connsiteX2" fmla="*/ 1179871 w 1179871"/>
                <a:gd name="connsiteY2" fmla="*/ 747483 h 1829497"/>
                <a:gd name="connsiteX3" fmla="*/ 1058434 w 1179871"/>
                <a:gd name="connsiteY3" fmla="*/ 1829497 h 1829497"/>
                <a:gd name="connsiteX4" fmla="*/ 4912 w 1179871"/>
                <a:gd name="connsiteY4" fmla="*/ 1800000 h 1829497"/>
                <a:gd name="connsiteX5" fmla="*/ 0 w 1179871"/>
                <a:gd name="connsiteY5" fmla="*/ 767147 h 1829497"/>
                <a:gd name="connsiteX6" fmla="*/ 142563 w 1179871"/>
                <a:gd name="connsiteY6" fmla="*/ 0 h 1829497"/>
                <a:gd name="connsiteX0" fmla="*/ 142563 w 1179871"/>
                <a:gd name="connsiteY0" fmla="*/ 0 h 1829497"/>
                <a:gd name="connsiteX1" fmla="*/ 1097764 w 1179871"/>
                <a:gd name="connsiteY1" fmla="*/ 0 h 1829497"/>
                <a:gd name="connsiteX2" fmla="*/ 1179871 w 1179871"/>
                <a:gd name="connsiteY2" fmla="*/ 747483 h 1829497"/>
                <a:gd name="connsiteX3" fmla="*/ 1097763 w 1179871"/>
                <a:gd name="connsiteY3" fmla="*/ 1829497 h 1829497"/>
                <a:gd name="connsiteX4" fmla="*/ 4912 w 1179871"/>
                <a:gd name="connsiteY4" fmla="*/ 1800000 h 1829497"/>
                <a:gd name="connsiteX5" fmla="*/ 0 w 1179871"/>
                <a:gd name="connsiteY5" fmla="*/ 767147 h 1829497"/>
                <a:gd name="connsiteX6" fmla="*/ 142563 w 1179871"/>
                <a:gd name="connsiteY6" fmla="*/ 0 h 1829497"/>
                <a:gd name="connsiteX0" fmla="*/ 142563 w 1179871"/>
                <a:gd name="connsiteY0" fmla="*/ 0 h 1829497"/>
                <a:gd name="connsiteX1" fmla="*/ 1097764 w 1179871"/>
                <a:gd name="connsiteY1" fmla="*/ 0 h 1829497"/>
                <a:gd name="connsiteX2" fmla="*/ 1179871 w 1179871"/>
                <a:gd name="connsiteY2" fmla="*/ 747483 h 1829497"/>
                <a:gd name="connsiteX3" fmla="*/ 1097763 w 1179871"/>
                <a:gd name="connsiteY3" fmla="*/ 1829497 h 1829497"/>
                <a:gd name="connsiteX4" fmla="*/ 83570 w 1179871"/>
                <a:gd name="connsiteY4" fmla="*/ 1800000 h 1829497"/>
                <a:gd name="connsiteX5" fmla="*/ 0 w 1179871"/>
                <a:gd name="connsiteY5" fmla="*/ 767147 h 1829497"/>
                <a:gd name="connsiteX6" fmla="*/ 142563 w 1179871"/>
                <a:gd name="connsiteY6" fmla="*/ 0 h 1829497"/>
                <a:gd name="connsiteX0" fmla="*/ 142563 w 1179871"/>
                <a:gd name="connsiteY0" fmla="*/ 0 h 1829497"/>
                <a:gd name="connsiteX1" fmla="*/ 1097764 w 1179871"/>
                <a:gd name="connsiteY1" fmla="*/ 0 h 1829497"/>
                <a:gd name="connsiteX2" fmla="*/ 1179871 w 1179871"/>
                <a:gd name="connsiteY2" fmla="*/ 747483 h 1829497"/>
                <a:gd name="connsiteX3" fmla="*/ 1097763 w 1179871"/>
                <a:gd name="connsiteY3" fmla="*/ 1829497 h 1829497"/>
                <a:gd name="connsiteX4" fmla="*/ 103234 w 1179871"/>
                <a:gd name="connsiteY4" fmla="*/ 1809832 h 1829497"/>
                <a:gd name="connsiteX5" fmla="*/ 0 w 1179871"/>
                <a:gd name="connsiteY5" fmla="*/ 767147 h 1829497"/>
                <a:gd name="connsiteX6" fmla="*/ 142563 w 1179871"/>
                <a:gd name="connsiteY6" fmla="*/ 0 h 1829497"/>
                <a:gd name="connsiteX0" fmla="*/ 142563 w 1179871"/>
                <a:gd name="connsiteY0" fmla="*/ 0 h 1809832"/>
                <a:gd name="connsiteX1" fmla="*/ 1097764 w 1179871"/>
                <a:gd name="connsiteY1" fmla="*/ 0 h 1809832"/>
                <a:gd name="connsiteX2" fmla="*/ 1179871 w 1179871"/>
                <a:gd name="connsiteY2" fmla="*/ 747483 h 1809832"/>
                <a:gd name="connsiteX3" fmla="*/ 1097763 w 1179871"/>
                <a:gd name="connsiteY3" fmla="*/ 1790168 h 1809832"/>
                <a:gd name="connsiteX4" fmla="*/ 103234 w 1179871"/>
                <a:gd name="connsiteY4" fmla="*/ 1809832 h 1809832"/>
                <a:gd name="connsiteX5" fmla="*/ 0 w 1179871"/>
                <a:gd name="connsiteY5" fmla="*/ 767147 h 1809832"/>
                <a:gd name="connsiteX6" fmla="*/ 142563 w 1179871"/>
                <a:gd name="connsiteY6" fmla="*/ 0 h 1809832"/>
                <a:gd name="connsiteX0" fmla="*/ 142563 w 1179871"/>
                <a:gd name="connsiteY0" fmla="*/ 0 h 1790168"/>
                <a:gd name="connsiteX1" fmla="*/ 1097764 w 1179871"/>
                <a:gd name="connsiteY1" fmla="*/ 0 h 1790168"/>
                <a:gd name="connsiteX2" fmla="*/ 1179871 w 1179871"/>
                <a:gd name="connsiteY2" fmla="*/ 747483 h 1790168"/>
                <a:gd name="connsiteX3" fmla="*/ 1097763 w 1179871"/>
                <a:gd name="connsiteY3" fmla="*/ 1790168 h 1790168"/>
                <a:gd name="connsiteX4" fmla="*/ 103234 w 1179871"/>
                <a:gd name="connsiteY4" fmla="*/ 1780335 h 1790168"/>
                <a:gd name="connsiteX5" fmla="*/ 0 w 1179871"/>
                <a:gd name="connsiteY5" fmla="*/ 767147 h 1790168"/>
                <a:gd name="connsiteX6" fmla="*/ 142563 w 1179871"/>
                <a:gd name="connsiteY6" fmla="*/ 0 h 1790168"/>
                <a:gd name="connsiteX0" fmla="*/ 145141 w 1182449"/>
                <a:gd name="connsiteY0" fmla="*/ 0 h 1790168"/>
                <a:gd name="connsiteX1" fmla="*/ 1100342 w 1182449"/>
                <a:gd name="connsiteY1" fmla="*/ 0 h 1790168"/>
                <a:gd name="connsiteX2" fmla="*/ 1182449 w 1182449"/>
                <a:gd name="connsiteY2" fmla="*/ 747483 h 1790168"/>
                <a:gd name="connsiteX3" fmla="*/ 1100341 w 1182449"/>
                <a:gd name="connsiteY3" fmla="*/ 1790168 h 1790168"/>
                <a:gd name="connsiteX4" fmla="*/ 105812 w 1182449"/>
                <a:gd name="connsiteY4" fmla="*/ 1780335 h 1790168"/>
                <a:gd name="connsiteX5" fmla="*/ 2578 w 1182449"/>
                <a:gd name="connsiteY5" fmla="*/ 767147 h 1790168"/>
                <a:gd name="connsiteX6" fmla="*/ 145141 w 1182449"/>
                <a:gd name="connsiteY6" fmla="*/ 0 h 1790168"/>
                <a:gd name="connsiteX0" fmla="*/ 145141 w 1182449"/>
                <a:gd name="connsiteY0" fmla="*/ 0 h 1790168"/>
                <a:gd name="connsiteX1" fmla="*/ 1100342 w 1182449"/>
                <a:gd name="connsiteY1" fmla="*/ 0 h 1790168"/>
                <a:gd name="connsiteX2" fmla="*/ 1182449 w 1182449"/>
                <a:gd name="connsiteY2" fmla="*/ 747483 h 1790168"/>
                <a:gd name="connsiteX3" fmla="*/ 1100341 w 1182449"/>
                <a:gd name="connsiteY3" fmla="*/ 1790168 h 1790168"/>
                <a:gd name="connsiteX4" fmla="*/ 105812 w 1182449"/>
                <a:gd name="connsiteY4" fmla="*/ 1780335 h 1790168"/>
                <a:gd name="connsiteX5" fmla="*/ 2578 w 1182449"/>
                <a:gd name="connsiteY5" fmla="*/ 767147 h 1790168"/>
                <a:gd name="connsiteX6" fmla="*/ 145141 w 1182449"/>
                <a:gd name="connsiteY6" fmla="*/ 0 h 1790168"/>
                <a:gd name="connsiteX0" fmla="*/ 145141 w 1182449"/>
                <a:gd name="connsiteY0" fmla="*/ 0 h 1790168"/>
                <a:gd name="connsiteX1" fmla="*/ 1100342 w 1182449"/>
                <a:gd name="connsiteY1" fmla="*/ 0 h 1790168"/>
                <a:gd name="connsiteX2" fmla="*/ 1182449 w 1182449"/>
                <a:gd name="connsiteY2" fmla="*/ 747483 h 1790168"/>
                <a:gd name="connsiteX3" fmla="*/ 1100341 w 1182449"/>
                <a:gd name="connsiteY3" fmla="*/ 1790168 h 1790168"/>
                <a:gd name="connsiteX4" fmla="*/ 105812 w 1182449"/>
                <a:gd name="connsiteY4" fmla="*/ 1780335 h 1790168"/>
                <a:gd name="connsiteX5" fmla="*/ 2578 w 1182449"/>
                <a:gd name="connsiteY5" fmla="*/ 835973 h 1790168"/>
                <a:gd name="connsiteX6" fmla="*/ 145141 w 1182449"/>
                <a:gd name="connsiteY6" fmla="*/ 0 h 1790168"/>
                <a:gd name="connsiteX0" fmla="*/ 145141 w 1182449"/>
                <a:gd name="connsiteY0" fmla="*/ 0 h 1790168"/>
                <a:gd name="connsiteX1" fmla="*/ 1100342 w 1182449"/>
                <a:gd name="connsiteY1" fmla="*/ 0 h 1790168"/>
                <a:gd name="connsiteX2" fmla="*/ 1182449 w 1182449"/>
                <a:gd name="connsiteY2" fmla="*/ 796645 h 1790168"/>
                <a:gd name="connsiteX3" fmla="*/ 1100341 w 1182449"/>
                <a:gd name="connsiteY3" fmla="*/ 1790168 h 1790168"/>
                <a:gd name="connsiteX4" fmla="*/ 105812 w 1182449"/>
                <a:gd name="connsiteY4" fmla="*/ 1780335 h 1790168"/>
                <a:gd name="connsiteX5" fmla="*/ 2578 w 1182449"/>
                <a:gd name="connsiteY5" fmla="*/ 835973 h 1790168"/>
                <a:gd name="connsiteX6" fmla="*/ 145141 w 1182449"/>
                <a:gd name="connsiteY6" fmla="*/ 0 h 1790168"/>
                <a:gd name="connsiteX0" fmla="*/ 145141 w 1183869"/>
                <a:gd name="connsiteY0" fmla="*/ 0 h 1790168"/>
                <a:gd name="connsiteX1" fmla="*/ 1100342 w 1183869"/>
                <a:gd name="connsiteY1" fmla="*/ 0 h 1790168"/>
                <a:gd name="connsiteX2" fmla="*/ 1182449 w 1183869"/>
                <a:gd name="connsiteY2" fmla="*/ 796645 h 1790168"/>
                <a:gd name="connsiteX3" fmla="*/ 1100341 w 1183869"/>
                <a:gd name="connsiteY3" fmla="*/ 1790168 h 1790168"/>
                <a:gd name="connsiteX4" fmla="*/ 105812 w 1183869"/>
                <a:gd name="connsiteY4" fmla="*/ 1780335 h 1790168"/>
                <a:gd name="connsiteX5" fmla="*/ 2578 w 1183869"/>
                <a:gd name="connsiteY5" fmla="*/ 835973 h 1790168"/>
                <a:gd name="connsiteX6" fmla="*/ 145141 w 1183869"/>
                <a:gd name="connsiteY6" fmla="*/ 0 h 1790168"/>
                <a:gd name="connsiteX0" fmla="*/ 145141 w 1183869"/>
                <a:gd name="connsiteY0" fmla="*/ 0 h 1790168"/>
                <a:gd name="connsiteX1" fmla="*/ 1100342 w 1183869"/>
                <a:gd name="connsiteY1" fmla="*/ 0 h 1790168"/>
                <a:gd name="connsiteX2" fmla="*/ 1182449 w 1183869"/>
                <a:gd name="connsiteY2" fmla="*/ 796645 h 1790168"/>
                <a:gd name="connsiteX3" fmla="*/ 1100341 w 1183869"/>
                <a:gd name="connsiteY3" fmla="*/ 1790168 h 1790168"/>
                <a:gd name="connsiteX4" fmla="*/ 105812 w 1183869"/>
                <a:gd name="connsiteY4" fmla="*/ 1780335 h 1790168"/>
                <a:gd name="connsiteX5" fmla="*/ 2578 w 1183869"/>
                <a:gd name="connsiteY5" fmla="*/ 835973 h 1790168"/>
                <a:gd name="connsiteX6" fmla="*/ 145141 w 1183869"/>
                <a:gd name="connsiteY6" fmla="*/ 0 h 1790168"/>
                <a:gd name="connsiteX0" fmla="*/ 145141 w 1183869"/>
                <a:gd name="connsiteY0" fmla="*/ 0 h 1790168"/>
                <a:gd name="connsiteX1" fmla="*/ 1100342 w 1183869"/>
                <a:gd name="connsiteY1" fmla="*/ 0 h 1790168"/>
                <a:gd name="connsiteX2" fmla="*/ 1182449 w 1183869"/>
                <a:gd name="connsiteY2" fmla="*/ 796645 h 1790168"/>
                <a:gd name="connsiteX3" fmla="*/ 1100341 w 1183869"/>
                <a:gd name="connsiteY3" fmla="*/ 1790168 h 1790168"/>
                <a:gd name="connsiteX4" fmla="*/ 105812 w 1183869"/>
                <a:gd name="connsiteY4" fmla="*/ 1780335 h 1790168"/>
                <a:gd name="connsiteX5" fmla="*/ 2578 w 1183869"/>
                <a:gd name="connsiteY5" fmla="*/ 835973 h 1790168"/>
                <a:gd name="connsiteX6" fmla="*/ 145141 w 1183869"/>
                <a:gd name="connsiteY6" fmla="*/ 0 h 1790168"/>
                <a:gd name="connsiteX0" fmla="*/ 145141 w 1183869"/>
                <a:gd name="connsiteY0" fmla="*/ 0 h 1790168"/>
                <a:gd name="connsiteX1" fmla="*/ 1100342 w 1183869"/>
                <a:gd name="connsiteY1" fmla="*/ 0 h 1790168"/>
                <a:gd name="connsiteX2" fmla="*/ 1182449 w 1183869"/>
                <a:gd name="connsiteY2" fmla="*/ 796645 h 1790168"/>
                <a:gd name="connsiteX3" fmla="*/ 1100341 w 1183869"/>
                <a:gd name="connsiteY3" fmla="*/ 1790168 h 1790168"/>
                <a:gd name="connsiteX4" fmla="*/ 105812 w 1183869"/>
                <a:gd name="connsiteY4" fmla="*/ 1780335 h 1790168"/>
                <a:gd name="connsiteX5" fmla="*/ 2578 w 1183869"/>
                <a:gd name="connsiteY5" fmla="*/ 835973 h 1790168"/>
                <a:gd name="connsiteX6" fmla="*/ 145141 w 1183869"/>
                <a:gd name="connsiteY6" fmla="*/ 0 h 1790168"/>
                <a:gd name="connsiteX0" fmla="*/ 145141 w 1184640"/>
                <a:gd name="connsiteY0" fmla="*/ 0 h 1790168"/>
                <a:gd name="connsiteX1" fmla="*/ 1100342 w 1184640"/>
                <a:gd name="connsiteY1" fmla="*/ 0 h 1790168"/>
                <a:gd name="connsiteX2" fmla="*/ 1182449 w 1184640"/>
                <a:gd name="connsiteY2" fmla="*/ 796645 h 1790168"/>
                <a:gd name="connsiteX3" fmla="*/ 1100341 w 1184640"/>
                <a:gd name="connsiteY3" fmla="*/ 1790168 h 1790168"/>
                <a:gd name="connsiteX4" fmla="*/ 105812 w 1184640"/>
                <a:gd name="connsiteY4" fmla="*/ 1780335 h 1790168"/>
                <a:gd name="connsiteX5" fmla="*/ 2578 w 1184640"/>
                <a:gd name="connsiteY5" fmla="*/ 835973 h 1790168"/>
                <a:gd name="connsiteX6" fmla="*/ 145141 w 1184640"/>
                <a:gd name="connsiteY6" fmla="*/ 0 h 1790168"/>
                <a:gd name="connsiteX0" fmla="*/ 145141 w 1184640"/>
                <a:gd name="connsiteY0" fmla="*/ 0 h 1790168"/>
                <a:gd name="connsiteX1" fmla="*/ 1100342 w 1184640"/>
                <a:gd name="connsiteY1" fmla="*/ 0 h 1790168"/>
                <a:gd name="connsiteX2" fmla="*/ 1182449 w 1184640"/>
                <a:gd name="connsiteY2" fmla="*/ 796645 h 1790168"/>
                <a:gd name="connsiteX3" fmla="*/ 1100341 w 1184640"/>
                <a:gd name="connsiteY3" fmla="*/ 1790168 h 1790168"/>
                <a:gd name="connsiteX4" fmla="*/ 105812 w 1184640"/>
                <a:gd name="connsiteY4" fmla="*/ 1780335 h 1790168"/>
                <a:gd name="connsiteX5" fmla="*/ 2578 w 1184640"/>
                <a:gd name="connsiteY5" fmla="*/ 835973 h 1790168"/>
                <a:gd name="connsiteX6" fmla="*/ 145141 w 1184640"/>
                <a:gd name="connsiteY6" fmla="*/ 0 h 1790168"/>
                <a:gd name="connsiteX0" fmla="*/ 145607 w 1185106"/>
                <a:gd name="connsiteY0" fmla="*/ 0 h 1790168"/>
                <a:gd name="connsiteX1" fmla="*/ 1100808 w 1185106"/>
                <a:gd name="connsiteY1" fmla="*/ 0 h 1790168"/>
                <a:gd name="connsiteX2" fmla="*/ 1182915 w 1185106"/>
                <a:gd name="connsiteY2" fmla="*/ 796645 h 1790168"/>
                <a:gd name="connsiteX3" fmla="*/ 1100807 w 1185106"/>
                <a:gd name="connsiteY3" fmla="*/ 1790168 h 1790168"/>
                <a:gd name="connsiteX4" fmla="*/ 106278 w 1185106"/>
                <a:gd name="connsiteY4" fmla="*/ 1780335 h 1790168"/>
                <a:gd name="connsiteX5" fmla="*/ 3044 w 1185106"/>
                <a:gd name="connsiteY5" fmla="*/ 835973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06278 w 1185106"/>
                <a:gd name="connsiteY4" fmla="*/ 1780335 h 1790168"/>
                <a:gd name="connsiteX5" fmla="*/ 3044 w 1185106"/>
                <a:gd name="connsiteY5" fmla="*/ 835973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41720 w 1185106"/>
                <a:gd name="connsiteY4" fmla="*/ 1780335 h 1790168"/>
                <a:gd name="connsiteX5" fmla="*/ 3044 w 1185106"/>
                <a:gd name="connsiteY5" fmla="*/ 835973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41720 w 1185106"/>
                <a:gd name="connsiteY4" fmla="*/ 1780335 h 1790168"/>
                <a:gd name="connsiteX5" fmla="*/ 3044 w 1185106"/>
                <a:gd name="connsiteY5" fmla="*/ 871414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41720 w 1185106"/>
                <a:gd name="connsiteY4" fmla="*/ 1780335 h 1790168"/>
                <a:gd name="connsiteX5" fmla="*/ 3044 w 1185106"/>
                <a:gd name="connsiteY5" fmla="*/ 949386 h 1790168"/>
                <a:gd name="connsiteX6" fmla="*/ 145607 w 1185106"/>
                <a:gd name="connsiteY6" fmla="*/ 0 h 1790168"/>
                <a:gd name="connsiteX0" fmla="*/ 145607 w 1185106"/>
                <a:gd name="connsiteY0" fmla="*/ 0 h 1790168"/>
                <a:gd name="connsiteX1" fmla="*/ 1100808 w 1185106"/>
                <a:gd name="connsiteY1" fmla="*/ 0 h 1790168"/>
                <a:gd name="connsiteX2" fmla="*/ 1182915 w 1185106"/>
                <a:gd name="connsiteY2" fmla="*/ 860440 h 1790168"/>
                <a:gd name="connsiteX3" fmla="*/ 1100807 w 1185106"/>
                <a:gd name="connsiteY3" fmla="*/ 1790168 h 1790168"/>
                <a:gd name="connsiteX4" fmla="*/ 141720 w 1185106"/>
                <a:gd name="connsiteY4" fmla="*/ 1780335 h 1790168"/>
                <a:gd name="connsiteX5" fmla="*/ 3044 w 1185106"/>
                <a:gd name="connsiteY5" fmla="*/ 899767 h 1790168"/>
                <a:gd name="connsiteX6" fmla="*/ 145607 w 1185106"/>
                <a:gd name="connsiteY6" fmla="*/ 0 h 1790168"/>
                <a:gd name="connsiteX0" fmla="*/ 145607 w 1219645"/>
                <a:gd name="connsiteY0" fmla="*/ 0 h 1790168"/>
                <a:gd name="connsiteX1" fmla="*/ 1100808 w 1219645"/>
                <a:gd name="connsiteY1" fmla="*/ 0 h 1790168"/>
                <a:gd name="connsiteX2" fmla="*/ 1218357 w 1219645"/>
                <a:gd name="connsiteY2" fmla="*/ 910058 h 1790168"/>
                <a:gd name="connsiteX3" fmla="*/ 1100807 w 1219645"/>
                <a:gd name="connsiteY3" fmla="*/ 1790168 h 1790168"/>
                <a:gd name="connsiteX4" fmla="*/ 141720 w 1219645"/>
                <a:gd name="connsiteY4" fmla="*/ 1780335 h 1790168"/>
                <a:gd name="connsiteX5" fmla="*/ 3044 w 1219645"/>
                <a:gd name="connsiteY5" fmla="*/ 899767 h 1790168"/>
                <a:gd name="connsiteX6" fmla="*/ 145607 w 1219645"/>
                <a:gd name="connsiteY6" fmla="*/ 0 h 1790168"/>
                <a:gd name="connsiteX0" fmla="*/ 145607 w 1261743"/>
                <a:gd name="connsiteY0" fmla="*/ 0 h 1790168"/>
                <a:gd name="connsiteX1" fmla="*/ 1100808 w 1261743"/>
                <a:gd name="connsiteY1" fmla="*/ 0 h 1790168"/>
                <a:gd name="connsiteX2" fmla="*/ 1260887 w 1261743"/>
                <a:gd name="connsiteY2" fmla="*/ 903008 h 1790168"/>
                <a:gd name="connsiteX3" fmla="*/ 1100807 w 1261743"/>
                <a:gd name="connsiteY3" fmla="*/ 1790168 h 1790168"/>
                <a:gd name="connsiteX4" fmla="*/ 141720 w 1261743"/>
                <a:gd name="connsiteY4" fmla="*/ 1780335 h 1790168"/>
                <a:gd name="connsiteX5" fmla="*/ 3044 w 1261743"/>
                <a:gd name="connsiteY5" fmla="*/ 899767 h 1790168"/>
                <a:gd name="connsiteX6" fmla="*/ 145607 w 1261743"/>
                <a:gd name="connsiteY6" fmla="*/ 0 h 1790168"/>
                <a:gd name="connsiteX0" fmla="*/ 145607 w 1261743"/>
                <a:gd name="connsiteY0" fmla="*/ 0 h 1790168"/>
                <a:gd name="connsiteX1" fmla="*/ 1100808 w 1261743"/>
                <a:gd name="connsiteY1" fmla="*/ 0 h 1790168"/>
                <a:gd name="connsiteX2" fmla="*/ 1260887 w 1261743"/>
                <a:gd name="connsiteY2" fmla="*/ 903008 h 1790168"/>
                <a:gd name="connsiteX3" fmla="*/ 1100807 w 1261743"/>
                <a:gd name="connsiteY3" fmla="*/ 1790168 h 1790168"/>
                <a:gd name="connsiteX4" fmla="*/ 141720 w 1261743"/>
                <a:gd name="connsiteY4" fmla="*/ 1780335 h 1790168"/>
                <a:gd name="connsiteX5" fmla="*/ 3044 w 1261743"/>
                <a:gd name="connsiteY5" fmla="*/ 899767 h 1790168"/>
                <a:gd name="connsiteX6" fmla="*/ 145607 w 1261743"/>
                <a:gd name="connsiteY6" fmla="*/ 0 h 1790168"/>
                <a:gd name="connsiteX0" fmla="*/ 145607 w 1262066"/>
                <a:gd name="connsiteY0" fmla="*/ 0 h 1790168"/>
                <a:gd name="connsiteX1" fmla="*/ 1100808 w 1262066"/>
                <a:gd name="connsiteY1" fmla="*/ 0 h 1790168"/>
                <a:gd name="connsiteX2" fmla="*/ 1260887 w 1262066"/>
                <a:gd name="connsiteY2" fmla="*/ 903008 h 1790168"/>
                <a:gd name="connsiteX3" fmla="*/ 1100807 w 1262066"/>
                <a:gd name="connsiteY3" fmla="*/ 1790168 h 1790168"/>
                <a:gd name="connsiteX4" fmla="*/ 141720 w 1262066"/>
                <a:gd name="connsiteY4" fmla="*/ 1780335 h 1790168"/>
                <a:gd name="connsiteX5" fmla="*/ 3044 w 1262066"/>
                <a:gd name="connsiteY5" fmla="*/ 899767 h 1790168"/>
                <a:gd name="connsiteX6" fmla="*/ 145607 w 1262066"/>
                <a:gd name="connsiteY6" fmla="*/ 0 h 1790168"/>
                <a:gd name="connsiteX0" fmla="*/ 145607 w 1262066"/>
                <a:gd name="connsiteY0" fmla="*/ 0 h 1790168"/>
                <a:gd name="connsiteX1" fmla="*/ 1100808 w 1262066"/>
                <a:gd name="connsiteY1" fmla="*/ 0 h 1790168"/>
                <a:gd name="connsiteX2" fmla="*/ 1260887 w 1262066"/>
                <a:gd name="connsiteY2" fmla="*/ 903008 h 1790168"/>
                <a:gd name="connsiteX3" fmla="*/ 1100807 w 1262066"/>
                <a:gd name="connsiteY3" fmla="*/ 1790168 h 1790168"/>
                <a:gd name="connsiteX4" fmla="*/ 141720 w 1262066"/>
                <a:gd name="connsiteY4" fmla="*/ 1780335 h 1790168"/>
                <a:gd name="connsiteX5" fmla="*/ 3044 w 1262066"/>
                <a:gd name="connsiteY5" fmla="*/ 899767 h 1790168"/>
                <a:gd name="connsiteX6" fmla="*/ 145607 w 1262066"/>
                <a:gd name="connsiteY6" fmla="*/ 0 h 1790168"/>
                <a:gd name="connsiteX0" fmla="*/ 145607 w 1262066"/>
                <a:gd name="connsiteY0" fmla="*/ 0 h 1790168"/>
                <a:gd name="connsiteX1" fmla="*/ 1100808 w 1262066"/>
                <a:gd name="connsiteY1" fmla="*/ 0 h 1790168"/>
                <a:gd name="connsiteX2" fmla="*/ 1260887 w 1262066"/>
                <a:gd name="connsiteY2" fmla="*/ 903008 h 1790168"/>
                <a:gd name="connsiteX3" fmla="*/ 1100807 w 1262066"/>
                <a:gd name="connsiteY3" fmla="*/ 1790168 h 1790168"/>
                <a:gd name="connsiteX4" fmla="*/ 141720 w 1262066"/>
                <a:gd name="connsiteY4" fmla="*/ 1780335 h 1790168"/>
                <a:gd name="connsiteX5" fmla="*/ 3044 w 1262066"/>
                <a:gd name="connsiteY5" fmla="*/ 899767 h 1790168"/>
                <a:gd name="connsiteX6" fmla="*/ 145607 w 1262066"/>
                <a:gd name="connsiteY6" fmla="*/ 0 h 179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2066" h="1790168">
                  <a:moveTo>
                    <a:pt x="145607" y="0"/>
                  </a:moveTo>
                  <a:lnTo>
                    <a:pt x="1100808" y="0"/>
                  </a:lnTo>
                  <a:cubicBezTo>
                    <a:pt x="1177845" y="300990"/>
                    <a:pt x="1263015" y="657125"/>
                    <a:pt x="1260887" y="903008"/>
                  </a:cubicBezTo>
                  <a:cubicBezTo>
                    <a:pt x="1272847" y="1135859"/>
                    <a:pt x="1192021" y="1458916"/>
                    <a:pt x="1100807" y="1790168"/>
                  </a:cubicBezTo>
                  <a:lnTo>
                    <a:pt x="141720" y="1780335"/>
                  </a:lnTo>
                  <a:cubicBezTo>
                    <a:pt x="62072" y="1485438"/>
                    <a:pt x="4681" y="1155561"/>
                    <a:pt x="3044" y="899767"/>
                  </a:cubicBezTo>
                  <a:cubicBezTo>
                    <a:pt x="-18261" y="683380"/>
                    <a:pt x="76821" y="270125"/>
                    <a:pt x="145607"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973843" name="直線コネクタ 973842">
              <a:extLst>
                <a:ext uri="{FF2B5EF4-FFF2-40B4-BE49-F238E27FC236}">
                  <a16:creationId xmlns:a16="http://schemas.microsoft.com/office/drawing/2014/main" id="{707CFAEC-B9A5-F4A0-DFE4-59499F7E8F32}"/>
                </a:ext>
              </a:extLst>
            </p:cNvPr>
            <p:cNvCxnSpPr>
              <a:cxnSpLocks/>
            </p:cNvCxnSpPr>
            <p:nvPr/>
          </p:nvCxnSpPr>
          <p:spPr bwMode="auto">
            <a:xfrm>
              <a:off x="7607082" y="3613356"/>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973844" name="直線コネクタ 973843">
              <a:extLst>
                <a:ext uri="{FF2B5EF4-FFF2-40B4-BE49-F238E27FC236}">
                  <a16:creationId xmlns:a16="http://schemas.microsoft.com/office/drawing/2014/main" id="{09FF8D5B-ADA3-CB95-A5AD-85654571CB54}"/>
                </a:ext>
              </a:extLst>
            </p:cNvPr>
            <p:cNvCxnSpPr>
              <a:cxnSpLocks/>
              <a:endCxn id="973842" idx="5"/>
            </p:cNvCxnSpPr>
            <p:nvPr/>
          </p:nvCxnSpPr>
          <p:spPr bwMode="auto">
            <a:xfrm flipH="1">
              <a:off x="6979961" y="3397043"/>
              <a:ext cx="938" cy="1283022"/>
            </a:xfrm>
            <a:prstGeom prst="line">
              <a:avLst/>
            </a:prstGeom>
            <a:noFill/>
            <a:ln w="12700" cap="flat" cmpd="sng" algn="ctr">
              <a:solidFill>
                <a:schemeClr val="tx1"/>
              </a:solidFill>
              <a:prstDash val="solid"/>
              <a:round/>
              <a:headEnd type="none" w="lg" len="lg"/>
              <a:tailEnd type="none" w="lg" len="lg"/>
            </a:ln>
            <a:effectLst/>
          </p:spPr>
        </p:cxnSp>
        <p:cxnSp>
          <p:nvCxnSpPr>
            <p:cNvPr id="973845" name="直線コネクタ 973844">
              <a:extLst>
                <a:ext uri="{FF2B5EF4-FFF2-40B4-BE49-F238E27FC236}">
                  <a16:creationId xmlns:a16="http://schemas.microsoft.com/office/drawing/2014/main" id="{32F4F67B-B48C-5A4A-9AE7-60F182C5D7DE}"/>
                </a:ext>
              </a:extLst>
            </p:cNvPr>
            <p:cNvCxnSpPr>
              <a:cxnSpLocks/>
              <a:endCxn id="973842" idx="2"/>
            </p:cNvCxnSpPr>
            <p:nvPr/>
          </p:nvCxnSpPr>
          <p:spPr bwMode="auto">
            <a:xfrm flipH="1">
              <a:off x="8236067" y="3397043"/>
              <a:ext cx="938" cy="1286281"/>
            </a:xfrm>
            <a:prstGeom prst="line">
              <a:avLst/>
            </a:prstGeom>
            <a:noFill/>
            <a:ln w="12700" cap="flat" cmpd="sng" algn="ctr">
              <a:solidFill>
                <a:schemeClr val="tx1"/>
              </a:solidFill>
              <a:prstDash val="solid"/>
              <a:round/>
              <a:headEnd type="none" w="lg" len="lg"/>
              <a:tailEnd type="none" w="lg" len="lg"/>
            </a:ln>
            <a:effectLst/>
          </p:spPr>
        </p:cxnSp>
        <p:cxnSp>
          <p:nvCxnSpPr>
            <p:cNvPr id="973846" name="直線コネクタ 973845">
              <a:extLst>
                <a:ext uri="{FF2B5EF4-FFF2-40B4-BE49-F238E27FC236}">
                  <a16:creationId xmlns:a16="http://schemas.microsoft.com/office/drawing/2014/main" id="{14A635D6-9C4E-3037-AF57-4EED4D3CADE0}"/>
                </a:ext>
              </a:extLst>
            </p:cNvPr>
            <p:cNvCxnSpPr>
              <a:cxnSpLocks/>
            </p:cNvCxnSpPr>
            <p:nvPr/>
          </p:nvCxnSpPr>
          <p:spPr bwMode="auto">
            <a:xfrm>
              <a:off x="6977082" y="3507659"/>
              <a:ext cx="1260000" cy="0"/>
            </a:xfrm>
            <a:prstGeom prst="line">
              <a:avLst/>
            </a:prstGeom>
            <a:noFill/>
            <a:ln w="12700" cap="flat" cmpd="sng" algn="ctr">
              <a:solidFill>
                <a:schemeClr val="tx1"/>
              </a:solidFill>
              <a:prstDash val="solid"/>
              <a:round/>
              <a:headEnd type="arrow" w="sm" len="lg"/>
              <a:tailEnd type="arrow" w="sm" len="lg"/>
            </a:ln>
            <a:effectLst/>
          </p:spPr>
        </p:cxnSp>
        <p:sp>
          <p:nvSpPr>
            <p:cNvPr id="973847" name="テキスト ボックス 973846">
              <a:extLst>
                <a:ext uri="{FF2B5EF4-FFF2-40B4-BE49-F238E27FC236}">
                  <a16:creationId xmlns:a16="http://schemas.microsoft.com/office/drawing/2014/main" id="{85544343-5D16-593F-188B-E7E43021B6E1}"/>
                </a:ext>
              </a:extLst>
            </p:cNvPr>
            <p:cNvSpPr txBox="1"/>
            <p:nvPr/>
          </p:nvSpPr>
          <p:spPr>
            <a:xfrm>
              <a:off x="7253121" y="3254680"/>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cxnSp>
          <p:nvCxnSpPr>
            <p:cNvPr id="973848" name="直線コネクタ 973847">
              <a:extLst>
                <a:ext uri="{FF2B5EF4-FFF2-40B4-BE49-F238E27FC236}">
                  <a16:creationId xmlns:a16="http://schemas.microsoft.com/office/drawing/2014/main" id="{075E5D46-47BF-5A30-C888-5DE1F60F6B53}"/>
                </a:ext>
              </a:extLst>
            </p:cNvPr>
            <p:cNvCxnSpPr>
              <a:cxnSpLocks/>
            </p:cNvCxnSpPr>
            <p:nvPr/>
          </p:nvCxnSpPr>
          <p:spPr bwMode="auto">
            <a:xfrm>
              <a:off x="7103082" y="6049834"/>
              <a:ext cx="1008000" cy="0"/>
            </a:xfrm>
            <a:prstGeom prst="line">
              <a:avLst/>
            </a:prstGeom>
            <a:noFill/>
            <a:ln w="12700" cap="flat" cmpd="sng" algn="ctr">
              <a:solidFill>
                <a:schemeClr val="tx1"/>
              </a:solidFill>
              <a:prstDash val="solid"/>
              <a:round/>
              <a:headEnd type="arrow" w="sm" len="lg"/>
              <a:tailEnd type="arrow" w="sm" len="lg"/>
            </a:ln>
            <a:effectLst/>
          </p:spPr>
        </p:cxnSp>
        <p:sp>
          <p:nvSpPr>
            <p:cNvPr id="973849" name="テキスト ボックス 973848">
              <a:extLst>
                <a:ext uri="{FF2B5EF4-FFF2-40B4-BE49-F238E27FC236}">
                  <a16:creationId xmlns:a16="http://schemas.microsoft.com/office/drawing/2014/main" id="{3B3F4566-CE9D-F2A3-7B38-E9A7156F1491}"/>
                </a:ext>
              </a:extLst>
            </p:cNvPr>
            <p:cNvSpPr txBox="1"/>
            <p:nvPr/>
          </p:nvSpPr>
          <p:spPr>
            <a:xfrm>
              <a:off x="7140050" y="5777473"/>
              <a:ext cx="934064"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19.9</a:t>
              </a:r>
              <a:endParaRPr kumimoji="1" lang="ja-JP" altLang="en-US" i="1" dirty="0">
                <a:latin typeface="+mj-lt"/>
                <a:ea typeface="+mj-ea"/>
              </a:endParaRPr>
            </a:p>
          </p:txBody>
        </p:sp>
        <p:cxnSp>
          <p:nvCxnSpPr>
            <p:cNvPr id="973850" name="直線コネクタ 973849">
              <a:extLst>
                <a:ext uri="{FF2B5EF4-FFF2-40B4-BE49-F238E27FC236}">
                  <a16:creationId xmlns:a16="http://schemas.microsoft.com/office/drawing/2014/main" id="{3AE27466-86DB-69CE-4116-8B24481C5FC9}"/>
                </a:ext>
              </a:extLst>
            </p:cNvPr>
            <p:cNvCxnSpPr>
              <a:cxnSpLocks/>
            </p:cNvCxnSpPr>
            <p:nvPr/>
          </p:nvCxnSpPr>
          <p:spPr bwMode="auto">
            <a:xfrm>
              <a:off x="7122667" y="5574043"/>
              <a:ext cx="0" cy="536590"/>
            </a:xfrm>
            <a:prstGeom prst="line">
              <a:avLst/>
            </a:prstGeom>
            <a:noFill/>
            <a:ln w="12700" cap="flat" cmpd="sng" algn="ctr">
              <a:solidFill>
                <a:schemeClr val="tx1"/>
              </a:solidFill>
              <a:prstDash val="solid"/>
              <a:round/>
              <a:headEnd type="none" w="lg" len="lg"/>
              <a:tailEnd type="none" w="lg" len="lg"/>
            </a:ln>
            <a:effectLst/>
          </p:spPr>
        </p:cxnSp>
        <p:cxnSp>
          <p:nvCxnSpPr>
            <p:cNvPr id="973851" name="直線コネクタ 973850">
              <a:extLst>
                <a:ext uri="{FF2B5EF4-FFF2-40B4-BE49-F238E27FC236}">
                  <a16:creationId xmlns:a16="http://schemas.microsoft.com/office/drawing/2014/main" id="{A234CDBC-5E12-39B0-281A-47C6AEABF00E}"/>
                </a:ext>
              </a:extLst>
            </p:cNvPr>
            <p:cNvCxnSpPr>
              <a:cxnSpLocks/>
            </p:cNvCxnSpPr>
            <p:nvPr/>
          </p:nvCxnSpPr>
          <p:spPr bwMode="auto">
            <a:xfrm>
              <a:off x="8084609" y="5574043"/>
              <a:ext cx="0" cy="536590"/>
            </a:xfrm>
            <a:prstGeom prst="line">
              <a:avLst/>
            </a:prstGeom>
            <a:noFill/>
            <a:ln w="12700" cap="flat" cmpd="sng" algn="ctr">
              <a:solidFill>
                <a:schemeClr val="tx1"/>
              </a:solidFill>
              <a:prstDash val="solid"/>
              <a:round/>
              <a:headEnd type="none" w="lg" len="lg"/>
              <a:tailEnd type="none" w="lg" len="lg"/>
            </a:ln>
            <a:effectLst/>
          </p:spPr>
        </p:cxnSp>
      </p:grpSp>
      <p:grpSp>
        <p:nvGrpSpPr>
          <p:cNvPr id="973860" name="グループ化 973859">
            <a:extLst>
              <a:ext uri="{FF2B5EF4-FFF2-40B4-BE49-F238E27FC236}">
                <a16:creationId xmlns:a16="http://schemas.microsoft.com/office/drawing/2014/main" id="{9C7C3ED3-D125-AB98-6EE1-A45A5494EF9B}"/>
              </a:ext>
            </a:extLst>
          </p:cNvPr>
          <p:cNvGrpSpPr/>
          <p:nvPr/>
        </p:nvGrpSpPr>
        <p:grpSpPr>
          <a:xfrm>
            <a:off x="6288514" y="2687895"/>
            <a:ext cx="1406050" cy="2496576"/>
            <a:chOff x="7202899" y="564124"/>
            <a:chExt cx="1406050" cy="2496576"/>
          </a:xfrm>
        </p:grpSpPr>
        <p:sp>
          <p:nvSpPr>
            <p:cNvPr id="973861" name="正方形/長方形 46">
              <a:extLst>
                <a:ext uri="{FF2B5EF4-FFF2-40B4-BE49-F238E27FC236}">
                  <a16:creationId xmlns:a16="http://schemas.microsoft.com/office/drawing/2014/main" id="{4EC57564-8381-95AE-033A-487A35A84FB3}"/>
                </a:ext>
              </a:extLst>
            </p:cNvPr>
            <p:cNvSpPr/>
            <p:nvPr/>
          </p:nvSpPr>
          <p:spPr bwMode="auto">
            <a:xfrm>
              <a:off x="7211958" y="1091150"/>
              <a:ext cx="1391391" cy="1800000"/>
            </a:xfrm>
            <a:custGeom>
              <a:avLst/>
              <a:gdLst>
                <a:gd name="connsiteX0" fmla="*/ 0 w 1260000"/>
                <a:gd name="connsiteY0" fmla="*/ 0 h 1800000"/>
                <a:gd name="connsiteX1" fmla="*/ 1260000 w 1260000"/>
                <a:gd name="connsiteY1" fmla="*/ 0 h 1800000"/>
                <a:gd name="connsiteX2" fmla="*/ 1260000 w 1260000"/>
                <a:gd name="connsiteY2" fmla="*/ 1800000 h 1800000"/>
                <a:gd name="connsiteX3" fmla="*/ 0 w 1260000"/>
                <a:gd name="connsiteY3" fmla="*/ 1800000 h 1800000"/>
                <a:gd name="connsiteX4" fmla="*/ 0 w 1260000"/>
                <a:gd name="connsiteY4" fmla="*/ 0 h 1800000"/>
                <a:gd name="connsiteX0" fmla="*/ 125 w 1260125"/>
                <a:gd name="connsiteY0" fmla="*/ 0 h 1800000"/>
                <a:gd name="connsiteX1" fmla="*/ 1260125 w 1260125"/>
                <a:gd name="connsiteY1" fmla="*/ 0 h 1800000"/>
                <a:gd name="connsiteX2" fmla="*/ 1260125 w 1260125"/>
                <a:gd name="connsiteY2" fmla="*/ 1800000 h 1800000"/>
                <a:gd name="connsiteX3" fmla="*/ 125 w 1260125"/>
                <a:gd name="connsiteY3" fmla="*/ 1800000 h 1800000"/>
                <a:gd name="connsiteX4" fmla="*/ 0 w 1260125"/>
                <a:gd name="connsiteY4" fmla="*/ 856920 h 1800000"/>
                <a:gd name="connsiteX5" fmla="*/ 125 w 1260125"/>
                <a:gd name="connsiteY5" fmla="*/ 0 h 1800000"/>
                <a:gd name="connsiteX0" fmla="*/ 1 w 1260001"/>
                <a:gd name="connsiteY0" fmla="*/ 0 h 1800000"/>
                <a:gd name="connsiteX1" fmla="*/ 1260001 w 1260001"/>
                <a:gd name="connsiteY1" fmla="*/ 0 h 1800000"/>
                <a:gd name="connsiteX2" fmla="*/ 1260001 w 1260001"/>
                <a:gd name="connsiteY2" fmla="*/ 1800000 h 1800000"/>
                <a:gd name="connsiteX3" fmla="*/ 1 w 1260001"/>
                <a:gd name="connsiteY3" fmla="*/ 1800000 h 1800000"/>
                <a:gd name="connsiteX4" fmla="*/ 103243 w 1260001"/>
                <a:gd name="connsiteY4" fmla="*/ 856920 h 1800000"/>
                <a:gd name="connsiteX5" fmla="*/ 1 w 1260001"/>
                <a:gd name="connsiteY5" fmla="*/ 0 h 1800000"/>
                <a:gd name="connsiteX0" fmla="*/ 1 w 1260001"/>
                <a:gd name="connsiteY0" fmla="*/ 0 h 1800000"/>
                <a:gd name="connsiteX1" fmla="*/ 1260001 w 1260001"/>
                <a:gd name="connsiteY1" fmla="*/ 0 h 1800000"/>
                <a:gd name="connsiteX2" fmla="*/ 1256183 w 1260001"/>
                <a:gd name="connsiteY2" fmla="*/ 809212 h 1800000"/>
                <a:gd name="connsiteX3" fmla="*/ 1260001 w 1260001"/>
                <a:gd name="connsiteY3" fmla="*/ 1800000 h 1800000"/>
                <a:gd name="connsiteX4" fmla="*/ 1 w 1260001"/>
                <a:gd name="connsiteY4" fmla="*/ 1800000 h 1800000"/>
                <a:gd name="connsiteX5" fmla="*/ 103243 w 1260001"/>
                <a:gd name="connsiteY5" fmla="*/ 856920 h 1800000"/>
                <a:gd name="connsiteX6" fmla="*/ 1 w 1260001"/>
                <a:gd name="connsiteY6" fmla="*/ 0 h 1800000"/>
                <a:gd name="connsiteX0" fmla="*/ 1 w 1391364"/>
                <a:gd name="connsiteY0" fmla="*/ 0 h 1800000"/>
                <a:gd name="connsiteX1" fmla="*/ 1260001 w 1391364"/>
                <a:gd name="connsiteY1" fmla="*/ 0 h 1800000"/>
                <a:gd name="connsiteX2" fmla="*/ 1391355 w 1391364"/>
                <a:gd name="connsiteY2" fmla="*/ 809212 h 1800000"/>
                <a:gd name="connsiteX3" fmla="*/ 1260001 w 1391364"/>
                <a:gd name="connsiteY3" fmla="*/ 1800000 h 1800000"/>
                <a:gd name="connsiteX4" fmla="*/ 1 w 1391364"/>
                <a:gd name="connsiteY4" fmla="*/ 1800000 h 1800000"/>
                <a:gd name="connsiteX5" fmla="*/ 103243 w 1391364"/>
                <a:gd name="connsiteY5" fmla="*/ 856920 h 1800000"/>
                <a:gd name="connsiteX6" fmla="*/ 1 w 1391364"/>
                <a:gd name="connsiteY6" fmla="*/ 0 h 1800000"/>
                <a:gd name="connsiteX0" fmla="*/ 1 w 1391364"/>
                <a:gd name="connsiteY0" fmla="*/ 0 h 1800000"/>
                <a:gd name="connsiteX1" fmla="*/ 1260001 w 1391364"/>
                <a:gd name="connsiteY1" fmla="*/ 0 h 1800000"/>
                <a:gd name="connsiteX2" fmla="*/ 1391355 w 1391364"/>
                <a:gd name="connsiteY2" fmla="*/ 809212 h 1800000"/>
                <a:gd name="connsiteX3" fmla="*/ 1260001 w 1391364"/>
                <a:gd name="connsiteY3" fmla="*/ 1800000 h 1800000"/>
                <a:gd name="connsiteX4" fmla="*/ 1 w 1391364"/>
                <a:gd name="connsiteY4" fmla="*/ 1800000 h 1800000"/>
                <a:gd name="connsiteX5" fmla="*/ 127097 w 1391364"/>
                <a:gd name="connsiteY5" fmla="*/ 856920 h 1800000"/>
                <a:gd name="connsiteX6" fmla="*/ 1 w 1391364"/>
                <a:gd name="connsiteY6" fmla="*/ 0 h 1800000"/>
                <a:gd name="connsiteX0" fmla="*/ 1 w 1391364"/>
                <a:gd name="connsiteY0" fmla="*/ 0 h 1800000"/>
                <a:gd name="connsiteX1" fmla="*/ 1260001 w 1391364"/>
                <a:gd name="connsiteY1" fmla="*/ 0 h 1800000"/>
                <a:gd name="connsiteX2" fmla="*/ 1391355 w 1391364"/>
                <a:gd name="connsiteY2" fmla="*/ 841017 h 1800000"/>
                <a:gd name="connsiteX3" fmla="*/ 1260001 w 1391364"/>
                <a:gd name="connsiteY3" fmla="*/ 1800000 h 1800000"/>
                <a:gd name="connsiteX4" fmla="*/ 1 w 1391364"/>
                <a:gd name="connsiteY4" fmla="*/ 1800000 h 1800000"/>
                <a:gd name="connsiteX5" fmla="*/ 127097 w 1391364"/>
                <a:gd name="connsiteY5" fmla="*/ 856920 h 1800000"/>
                <a:gd name="connsiteX6" fmla="*/ 1 w 1391364"/>
                <a:gd name="connsiteY6" fmla="*/ 0 h 1800000"/>
                <a:gd name="connsiteX0" fmla="*/ 1 w 1391364"/>
                <a:gd name="connsiteY0" fmla="*/ 0 h 1800000"/>
                <a:gd name="connsiteX1" fmla="*/ 1260001 w 1391364"/>
                <a:gd name="connsiteY1" fmla="*/ 0 h 1800000"/>
                <a:gd name="connsiteX2" fmla="*/ 1391355 w 1391364"/>
                <a:gd name="connsiteY2" fmla="*/ 841017 h 1800000"/>
                <a:gd name="connsiteX3" fmla="*/ 1260001 w 1391364"/>
                <a:gd name="connsiteY3" fmla="*/ 1800000 h 1800000"/>
                <a:gd name="connsiteX4" fmla="*/ 1 w 1391364"/>
                <a:gd name="connsiteY4" fmla="*/ 1800000 h 1800000"/>
                <a:gd name="connsiteX5" fmla="*/ 127097 w 1391364"/>
                <a:gd name="connsiteY5" fmla="*/ 856920 h 1800000"/>
                <a:gd name="connsiteX6" fmla="*/ 1 w 1391364"/>
                <a:gd name="connsiteY6" fmla="*/ 0 h 1800000"/>
                <a:gd name="connsiteX0" fmla="*/ 0 w 1391363"/>
                <a:gd name="connsiteY0" fmla="*/ 0 h 1800000"/>
                <a:gd name="connsiteX1" fmla="*/ 1260000 w 1391363"/>
                <a:gd name="connsiteY1" fmla="*/ 0 h 1800000"/>
                <a:gd name="connsiteX2" fmla="*/ 1391354 w 1391363"/>
                <a:gd name="connsiteY2" fmla="*/ 841017 h 1800000"/>
                <a:gd name="connsiteX3" fmla="*/ 1260000 w 1391363"/>
                <a:gd name="connsiteY3" fmla="*/ 1800000 h 1800000"/>
                <a:gd name="connsiteX4" fmla="*/ 0 w 1391363"/>
                <a:gd name="connsiteY4" fmla="*/ 1800000 h 1800000"/>
                <a:gd name="connsiteX5" fmla="*/ 127096 w 1391363"/>
                <a:gd name="connsiteY5" fmla="*/ 856920 h 1800000"/>
                <a:gd name="connsiteX6" fmla="*/ 0 w 1391363"/>
                <a:gd name="connsiteY6" fmla="*/ 0 h 1800000"/>
                <a:gd name="connsiteX0" fmla="*/ 0 w 1391371"/>
                <a:gd name="connsiteY0" fmla="*/ 0 h 1800000"/>
                <a:gd name="connsiteX1" fmla="*/ 1260000 w 1391371"/>
                <a:gd name="connsiteY1" fmla="*/ 0 h 1800000"/>
                <a:gd name="connsiteX2" fmla="*/ 1391354 w 1391371"/>
                <a:gd name="connsiteY2" fmla="*/ 841017 h 1800000"/>
                <a:gd name="connsiteX3" fmla="*/ 1260000 w 1391371"/>
                <a:gd name="connsiteY3" fmla="*/ 1800000 h 1800000"/>
                <a:gd name="connsiteX4" fmla="*/ 0 w 1391371"/>
                <a:gd name="connsiteY4" fmla="*/ 1800000 h 1800000"/>
                <a:gd name="connsiteX5" fmla="*/ 127096 w 1391371"/>
                <a:gd name="connsiteY5" fmla="*/ 856920 h 1800000"/>
                <a:gd name="connsiteX6" fmla="*/ 0 w 1391371"/>
                <a:gd name="connsiteY6" fmla="*/ 0 h 1800000"/>
                <a:gd name="connsiteX0" fmla="*/ 0 w 1391371"/>
                <a:gd name="connsiteY0" fmla="*/ 0 h 1800000"/>
                <a:gd name="connsiteX1" fmla="*/ 1260000 w 1391371"/>
                <a:gd name="connsiteY1" fmla="*/ 0 h 1800000"/>
                <a:gd name="connsiteX2" fmla="*/ 1391354 w 1391371"/>
                <a:gd name="connsiteY2" fmla="*/ 841017 h 1800000"/>
                <a:gd name="connsiteX3" fmla="*/ 1260000 w 1391371"/>
                <a:gd name="connsiteY3" fmla="*/ 1800000 h 1800000"/>
                <a:gd name="connsiteX4" fmla="*/ 0 w 1391371"/>
                <a:gd name="connsiteY4" fmla="*/ 1800000 h 1800000"/>
                <a:gd name="connsiteX5" fmla="*/ 127096 w 1391371"/>
                <a:gd name="connsiteY5" fmla="*/ 856920 h 1800000"/>
                <a:gd name="connsiteX6" fmla="*/ 0 w 1391371"/>
                <a:gd name="connsiteY6" fmla="*/ 0 h 1800000"/>
                <a:gd name="connsiteX0" fmla="*/ 0 w 1391371"/>
                <a:gd name="connsiteY0" fmla="*/ 0 h 1800000"/>
                <a:gd name="connsiteX1" fmla="*/ 1260000 w 1391371"/>
                <a:gd name="connsiteY1" fmla="*/ 0 h 1800000"/>
                <a:gd name="connsiteX2" fmla="*/ 1391354 w 1391371"/>
                <a:gd name="connsiteY2" fmla="*/ 841017 h 1800000"/>
                <a:gd name="connsiteX3" fmla="*/ 1260000 w 1391371"/>
                <a:gd name="connsiteY3" fmla="*/ 1800000 h 1800000"/>
                <a:gd name="connsiteX4" fmla="*/ 0 w 1391371"/>
                <a:gd name="connsiteY4" fmla="*/ 1800000 h 1800000"/>
                <a:gd name="connsiteX5" fmla="*/ 127096 w 1391371"/>
                <a:gd name="connsiteY5" fmla="*/ 856920 h 1800000"/>
                <a:gd name="connsiteX6" fmla="*/ 0 w 1391371"/>
                <a:gd name="connsiteY6" fmla="*/ 0 h 1800000"/>
                <a:gd name="connsiteX0" fmla="*/ 0 w 1391379"/>
                <a:gd name="connsiteY0" fmla="*/ 0 h 1800000"/>
                <a:gd name="connsiteX1" fmla="*/ 1260000 w 1391379"/>
                <a:gd name="connsiteY1" fmla="*/ 0 h 1800000"/>
                <a:gd name="connsiteX2" fmla="*/ 1391354 w 1391379"/>
                <a:gd name="connsiteY2" fmla="*/ 841017 h 1800000"/>
                <a:gd name="connsiteX3" fmla="*/ 1260000 w 1391379"/>
                <a:gd name="connsiteY3" fmla="*/ 1800000 h 1800000"/>
                <a:gd name="connsiteX4" fmla="*/ 0 w 1391379"/>
                <a:gd name="connsiteY4" fmla="*/ 1800000 h 1800000"/>
                <a:gd name="connsiteX5" fmla="*/ 127096 w 1391379"/>
                <a:gd name="connsiteY5" fmla="*/ 856920 h 1800000"/>
                <a:gd name="connsiteX6" fmla="*/ 0 w 1391379"/>
                <a:gd name="connsiteY6" fmla="*/ 0 h 1800000"/>
                <a:gd name="connsiteX0" fmla="*/ 0 w 1391391"/>
                <a:gd name="connsiteY0" fmla="*/ 0 h 1800000"/>
                <a:gd name="connsiteX1" fmla="*/ 1260000 w 1391391"/>
                <a:gd name="connsiteY1" fmla="*/ 0 h 1800000"/>
                <a:gd name="connsiteX2" fmla="*/ 1391354 w 1391391"/>
                <a:gd name="connsiteY2" fmla="*/ 841017 h 1800000"/>
                <a:gd name="connsiteX3" fmla="*/ 1260000 w 1391391"/>
                <a:gd name="connsiteY3" fmla="*/ 1800000 h 1800000"/>
                <a:gd name="connsiteX4" fmla="*/ 0 w 1391391"/>
                <a:gd name="connsiteY4" fmla="*/ 1800000 h 1800000"/>
                <a:gd name="connsiteX5" fmla="*/ 127096 w 1391391"/>
                <a:gd name="connsiteY5" fmla="*/ 856920 h 1800000"/>
                <a:gd name="connsiteX6" fmla="*/ 0 w 1391391"/>
                <a:gd name="connsiteY6" fmla="*/ 0 h 1800000"/>
                <a:gd name="connsiteX0" fmla="*/ 0 w 1391391"/>
                <a:gd name="connsiteY0" fmla="*/ 0 h 1800000"/>
                <a:gd name="connsiteX1" fmla="*/ 1260000 w 1391391"/>
                <a:gd name="connsiteY1" fmla="*/ 0 h 1800000"/>
                <a:gd name="connsiteX2" fmla="*/ 1391354 w 1391391"/>
                <a:gd name="connsiteY2" fmla="*/ 841017 h 1800000"/>
                <a:gd name="connsiteX3" fmla="*/ 1260000 w 1391391"/>
                <a:gd name="connsiteY3" fmla="*/ 1800000 h 1800000"/>
                <a:gd name="connsiteX4" fmla="*/ 0 w 1391391"/>
                <a:gd name="connsiteY4" fmla="*/ 1800000 h 1800000"/>
                <a:gd name="connsiteX5" fmla="*/ 127096 w 1391391"/>
                <a:gd name="connsiteY5" fmla="*/ 856920 h 1800000"/>
                <a:gd name="connsiteX6" fmla="*/ 0 w 1391391"/>
                <a:gd name="connsiteY6" fmla="*/ 0 h 1800000"/>
                <a:gd name="connsiteX0" fmla="*/ 0 w 1391391"/>
                <a:gd name="connsiteY0" fmla="*/ 0 h 1800000"/>
                <a:gd name="connsiteX1" fmla="*/ 1260000 w 1391391"/>
                <a:gd name="connsiteY1" fmla="*/ 0 h 1800000"/>
                <a:gd name="connsiteX2" fmla="*/ 1391354 w 1391391"/>
                <a:gd name="connsiteY2" fmla="*/ 864871 h 1800000"/>
                <a:gd name="connsiteX3" fmla="*/ 1260000 w 1391391"/>
                <a:gd name="connsiteY3" fmla="*/ 1800000 h 1800000"/>
                <a:gd name="connsiteX4" fmla="*/ 0 w 1391391"/>
                <a:gd name="connsiteY4" fmla="*/ 1800000 h 1800000"/>
                <a:gd name="connsiteX5" fmla="*/ 127096 w 1391391"/>
                <a:gd name="connsiteY5" fmla="*/ 856920 h 1800000"/>
                <a:gd name="connsiteX6" fmla="*/ 0 w 1391391"/>
                <a:gd name="connsiteY6" fmla="*/ 0 h 1800000"/>
                <a:gd name="connsiteX0" fmla="*/ 0 w 1391391"/>
                <a:gd name="connsiteY0" fmla="*/ 0 h 1800000"/>
                <a:gd name="connsiteX1" fmla="*/ 1260000 w 1391391"/>
                <a:gd name="connsiteY1" fmla="*/ 0 h 1800000"/>
                <a:gd name="connsiteX2" fmla="*/ 1391354 w 1391391"/>
                <a:gd name="connsiteY2" fmla="*/ 864871 h 1800000"/>
                <a:gd name="connsiteX3" fmla="*/ 1260000 w 1391391"/>
                <a:gd name="connsiteY3" fmla="*/ 1800000 h 1800000"/>
                <a:gd name="connsiteX4" fmla="*/ 0 w 1391391"/>
                <a:gd name="connsiteY4" fmla="*/ 1800000 h 1800000"/>
                <a:gd name="connsiteX5" fmla="*/ 127096 w 1391391"/>
                <a:gd name="connsiteY5" fmla="*/ 856920 h 1800000"/>
                <a:gd name="connsiteX6" fmla="*/ 0 w 1391391"/>
                <a:gd name="connsiteY6" fmla="*/ 0 h 18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1391" h="1800000">
                  <a:moveTo>
                    <a:pt x="0" y="0"/>
                  </a:moveTo>
                  <a:lnTo>
                    <a:pt x="1260000" y="0"/>
                  </a:lnTo>
                  <a:cubicBezTo>
                    <a:pt x="1362095" y="309494"/>
                    <a:pt x="1392627" y="595134"/>
                    <a:pt x="1391354" y="864871"/>
                  </a:cubicBezTo>
                  <a:cubicBezTo>
                    <a:pt x="1392627" y="1075865"/>
                    <a:pt x="1346191" y="1461785"/>
                    <a:pt x="1260000" y="1800000"/>
                  </a:cubicBezTo>
                  <a:lnTo>
                    <a:pt x="0" y="1800000"/>
                  </a:lnTo>
                  <a:cubicBezTo>
                    <a:pt x="63568" y="1429980"/>
                    <a:pt x="127138" y="1115621"/>
                    <a:pt x="127096" y="856920"/>
                  </a:cubicBezTo>
                  <a:cubicBezTo>
                    <a:pt x="127138" y="571280"/>
                    <a:pt x="71520" y="341299"/>
                    <a:pt x="0" y="0"/>
                  </a:cubicBezTo>
                  <a:close/>
                </a:path>
              </a:pathLst>
            </a:cu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73862" name="直線コネクタ 973861">
              <a:extLst>
                <a:ext uri="{FF2B5EF4-FFF2-40B4-BE49-F238E27FC236}">
                  <a16:creationId xmlns:a16="http://schemas.microsoft.com/office/drawing/2014/main" id="{E2E59169-A2ED-79A0-1FE6-E4FBCE2DE7AB}"/>
                </a:ext>
              </a:extLst>
            </p:cNvPr>
            <p:cNvCxnSpPr>
              <a:cxnSpLocks/>
            </p:cNvCxnSpPr>
            <p:nvPr/>
          </p:nvCxnSpPr>
          <p:spPr bwMode="auto">
            <a:xfrm>
              <a:off x="7211958" y="71283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973863" name="直線コネクタ 973862">
              <a:extLst>
                <a:ext uri="{FF2B5EF4-FFF2-40B4-BE49-F238E27FC236}">
                  <a16:creationId xmlns:a16="http://schemas.microsoft.com/office/drawing/2014/main" id="{3641B5AA-CE48-88F0-58F3-259DF428DBA7}"/>
                </a:ext>
              </a:extLst>
            </p:cNvPr>
            <p:cNvCxnSpPr>
              <a:cxnSpLocks/>
            </p:cNvCxnSpPr>
            <p:nvPr/>
          </p:nvCxnSpPr>
          <p:spPr bwMode="auto">
            <a:xfrm>
              <a:off x="8471958" y="712837"/>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973864" name="直線コネクタ 973863">
              <a:extLst>
                <a:ext uri="{FF2B5EF4-FFF2-40B4-BE49-F238E27FC236}">
                  <a16:creationId xmlns:a16="http://schemas.microsoft.com/office/drawing/2014/main" id="{CE6CA3CF-18AC-3DFE-60AA-2C533349A2C3}"/>
                </a:ext>
              </a:extLst>
            </p:cNvPr>
            <p:cNvCxnSpPr>
              <a:cxnSpLocks/>
            </p:cNvCxnSpPr>
            <p:nvPr/>
          </p:nvCxnSpPr>
          <p:spPr bwMode="auto">
            <a:xfrm>
              <a:off x="7202899" y="823453"/>
              <a:ext cx="1260000" cy="0"/>
            </a:xfrm>
            <a:prstGeom prst="line">
              <a:avLst/>
            </a:prstGeom>
            <a:noFill/>
            <a:ln w="12700" cap="flat" cmpd="sng" algn="ctr">
              <a:solidFill>
                <a:schemeClr val="tx1"/>
              </a:solidFill>
              <a:prstDash val="solid"/>
              <a:round/>
              <a:headEnd type="arrow" w="sm" len="lg"/>
              <a:tailEnd type="arrow" w="sm" len="lg"/>
            </a:ln>
            <a:effectLst/>
          </p:spPr>
        </p:cxnSp>
        <p:sp>
          <p:nvSpPr>
            <p:cNvPr id="973865" name="テキスト ボックス 973864">
              <a:extLst>
                <a:ext uri="{FF2B5EF4-FFF2-40B4-BE49-F238E27FC236}">
                  <a16:creationId xmlns:a16="http://schemas.microsoft.com/office/drawing/2014/main" id="{41A188DB-85FE-1600-4145-28C9F5FE3596}"/>
                </a:ext>
              </a:extLst>
            </p:cNvPr>
            <p:cNvSpPr txBox="1"/>
            <p:nvPr/>
          </p:nvSpPr>
          <p:spPr>
            <a:xfrm>
              <a:off x="7478938" y="564124"/>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cxnSp>
          <p:nvCxnSpPr>
            <p:cNvPr id="973866" name="直線コネクタ 973865">
              <a:extLst>
                <a:ext uri="{FF2B5EF4-FFF2-40B4-BE49-F238E27FC236}">
                  <a16:creationId xmlns:a16="http://schemas.microsoft.com/office/drawing/2014/main" id="{53C8A1B4-9870-E67A-7A14-B3839CED8201}"/>
                </a:ext>
              </a:extLst>
            </p:cNvPr>
            <p:cNvCxnSpPr>
              <a:cxnSpLocks/>
            </p:cNvCxnSpPr>
            <p:nvPr/>
          </p:nvCxnSpPr>
          <p:spPr bwMode="auto">
            <a:xfrm>
              <a:off x="7348949" y="1914107"/>
              <a:ext cx="1260000" cy="0"/>
            </a:xfrm>
            <a:prstGeom prst="line">
              <a:avLst/>
            </a:prstGeom>
            <a:noFill/>
            <a:ln w="12700" cap="flat" cmpd="sng" algn="ctr">
              <a:solidFill>
                <a:schemeClr val="tx1"/>
              </a:solidFill>
              <a:prstDash val="solid"/>
              <a:round/>
              <a:headEnd type="arrow" w="sm" len="lg"/>
              <a:tailEnd type="arrow" w="sm" len="lg"/>
            </a:ln>
            <a:effectLst/>
          </p:spPr>
        </p:cxnSp>
        <p:sp>
          <p:nvSpPr>
            <p:cNvPr id="973867" name="テキスト ボックス 973866">
              <a:extLst>
                <a:ext uri="{FF2B5EF4-FFF2-40B4-BE49-F238E27FC236}">
                  <a16:creationId xmlns:a16="http://schemas.microsoft.com/office/drawing/2014/main" id="{CDC159B6-0C43-9761-9D67-10DF93360780}"/>
                </a:ext>
              </a:extLst>
            </p:cNvPr>
            <p:cNvSpPr txBox="1"/>
            <p:nvPr/>
          </p:nvSpPr>
          <p:spPr>
            <a:xfrm>
              <a:off x="7624988" y="1637274"/>
              <a:ext cx="707922" cy="279170"/>
            </a:xfrm>
            <a:prstGeom prst="rect">
              <a:avLst/>
            </a:prstGeom>
            <a:noFill/>
          </p:spPr>
          <p:txBody>
            <a:bodyPr wrap="square" lIns="36000" tIns="36000" rIns="36000" bIns="36000" rtlCol="0">
              <a:spAutoFit/>
            </a:bodyPr>
            <a:lstStyle/>
            <a:p>
              <a:pPr algn="ctr">
                <a:lnSpc>
                  <a:spcPts val="1600"/>
                </a:lnSpc>
              </a:pPr>
              <a:r>
                <a:rPr lang="el-GR" altLang="ja-JP" i="1" dirty="0">
                  <a:latin typeface="+mj-lt"/>
                  <a:ea typeface="+mj-ea"/>
                </a:rPr>
                <a:t>ϕ</a:t>
              </a:r>
              <a:r>
                <a:rPr lang="en-US" altLang="ja-JP" i="1" dirty="0">
                  <a:latin typeface="+mj-lt"/>
                  <a:ea typeface="+mj-ea"/>
                </a:rPr>
                <a:t>20</a:t>
              </a:r>
              <a:endParaRPr kumimoji="1" lang="ja-JP" altLang="en-US" i="1" dirty="0">
                <a:latin typeface="+mj-lt"/>
                <a:ea typeface="+mj-ea"/>
              </a:endParaRPr>
            </a:p>
          </p:txBody>
        </p:sp>
        <p:sp>
          <p:nvSpPr>
            <p:cNvPr id="973868" name="フリーフォーム: 図形 973867">
              <a:extLst>
                <a:ext uri="{FF2B5EF4-FFF2-40B4-BE49-F238E27FC236}">
                  <a16:creationId xmlns:a16="http://schemas.microsoft.com/office/drawing/2014/main" id="{D4B8ECA1-1A8C-82E4-3E11-10C40D7976CC}"/>
                </a:ext>
              </a:extLst>
            </p:cNvPr>
            <p:cNvSpPr/>
            <p:nvPr/>
          </p:nvSpPr>
          <p:spPr bwMode="auto">
            <a:xfrm>
              <a:off x="7848600" y="965200"/>
              <a:ext cx="203226" cy="2095500"/>
            </a:xfrm>
            <a:custGeom>
              <a:avLst/>
              <a:gdLst>
                <a:gd name="connsiteX0" fmla="*/ 12700 w 146098"/>
                <a:gd name="connsiteY0" fmla="*/ 0 h 1784350"/>
                <a:gd name="connsiteX1" fmla="*/ 146050 w 146098"/>
                <a:gd name="connsiteY1" fmla="*/ 819150 h 1784350"/>
                <a:gd name="connsiteX2" fmla="*/ 0 w 146098"/>
                <a:gd name="connsiteY2" fmla="*/ 1784350 h 1784350"/>
                <a:gd name="connsiteX0" fmla="*/ 0 w 203224"/>
                <a:gd name="connsiteY0" fmla="*/ 0 h 1955800"/>
                <a:gd name="connsiteX1" fmla="*/ 203200 w 203224"/>
                <a:gd name="connsiteY1" fmla="*/ 990600 h 1955800"/>
                <a:gd name="connsiteX2" fmla="*/ 57150 w 203224"/>
                <a:gd name="connsiteY2" fmla="*/ 1955800 h 1955800"/>
                <a:gd name="connsiteX0" fmla="*/ 0 w 203224"/>
                <a:gd name="connsiteY0" fmla="*/ 0 h 2095500"/>
                <a:gd name="connsiteX1" fmla="*/ 203200 w 203224"/>
                <a:gd name="connsiteY1" fmla="*/ 990600 h 2095500"/>
                <a:gd name="connsiteX2" fmla="*/ 6350 w 203224"/>
                <a:gd name="connsiteY2" fmla="*/ 2095500 h 2095500"/>
                <a:gd name="connsiteX0" fmla="*/ 0 w 203226"/>
                <a:gd name="connsiteY0" fmla="*/ 0 h 2095500"/>
                <a:gd name="connsiteX1" fmla="*/ 203200 w 203226"/>
                <a:gd name="connsiteY1" fmla="*/ 990600 h 2095500"/>
                <a:gd name="connsiteX2" fmla="*/ 6350 w 203226"/>
                <a:gd name="connsiteY2" fmla="*/ 2095500 h 2095500"/>
                <a:gd name="connsiteX0" fmla="*/ 0 w 203226"/>
                <a:gd name="connsiteY0" fmla="*/ 0 h 2095500"/>
                <a:gd name="connsiteX1" fmla="*/ 203200 w 203226"/>
                <a:gd name="connsiteY1" fmla="*/ 990600 h 2095500"/>
                <a:gd name="connsiteX2" fmla="*/ 6350 w 203226"/>
                <a:gd name="connsiteY2" fmla="*/ 2095500 h 2095500"/>
              </a:gdLst>
              <a:ahLst/>
              <a:cxnLst>
                <a:cxn ang="0">
                  <a:pos x="connsiteX0" y="connsiteY0"/>
                </a:cxn>
                <a:cxn ang="0">
                  <a:pos x="connsiteX1" y="connsiteY1"/>
                </a:cxn>
                <a:cxn ang="0">
                  <a:pos x="connsiteX2" y="connsiteY2"/>
                </a:cxn>
              </a:cxnLst>
              <a:rect l="l" t="t" r="r" b="b"/>
              <a:pathLst>
                <a:path w="203226" h="2095500">
                  <a:moveTo>
                    <a:pt x="0" y="0"/>
                  </a:moveTo>
                  <a:cubicBezTo>
                    <a:pt x="80433" y="260879"/>
                    <a:pt x="205317" y="693208"/>
                    <a:pt x="203200" y="990600"/>
                  </a:cubicBezTo>
                  <a:cubicBezTo>
                    <a:pt x="201083" y="1287992"/>
                    <a:pt x="103716" y="1755246"/>
                    <a:pt x="6350" y="2095500"/>
                  </a:cubicBezTo>
                </a:path>
              </a:pathLst>
            </a:custGeom>
            <a:noFill/>
            <a:ln w="12700" cap="flat" cmpd="sng" algn="ctr">
              <a:solidFill>
                <a:schemeClr val="tx1"/>
              </a:solidFill>
              <a:prstDash val="dashDot"/>
              <a:round/>
              <a:headEnd type="none" w="med" len="med"/>
              <a:tailEnd type="none" w="med" len="med"/>
            </a:ln>
            <a:effectLst/>
          </p:spPr>
          <p:txBody>
            <a:bodyPr rtlCol="0" anchor="ctr"/>
            <a:lstStyle/>
            <a:p>
              <a:pPr algn="ctr"/>
              <a:endParaRPr kumimoji="1" lang="ja-JP" altLang="en-US"/>
            </a:p>
          </p:txBody>
        </p:sp>
      </p:grpSp>
      <p:sp>
        <p:nvSpPr>
          <p:cNvPr id="2" name="テキスト ボックス 1">
            <a:extLst>
              <a:ext uri="{FF2B5EF4-FFF2-40B4-BE49-F238E27FC236}">
                <a16:creationId xmlns:a16="http://schemas.microsoft.com/office/drawing/2014/main" id="{3092D6A4-1ABB-F079-4352-7F48422143B2}"/>
              </a:ext>
            </a:extLst>
          </p:cNvPr>
          <p:cNvSpPr txBox="1"/>
          <p:nvPr/>
        </p:nvSpPr>
        <p:spPr>
          <a:xfrm>
            <a:off x="7697523" y="6144606"/>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3" name="テキスト ボックス 2">
            <a:extLst>
              <a:ext uri="{FF2B5EF4-FFF2-40B4-BE49-F238E27FC236}">
                <a16:creationId xmlns:a16="http://schemas.microsoft.com/office/drawing/2014/main" id="{174F236F-5652-34E6-F521-2F58A37717E7}"/>
              </a:ext>
            </a:extLst>
          </p:cNvPr>
          <p:cNvSpPr txBox="1"/>
          <p:nvPr/>
        </p:nvSpPr>
        <p:spPr>
          <a:xfrm>
            <a:off x="7769265" y="2682044"/>
            <a:ext cx="996033" cy="349702"/>
          </a:xfrm>
          <a:prstGeom prst="rect">
            <a:avLst/>
          </a:prstGeom>
          <a:noFill/>
        </p:spPr>
        <p:txBody>
          <a:bodyPr wrap="none" lIns="36000" tIns="36000" rIns="36000" bIns="36000" rtlCol="0">
            <a:spAutoFit/>
          </a:bodyPr>
          <a:lstStyle/>
          <a:p>
            <a:r>
              <a:rPr lang="ja-JP" altLang="en-US" dirty="0">
                <a:latin typeface="+mj-lt"/>
                <a:ea typeface="+mj-ea"/>
              </a:rPr>
              <a:t>図面指示</a:t>
            </a:r>
            <a:endParaRPr kumimoji="1" lang="ja-JP" altLang="en-US" dirty="0">
              <a:latin typeface="+mj-lt"/>
              <a:ea typeface="+mj-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Rectangle 3"/>
          <p:cNvSpPr>
            <a:spLocks noGrp="1" noChangeArrowheads="1"/>
          </p:cNvSpPr>
          <p:nvPr>
            <p:ph idx="1"/>
          </p:nvPr>
        </p:nvSpPr>
        <p:spPr/>
        <p:txBody>
          <a:bodyPr/>
          <a:lstStyle/>
          <a:p>
            <a:r>
              <a:rPr lang="ja-JP" altLang="en-US" dirty="0"/>
              <a:t>軸線の真直度が要求された場合</a:t>
            </a:r>
          </a:p>
          <a:p>
            <a:pPr lvl="1"/>
            <a:r>
              <a:rPr lang="ja-JP" altLang="en-US" dirty="0"/>
              <a:t>軸線の真直度が </a:t>
            </a:r>
            <a:r>
              <a:rPr lang="en-US" altLang="ja-JP" dirty="0"/>
              <a:t>0.1 mm </a:t>
            </a:r>
            <a:r>
              <a:rPr lang="ja-JP" altLang="en-US" dirty="0"/>
              <a:t>と指定されている．</a:t>
            </a:r>
          </a:p>
          <a:p>
            <a:pPr lvl="1"/>
            <a:r>
              <a:rPr lang="ja-JP" altLang="en-US" dirty="0"/>
              <a:t>軸線の真直度は，軸線が入る領域の直径で評価できる．</a:t>
            </a:r>
          </a:p>
          <a:p>
            <a:pPr lvl="1"/>
            <a:r>
              <a:rPr lang="ja-JP" altLang="en-US" dirty="0"/>
              <a:t>前ページの図で（</a:t>
            </a:r>
            <a:r>
              <a:rPr lang="en-US" altLang="ja-JP" dirty="0"/>
              <a:t>b</a:t>
            </a:r>
            <a:r>
              <a:rPr lang="ja-JP" altLang="en-US" dirty="0"/>
              <a:t>）（</a:t>
            </a:r>
            <a:r>
              <a:rPr lang="en-US" altLang="ja-JP" dirty="0"/>
              <a:t>c</a:t>
            </a:r>
            <a:r>
              <a:rPr lang="ja-JP" altLang="en-US" dirty="0"/>
              <a:t>）（</a:t>
            </a:r>
            <a:r>
              <a:rPr lang="en-US" altLang="ja-JP" dirty="0"/>
              <a:t>d</a:t>
            </a:r>
            <a:r>
              <a:rPr lang="ja-JP" altLang="en-US" dirty="0"/>
              <a:t>）：真直度が </a:t>
            </a:r>
            <a:r>
              <a:rPr lang="en-US" altLang="ja-JP" dirty="0"/>
              <a:t>0 </a:t>
            </a:r>
            <a:r>
              <a:rPr lang="ja-JP" altLang="en-US" dirty="0"/>
              <a:t>に近く合格，（</a:t>
            </a:r>
            <a:r>
              <a:rPr lang="en-US" altLang="ja-JP" dirty="0"/>
              <a:t>a</a:t>
            </a:r>
            <a:r>
              <a:rPr lang="ja-JP" altLang="en-US" dirty="0"/>
              <a:t>）（</a:t>
            </a:r>
            <a:r>
              <a:rPr lang="en-US" altLang="ja-JP" dirty="0"/>
              <a:t>e</a:t>
            </a:r>
            <a:r>
              <a:rPr lang="ja-JP" altLang="en-US" dirty="0"/>
              <a:t>）：真直度が悪くて不合格</a:t>
            </a:r>
          </a:p>
          <a:p>
            <a:r>
              <a:rPr lang="ja-JP" altLang="en-US" dirty="0"/>
              <a:t>幾何公差はサイズ公差とは独立に考えることで，柔軟な公差指定が可能となる→独立の原則</a:t>
            </a:r>
          </a:p>
          <a:p>
            <a:endParaRPr lang="en-US" altLang="ja-JP" dirty="0"/>
          </a:p>
        </p:txBody>
      </p:sp>
      <p:sp>
        <p:nvSpPr>
          <p:cNvPr id="974850" name="Rectangle 2"/>
          <p:cNvSpPr>
            <a:spLocks noGrp="1" noChangeArrowheads="1"/>
          </p:cNvSpPr>
          <p:nvPr>
            <p:ph type="title"/>
          </p:nvPr>
        </p:nvSpPr>
        <p:spPr/>
        <p:txBody>
          <a:bodyPr/>
          <a:lstStyle/>
          <a:p>
            <a:r>
              <a:rPr lang="ja-JP" altLang="en-US" dirty="0"/>
              <a:t>独立の原則（</a:t>
            </a:r>
            <a:r>
              <a:rPr lang="en-US" altLang="ja-JP" dirty="0"/>
              <a:t>3</a:t>
            </a:r>
            <a:r>
              <a:rPr lang="ja-JP" altLang="en-US" dirty="0"/>
              <a:t>）軸の真直度</a:t>
            </a:r>
          </a:p>
        </p:txBody>
      </p:sp>
      <p:sp>
        <p:nvSpPr>
          <p:cNvPr id="18434" name="日付プレースホルダ 3"/>
          <p:cNvSpPr>
            <a:spLocks noGrp="1"/>
          </p:cNvSpPr>
          <p:nvPr>
            <p:ph type="dt" sz="half" idx="10"/>
          </p:nvPr>
        </p:nvSpPr>
        <p:spPr/>
        <p:txBody>
          <a:bodyPr/>
          <a:lstStyle/>
          <a:p>
            <a:r>
              <a:rPr lang="en-US" altLang="ja-JP"/>
              <a:t>2022-7-21</a:t>
            </a:r>
          </a:p>
        </p:txBody>
      </p:sp>
      <p:sp>
        <p:nvSpPr>
          <p:cNvPr id="18435" name="フッター プレースホルダ 4"/>
          <p:cNvSpPr>
            <a:spLocks noGrp="1"/>
          </p:cNvSpPr>
          <p:nvPr>
            <p:ph type="ftr" sz="quarter" idx="11"/>
          </p:nvPr>
        </p:nvSpPr>
        <p:spPr/>
        <p:txBody>
          <a:bodyPr/>
          <a:lstStyle/>
          <a:p>
            <a:r>
              <a:rPr lang="zh-TW" altLang="en-US"/>
              <a:t>精密測定</a:t>
            </a:r>
            <a:r>
              <a:rPr lang="en-US" altLang="zh-TW"/>
              <a:t>03b</a:t>
            </a:r>
            <a:r>
              <a:rPr lang="zh-TW" altLang="en-US"/>
              <a:t>：幾何公差</a:t>
            </a:r>
            <a:endParaRPr lang="en-US" altLang="ja-JP"/>
          </a:p>
        </p:txBody>
      </p:sp>
      <p:sp>
        <p:nvSpPr>
          <p:cNvPr id="18436" name="スライド番号プレースホルダ 5"/>
          <p:cNvSpPr>
            <a:spLocks noGrp="1"/>
          </p:cNvSpPr>
          <p:nvPr>
            <p:ph type="sldNum" sz="quarter" idx="12"/>
          </p:nvPr>
        </p:nvSpPr>
        <p:spPr/>
        <p:txBody>
          <a:bodyPr/>
          <a:lstStyle/>
          <a:p>
            <a:fld id="{63571C94-BEEA-4C90-86A3-2D86C03A2275}" type="slidenum">
              <a:rPr lang="en-US" altLang="ja-JP" smtClean="0"/>
              <a:pPr/>
              <a:t>9</a:t>
            </a:fld>
            <a:endParaRPr lang="en-US" altLang="ja-JP"/>
          </a:p>
        </p:txBody>
      </p:sp>
      <p:grpSp>
        <p:nvGrpSpPr>
          <p:cNvPr id="3" name="グループ化 2">
            <a:extLst>
              <a:ext uri="{FF2B5EF4-FFF2-40B4-BE49-F238E27FC236}">
                <a16:creationId xmlns:a16="http://schemas.microsoft.com/office/drawing/2014/main" id="{8DEC26D4-8378-DAA5-2E66-A044CFAE1D09}"/>
              </a:ext>
            </a:extLst>
          </p:cNvPr>
          <p:cNvGrpSpPr/>
          <p:nvPr/>
        </p:nvGrpSpPr>
        <p:grpSpPr>
          <a:xfrm>
            <a:off x="5631422" y="3514178"/>
            <a:ext cx="2458265" cy="2358985"/>
            <a:chOff x="3448661" y="3740321"/>
            <a:chExt cx="2458265" cy="2358985"/>
          </a:xfrm>
        </p:grpSpPr>
        <p:sp>
          <p:nvSpPr>
            <p:cNvPr id="18" name="正方形/長方形 17">
              <a:extLst>
                <a:ext uri="{FF2B5EF4-FFF2-40B4-BE49-F238E27FC236}">
                  <a16:creationId xmlns:a16="http://schemas.microsoft.com/office/drawing/2014/main" id="{4F7C5540-EA13-55AF-98BA-C14CBF18A352}"/>
                </a:ext>
              </a:extLst>
            </p:cNvPr>
            <p:cNvSpPr/>
            <p:nvPr/>
          </p:nvSpPr>
          <p:spPr bwMode="auto">
            <a:xfrm>
              <a:off x="3458493" y="4137306"/>
              <a:ext cx="1260000" cy="180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9" name="直線コネクタ 18">
              <a:extLst>
                <a:ext uri="{FF2B5EF4-FFF2-40B4-BE49-F238E27FC236}">
                  <a16:creationId xmlns:a16="http://schemas.microsoft.com/office/drawing/2014/main" id="{93056532-52AD-59BA-4852-CCDBFB0A49DA}"/>
                </a:ext>
              </a:extLst>
            </p:cNvPr>
            <p:cNvCxnSpPr>
              <a:cxnSpLocks/>
            </p:cNvCxnSpPr>
            <p:nvPr/>
          </p:nvCxnSpPr>
          <p:spPr bwMode="auto">
            <a:xfrm>
              <a:off x="4088493" y="3975306"/>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20" name="直線コネクタ 19">
              <a:extLst>
                <a:ext uri="{FF2B5EF4-FFF2-40B4-BE49-F238E27FC236}">
                  <a16:creationId xmlns:a16="http://schemas.microsoft.com/office/drawing/2014/main" id="{9A2FCFE4-780C-3830-DBE4-0D82B5315B84}"/>
                </a:ext>
              </a:extLst>
            </p:cNvPr>
            <p:cNvCxnSpPr>
              <a:cxnSpLocks/>
            </p:cNvCxnSpPr>
            <p:nvPr/>
          </p:nvCxnSpPr>
          <p:spPr bwMode="auto">
            <a:xfrm>
              <a:off x="3458493" y="3758993"/>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21" name="直線コネクタ 20">
              <a:extLst>
                <a:ext uri="{FF2B5EF4-FFF2-40B4-BE49-F238E27FC236}">
                  <a16:creationId xmlns:a16="http://schemas.microsoft.com/office/drawing/2014/main" id="{DF57C649-4809-8622-288E-1E8C330AE44C}"/>
                </a:ext>
              </a:extLst>
            </p:cNvPr>
            <p:cNvCxnSpPr>
              <a:cxnSpLocks/>
            </p:cNvCxnSpPr>
            <p:nvPr/>
          </p:nvCxnSpPr>
          <p:spPr bwMode="auto">
            <a:xfrm>
              <a:off x="4718493" y="3758993"/>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22" name="直線コネクタ 21">
              <a:extLst>
                <a:ext uri="{FF2B5EF4-FFF2-40B4-BE49-F238E27FC236}">
                  <a16:creationId xmlns:a16="http://schemas.microsoft.com/office/drawing/2014/main" id="{034B5A6D-8D43-EBD2-4205-7D4C9A531324}"/>
                </a:ext>
              </a:extLst>
            </p:cNvPr>
            <p:cNvCxnSpPr>
              <a:cxnSpLocks/>
            </p:cNvCxnSpPr>
            <p:nvPr/>
          </p:nvCxnSpPr>
          <p:spPr bwMode="auto">
            <a:xfrm>
              <a:off x="3448661" y="3869609"/>
              <a:ext cx="1260000" cy="0"/>
            </a:xfrm>
            <a:prstGeom prst="line">
              <a:avLst/>
            </a:prstGeom>
            <a:noFill/>
            <a:ln w="12700" cap="flat" cmpd="sng" algn="ctr">
              <a:solidFill>
                <a:schemeClr val="tx1"/>
              </a:solidFill>
              <a:prstDash val="solid"/>
              <a:round/>
              <a:headEnd type="arrow" w="sm" len="lg"/>
              <a:tailEnd type="arrow" w="sm" len="lg"/>
            </a:ln>
            <a:effectLst/>
          </p:spPr>
        </p:cxnSp>
        <p:cxnSp>
          <p:nvCxnSpPr>
            <p:cNvPr id="23" name="直線コネクタ 22">
              <a:extLst>
                <a:ext uri="{FF2B5EF4-FFF2-40B4-BE49-F238E27FC236}">
                  <a16:creationId xmlns:a16="http://schemas.microsoft.com/office/drawing/2014/main" id="{09A340A6-8707-E74A-D58B-645F6CBAE384}"/>
                </a:ext>
              </a:extLst>
            </p:cNvPr>
            <p:cNvCxnSpPr>
              <a:cxnSpLocks/>
            </p:cNvCxnSpPr>
            <p:nvPr/>
          </p:nvCxnSpPr>
          <p:spPr bwMode="auto">
            <a:xfrm>
              <a:off x="4712107" y="3869609"/>
              <a:ext cx="253593" cy="0"/>
            </a:xfrm>
            <a:prstGeom prst="line">
              <a:avLst/>
            </a:prstGeom>
            <a:noFill/>
            <a:ln w="12700" cap="flat" cmpd="sng" algn="ctr">
              <a:solidFill>
                <a:schemeClr val="tx1"/>
              </a:solidFill>
              <a:prstDash val="solid"/>
              <a:round/>
              <a:headEnd type="arrow" w="sm" len="lg"/>
              <a:tailEnd type="none" w="sm" len="lg"/>
            </a:ln>
            <a:effectLst/>
          </p:spPr>
        </p:cxnSp>
        <p:sp>
          <p:nvSpPr>
            <p:cNvPr id="25" name="正方形/長方形 24">
              <a:extLst>
                <a:ext uri="{FF2B5EF4-FFF2-40B4-BE49-F238E27FC236}">
                  <a16:creationId xmlns:a16="http://schemas.microsoft.com/office/drawing/2014/main" id="{31343439-56E4-C78A-6394-909E4005EB15}"/>
                </a:ext>
              </a:extLst>
            </p:cNvPr>
            <p:cNvSpPr>
              <a:spLocks noChangeAspect="1"/>
            </p:cNvSpPr>
            <p:nvPr/>
          </p:nvSpPr>
          <p:spPr bwMode="auto">
            <a:xfrm>
              <a:off x="4973736" y="3740321"/>
              <a:ext cx="25200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1" u="none" strike="noStrike" cap="none" normalizeH="0" baseline="0" dirty="0">
                  <a:ln>
                    <a:noFill/>
                  </a:ln>
                  <a:solidFill>
                    <a:schemeClr val="tx1"/>
                  </a:solidFill>
                  <a:effectLst/>
                  <a:latin typeface="Arial" charset="0"/>
                  <a:ea typeface="ＭＳ ゴシック" pitchFamily="49" charset="-128"/>
                  <a:cs typeface="Arial" charset="0"/>
                </a:rPr>
                <a:t>ー</a:t>
              </a:r>
            </a:p>
          </p:txBody>
        </p:sp>
        <p:sp>
          <p:nvSpPr>
            <p:cNvPr id="26" name="正方形/長方形 25">
              <a:extLst>
                <a:ext uri="{FF2B5EF4-FFF2-40B4-BE49-F238E27FC236}">
                  <a16:creationId xmlns:a16="http://schemas.microsoft.com/office/drawing/2014/main" id="{B1922D64-9603-E2EB-2E98-4B93548055F7}"/>
                </a:ext>
              </a:extLst>
            </p:cNvPr>
            <p:cNvSpPr>
              <a:spLocks/>
            </p:cNvSpPr>
            <p:nvPr/>
          </p:nvSpPr>
          <p:spPr bwMode="auto">
            <a:xfrm>
              <a:off x="5225736" y="3740321"/>
              <a:ext cx="681190" cy="2520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54000" tIns="54000" rIns="54000" bIns="54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l-GR" altLang="ja-JP" i="1" dirty="0">
                  <a:latin typeface="+mj-lt"/>
                  <a:ea typeface="+mj-ea"/>
                </a:rPr>
                <a:t>ϕ</a:t>
              </a:r>
              <a:r>
                <a:rPr lang="en-US" altLang="ja-JP" i="1" dirty="0">
                  <a:latin typeface="+mj-lt"/>
                  <a:ea typeface="+mj-ea"/>
                </a:rPr>
                <a:t>0.1</a:t>
              </a:r>
              <a:endParaRPr kumimoji="1" lang="ja-JP" altLang="en-US" b="0" i="1" u="none" strike="noStrike" cap="none" normalizeH="0" baseline="0" dirty="0">
                <a:ln>
                  <a:noFill/>
                </a:ln>
                <a:solidFill>
                  <a:schemeClr val="tx1"/>
                </a:solidFill>
                <a:effectLst/>
                <a:latin typeface="Arial" charset="0"/>
                <a:ea typeface="ＭＳ ゴシック" pitchFamily="49" charset="-128"/>
                <a:cs typeface="Arial" charset="0"/>
              </a:endParaRPr>
            </a:p>
          </p:txBody>
        </p:sp>
      </p:grpSp>
      <p:grpSp>
        <p:nvGrpSpPr>
          <p:cNvPr id="2" name="グループ化 1">
            <a:extLst>
              <a:ext uri="{FF2B5EF4-FFF2-40B4-BE49-F238E27FC236}">
                <a16:creationId xmlns:a16="http://schemas.microsoft.com/office/drawing/2014/main" id="{FAF17C85-07F2-2C37-1530-3658BABB397F}"/>
              </a:ext>
            </a:extLst>
          </p:cNvPr>
          <p:cNvGrpSpPr/>
          <p:nvPr/>
        </p:nvGrpSpPr>
        <p:grpSpPr>
          <a:xfrm>
            <a:off x="3814909" y="3188721"/>
            <a:ext cx="1269832" cy="2684442"/>
            <a:chOff x="6479454" y="314631"/>
            <a:chExt cx="1269832" cy="2684442"/>
          </a:xfrm>
        </p:grpSpPr>
        <p:sp>
          <p:nvSpPr>
            <p:cNvPr id="4" name="正方形/長方形 3">
              <a:extLst>
                <a:ext uri="{FF2B5EF4-FFF2-40B4-BE49-F238E27FC236}">
                  <a16:creationId xmlns:a16="http://schemas.microsoft.com/office/drawing/2014/main" id="{D6DD3B4A-E089-E765-7698-8143576DB570}"/>
                </a:ext>
              </a:extLst>
            </p:cNvPr>
            <p:cNvSpPr/>
            <p:nvPr/>
          </p:nvSpPr>
          <p:spPr bwMode="auto">
            <a:xfrm>
              <a:off x="6489286" y="1037073"/>
              <a:ext cx="1260000" cy="1800000"/>
            </a:xfrm>
            <a:prstGeom prst="rect">
              <a:avLst/>
            </a:prstGeom>
            <a:noFill/>
            <a:ln w="28575"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 name="直線コネクタ 4">
              <a:extLst>
                <a:ext uri="{FF2B5EF4-FFF2-40B4-BE49-F238E27FC236}">
                  <a16:creationId xmlns:a16="http://schemas.microsoft.com/office/drawing/2014/main" id="{C972FFC1-C980-7ECF-4094-386B5EA22B75}"/>
                </a:ext>
              </a:extLst>
            </p:cNvPr>
            <p:cNvCxnSpPr>
              <a:cxnSpLocks/>
            </p:cNvCxnSpPr>
            <p:nvPr/>
          </p:nvCxnSpPr>
          <p:spPr bwMode="auto">
            <a:xfrm>
              <a:off x="7119286" y="875073"/>
              <a:ext cx="0" cy="2124000"/>
            </a:xfrm>
            <a:prstGeom prst="line">
              <a:avLst/>
            </a:prstGeom>
            <a:noFill/>
            <a:ln w="12700" cap="flat" cmpd="sng" algn="ctr">
              <a:solidFill>
                <a:schemeClr val="tx1"/>
              </a:solidFill>
              <a:prstDash val="lgDashDot"/>
              <a:round/>
              <a:headEnd type="none" w="lg" len="lg"/>
              <a:tailEnd type="none" w="lg" len="lg"/>
            </a:ln>
            <a:effectLst/>
          </p:spPr>
        </p:cxnSp>
        <p:cxnSp>
          <p:nvCxnSpPr>
            <p:cNvPr id="6" name="直線コネクタ 5">
              <a:extLst>
                <a:ext uri="{FF2B5EF4-FFF2-40B4-BE49-F238E27FC236}">
                  <a16:creationId xmlns:a16="http://schemas.microsoft.com/office/drawing/2014/main" id="{4519E3F5-C9F7-070D-CB89-A21B75D1E50C}"/>
                </a:ext>
              </a:extLst>
            </p:cNvPr>
            <p:cNvCxnSpPr>
              <a:cxnSpLocks/>
            </p:cNvCxnSpPr>
            <p:nvPr/>
          </p:nvCxnSpPr>
          <p:spPr bwMode="auto">
            <a:xfrm>
              <a:off x="6489286" y="658760"/>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7" name="直線コネクタ 6">
              <a:extLst>
                <a:ext uri="{FF2B5EF4-FFF2-40B4-BE49-F238E27FC236}">
                  <a16:creationId xmlns:a16="http://schemas.microsoft.com/office/drawing/2014/main" id="{0C336732-3DD3-54A9-2568-4E00D3357FC6}"/>
                </a:ext>
              </a:extLst>
            </p:cNvPr>
            <p:cNvCxnSpPr>
              <a:cxnSpLocks/>
            </p:cNvCxnSpPr>
            <p:nvPr/>
          </p:nvCxnSpPr>
          <p:spPr bwMode="auto">
            <a:xfrm>
              <a:off x="7749286" y="658760"/>
              <a:ext cx="0" cy="360000"/>
            </a:xfrm>
            <a:prstGeom prst="line">
              <a:avLst/>
            </a:prstGeom>
            <a:noFill/>
            <a:ln w="12700" cap="flat" cmpd="sng" algn="ctr">
              <a:solidFill>
                <a:schemeClr val="tx1"/>
              </a:solidFill>
              <a:prstDash val="solid"/>
              <a:round/>
              <a:headEnd type="none" w="lg" len="lg"/>
              <a:tailEnd type="none" w="lg" len="lg"/>
            </a:ln>
            <a:effectLst/>
          </p:spPr>
        </p:cxnSp>
        <p:cxnSp>
          <p:nvCxnSpPr>
            <p:cNvPr id="8" name="直線コネクタ 7">
              <a:extLst>
                <a:ext uri="{FF2B5EF4-FFF2-40B4-BE49-F238E27FC236}">
                  <a16:creationId xmlns:a16="http://schemas.microsoft.com/office/drawing/2014/main" id="{3ADDC364-3686-76E0-C98B-6C1695770784}"/>
                </a:ext>
              </a:extLst>
            </p:cNvPr>
            <p:cNvCxnSpPr>
              <a:cxnSpLocks/>
            </p:cNvCxnSpPr>
            <p:nvPr/>
          </p:nvCxnSpPr>
          <p:spPr bwMode="auto">
            <a:xfrm>
              <a:off x="6479454" y="769376"/>
              <a:ext cx="1260000" cy="0"/>
            </a:xfrm>
            <a:prstGeom prst="line">
              <a:avLst/>
            </a:prstGeom>
            <a:noFill/>
            <a:ln w="12700" cap="flat" cmpd="sng" algn="ctr">
              <a:solidFill>
                <a:schemeClr val="tx1"/>
              </a:solidFill>
              <a:prstDash val="solid"/>
              <a:round/>
              <a:headEnd type="arrow" w="sm" len="lg"/>
              <a:tailEnd type="arrow" w="sm" len="lg"/>
            </a:ln>
            <a:effectLst/>
          </p:spPr>
        </p:cxnSp>
        <p:sp>
          <p:nvSpPr>
            <p:cNvPr id="17" name="テキスト ボックス 16">
              <a:extLst>
                <a:ext uri="{FF2B5EF4-FFF2-40B4-BE49-F238E27FC236}">
                  <a16:creationId xmlns:a16="http://schemas.microsoft.com/office/drawing/2014/main" id="{876CD0E5-1047-CD42-0D0D-466A9C60AC80}"/>
                </a:ext>
              </a:extLst>
            </p:cNvPr>
            <p:cNvSpPr txBox="1"/>
            <p:nvPr/>
          </p:nvSpPr>
          <p:spPr>
            <a:xfrm>
              <a:off x="6617841" y="314631"/>
              <a:ext cx="1002891" cy="484354"/>
            </a:xfrm>
            <a:prstGeom prst="rect">
              <a:avLst/>
            </a:prstGeom>
            <a:noFill/>
          </p:spPr>
          <p:txBody>
            <a:bodyPr wrap="square" lIns="36000" tIns="36000" rIns="36000" bIns="36000" rtlCol="0">
              <a:spAutoFit/>
            </a:bodyPr>
            <a:lstStyle/>
            <a:p>
              <a:pPr>
                <a:lnSpc>
                  <a:spcPts val="1600"/>
                </a:lnSpc>
              </a:pPr>
              <a:r>
                <a:rPr kumimoji="1" lang="en-US" altLang="ja-JP" i="1" dirty="0">
                  <a:latin typeface="+mj-lt"/>
                  <a:ea typeface="+mj-ea"/>
                </a:rPr>
                <a:t>         0</a:t>
              </a:r>
            </a:p>
            <a:p>
              <a:pPr>
                <a:lnSpc>
                  <a:spcPts val="1600"/>
                </a:lnSpc>
              </a:pPr>
              <a:r>
                <a:rPr lang="el-GR" altLang="ja-JP" i="1" dirty="0">
                  <a:latin typeface="+mj-lt"/>
                  <a:ea typeface="+mj-ea"/>
                </a:rPr>
                <a:t>ϕ</a:t>
              </a:r>
              <a:r>
                <a:rPr lang="en-US" altLang="ja-JP" i="1" dirty="0">
                  <a:latin typeface="+mj-lt"/>
                  <a:ea typeface="+mj-ea"/>
                </a:rPr>
                <a:t>20</a:t>
              </a:r>
              <a:r>
                <a:rPr lang="el-GR" altLang="ja-JP" dirty="0">
                  <a:latin typeface="+mj-lt"/>
                  <a:ea typeface="+mj-ea"/>
                </a:rPr>
                <a:t> −</a:t>
              </a:r>
              <a:r>
                <a:rPr lang="en-US" altLang="ja-JP" i="1" dirty="0">
                  <a:latin typeface="+mj-lt"/>
                  <a:ea typeface="+mj-ea"/>
                </a:rPr>
                <a:t>0.1</a:t>
              </a:r>
              <a:endParaRPr kumimoji="1" lang="ja-JP" altLang="en-US" i="1" dirty="0">
                <a:latin typeface="+mj-lt"/>
                <a:ea typeface="+mj-ea"/>
              </a:endParaRPr>
            </a:p>
          </p:txBody>
        </p:sp>
      </p:grpSp>
      <p:sp>
        <p:nvSpPr>
          <p:cNvPr id="9" name="テキスト ボックス 8">
            <a:extLst>
              <a:ext uri="{FF2B5EF4-FFF2-40B4-BE49-F238E27FC236}">
                <a16:creationId xmlns:a16="http://schemas.microsoft.com/office/drawing/2014/main" id="{0C5796CC-1B46-699E-F862-84E018F17A5B}"/>
              </a:ext>
            </a:extLst>
          </p:cNvPr>
          <p:cNvSpPr txBox="1"/>
          <p:nvPr/>
        </p:nvSpPr>
        <p:spPr>
          <a:xfrm>
            <a:off x="7655772" y="6115108"/>
            <a:ext cx="1446477" cy="226591"/>
          </a:xfrm>
          <a:prstGeom prst="rect">
            <a:avLst/>
          </a:prstGeom>
          <a:noFill/>
        </p:spPr>
        <p:txBody>
          <a:bodyPr wrap="none" lIns="36000" tIns="36000" rIns="36000" bIns="36000" rtlCol="0">
            <a:spAutoFit/>
          </a:bodyPr>
          <a:lstStyle/>
          <a:p>
            <a:r>
              <a:rPr kumimoji="1" lang="ja-JP" altLang="en-US" sz="1000" dirty="0">
                <a:latin typeface="+mj-lt"/>
                <a:ea typeface="+mj-ea"/>
              </a:rPr>
              <a:t>高増作画</a:t>
            </a:r>
            <a:r>
              <a:rPr kumimoji="1" lang="en-US" altLang="ja-JP" sz="1000" dirty="0">
                <a:latin typeface="+mj-lt"/>
                <a:ea typeface="+mj-ea"/>
              </a:rPr>
              <a:t>©takamasu-lab</a:t>
            </a:r>
            <a:endParaRPr kumimoji="1" lang="ja-JP" altLang="en-US" sz="1000" dirty="0">
              <a:latin typeface="+mj-lt"/>
              <a:ea typeface="+mj-ea"/>
            </a:endParaRPr>
          </a:p>
        </p:txBody>
      </p:sp>
      <p:sp>
        <p:nvSpPr>
          <p:cNvPr id="10" name="テキスト ボックス 9">
            <a:extLst>
              <a:ext uri="{FF2B5EF4-FFF2-40B4-BE49-F238E27FC236}">
                <a16:creationId xmlns:a16="http://schemas.microsoft.com/office/drawing/2014/main" id="{2B0918EF-564E-CAAD-AC8C-48F5FA28C191}"/>
              </a:ext>
            </a:extLst>
          </p:cNvPr>
          <p:cNvSpPr txBox="1"/>
          <p:nvPr/>
        </p:nvSpPr>
        <p:spPr>
          <a:xfrm>
            <a:off x="3974012" y="5916857"/>
            <a:ext cx="2842692" cy="349702"/>
          </a:xfrm>
          <a:prstGeom prst="rect">
            <a:avLst/>
          </a:prstGeom>
          <a:noFill/>
        </p:spPr>
        <p:txBody>
          <a:bodyPr wrap="none" lIns="36000" tIns="36000" rIns="36000" bIns="36000" rtlCol="0">
            <a:spAutoFit/>
          </a:bodyPr>
          <a:lstStyle/>
          <a:p>
            <a:r>
              <a:rPr lang="ja-JP" altLang="en-US" dirty="0">
                <a:latin typeface="+mj-lt"/>
                <a:ea typeface="+mj-ea"/>
              </a:rPr>
              <a:t>サイズ公差と真直度の指示</a:t>
            </a:r>
            <a:endParaRPr kumimoji="1" lang="ja-JP" altLang="en-US" dirty="0">
              <a:latin typeface="+mj-lt"/>
              <a:ea typeface="+mj-ea"/>
            </a:endParaRPr>
          </a:p>
        </p:txBody>
      </p:sp>
    </p:spTree>
  </p:cSld>
  <p:clrMapOvr>
    <a:masterClrMapping/>
  </p:clrMapOvr>
</p:sld>
</file>

<file path=ppt/theme/theme1.xml><?xml version="1.0" encoding="utf-8"?>
<a:theme xmlns:a="http://schemas.openxmlformats.org/drawingml/2006/main" name="blank">
  <a:themeElements>
    <a:clrScheme name="ユーザー定義 3">
      <a:dk1>
        <a:srgbClr val="000000"/>
      </a:dk1>
      <a:lt1>
        <a:srgbClr val="FFFFFF"/>
      </a:lt1>
      <a:dk2>
        <a:srgbClr val="002060"/>
      </a:dk2>
      <a:lt2>
        <a:srgbClr val="FFFFFF"/>
      </a:lt2>
      <a:accent1>
        <a:srgbClr val="C00000"/>
      </a:accent1>
      <a:accent2>
        <a:srgbClr val="FF0000"/>
      </a:accent2>
      <a:accent3>
        <a:srgbClr val="FFC000"/>
      </a:accent3>
      <a:accent4>
        <a:srgbClr val="FFFF00"/>
      </a:accent4>
      <a:accent5>
        <a:srgbClr val="92D050"/>
      </a:accent5>
      <a:accent6>
        <a:srgbClr val="00B050"/>
      </a:accent6>
      <a:hlink>
        <a:srgbClr val="0070C0"/>
      </a:hlink>
      <a:folHlink>
        <a:srgbClr val="002060"/>
      </a:folHlink>
    </a:clrScheme>
    <a:fontScheme name="ユーザー定義 1">
      <a:majorFont>
        <a:latin typeface="Arial"/>
        <a:ea typeface="ＭＳ ゴシック"/>
        <a:cs typeface=""/>
      </a:majorFont>
      <a:minorFont>
        <a:latin typeface="Times New Roman"/>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lumMod val="60000"/>
            <a:lumOff val="40000"/>
          </a:schemeClr>
        </a:solidFill>
        <a:ln w="19050" cap="flat" cmpd="sng" algn="ctr">
          <a:solidFill>
            <a:schemeClr val="tx1"/>
          </a:solidFill>
          <a:prstDash val="solid"/>
          <a:round/>
          <a:headEnd type="none" w="med" len="med"/>
          <a:tailEnd type="none" w="med" len="med"/>
        </a:ln>
        <a:effectLst/>
      </a:spPr>
      <a:bodyPr vert="horz" wrap="none" lIns="36000" tIns="36000" rIns="36000" bIns="36000" numCol="1" rtlCol="0" anchor="t"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ゴシック" pitchFamily="49" charset="-128"/>
            <a:cs typeface="Arial" charset="0"/>
          </a:defRPr>
        </a:defPPr>
      </a:lstStyle>
    </a:spDef>
    <a:lnDef>
      <a:spPr bwMode="auto">
        <a:noFill/>
        <a:ln w="19050" cap="flat" cmpd="sng" algn="ctr">
          <a:solidFill>
            <a:schemeClr val="tx1"/>
          </a:solidFill>
          <a:prstDash val="solid"/>
          <a:round/>
          <a:headEnd type="none" w="lg" len="lg"/>
          <a:tailEnd type="none" w="lg" len="lg"/>
        </a:ln>
        <a:effectLst/>
      </a:spPr>
      <a:bodyPr/>
      <a:lstStyle/>
    </a:lnDef>
    <a:txDef>
      <a:spPr>
        <a:noFill/>
      </a:spPr>
      <a:bodyPr wrap="square" lIns="36000" tIns="36000" rIns="36000" bIns="36000" rtlCol="0">
        <a:spAutoFit/>
      </a:bodyPr>
      <a:lstStyle>
        <a:defPPr>
          <a:defRPr kumimoji="1" dirty="0" smtClean="0">
            <a:latin typeface="+mj-lt"/>
            <a:ea typeface="+mj-ea"/>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2" id="{FC1031EC-6B38-4016-9A06-3883B0759214}" vid="{F3194BC8-A082-46E7-92AC-9E12306DE7CB}"/>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精密測定テンプレート2022</Template>
  <TotalTime>5659</TotalTime>
  <Words>5095</Words>
  <Application>Microsoft Office PowerPoint</Application>
  <PresentationFormat>画面に合わせる (4:3)</PresentationFormat>
  <Paragraphs>968</Paragraphs>
  <Slides>51</Slides>
  <Notes>27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51</vt:i4>
      </vt:variant>
    </vt:vector>
  </HeadingPairs>
  <TitlesOfParts>
    <vt:vector size="58" baseType="lpstr">
      <vt:lpstr>メイリオ</vt:lpstr>
      <vt:lpstr>Arial</vt:lpstr>
      <vt:lpstr>Cambria Math</vt:lpstr>
      <vt:lpstr>Times New Roman</vt:lpstr>
      <vt:lpstr>Verdana</vt:lpstr>
      <vt:lpstr>Wingdings</vt:lpstr>
      <vt:lpstr>blank</vt:lpstr>
      <vt:lpstr>精密測定03b  幾何公差</vt:lpstr>
      <vt:lpstr>利用上の注意</vt:lpstr>
      <vt:lpstr>メモ：幾何公差</vt:lpstr>
      <vt:lpstr>幾何公差とサイズ公差</vt:lpstr>
      <vt:lpstr>幾何公差とサイズ公差の関係（1）</vt:lpstr>
      <vt:lpstr>幾何公差とサイズ公差の関係（2）</vt:lpstr>
      <vt:lpstr>独立の原則（1）：幾何公差とサイズ公差の指定</vt:lpstr>
      <vt:lpstr>独立の原則（2）軸のサイズ公差</vt:lpstr>
      <vt:lpstr>独立の原則（3）軸の真直度</vt:lpstr>
      <vt:lpstr>幾何公差方式</vt:lpstr>
      <vt:lpstr>幾何公差方式</vt:lpstr>
      <vt:lpstr>幾何公差の種類</vt:lpstr>
      <vt:lpstr>領域法：真直度</vt:lpstr>
      <vt:lpstr>領域法：真円度</vt:lpstr>
      <vt:lpstr>データム</vt:lpstr>
      <vt:lpstr>データム系</vt:lpstr>
      <vt:lpstr>データムの決め方</vt:lpstr>
      <vt:lpstr>メモ：幾何公差方式とデータム</vt:lpstr>
      <vt:lpstr>幾何公差の例</vt:lpstr>
      <vt:lpstr>形状公差：真直度（1）</vt:lpstr>
      <vt:lpstr>形状公差：真直度（2）</vt:lpstr>
      <vt:lpstr>姿勢公差：直角度</vt:lpstr>
      <vt:lpstr>位置公差：位置度</vt:lpstr>
      <vt:lpstr>軸線：真直度，直角度，位置度の関係</vt:lpstr>
      <vt:lpstr>線の輪郭度，面の輪郭度</vt:lpstr>
      <vt:lpstr>振れ</vt:lpstr>
      <vt:lpstr>最大実体公差方式</vt:lpstr>
      <vt:lpstr>はめあいにおける寸法公差と幾何公差（1）</vt:lpstr>
      <vt:lpstr>はめあいにおける寸法公差と幾何公差（2）</vt:lpstr>
      <vt:lpstr>最大実体公差方式（1）</vt:lpstr>
      <vt:lpstr>最大実体公差方式（2）</vt:lpstr>
      <vt:lpstr>機能ゲージ</vt:lpstr>
      <vt:lpstr>幾何公差の測定</vt:lpstr>
      <vt:lpstr>定盤，ダイヤルゲージを利用した測定（1）</vt:lpstr>
      <vt:lpstr>定盤，ダイヤルゲージを利用した測定（2）</vt:lpstr>
      <vt:lpstr>座標測定機による測定</vt:lpstr>
      <vt:lpstr>まとめ：幾何公差</vt:lpstr>
      <vt:lpstr>メモ作画：真直度，直角度</vt:lpstr>
      <vt:lpstr>メモ作画：データムの決め方</vt:lpstr>
      <vt:lpstr>メモ作画：幾何公差の記号</vt:lpstr>
      <vt:lpstr>メモ作画：幾何公差</vt:lpstr>
      <vt:lpstr>メモ作画：真直度</vt:lpstr>
      <vt:lpstr>メモ作画：データム系</vt:lpstr>
      <vt:lpstr>メモ作画：真直度</vt:lpstr>
      <vt:lpstr>メモ作画：寸法公差と幾何公差</vt:lpstr>
      <vt:lpstr>メモ作画：機能ゲージ</vt:lpstr>
      <vt:lpstr>メモ作画：三次元測定機による測定</vt:lpstr>
      <vt:lpstr>メモ作画：真直度，直角度</vt:lpstr>
      <vt:lpstr>メモ作画：サイズ公差で形状を規制</vt:lpstr>
      <vt:lpstr>メモ作画：形状とサイズ公差</vt:lpstr>
      <vt:lpstr>メモ作画：軸の真直度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takamasu</dc:creator>
  <cp:lastModifiedBy>高増　潔</cp:lastModifiedBy>
  <cp:revision>181</cp:revision>
  <cp:lastPrinted>2018-07-23T02:26:17Z</cp:lastPrinted>
  <dcterms:created xsi:type="dcterms:W3CDTF">2004-06-09T07:26:51Z</dcterms:created>
  <dcterms:modified xsi:type="dcterms:W3CDTF">2023-01-26T02:44:44Z</dcterms:modified>
</cp:coreProperties>
</file>