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256" r:id="rId2"/>
    <p:sldId id="878" r:id="rId3"/>
    <p:sldId id="257" r:id="rId4"/>
    <p:sldId id="874" r:id="rId5"/>
    <p:sldId id="875" r:id="rId6"/>
    <p:sldId id="877" r:id="rId7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CCFF"/>
    <a:srgbClr val="FFFFCC"/>
    <a:srgbClr val="FFFF66"/>
    <a:srgbClr val="00002A"/>
    <a:srgbClr val="000066"/>
    <a:srgbClr val="66FFCC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6" autoAdjust="0"/>
    <p:restoredTop sz="75500" autoAdjust="0"/>
  </p:normalViewPr>
  <p:slideViewPr>
    <p:cSldViewPr snapToGrid="0" showGuides="1">
      <p:cViewPr varScale="1">
        <p:scale>
          <a:sx n="70" d="100"/>
          <a:sy n="70" d="100"/>
        </p:scale>
        <p:origin x="1036" y="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2" y="205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3" d="100"/>
          <a:sy n="83" d="100"/>
        </p:scale>
        <p:origin x="-2856" y="-90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増　潔" userId="151964c3-78cd-4020-a226-814db5c6c8be" providerId="ADAL" clId="{FC574378-B337-49E0-BF30-A2BE21E01FD6}"/>
    <pc:docChg chg="modSld">
      <pc:chgData name="高増　潔" userId="151964c3-78cd-4020-a226-814db5c6c8be" providerId="ADAL" clId="{FC574378-B337-49E0-BF30-A2BE21E01FD6}" dt="2022-06-18T13:03:58.249" v="0" actId="2711"/>
      <pc:docMkLst>
        <pc:docMk/>
      </pc:docMkLst>
      <pc:sldChg chg="modSp mod">
        <pc:chgData name="高増　潔" userId="151964c3-78cd-4020-a226-814db5c6c8be" providerId="ADAL" clId="{FC574378-B337-49E0-BF30-A2BE21E01FD6}" dt="2022-06-18T13:03:58.249" v="0" actId="2711"/>
        <pc:sldMkLst>
          <pc:docMk/>
          <pc:sldMk cId="2619314298" sldId="877"/>
        </pc:sldMkLst>
        <pc:spChg chg="mod">
          <ac:chgData name="高増　潔" userId="151964c3-78cd-4020-a226-814db5c6c8be" providerId="ADAL" clId="{FC574378-B337-49E0-BF30-A2BE21E01FD6}" dt="2022-06-18T13:03:58.249" v="0" actId="2711"/>
          <ac:spMkLst>
            <pc:docMk/>
            <pc:sldMk cId="2619314298" sldId="877"/>
            <ac:spMk id="2" creationId="{88CF386C-BE25-4475-A7DD-563C93453DD1}"/>
          </ac:spMkLst>
        </pc:spChg>
      </pc:sldChg>
    </pc:docChg>
  </pc:docChgLst>
  <pc:docChgLst>
    <pc:chgData name="高増　潔" userId="151964c3-78cd-4020-a226-814db5c6c8be" providerId="ADAL" clId="{65FDF13E-03EB-463D-895A-754A1FA59689}"/>
    <pc:docChg chg="undo custSel addSld delSld modSld">
      <pc:chgData name="高増　潔" userId="151964c3-78cd-4020-a226-814db5c6c8be" providerId="ADAL" clId="{65FDF13E-03EB-463D-895A-754A1FA59689}" dt="2022-05-06T00:38:39.567" v="468"/>
      <pc:docMkLst>
        <pc:docMk/>
      </pc:docMkLst>
      <pc:sldChg chg="addSp modSp">
        <pc:chgData name="高増　潔" userId="151964c3-78cd-4020-a226-814db5c6c8be" providerId="ADAL" clId="{65FDF13E-03EB-463D-895A-754A1FA59689}" dt="2022-05-06T00:38:25.292" v="465"/>
        <pc:sldMkLst>
          <pc:docMk/>
          <pc:sldMk cId="25993320" sldId="257"/>
        </pc:sldMkLst>
        <pc:spChg chg="add mod">
          <ac:chgData name="高増　潔" userId="151964c3-78cd-4020-a226-814db5c6c8be" providerId="ADAL" clId="{65FDF13E-03EB-463D-895A-754A1FA59689}" dt="2022-05-06T00:38:25.292" v="465"/>
          <ac:spMkLst>
            <pc:docMk/>
            <pc:sldMk cId="25993320" sldId="257"/>
            <ac:spMk id="8" creationId="{A0E51921-F631-7422-CDCD-4650818A297A}"/>
          </ac:spMkLst>
        </pc:spChg>
      </pc:sldChg>
      <pc:sldChg chg="addSp modSp">
        <pc:chgData name="高増　潔" userId="151964c3-78cd-4020-a226-814db5c6c8be" providerId="ADAL" clId="{65FDF13E-03EB-463D-895A-754A1FA59689}" dt="2022-05-06T00:38:30.892" v="466"/>
        <pc:sldMkLst>
          <pc:docMk/>
          <pc:sldMk cId="832182018" sldId="874"/>
        </pc:sldMkLst>
        <pc:spChg chg="add mod">
          <ac:chgData name="高増　潔" userId="151964c3-78cd-4020-a226-814db5c6c8be" providerId="ADAL" clId="{65FDF13E-03EB-463D-895A-754A1FA59689}" dt="2022-05-06T00:38:30.892" v="466"/>
          <ac:spMkLst>
            <pc:docMk/>
            <pc:sldMk cId="832182018" sldId="874"/>
            <ac:spMk id="10" creationId="{F0322352-6DDF-B892-9E12-342DE6A27E14}"/>
          </ac:spMkLst>
        </pc:spChg>
      </pc:sldChg>
      <pc:sldChg chg="addSp modSp">
        <pc:chgData name="高増　潔" userId="151964c3-78cd-4020-a226-814db5c6c8be" providerId="ADAL" clId="{65FDF13E-03EB-463D-895A-754A1FA59689}" dt="2022-05-06T00:38:35.786" v="467"/>
        <pc:sldMkLst>
          <pc:docMk/>
          <pc:sldMk cId="4076877244" sldId="875"/>
        </pc:sldMkLst>
        <pc:spChg chg="add mod">
          <ac:chgData name="高増　潔" userId="151964c3-78cd-4020-a226-814db5c6c8be" providerId="ADAL" clId="{65FDF13E-03EB-463D-895A-754A1FA59689}" dt="2022-05-06T00:38:35.786" v="467"/>
          <ac:spMkLst>
            <pc:docMk/>
            <pc:sldMk cId="4076877244" sldId="875"/>
            <ac:spMk id="11" creationId="{E55A5016-B079-685F-221F-AAF5CF0014FA}"/>
          </ac:spMkLst>
        </pc:spChg>
      </pc:sldChg>
      <pc:sldChg chg="del">
        <pc:chgData name="高増　潔" userId="151964c3-78cd-4020-a226-814db5c6c8be" providerId="ADAL" clId="{65FDF13E-03EB-463D-895A-754A1FA59689}" dt="2022-05-06T00:37:50.668" v="464" actId="2696"/>
        <pc:sldMkLst>
          <pc:docMk/>
          <pc:sldMk cId="1678249757" sldId="876"/>
        </pc:sldMkLst>
      </pc:sldChg>
      <pc:sldChg chg="addSp delSp modSp new mod">
        <pc:chgData name="高増　潔" userId="151964c3-78cd-4020-a226-814db5c6c8be" providerId="ADAL" clId="{65FDF13E-03EB-463D-895A-754A1FA59689}" dt="2022-05-06T00:38:39.567" v="468"/>
        <pc:sldMkLst>
          <pc:docMk/>
          <pc:sldMk cId="2619314298" sldId="877"/>
        </pc:sldMkLst>
        <pc:spChg chg="mod">
          <ac:chgData name="高増　潔" userId="151964c3-78cd-4020-a226-814db5c6c8be" providerId="ADAL" clId="{65FDF13E-03EB-463D-895A-754A1FA59689}" dt="2022-04-19T05:26:01.081" v="435"/>
          <ac:spMkLst>
            <pc:docMk/>
            <pc:sldMk cId="2619314298" sldId="877"/>
            <ac:spMk id="2" creationId="{88CF386C-BE25-4475-A7DD-563C93453DD1}"/>
          </ac:spMkLst>
        </pc:spChg>
        <pc:spChg chg="mod">
          <ac:chgData name="高増　潔" userId="151964c3-78cd-4020-a226-814db5c6c8be" providerId="ADAL" clId="{65FDF13E-03EB-463D-895A-754A1FA59689}" dt="2022-04-19T05:15:47.580" v="39"/>
          <ac:spMkLst>
            <pc:docMk/>
            <pc:sldMk cId="2619314298" sldId="877"/>
            <ac:spMk id="3" creationId="{5845739F-9F34-4F7F-90FC-2ABA925B4C3E}"/>
          </ac:spMkLst>
        </pc:spChg>
        <pc:spChg chg="mod">
          <ac:chgData name="高増　潔" userId="151964c3-78cd-4020-a226-814db5c6c8be" providerId="ADAL" clId="{65FDF13E-03EB-463D-895A-754A1FA59689}" dt="2022-04-19T05:20:08.193" v="122" actId="27803"/>
          <ac:spMkLst>
            <pc:docMk/>
            <pc:sldMk cId="2619314298" sldId="877"/>
            <ac:spMk id="10" creationId="{422E444F-B5B6-4564-B337-5368B62D1FE0}"/>
          </ac:spMkLst>
        </pc:spChg>
        <pc:spChg chg="add mod">
          <ac:chgData name="高増　潔" userId="151964c3-78cd-4020-a226-814db5c6c8be" providerId="ADAL" clId="{65FDF13E-03EB-463D-895A-754A1FA59689}" dt="2022-05-06T00:38:39.567" v="468"/>
          <ac:spMkLst>
            <pc:docMk/>
            <pc:sldMk cId="2619314298" sldId="877"/>
            <ac:spMk id="11" creationId="{2F356212-F5C3-C916-FF33-330D35DCE53D}"/>
          </ac:spMkLst>
        </pc:spChg>
        <pc:spChg chg="mod">
          <ac:chgData name="高増　潔" userId="151964c3-78cd-4020-a226-814db5c6c8be" providerId="ADAL" clId="{65FDF13E-03EB-463D-895A-754A1FA59689}" dt="2022-04-19T05:20:08.193" v="122" actId="27803"/>
          <ac:spMkLst>
            <pc:docMk/>
            <pc:sldMk cId="2619314298" sldId="877"/>
            <ac:spMk id="11" creationId="{E03C8532-014F-4812-8554-618D57B8D68E}"/>
          </ac:spMkLst>
        </pc:spChg>
        <pc:spChg chg="mod">
          <ac:chgData name="高増　潔" userId="151964c3-78cd-4020-a226-814db5c6c8be" providerId="ADAL" clId="{65FDF13E-03EB-463D-895A-754A1FA59689}" dt="2022-04-19T05:20:08.193" v="122" actId="27803"/>
          <ac:spMkLst>
            <pc:docMk/>
            <pc:sldMk cId="2619314298" sldId="877"/>
            <ac:spMk id="12" creationId="{86B72822-CB3D-4DB2-87B2-6F6DF9FADC91}"/>
          </ac:spMkLst>
        </pc:spChg>
        <pc:spChg chg="add mod">
          <ac:chgData name="高増　潔" userId="151964c3-78cd-4020-a226-814db5c6c8be" providerId="ADAL" clId="{65FDF13E-03EB-463D-895A-754A1FA59689}" dt="2022-04-19T08:45:49.082" v="462" actId="1035"/>
          <ac:spMkLst>
            <pc:docMk/>
            <pc:sldMk cId="2619314298" sldId="877"/>
            <ac:spMk id="13" creationId="{6F90DE06-5BE6-4EC5-BE0C-0284FE98AA47}"/>
          </ac:spMkLst>
        </pc:spChg>
        <pc:spChg chg="mod">
          <ac:chgData name="高増　潔" userId="151964c3-78cd-4020-a226-814db5c6c8be" providerId="ADAL" clId="{65FDF13E-03EB-463D-895A-754A1FA59689}" dt="2022-04-19T08:45:49.082" v="462" actId="1035"/>
          <ac:spMkLst>
            <pc:docMk/>
            <pc:sldMk cId="2619314298" sldId="877"/>
            <ac:spMk id="16" creationId="{2E04C9CF-F386-4D9B-A0F1-E4340A02AAD3}"/>
          </ac:spMkLst>
        </pc:spChg>
        <pc:grpChg chg="del mod">
          <ac:chgData name="高増　潔" userId="151964c3-78cd-4020-a226-814db5c6c8be" providerId="ADAL" clId="{65FDF13E-03EB-463D-895A-754A1FA59689}" dt="2022-04-19T05:20:21.795" v="125" actId="478"/>
          <ac:grpSpMkLst>
            <pc:docMk/>
            <pc:sldMk cId="2619314298" sldId="877"/>
            <ac:grpSpMk id="9" creationId="{57EF2D8C-C758-4E44-9303-624025C6904F}"/>
          </ac:grpSpMkLst>
        </pc:grpChg>
        <pc:graphicFrameChg chg="add mod">
          <ac:chgData name="高増　潔" userId="151964c3-78cd-4020-a226-814db5c6c8be" providerId="ADAL" clId="{65FDF13E-03EB-463D-895A-754A1FA59689}" dt="2022-04-19T08:45:25.328" v="443" actId="1076"/>
          <ac:graphicFrameMkLst>
            <pc:docMk/>
            <pc:sldMk cId="2619314298" sldId="877"/>
            <ac:graphicFrameMk id="7" creationId="{6644692E-15B9-4CAE-B782-8B2854FF6A57}"/>
          </ac:graphicFrameMkLst>
        </pc:graphicFrameChg>
        <pc:graphicFrameChg chg="add mod">
          <ac:chgData name="高増　潔" userId="151964c3-78cd-4020-a226-814db5c6c8be" providerId="ADAL" clId="{65FDF13E-03EB-463D-895A-754A1FA59689}" dt="2022-04-19T08:45:34.125" v="445" actId="14100"/>
          <ac:graphicFrameMkLst>
            <pc:docMk/>
            <pc:sldMk cId="2619314298" sldId="877"/>
            <ac:graphicFrameMk id="8" creationId="{F81407CE-F36B-4DD4-885A-7B82E13A5B69}"/>
          </ac:graphicFrameMkLst>
        </pc:graphicFrameChg>
        <pc:graphicFrameChg chg="add del mod">
          <ac:chgData name="高増　潔" userId="151964c3-78cd-4020-a226-814db5c6c8be" providerId="ADAL" clId="{65FDF13E-03EB-463D-895A-754A1FA59689}" dt="2022-04-19T08:41:22.961" v="438"/>
          <ac:graphicFrameMkLst>
            <pc:docMk/>
            <pc:sldMk cId="2619314298" sldId="877"/>
            <ac:graphicFrameMk id="9" creationId="{E79D7B13-4289-44F3-90D0-E9F07B234E37}"/>
          </ac:graphicFrameMkLst>
        </pc:graphicFrameChg>
        <pc:picChg chg="del">
          <ac:chgData name="高増　潔" userId="151964c3-78cd-4020-a226-814db5c6c8be" providerId="ADAL" clId="{65FDF13E-03EB-463D-895A-754A1FA59689}" dt="2022-04-19T05:20:08.193" v="122" actId="27803"/>
          <ac:picMkLst>
            <pc:docMk/>
            <pc:sldMk cId="2619314298" sldId="877"/>
            <ac:picMk id="8" creationId="{79D71AF3-43B8-4FD3-B8FB-CE67D1A88FF4}"/>
          </ac:picMkLst>
        </pc:picChg>
        <pc:picChg chg="add del">
          <ac:chgData name="高増　潔" userId="151964c3-78cd-4020-a226-814db5c6c8be" providerId="ADAL" clId="{65FDF13E-03EB-463D-895A-754A1FA59689}" dt="2022-04-19T05:22:19.550" v="140" actId="27803"/>
          <ac:picMkLst>
            <pc:docMk/>
            <pc:sldMk cId="2619314298" sldId="877"/>
            <ac:picMk id="15" creationId="{2E04C9CF-F386-4D9B-A0F1-E4340A02AAD3}"/>
          </ac:picMkLst>
        </pc:picChg>
      </pc:sldChg>
      <pc:sldChg chg="add">
        <pc:chgData name="高増　潔" userId="151964c3-78cd-4020-a226-814db5c6c8be" providerId="ADAL" clId="{65FDF13E-03EB-463D-895A-754A1FA59689}" dt="2022-05-06T00:37:46.577" v="463"/>
        <pc:sldMkLst>
          <pc:docMk/>
          <pc:sldMk cId="3398772382" sldId="878"/>
        </pc:sldMkLst>
      </pc:sldChg>
    </pc:docChg>
  </pc:docChgLst>
  <pc:docChgLst>
    <pc:chgData name="高増　潔" userId="151964c3-78cd-4020-a226-814db5c6c8be" providerId="ADAL" clId="{CB5E2A64-5AA2-4D01-A2F1-B32BE1030321}"/>
    <pc:docChg chg="modSld">
      <pc:chgData name="高増　潔" userId="151964c3-78cd-4020-a226-814db5c6c8be" providerId="ADAL" clId="{CB5E2A64-5AA2-4D01-A2F1-B32BE1030321}" dt="2022-05-16T05:48:16.662" v="14" actId="1035"/>
      <pc:docMkLst>
        <pc:docMk/>
      </pc:docMkLst>
      <pc:sldChg chg="modSp mod">
        <pc:chgData name="高増　潔" userId="151964c3-78cd-4020-a226-814db5c6c8be" providerId="ADAL" clId="{CB5E2A64-5AA2-4D01-A2F1-B32BE1030321}" dt="2022-05-16T05:48:16.662" v="14" actId="1035"/>
        <pc:sldMkLst>
          <pc:docMk/>
          <pc:sldMk cId="4076877244" sldId="875"/>
        </pc:sldMkLst>
        <pc:spChg chg="mod">
          <ac:chgData name="高増　潔" userId="151964c3-78cd-4020-a226-814db5c6c8be" providerId="ADAL" clId="{CB5E2A64-5AA2-4D01-A2F1-B32BE1030321}" dt="2022-05-16T05:48:16.662" v="14" actId="1035"/>
          <ac:spMkLst>
            <pc:docMk/>
            <pc:sldMk cId="4076877244" sldId="875"/>
            <ac:spMk id="9" creationId="{30AED9C6-9035-4903-AF67-1C6FBF6A5AD9}"/>
          </ac:spMkLst>
        </pc:spChg>
        <pc:spChg chg="mod">
          <ac:chgData name="高増　潔" userId="151964c3-78cd-4020-a226-814db5c6c8be" providerId="ADAL" clId="{CB5E2A64-5AA2-4D01-A2F1-B32BE1030321}" dt="2022-05-16T05:48:16.662" v="14" actId="1035"/>
          <ac:spMkLst>
            <pc:docMk/>
            <pc:sldMk cId="4076877244" sldId="875"/>
            <ac:spMk id="22" creationId="{07293261-BC30-47B2-ACF6-9284958E5803}"/>
          </ac:spMkLst>
        </pc:spChg>
        <pc:spChg chg="mod">
          <ac:chgData name="高増　潔" userId="151964c3-78cd-4020-a226-814db5c6c8be" providerId="ADAL" clId="{CB5E2A64-5AA2-4D01-A2F1-B32BE1030321}" dt="2022-05-16T05:48:16.662" v="14" actId="1035"/>
          <ac:spMkLst>
            <pc:docMk/>
            <pc:sldMk cId="4076877244" sldId="875"/>
            <ac:spMk id="23" creationId="{05ED5472-C40B-4A20-B3BA-20293D417541}"/>
          </ac:spMkLst>
        </pc:spChg>
        <pc:spChg chg="mod">
          <ac:chgData name="高増　潔" userId="151964c3-78cd-4020-a226-814db5c6c8be" providerId="ADAL" clId="{CB5E2A64-5AA2-4D01-A2F1-B32BE1030321}" dt="2022-05-16T05:48:16.662" v="14" actId="1035"/>
          <ac:spMkLst>
            <pc:docMk/>
            <pc:sldMk cId="4076877244" sldId="875"/>
            <ac:spMk id="26" creationId="{41BADAC4-BC46-427B-8053-F1249B1B424A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&#12503;&#12524;&#12476;&#12531;&#12486;&#12540;&#12471;&#12519;&#12531;1%20&#12398;%20&#12527;&#12540;&#12463;&#12471;&#12540;&#12488;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univtokyo-my.sharepoint.com/personal/5070270286_utac_u-tokyo_ac_jp/Documents/&#31934;&#23494;&#28204;&#23450;PowerPoint2022/Powerpoint&#29992;&#27491;&#24358;&#27874;&#12497;&#12523;&#12473;&#27874;2022Apr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'[プレゼンテーション1 の ワークシート]Sheet1'!$B$4:$B$104</c:f>
              <c:numCache>
                <c:formatCode>0.000_ </c:formatCode>
                <c:ptCount val="101"/>
                <c:pt idx="0">
                  <c:v>-15.707963267948966</c:v>
                </c:pt>
                <c:pt idx="1">
                  <c:v>-15.393804002589988</c:v>
                </c:pt>
                <c:pt idx="2">
                  <c:v>-15.079644737231007</c:v>
                </c:pt>
                <c:pt idx="3">
                  <c:v>-14.765485471872028</c:v>
                </c:pt>
                <c:pt idx="4">
                  <c:v>-14.451326206513047</c:v>
                </c:pt>
                <c:pt idx="5">
                  <c:v>-14.137166941154069</c:v>
                </c:pt>
                <c:pt idx="6">
                  <c:v>-13.823007675795091</c:v>
                </c:pt>
                <c:pt idx="7">
                  <c:v>-13.50884841043611</c:v>
                </c:pt>
                <c:pt idx="8">
                  <c:v>-13.194689145077131</c:v>
                </c:pt>
                <c:pt idx="9">
                  <c:v>-12.88052987971815</c:v>
                </c:pt>
                <c:pt idx="10">
                  <c:v>-12.566370614359172</c:v>
                </c:pt>
                <c:pt idx="11">
                  <c:v>-12.252211349000193</c:v>
                </c:pt>
                <c:pt idx="12">
                  <c:v>-11.938052083641214</c:v>
                </c:pt>
                <c:pt idx="13">
                  <c:v>-11.623892818282235</c:v>
                </c:pt>
                <c:pt idx="14">
                  <c:v>-11.309733552923255</c:v>
                </c:pt>
                <c:pt idx="15">
                  <c:v>-10.995574287564308</c:v>
                </c:pt>
                <c:pt idx="16">
                  <c:v>-10.681415022205329</c:v>
                </c:pt>
                <c:pt idx="17">
                  <c:v>-10.367255756846349</c:v>
                </c:pt>
                <c:pt idx="18">
                  <c:v>-10.05309649148737</c:v>
                </c:pt>
                <c:pt idx="19">
                  <c:v>-9.7389372261283889</c:v>
                </c:pt>
                <c:pt idx="20">
                  <c:v>-9.4247779607694113</c:v>
                </c:pt>
                <c:pt idx="21">
                  <c:v>-9.110618695410432</c:v>
                </c:pt>
                <c:pt idx="22">
                  <c:v>-8.7964594300514527</c:v>
                </c:pt>
                <c:pt idx="23">
                  <c:v>-8.4823001646924734</c:v>
                </c:pt>
                <c:pt idx="24">
                  <c:v>-8.1681408993334923</c:v>
                </c:pt>
                <c:pt idx="25">
                  <c:v>-7.8539816339745148</c:v>
                </c:pt>
                <c:pt idx="26">
                  <c:v>-7.5398223686155355</c:v>
                </c:pt>
                <c:pt idx="27">
                  <c:v>-7.2256631032565561</c:v>
                </c:pt>
                <c:pt idx="28">
                  <c:v>-6.9115038378975759</c:v>
                </c:pt>
                <c:pt idx="29">
                  <c:v>-6.5973445725385966</c:v>
                </c:pt>
                <c:pt idx="30">
                  <c:v>-6.2831853071796182</c:v>
                </c:pt>
                <c:pt idx="31">
                  <c:v>-5.969026041820638</c:v>
                </c:pt>
                <c:pt idx="32">
                  <c:v>-5.6548667764616596</c:v>
                </c:pt>
                <c:pt idx="33">
                  <c:v>-5.3407075111026794</c:v>
                </c:pt>
                <c:pt idx="34">
                  <c:v>-5.026548245743701</c:v>
                </c:pt>
                <c:pt idx="35">
                  <c:v>-4.7123889803847208</c:v>
                </c:pt>
                <c:pt idx="36">
                  <c:v>-4.3982297150257414</c:v>
                </c:pt>
                <c:pt idx="37">
                  <c:v>-4.084070449666763</c:v>
                </c:pt>
                <c:pt idx="38">
                  <c:v>-3.7699111843077828</c:v>
                </c:pt>
                <c:pt idx="39">
                  <c:v>-3.455751918948804</c:v>
                </c:pt>
                <c:pt idx="40">
                  <c:v>-3.1415926535898246</c:v>
                </c:pt>
                <c:pt idx="41">
                  <c:v>-2.8274333882308453</c:v>
                </c:pt>
                <c:pt idx="42">
                  <c:v>-2.513274122871866</c:v>
                </c:pt>
                <c:pt idx="43">
                  <c:v>-2.1991148575129182</c:v>
                </c:pt>
                <c:pt idx="44">
                  <c:v>-1.8849555921539385</c:v>
                </c:pt>
                <c:pt idx="45">
                  <c:v>-1.5707963267949594</c:v>
                </c:pt>
                <c:pt idx="46">
                  <c:v>-1.2566370614359801</c:v>
                </c:pt>
                <c:pt idx="47">
                  <c:v>-0.94247779607700066</c:v>
                </c:pt>
                <c:pt idx="48">
                  <c:v>-0.62831853071802146</c:v>
                </c:pt>
                <c:pt idx="49">
                  <c:v>-0.31415926535904215</c:v>
                </c:pt>
                <c:pt idx="50">
                  <c:v>-6.4176780363358884E-14</c:v>
                </c:pt>
                <c:pt idx="51">
                  <c:v>0.31415926535891681</c:v>
                </c:pt>
                <c:pt idx="52">
                  <c:v>0.62831853071789578</c:v>
                </c:pt>
                <c:pt idx="53">
                  <c:v>0.9424777960768751</c:v>
                </c:pt>
                <c:pt idx="54">
                  <c:v>1.2566370614358544</c:v>
                </c:pt>
                <c:pt idx="55">
                  <c:v>1.5707963267948337</c:v>
                </c:pt>
                <c:pt idx="56">
                  <c:v>1.884955592153813</c:v>
                </c:pt>
                <c:pt idx="57">
                  <c:v>2.1991148575127921</c:v>
                </c:pt>
                <c:pt idx="58">
                  <c:v>2.5132741228717714</c:v>
                </c:pt>
                <c:pt idx="59">
                  <c:v>2.8274333882307512</c:v>
                </c:pt>
                <c:pt idx="60">
                  <c:v>3.1415926535897305</c:v>
                </c:pt>
                <c:pt idx="61">
                  <c:v>3.4557519189487098</c:v>
                </c:pt>
                <c:pt idx="62">
                  <c:v>3.7699111843076887</c:v>
                </c:pt>
                <c:pt idx="63">
                  <c:v>4.084070449666668</c:v>
                </c:pt>
                <c:pt idx="64">
                  <c:v>4.3982297150256473</c:v>
                </c:pt>
                <c:pt idx="65">
                  <c:v>4.7123889803846266</c:v>
                </c:pt>
                <c:pt idx="66">
                  <c:v>5.0265482457436068</c:v>
                </c:pt>
                <c:pt idx="67">
                  <c:v>5.3407075111025852</c:v>
                </c:pt>
                <c:pt idx="68">
                  <c:v>5.6548667764615645</c:v>
                </c:pt>
                <c:pt idx="69">
                  <c:v>5.9690260418205439</c:v>
                </c:pt>
                <c:pt idx="70">
                  <c:v>6.2831853071795232</c:v>
                </c:pt>
                <c:pt idx="71">
                  <c:v>6.5973445725384714</c:v>
                </c:pt>
                <c:pt idx="72">
                  <c:v>6.9115038378974507</c:v>
                </c:pt>
                <c:pt idx="73">
                  <c:v>7.22566310325643</c:v>
                </c:pt>
                <c:pt idx="74">
                  <c:v>7.5398223686154093</c:v>
                </c:pt>
                <c:pt idx="75">
                  <c:v>7.8539816339743878</c:v>
                </c:pt>
                <c:pt idx="76">
                  <c:v>8.168140899333368</c:v>
                </c:pt>
                <c:pt idx="77">
                  <c:v>8.4823001646923473</c:v>
                </c:pt>
                <c:pt idx="78">
                  <c:v>8.7964594300513266</c:v>
                </c:pt>
                <c:pt idx="79">
                  <c:v>9.1106186954103059</c:v>
                </c:pt>
                <c:pt idx="80">
                  <c:v>9.4247779607692852</c:v>
                </c:pt>
                <c:pt idx="81">
                  <c:v>9.7389372261282645</c:v>
                </c:pt>
                <c:pt idx="82">
                  <c:v>10.053096491487244</c:v>
                </c:pt>
                <c:pt idx="83">
                  <c:v>10.367255756846223</c:v>
                </c:pt>
                <c:pt idx="84">
                  <c:v>10.681415022205202</c:v>
                </c:pt>
                <c:pt idx="85">
                  <c:v>10.995574287564182</c:v>
                </c:pt>
                <c:pt idx="86">
                  <c:v>11.309733552923161</c:v>
                </c:pt>
                <c:pt idx="87">
                  <c:v>11.62389281828214</c:v>
                </c:pt>
                <c:pt idx="88">
                  <c:v>11.93805208364112</c:v>
                </c:pt>
                <c:pt idx="89">
                  <c:v>12.252211349000099</c:v>
                </c:pt>
                <c:pt idx="90">
                  <c:v>12.566370614359078</c:v>
                </c:pt>
                <c:pt idx="91">
                  <c:v>12.880529879718059</c:v>
                </c:pt>
                <c:pt idx="92">
                  <c:v>13.194689145077037</c:v>
                </c:pt>
                <c:pt idx="93">
                  <c:v>13.508848410436014</c:v>
                </c:pt>
                <c:pt idx="94">
                  <c:v>13.823007675794996</c:v>
                </c:pt>
                <c:pt idx="95">
                  <c:v>14.137166941153975</c:v>
                </c:pt>
                <c:pt idx="96">
                  <c:v>14.451326206512956</c:v>
                </c:pt>
                <c:pt idx="97">
                  <c:v>14.765485471871933</c:v>
                </c:pt>
                <c:pt idx="98">
                  <c:v>15.079644737230911</c:v>
                </c:pt>
                <c:pt idx="99">
                  <c:v>15.393804002589862</c:v>
                </c:pt>
                <c:pt idx="100">
                  <c:v>15.707963267948839</c:v>
                </c:pt>
              </c:numCache>
            </c:numRef>
          </c:xVal>
          <c:yVal>
            <c:numRef>
              <c:f>'[プレゼンテーション1 の ワークシート]Sheet1'!$C$4:$C$104</c:f>
              <c:numCache>
                <c:formatCode>0.000_ </c:formatCode>
                <c:ptCount val="101"/>
                <c:pt idx="0">
                  <c:v>-6.1257422745431001E-16</c:v>
                </c:pt>
                <c:pt idx="1">
                  <c:v>-0.30901699437494629</c:v>
                </c:pt>
                <c:pt idx="2">
                  <c:v>-0.58778525229247358</c:v>
                </c:pt>
                <c:pt idx="3">
                  <c:v>-0.80901699437494778</c:v>
                </c:pt>
                <c:pt idx="4">
                  <c:v>-0.95105651629515431</c:v>
                </c:pt>
                <c:pt idx="5">
                  <c:v>-1</c:v>
                </c:pt>
                <c:pt idx="6">
                  <c:v>-0.95105651629515398</c:v>
                </c:pt>
                <c:pt idx="7">
                  <c:v>-0.80901699437494712</c:v>
                </c:pt>
                <c:pt idx="8">
                  <c:v>-0.58778525229247269</c:v>
                </c:pt>
                <c:pt idx="9">
                  <c:v>-0.30901699437494523</c:v>
                </c:pt>
                <c:pt idx="10">
                  <c:v>4.90059381963448E-16</c:v>
                </c:pt>
                <c:pt idx="11">
                  <c:v>0.3090169943749479</c:v>
                </c:pt>
                <c:pt idx="12">
                  <c:v>0.58778525229247347</c:v>
                </c:pt>
                <c:pt idx="13">
                  <c:v>0.80901699437494767</c:v>
                </c:pt>
                <c:pt idx="14">
                  <c:v>0.95105651629515375</c:v>
                </c:pt>
                <c:pt idx="15">
                  <c:v>1</c:v>
                </c:pt>
                <c:pt idx="16">
                  <c:v>0.9510565162951633</c:v>
                </c:pt>
                <c:pt idx="17">
                  <c:v>0.80901699437496599</c:v>
                </c:pt>
                <c:pt idx="18">
                  <c:v>0.58778525229249867</c:v>
                </c:pt>
                <c:pt idx="19">
                  <c:v>0.30901699437497576</c:v>
                </c:pt>
                <c:pt idx="20">
                  <c:v>3.1606878572731922E-14</c:v>
                </c:pt>
                <c:pt idx="21">
                  <c:v>-0.30901699437491736</c:v>
                </c:pt>
                <c:pt idx="22">
                  <c:v>-0.58778525229244749</c:v>
                </c:pt>
                <c:pt idx="23">
                  <c:v>-0.8090169943749288</c:v>
                </c:pt>
                <c:pt idx="24">
                  <c:v>-0.95105651629514432</c:v>
                </c:pt>
                <c:pt idx="25">
                  <c:v>-1</c:v>
                </c:pt>
                <c:pt idx="26">
                  <c:v>-0.95105651629516341</c:v>
                </c:pt>
                <c:pt idx="27">
                  <c:v>-0.8090169943749661</c:v>
                </c:pt>
                <c:pt idx="28">
                  <c:v>-0.58778525229249801</c:v>
                </c:pt>
                <c:pt idx="29">
                  <c:v>-0.30901699437497676</c:v>
                </c:pt>
                <c:pt idx="30">
                  <c:v>-3.1729393418222784E-14</c:v>
                </c:pt>
                <c:pt idx="31">
                  <c:v>0.30901699437491809</c:v>
                </c:pt>
                <c:pt idx="32">
                  <c:v>0.58778525229244749</c:v>
                </c:pt>
                <c:pt idx="33">
                  <c:v>0.80901699437492924</c:v>
                </c:pt>
                <c:pt idx="34">
                  <c:v>0.95105651629514376</c:v>
                </c:pt>
                <c:pt idx="35">
                  <c:v>1</c:v>
                </c:pt>
                <c:pt idx="36">
                  <c:v>0.95105651629516308</c:v>
                </c:pt>
                <c:pt idx="37">
                  <c:v>0.8090169943749661</c:v>
                </c:pt>
                <c:pt idx="38">
                  <c:v>0.58778525229249812</c:v>
                </c:pt>
                <c:pt idx="39">
                  <c:v>0.30901699437497726</c:v>
                </c:pt>
                <c:pt idx="40">
                  <c:v>3.1407819053863584E-14</c:v>
                </c:pt>
                <c:pt idx="41">
                  <c:v>-0.30901699437491753</c:v>
                </c:pt>
                <c:pt idx="42">
                  <c:v>-0.58778525229244771</c:v>
                </c:pt>
                <c:pt idx="43">
                  <c:v>-0.80901699437491037</c:v>
                </c:pt>
                <c:pt idx="44">
                  <c:v>-0.95105651629513421</c:v>
                </c:pt>
                <c:pt idx="45">
                  <c:v>-1</c:v>
                </c:pt>
                <c:pt idx="46">
                  <c:v>-0.95105651629517296</c:v>
                </c:pt>
                <c:pt idx="47">
                  <c:v>-0.80901699437498431</c:v>
                </c:pt>
                <c:pt idx="48">
                  <c:v>-0.58778525229252399</c:v>
                </c:pt>
                <c:pt idx="49">
                  <c:v>-0.30901699437500718</c:v>
                </c:pt>
                <c:pt idx="50">
                  <c:v>-6.4176780363358884E-14</c:v>
                </c:pt>
                <c:pt idx="51">
                  <c:v>0.30901699437488794</c:v>
                </c:pt>
                <c:pt idx="52">
                  <c:v>0.58778525229242229</c:v>
                </c:pt>
                <c:pt idx="53">
                  <c:v>0.80901699437491048</c:v>
                </c:pt>
                <c:pt idx="54">
                  <c:v>0.9510565162951341</c:v>
                </c:pt>
                <c:pt idx="55">
                  <c:v>1</c:v>
                </c:pt>
                <c:pt idx="56">
                  <c:v>0.95105651629517296</c:v>
                </c:pt>
                <c:pt idx="57">
                  <c:v>0.80901699437498453</c:v>
                </c:pt>
                <c:pt idx="58">
                  <c:v>0.58778525229252421</c:v>
                </c:pt>
                <c:pt idx="59">
                  <c:v>0.30901699437500707</c:v>
                </c:pt>
                <c:pt idx="60">
                  <c:v>6.2739093434349691E-14</c:v>
                </c:pt>
                <c:pt idx="61">
                  <c:v>-0.30901699437488772</c:v>
                </c:pt>
                <c:pt idx="62">
                  <c:v>-0.58778525229242196</c:v>
                </c:pt>
                <c:pt idx="63">
                  <c:v>-0.80901699437491026</c:v>
                </c:pt>
                <c:pt idx="64">
                  <c:v>-0.95105651629513399</c:v>
                </c:pt>
                <c:pt idx="65">
                  <c:v>-1</c:v>
                </c:pt>
                <c:pt idx="66">
                  <c:v>-0.95105651629517285</c:v>
                </c:pt>
                <c:pt idx="67">
                  <c:v>-0.80901699437498464</c:v>
                </c:pt>
                <c:pt idx="68">
                  <c:v>-0.58778525229252432</c:v>
                </c:pt>
                <c:pt idx="69">
                  <c:v>-0.30901699437500763</c:v>
                </c:pt>
                <c:pt idx="70">
                  <c:v>-6.3305697489690615E-14</c:v>
                </c:pt>
                <c:pt idx="71">
                  <c:v>0.30901699437485763</c:v>
                </c:pt>
                <c:pt idx="72">
                  <c:v>0.58778525229239675</c:v>
                </c:pt>
                <c:pt idx="73">
                  <c:v>0.80901699437489194</c:v>
                </c:pt>
                <c:pt idx="74">
                  <c:v>0.95105651629512444</c:v>
                </c:pt>
                <c:pt idx="75">
                  <c:v>1</c:v>
                </c:pt>
                <c:pt idx="76">
                  <c:v>0.95105651629518273</c:v>
                </c:pt>
                <c:pt idx="77">
                  <c:v>0.80901699437500296</c:v>
                </c:pt>
                <c:pt idx="78">
                  <c:v>0.58778525229254952</c:v>
                </c:pt>
                <c:pt idx="79">
                  <c:v>0.30901699437503732</c:v>
                </c:pt>
                <c:pt idx="80">
                  <c:v>9.4514457024685861E-14</c:v>
                </c:pt>
                <c:pt idx="81">
                  <c:v>-0.30901699437485752</c:v>
                </c:pt>
                <c:pt idx="82">
                  <c:v>-0.58778525229239664</c:v>
                </c:pt>
                <c:pt idx="83">
                  <c:v>-0.80901699437489183</c:v>
                </c:pt>
                <c:pt idx="84">
                  <c:v>-0.95105651629512433</c:v>
                </c:pt>
                <c:pt idx="85">
                  <c:v>-1</c:v>
                </c:pt>
                <c:pt idx="86">
                  <c:v>-0.95105651629518284</c:v>
                </c:pt>
                <c:pt idx="87">
                  <c:v>-0.80901699437500307</c:v>
                </c:pt>
                <c:pt idx="88">
                  <c:v>-0.58778525229254963</c:v>
                </c:pt>
                <c:pt idx="89">
                  <c:v>-0.30901699437503743</c:v>
                </c:pt>
                <c:pt idx="90">
                  <c:v>-9.4636971870176723E-14</c:v>
                </c:pt>
                <c:pt idx="91">
                  <c:v>0.30901699437485908</c:v>
                </c:pt>
                <c:pt idx="92">
                  <c:v>0.58778525229239653</c:v>
                </c:pt>
                <c:pt idx="93">
                  <c:v>0.80901699437489072</c:v>
                </c:pt>
                <c:pt idx="94">
                  <c:v>0.95105651629512433</c:v>
                </c:pt>
                <c:pt idx="95">
                  <c:v>1</c:v>
                </c:pt>
                <c:pt idx="96">
                  <c:v>0.95105651629518229</c:v>
                </c:pt>
                <c:pt idx="97">
                  <c:v>0.80901699437500307</c:v>
                </c:pt>
                <c:pt idx="98">
                  <c:v>0.58778525229255119</c:v>
                </c:pt>
                <c:pt idx="99">
                  <c:v>0.30901699437506625</c:v>
                </c:pt>
                <c:pt idx="100">
                  <c:v>1.2673390982487209E-13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95E5-4F34-9669-8857546C9B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97329648"/>
        <c:axId val="1697325072"/>
      </c:scatterChart>
      <c:valAx>
        <c:axId val="1697329648"/>
        <c:scaling>
          <c:orientation val="minMax"/>
        </c:scaling>
        <c:delete val="1"/>
        <c:axPos val="b"/>
        <c:numFmt formatCode="0.000_ " sourceLinked="1"/>
        <c:majorTickMark val="none"/>
        <c:minorTickMark val="none"/>
        <c:tickLblPos val="nextTo"/>
        <c:crossAx val="1697325072"/>
        <c:crosses val="autoZero"/>
        <c:crossBetween val="midCat"/>
      </c:valAx>
      <c:valAx>
        <c:axId val="1697325072"/>
        <c:scaling>
          <c:orientation val="minMax"/>
        </c:scaling>
        <c:delete val="1"/>
        <c:axPos val="l"/>
        <c:numFmt formatCode="0.000_ " sourceLinked="1"/>
        <c:majorTickMark val="none"/>
        <c:minorTickMark val="none"/>
        <c:tickLblPos val="nextTo"/>
        <c:crossAx val="169732964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Sheet1!$E$6:$E$256</c:f>
              <c:numCache>
                <c:formatCode>General</c:formatCode>
                <c:ptCount val="251"/>
                <c:pt idx="0">
                  <c:v>-5</c:v>
                </c:pt>
                <c:pt idx="1">
                  <c:v>-4.96</c:v>
                </c:pt>
                <c:pt idx="2">
                  <c:v>-4.92</c:v>
                </c:pt>
                <c:pt idx="3">
                  <c:v>-4.88</c:v>
                </c:pt>
                <c:pt idx="4">
                  <c:v>-4.84</c:v>
                </c:pt>
                <c:pt idx="5">
                  <c:v>-4.8</c:v>
                </c:pt>
                <c:pt idx="6">
                  <c:v>-4.76</c:v>
                </c:pt>
                <c:pt idx="7">
                  <c:v>-4.72</c:v>
                </c:pt>
                <c:pt idx="8">
                  <c:v>-4.68</c:v>
                </c:pt>
                <c:pt idx="9">
                  <c:v>-4.6399999999999997</c:v>
                </c:pt>
                <c:pt idx="10">
                  <c:v>-4.5999999999999996</c:v>
                </c:pt>
                <c:pt idx="11">
                  <c:v>-4.5599999999999996</c:v>
                </c:pt>
                <c:pt idx="12">
                  <c:v>-4.5199999999999996</c:v>
                </c:pt>
                <c:pt idx="13">
                  <c:v>-4.4800000000000004</c:v>
                </c:pt>
                <c:pt idx="14">
                  <c:v>-4.4400000000000004</c:v>
                </c:pt>
                <c:pt idx="15">
                  <c:v>-4.4000000000000004</c:v>
                </c:pt>
                <c:pt idx="16">
                  <c:v>-4.3600000000000003</c:v>
                </c:pt>
                <c:pt idx="17">
                  <c:v>-4.32</c:v>
                </c:pt>
                <c:pt idx="18">
                  <c:v>-4.28</c:v>
                </c:pt>
                <c:pt idx="19">
                  <c:v>-4.24</c:v>
                </c:pt>
                <c:pt idx="20">
                  <c:v>-4.2</c:v>
                </c:pt>
                <c:pt idx="21">
                  <c:v>-4.16</c:v>
                </c:pt>
                <c:pt idx="22">
                  <c:v>-4.12</c:v>
                </c:pt>
                <c:pt idx="23">
                  <c:v>-4.08</c:v>
                </c:pt>
                <c:pt idx="24">
                  <c:v>-4.04</c:v>
                </c:pt>
                <c:pt idx="25">
                  <c:v>-4</c:v>
                </c:pt>
                <c:pt idx="26">
                  <c:v>-3.96</c:v>
                </c:pt>
                <c:pt idx="27">
                  <c:v>-3.92</c:v>
                </c:pt>
                <c:pt idx="28">
                  <c:v>-3.88</c:v>
                </c:pt>
                <c:pt idx="29">
                  <c:v>-3.84</c:v>
                </c:pt>
                <c:pt idx="30">
                  <c:v>-3.8</c:v>
                </c:pt>
                <c:pt idx="31">
                  <c:v>-3.76</c:v>
                </c:pt>
                <c:pt idx="32">
                  <c:v>-3.72</c:v>
                </c:pt>
                <c:pt idx="33">
                  <c:v>-3.68</c:v>
                </c:pt>
                <c:pt idx="34">
                  <c:v>-3.64</c:v>
                </c:pt>
                <c:pt idx="35">
                  <c:v>-3.6</c:v>
                </c:pt>
                <c:pt idx="36">
                  <c:v>-3.56</c:v>
                </c:pt>
                <c:pt idx="37">
                  <c:v>-3.52</c:v>
                </c:pt>
                <c:pt idx="38">
                  <c:v>-3.48</c:v>
                </c:pt>
                <c:pt idx="39">
                  <c:v>-3.44</c:v>
                </c:pt>
                <c:pt idx="40">
                  <c:v>-3.4</c:v>
                </c:pt>
                <c:pt idx="41">
                  <c:v>-3.36</c:v>
                </c:pt>
                <c:pt idx="42">
                  <c:v>-3.32</c:v>
                </c:pt>
                <c:pt idx="43">
                  <c:v>-3.28</c:v>
                </c:pt>
                <c:pt idx="44">
                  <c:v>-3.24</c:v>
                </c:pt>
                <c:pt idx="45">
                  <c:v>-3.2</c:v>
                </c:pt>
                <c:pt idx="46">
                  <c:v>-3.16</c:v>
                </c:pt>
                <c:pt idx="47">
                  <c:v>-3.12</c:v>
                </c:pt>
                <c:pt idx="48">
                  <c:v>-3.08</c:v>
                </c:pt>
                <c:pt idx="49">
                  <c:v>-3.04</c:v>
                </c:pt>
                <c:pt idx="50">
                  <c:v>-3</c:v>
                </c:pt>
                <c:pt idx="51">
                  <c:v>-2.96</c:v>
                </c:pt>
                <c:pt idx="52">
                  <c:v>-2.92</c:v>
                </c:pt>
                <c:pt idx="53">
                  <c:v>-2.88</c:v>
                </c:pt>
                <c:pt idx="54">
                  <c:v>-2.84</c:v>
                </c:pt>
                <c:pt idx="55">
                  <c:v>-2.8</c:v>
                </c:pt>
                <c:pt idx="56">
                  <c:v>-2.76</c:v>
                </c:pt>
                <c:pt idx="57">
                  <c:v>-2.72</c:v>
                </c:pt>
                <c:pt idx="58">
                  <c:v>-2.68</c:v>
                </c:pt>
                <c:pt idx="59">
                  <c:v>-2.64</c:v>
                </c:pt>
                <c:pt idx="60">
                  <c:v>-2.6</c:v>
                </c:pt>
                <c:pt idx="61">
                  <c:v>-2.56</c:v>
                </c:pt>
                <c:pt idx="62">
                  <c:v>-2.52</c:v>
                </c:pt>
                <c:pt idx="63">
                  <c:v>-2.48</c:v>
                </c:pt>
                <c:pt idx="64">
                  <c:v>-2.44</c:v>
                </c:pt>
                <c:pt idx="65">
                  <c:v>-2.4</c:v>
                </c:pt>
                <c:pt idx="66">
                  <c:v>-2.36</c:v>
                </c:pt>
                <c:pt idx="67">
                  <c:v>-2.3199999999999998</c:v>
                </c:pt>
                <c:pt idx="68">
                  <c:v>-2.2799999999999998</c:v>
                </c:pt>
                <c:pt idx="69">
                  <c:v>-2.2400000000000002</c:v>
                </c:pt>
                <c:pt idx="70">
                  <c:v>-2.2000000000000002</c:v>
                </c:pt>
                <c:pt idx="71">
                  <c:v>-2.16</c:v>
                </c:pt>
                <c:pt idx="72">
                  <c:v>-2.12</c:v>
                </c:pt>
                <c:pt idx="73">
                  <c:v>-2.08</c:v>
                </c:pt>
                <c:pt idx="74">
                  <c:v>-2.04</c:v>
                </c:pt>
                <c:pt idx="75">
                  <c:v>-2</c:v>
                </c:pt>
                <c:pt idx="76">
                  <c:v>-1.96</c:v>
                </c:pt>
                <c:pt idx="77">
                  <c:v>-1.92</c:v>
                </c:pt>
                <c:pt idx="78">
                  <c:v>-1.88</c:v>
                </c:pt>
                <c:pt idx="79">
                  <c:v>-1.84</c:v>
                </c:pt>
                <c:pt idx="80">
                  <c:v>-1.8</c:v>
                </c:pt>
                <c:pt idx="81">
                  <c:v>-1.76</c:v>
                </c:pt>
                <c:pt idx="82">
                  <c:v>-1.72</c:v>
                </c:pt>
                <c:pt idx="83">
                  <c:v>-1.68</c:v>
                </c:pt>
                <c:pt idx="84">
                  <c:v>-1.64</c:v>
                </c:pt>
                <c:pt idx="85">
                  <c:v>-1.6</c:v>
                </c:pt>
                <c:pt idx="86">
                  <c:v>-1.56</c:v>
                </c:pt>
                <c:pt idx="87">
                  <c:v>-1.52</c:v>
                </c:pt>
                <c:pt idx="88">
                  <c:v>-1.48</c:v>
                </c:pt>
                <c:pt idx="89">
                  <c:v>-1.44</c:v>
                </c:pt>
                <c:pt idx="90">
                  <c:v>-1.4</c:v>
                </c:pt>
                <c:pt idx="91">
                  <c:v>-1.36</c:v>
                </c:pt>
                <c:pt idx="92">
                  <c:v>-1.32</c:v>
                </c:pt>
                <c:pt idx="93">
                  <c:v>-1.28</c:v>
                </c:pt>
                <c:pt idx="94">
                  <c:v>-1.24</c:v>
                </c:pt>
                <c:pt idx="95">
                  <c:v>-1.2</c:v>
                </c:pt>
                <c:pt idx="96">
                  <c:v>-1.1599999999999999</c:v>
                </c:pt>
                <c:pt idx="97">
                  <c:v>-1.1200000000000001</c:v>
                </c:pt>
                <c:pt idx="98">
                  <c:v>-1.08</c:v>
                </c:pt>
                <c:pt idx="99">
                  <c:v>-1.04</c:v>
                </c:pt>
                <c:pt idx="100">
                  <c:v>-1</c:v>
                </c:pt>
                <c:pt idx="101">
                  <c:v>-0.96</c:v>
                </c:pt>
                <c:pt idx="102">
                  <c:v>-0.92</c:v>
                </c:pt>
                <c:pt idx="103">
                  <c:v>-0.88</c:v>
                </c:pt>
                <c:pt idx="104">
                  <c:v>-0.84</c:v>
                </c:pt>
                <c:pt idx="105">
                  <c:v>-0.8</c:v>
                </c:pt>
                <c:pt idx="106">
                  <c:v>-0.76</c:v>
                </c:pt>
                <c:pt idx="107">
                  <c:v>-0.72</c:v>
                </c:pt>
                <c:pt idx="108">
                  <c:v>-0.68</c:v>
                </c:pt>
                <c:pt idx="109">
                  <c:v>-0.64</c:v>
                </c:pt>
                <c:pt idx="110">
                  <c:v>-0.6</c:v>
                </c:pt>
                <c:pt idx="111">
                  <c:v>-0.56000000000000005</c:v>
                </c:pt>
                <c:pt idx="112">
                  <c:v>-0.52</c:v>
                </c:pt>
                <c:pt idx="113">
                  <c:v>-0.48</c:v>
                </c:pt>
                <c:pt idx="114">
                  <c:v>-0.44</c:v>
                </c:pt>
                <c:pt idx="115">
                  <c:v>-0.4</c:v>
                </c:pt>
                <c:pt idx="116">
                  <c:v>-0.36</c:v>
                </c:pt>
                <c:pt idx="117">
                  <c:v>-0.32</c:v>
                </c:pt>
                <c:pt idx="118">
                  <c:v>-0.28000000000000003</c:v>
                </c:pt>
                <c:pt idx="119">
                  <c:v>-0.24</c:v>
                </c:pt>
                <c:pt idx="120">
                  <c:v>-0.2</c:v>
                </c:pt>
                <c:pt idx="121">
                  <c:v>-0.16</c:v>
                </c:pt>
                <c:pt idx="122">
                  <c:v>-0.12</c:v>
                </c:pt>
                <c:pt idx="123">
                  <c:v>-8.0000000000000099E-2</c:v>
                </c:pt>
                <c:pt idx="124">
                  <c:v>-0.04</c:v>
                </c:pt>
                <c:pt idx="125">
                  <c:v>0</c:v>
                </c:pt>
                <c:pt idx="126">
                  <c:v>0.04</c:v>
                </c:pt>
                <c:pt idx="127">
                  <c:v>8.0000000000000099E-2</c:v>
                </c:pt>
                <c:pt idx="128">
                  <c:v>0.12</c:v>
                </c:pt>
                <c:pt idx="129">
                  <c:v>0.16</c:v>
                </c:pt>
                <c:pt idx="130">
                  <c:v>0.2</c:v>
                </c:pt>
                <c:pt idx="131">
                  <c:v>0.24</c:v>
                </c:pt>
                <c:pt idx="132">
                  <c:v>0.28000000000000003</c:v>
                </c:pt>
                <c:pt idx="133">
                  <c:v>0.32</c:v>
                </c:pt>
                <c:pt idx="134">
                  <c:v>0.36</c:v>
                </c:pt>
                <c:pt idx="135">
                  <c:v>0.4</c:v>
                </c:pt>
                <c:pt idx="136">
                  <c:v>0.44</c:v>
                </c:pt>
                <c:pt idx="137">
                  <c:v>0.48</c:v>
                </c:pt>
                <c:pt idx="138">
                  <c:v>0.52</c:v>
                </c:pt>
                <c:pt idx="139">
                  <c:v>0.56000000000000005</c:v>
                </c:pt>
                <c:pt idx="140">
                  <c:v>0.6</c:v>
                </c:pt>
                <c:pt idx="141">
                  <c:v>0.64000000000001001</c:v>
                </c:pt>
                <c:pt idx="142">
                  <c:v>0.68000000000001004</c:v>
                </c:pt>
                <c:pt idx="143">
                  <c:v>0.72000000000000997</c:v>
                </c:pt>
                <c:pt idx="144">
                  <c:v>0.76000000000001</c:v>
                </c:pt>
                <c:pt idx="145">
                  <c:v>0.80000000000001004</c:v>
                </c:pt>
                <c:pt idx="146">
                  <c:v>0.84000000000000996</c:v>
                </c:pt>
                <c:pt idx="147">
                  <c:v>0.88000000000001</c:v>
                </c:pt>
                <c:pt idx="148">
                  <c:v>0.92000000000001003</c:v>
                </c:pt>
                <c:pt idx="149">
                  <c:v>0.96000000000000996</c:v>
                </c:pt>
                <c:pt idx="150">
                  <c:v>1.00000000000001</c:v>
                </c:pt>
                <c:pt idx="151">
                  <c:v>1.04000000000001</c:v>
                </c:pt>
                <c:pt idx="152">
                  <c:v>1.0800000000000101</c:v>
                </c:pt>
                <c:pt idx="153">
                  <c:v>1.1200000000000101</c:v>
                </c:pt>
                <c:pt idx="154">
                  <c:v>1.1600000000000099</c:v>
                </c:pt>
                <c:pt idx="155">
                  <c:v>1.2000000000000099</c:v>
                </c:pt>
                <c:pt idx="156">
                  <c:v>1.24000000000001</c:v>
                </c:pt>
                <c:pt idx="157">
                  <c:v>1.28000000000001</c:v>
                </c:pt>
                <c:pt idx="158">
                  <c:v>1.3200000000000101</c:v>
                </c:pt>
                <c:pt idx="159">
                  <c:v>1.3600000000000101</c:v>
                </c:pt>
                <c:pt idx="160">
                  <c:v>1.4000000000000099</c:v>
                </c:pt>
                <c:pt idx="161">
                  <c:v>1.4400000000000099</c:v>
                </c:pt>
                <c:pt idx="162">
                  <c:v>1.48000000000001</c:v>
                </c:pt>
                <c:pt idx="163">
                  <c:v>1.52000000000001</c:v>
                </c:pt>
                <c:pt idx="164">
                  <c:v>1.56000000000001</c:v>
                </c:pt>
                <c:pt idx="165">
                  <c:v>1.6000000000000101</c:v>
                </c:pt>
                <c:pt idx="166">
                  <c:v>1.6400000000000099</c:v>
                </c:pt>
                <c:pt idx="167">
                  <c:v>1.6800000000000099</c:v>
                </c:pt>
                <c:pt idx="168">
                  <c:v>1.72000000000001</c:v>
                </c:pt>
                <c:pt idx="169">
                  <c:v>1.76000000000001</c:v>
                </c:pt>
                <c:pt idx="170">
                  <c:v>1.80000000000001</c:v>
                </c:pt>
                <c:pt idx="171">
                  <c:v>1.8400000000000101</c:v>
                </c:pt>
                <c:pt idx="172">
                  <c:v>1.8800000000000101</c:v>
                </c:pt>
                <c:pt idx="173">
                  <c:v>1.9200000000000099</c:v>
                </c:pt>
                <c:pt idx="174">
                  <c:v>1.96000000000001</c:v>
                </c:pt>
                <c:pt idx="175">
                  <c:v>2.0000000000000102</c:v>
                </c:pt>
                <c:pt idx="176">
                  <c:v>2.0400000000000098</c:v>
                </c:pt>
                <c:pt idx="177">
                  <c:v>2.0800000000000098</c:v>
                </c:pt>
                <c:pt idx="178">
                  <c:v>2.1200000000000099</c:v>
                </c:pt>
                <c:pt idx="179">
                  <c:v>2.1600000000000099</c:v>
                </c:pt>
                <c:pt idx="180">
                  <c:v>2.2000000000000099</c:v>
                </c:pt>
                <c:pt idx="181">
                  <c:v>2.24000000000001</c:v>
                </c:pt>
                <c:pt idx="182">
                  <c:v>2.28000000000001</c:v>
                </c:pt>
                <c:pt idx="183">
                  <c:v>2.3200000000000101</c:v>
                </c:pt>
                <c:pt idx="184">
                  <c:v>2.3600000000000101</c:v>
                </c:pt>
                <c:pt idx="185">
                  <c:v>2.4000000000000101</c:v>
                </c:pt>
                <c:pt idx="186">
                  <c:v>2.4400000000000102</c:v>
                </c:pt>
                <c:pt idx="187">
                  <c:v>2.4800000000000102</c:v>
                </c:pt>
                <c:pt idx="188">
                  <c:v>2.5200000000000098</c:v>
                </c:pt>
                <c:pt idx="189">
                  <c:v>2.5600000000000098</c:v>
                </c:pt>
                <c:pt idx="190">
                  <c:v>2.6000000000000099</c:v>
                </c:pt>
                <c:pt idx="191">
                  <c:v>2.6400000000000099</c:v>
                </c:pt>
                <c:pt idx="192">
                  <c:v>2.6800000000000099</c:v>
                </c:pt>
                <c:pt idx="193">
                  <c:v>2.72000000000001</c:v>
                </c:pt>
                <c:pt idx="194">
                  <c:v>2.76000000000001</c:v>
                </c:pt>
                <c:pt idx="195">
                  <c:v>2.80000000000001</c:v>
                </c:pt>
                <c:pt idx="196">
                  <c:v>2.8400000000000101</c:v>
                </c:pt>
                <c:pt idx="197">
                  <c:v>2.8800000000000101</c:v>
                </c:pt>
                <c:pt idx="198">
                  <c:v>2.9200000000000101</c:v>
                </c:pt>
                <c:pt idx="199">
                  <c:v>2.9600000000000102</c:v>
                </c:pt>
                <c:pt idx="200">
                  <c:v>3.0000000000000102</c:v>
                </c:pt>
                <c:pt idx="201">
                  <c:v>3.0400000000000098</c:v>
                </c:pt>
                <c:pt idx="202">
                  <c:v>3.0800000000000098</c:v>
                </c:pt>
                <c:pt idx="203">
                  <c:v>3.1200000000000099</c:v>
                </c:pt>
                <c:pt idx="204">
                  <c:v>3.1600000000000099</c:v>
                </c:pt>
                <c:pt idx="205">
                  <c:v>3.2000000000000099</c:v>
                </c:pt>
                <c:pt idx="206">
                  <c:v>3.24000000000001</c:v>
                </c:pt>
                <c:pt idx="207">
                  <c:v>3.28000000000001</c:v>
                </c:pt>
                <c:pt idx="208">
                  <c:v>3.3200000000000101</c:v>
                </c:pt>
                <c:pt idx="209">
                  <c:v>3.3600000000000101</c:v>
                </c:pt>
                <c:pt idx="210">
                  <c:v>3.4000000000000101</c:v>
                </c:pt>
                <c:pt idx="211">
                  <c:v>3.4400000000000102</c:v>
                </c:pt>
                <c:pt idx="212">
                  <c:v>3.4800000000000102</c:v>
                </c:pt>
                <c:pt idx="213">
                  <c:v>3.5200000000000098</c:v>
                </c:pt>
                <c:pt idx="214">
                  <c:v>3.5600000000000098</c:v>
                </c:pt>
                <c:pt idx="215">
                  <c:v>3.6000000000000099</c:v>
                </c:pt>
                <c:pt idx="216">
                  <c:v>3.6400000000000099</c:v>
                </c:pt>
                <c:pt idx="217">
                  <c:v>3.6800000000000099</c:v>
                </c:pt>
                <c:pt idx="218">
                  <c:v>3.72000000000001</c:v>
                </c:pt>
                <c:pt idx="219">
                  <c:v>3.76000000000001</c:v>
                </c:pt>
                <c:pt idx="220">
                  <c:v>3.80000000000001</c:v>
                </c:pt>
                <c:pt idx="221">
                  <c:v>3.8400000000000101</c:v>
                </c:pt>
                <c:pt idx="222">
                  <c:v>3.8800000000000101</c:v>
                </c:pt>
                <c:pt idx="223">
                  <c:v>3.9200000000000101</c:v>
                </c:pt>
                <c:pt idx="224">
                  <c:v>3.9600000000000102</c:v>
                </c:pt>
                <c:pt idx="225">
                  <c:v>4.0000000000000098</c:v>
                </c:pt>
                <c:pt idx="226">
                  <c:v>4.0400000000000098</c:v>
                </c:pt>
                <c:pt idx="227">
                  <c:v>4.0800000000000098</c:v>
                </c:pt>
                <c:pt idx="228">
                  <c:v>4.1200000000000099</c:v>
                </c:pt>
                <c:pt idx="229">
                  <c:v>4.1600000000000099</c:v>
                </c:pt>
                <c:pt idx="230">
                  <c:v>4.2000000000000099</c:v>
                </c:pt>
                <c:pt idx="231">
                  <c:v>4.24000000000001</c:v>
                </c:pt>
                <c:pt idx="232">
                  <c:v>4.28000000000001</c:v>
                </c:pt>
                <c:pt idx="233">
                  <c:v>4.3200000000000101</c:v>
                </c:pt>
                <c:pt idx="234">
                  <c:v>4.3600000000000101</c:v>
                </c:pt>
                <c:pt idx="235">
                  <c:v>4.4000000000000101</c:v>
                </c:pt>
                <c:pt idx="236">
                  <c:v>4.4400000000000102</c:v>
                </c:pt>
                <c:pt idx="237">
                  <c:v>4.4800000000000102</c:v>
                </c:pt>
                <c:pt idx="238">
                  <c:v>4.5200000000000102</c:v>
                </c:pt>
                <c:pt idx="239">
                  <c:v>4.5600000000000103</c:v>
                </c:pt>
                <c:pt idx="240">
                  <c:v>4.6000000000000103</c:v>
                </c:pt>
                <c:pt idx="241">
                  <c:v>4.6400000000000103</c:v>
                </c:pt>
                <c:pt idx="242">
                  <c:v>4.6800000000000104</c:v>
                </c:pt>
                <c:pt idx="243">
                  <c:v>4.7200000000000104</c:v>
                </c:pt>
                <c:pt idx="244">
                  <c:v>4.7600000000000096</c:v>
                </c:pt>
                <c:pt idx="245">
                  <c:v>4.8000000000000096</c:v>
                </c:pt>
                <c:pt idx="246">
                  <c:v>4.8400000000000096</c:v>
                </c:pt>
                <c:pt idx="247">
                  <c:v>4.8800000000000097</c:v>
                </c:pt>
                <c:pt idx="248">
                  <c:v>4.9200000000000097</c:v>
                </c:pt>
                <c:pt idx="249">
                  <c:v>4.9600000000000097</c:v>
                </c:pt>
                <c:pt idx="250">
                  <c:v>5</c:v>
                </c:pt>
              </c:numCache>
            </c:numRef>
          </c:xVal>
          <c:yVal>
            <c:numRef>
              <c:f>Sheet1!$F$6:$F$256</c:f>
              <c:numCache>
                <c:formatCode>General</c:formatCode>
                <c:ptCount val="251"/>
                <c:pt idx="0">
                  <c:v>1.2596804862293767E-18</c:v>
                </c:pt>
                <c:pt idx="1">
                  <c:v>2.7936973027584128E-4</c:v>
                </c:pt>
                <c:pt idx="2">
                  <c:v>5.908632313021446E-4</c:v>
                </c:pt>
                <c:pt idx="3">
                  <c:v>9.1600352154876975E-4</c:v>
                </c:pt>
                <c:pt idx="4">
                  <c:v>1.2317654016714998E-3</c:v>
                </c:pt>
                <c:pt idx="5">
                  <c:v>1.5116017462836896E-3</c:v>
                </c:pt>
                <c:pt idx="6">
                  <c:v>1.726945419451465E-3</c:v>
                </c:pt>
                <c:pt idx="7">
                  <c:v>1.8491472460290509E-3</c:v>
                </c:pt>
                <c:pt idx="8">
                  <c:v>1.8517667472397223E-3</c:v>
                </c:pt>
                <c:pt idx="9">
                  <c:v>1.7130880944064278E-3</c:v>
                </c:pt>
                <c:pt idx="10">
                  <c:v>1.4186926811300762E-3</c:v>
                </c:pt>
                <c:pt idx="11">
                  <c:v>9.6388594852867156E-4</c:v>
                </c:pt>
                <c:pt idx="12">
                  <c:v>3.5575376047609951E-4</c:v>
                </c:pt>
                <c:pt idx="13">
                  <c:v>-3.853834480004997E-4</c:v>
                </c:pt>
                <c:pt idx="14">
                  <c:v>-1.2253391930738189E-3</c:v>
                </c:pt>
                <c:pt idx="15">
                  <c:v>-2.1164407800727627E-3</c:v>
                </c:pt>
                <c:pt idx="16">
                  <c:v>-2.9990562174619885E-3</c:v>
                </c:pt>
                <c:pt idx="17">
                  <c:v>-3.8043311038952871E-3</c:v>
                </c:pt>
                <c:pt idx="18">
                  <c:v>-4.458108552573628E-3</c:v>
                </c:pt>
                <c:pt idx="19">
                  <c:v>-4.8859033635685768E-3</c:v>
                </c:pt>
                <c:pt idx="20">
                  <c:v>-5.0186945382745827E-3</c:v>
                </c:pt>
                <c:pt idx="21">
                  <c:v>-4.7991961073755775E-3</c:v>
                </c:pt>
                <c:pt idx="22">
                  <c:v>-4.1881743800642199E-3</c:v>
                </c:pt>
                <c:pt idx="23">
                  <c:v>-3.170309738829629E-3</c:v>
                </c:pt>
                <c:pt idx="24">
                  <c:v>-1.7590621956545163E-3</c:v>
                </c:pt>
                <c:pt idx="25">
                  <c:v>7.4462798235816886E-18</c:v>
                </c:pt>
                <c:pt idx="26">
                  <c:v>2.0279046054355078E-3</c:v>
                </c:pt>
                <c:pt idx="27">
                  <c:v>4.2134160710342785E-3</c:v>
                </c:pt>
                <c:pt idx="28">
                  <c:v>6.41687729573841E-3</c:v>
                </c:pt>
                <c:pt idx="29">
                  <c:v>8.4768364083672634E-3</c:v>
                </c:pt>
                <c:pt idx="30">
                  <c:v>1.0219329325137727E-2</c:v>
                </c:pt>
                <c:pt idx="31">
                  <c:v>1.1469456295912723E-2</c:v>
                </c:pt>
                <c:pt idx="32">
                  <c:v>1.2064655443084471E-2</c:v>
                </c:pt>
                <c:pt idx="33">
                  <c:v>1.1868857579746154E-2</c:v>
                </c:pt>
                <c:pt idx="34">
                  <c:v>1.0786524730939346E-2</c:v>
                </c:pt>
                <c:pt idx="35">
                  <c:v>8.7754497595504341E-3</c:v>
                </c:pt>
                <c:pt idx="36">
                  <c:v>5.8571441736512738E-3</c:v>
                </c:pt>
                <c:pt idx="37">
                  <c:v>2.1236794951188264E-3</c:v>
                </c:pt>
                <c:pt idx="38">
                  <c:v>-2.260017185319927E-3</c:v>
                </c:pt>
                <c:pt idx="39">
                  <c:v>-7.0591793762129207E-3</c:v>
                </c:pt>
                <c:pt idx="40">
                  <c:v>-1.197797005452142E-2</c:v>
                </c:pt>
                <c:pt idx="41">
                  <c:v>-1.6674043028325963E-2</c:v>
                </c:pt>
                <c:pt idx="42">
                  <c:v>-2.0778482574792558E-2</c:v>
                </c:pt>
                <c:pt idx="43">
                  <c:v>-2.3920230964171414E-2</c:v>
                </c:pt>
                <c:pt idx="44">
                  <c:v>-2.5753651339059238E-2</c:v>
                </c:pt>
                <c:pt idx="45">
                  <c:v>-2.5987464631244322E-2</c:v>
                </c:pt>
                <c:pt idx="46">
                  <c:v>-2.441298329225185E-2</c:v>
                </c:pt>
                <c:pt idx="47">
                  <c:v>-2.0929378024083622E-2</c:v>
                </c:pt>
                <c:pt idx="48">
                  <c:v>-1.5563686365443193E-2</c:v>
                </c:pt>
                <c:pt idx="49">
                  <c:v>-8.4834241280971352E-3</c:v>
                </c:pt>
                <c:pt idx="50">
                  <c:v>2.6458779681062159E-17</c:v>
                </c:pt>
                <c:pt idx="51">
                  <c:v>9.438346667469082E-3</c:v>
                </c:pt>
                <c:pt idx="52">
                  <c:v>1.9264687117599807E-2</c:v>
                </c:pt>
                <c:pt idx="53">
                  <c:v>2.882242756724844E-2</c:v>
                </c:pt>
                <c:pt idx="54">
                  <c:v>3.7404153694023064E-2</c:v>
                </c:pt>
                <c:pt idx="55">
                  <c:v>4.4298358647822077E-2</c:v>
                </c:pt>
                <c:pt idx="56">
                  <c:v>4.8841307336812238E-2</c:v>
                </c:pt>
                <c:pt idx="57">
                  <c:v>5.0470613266870905E-2</c:v>
                </c:pt>
                <c:pt idx="58">
                  <c:v>4.8776629428238183E-2</c:v>
                </c:pt>
                <c:pt idx="59">
                  <c:v>4.3547539374784151E-2</c:v>
                </c:pt>
                <c:pt idx="60">
                  <c:v>3.4804121040241796E-2</c:v>
                </c:pt>
                <c:pt idx="61">
                  <c:v>2.2820565897028973E-2</c:v>
                </c:pt>
                <c:pt idx="62">
                  <c:v>8.1284675891908267E-3</c:v>
                </c:pt>
                <c:pt idx="63">
                  <c:v>-8.4978811999033687E-3</c:v>
                </c:pt>
                <c:pt idx="64">
                  <c:v>-2.6075481736559967E-2</c:v>
                </c:pt>
                <c:pt idx="65">
                  <c:v>-4.34650871977037E-2</c:v>
                </c:pt>
                <c:pt idx="66">
                  <c:v>-5.9439816405031487E-2</c:v>
                </c:pt>
                <c:pt idx="67">
                  <c:v>-7.2766180448741752E-2</c:v>
                </c:pt>
                <c:pt idx="68">
                  <c:v>-8.2292513723581776E-2</c:v>
                </c:pt>
                <c:pt idx="69">
                  <c:v>-8.703881724779669E-2</c:v>
                </c:pt>
                <c:pt idx="70">
                  <c:v>-8.6281421101211814E-2</c:v>
                </c:pt>
                <c:pt idx="71">
                  <c:v>-7.962573265325025E-2</c:v>
                </c:pt>
                <c:pt idx="72">
                  <c:v>-6.7060705640242982E-2</c:v>
                </c:pt>
                <c:pt idx="73">
                  <c:v>-4.8989552951300461E-2</c:v>
                </c:pt>
                <c:pt idx="74">
                  <c:v>-2.6232603509262226E-2</c:v>
                </c:pt>
                <c:pt idx="75">
                  <c:v>5.3583117220997597E-17</c:v>
                </c:pt>
                <c:pt idx="76">
                  <c:v>2.8165960010447189E-2</c:v>
                </c:pt>
                <c:pt idx="77">
                  <c:v>5.6476763751496205E-2</c:v>
                </c:pt>
                <c:pt idx="78">
                  <c:v>8.3007552433928253E-2</c:v>
                </c:pt>
                <c:pt idx="79">
                  <c:v>0.10582446803855064</c:v>
                </c:pt>
                <c:pt idx="80">
                  <c:v>0.12312127531028913</c:v>
                </c:pt>
                <c:pt idx="81">
                  <c:v>0.13335581558013965</c:v>
                </c:pt>
                <c:pt idx="82">
                  <c:v>0.13537624718052771</c:v>
                </c:pt>
                <c:pt idx="83">
                  <c:v>0.1285271520323483</c:v>
                </c:pt>
                <c:pt idx="84">
                  <c:v>0.11272647528153874</c:v>
                </c:pt>
                <c:pt idx="85">
                  <c:v>8.8505892684170015E-2</c:v>
                </c:pt>
                <c:pt idx="86">
                  <c:v>5.7009487307428025E-2</c:v>
                </c:pt>
                <c:pt idx="87">
                  <c:v>1.9948425046000445E-2</c:v>
                </c:pt>
                <c:pt idx="88">
                  <c:v>-2.0487539290015316E-2</c:v>
                </c:pt>
                <c:pt idx="89">
                  <c:v>-6.1757640334916597E-2</c:v>
                </c:pt>
                <c:pt idx="90">
                  <c:v>-0.1011295600064184</c:v>
                </c:pt>
                <c:pt idx="91">
                  <c:v>-0.13586081985831427</c:v>
                </c:pt>
                <c:pt idx="92">
                  <c:v>-0.16339003281435277</c:v>
                </c:pt>
                <c:pt idx="93">
                  <c:v>-0.18152461264947184</c:v>
                </c:pt>
                <c:pt idx="94">
                  <c:v>-0.1886111574428197</c:v>
                </c:pt>
                <c:pt idx="95">
                  <c:v>-0.18367535931297965</c:v>
                </c:pt>
                <c:pt idx="96">
                  <c:v>-0.16651994514793877</c:v>
                </c:pt>
                <c:pt idx="97">
                  <c:v>-0.1377717407965291</c:v>
                </c:pt>
                <c:pt idx="98">
                  <c:v>-9.8872317205463939E-2</c:v>
                </c:pt>
                <c:pt idx="99">
                  <c:v>-5.2010597210446402E-2</c:v>
                </c:pt>
                <c:pt idx="100">
                  <c:v>5.2182830718580018E-17</c:v>
                </c:pt>
                <c:pt idx="101">
                  <c:v>5.3893131851081869E-2</c:v>
                </c:pt>
                <c:pt idx="102">
                  <c:v>0.10615925832775472</c:v>
                </c:pt>
                <c:pt idx="103">
                  <c:v>0.15327978785259638</c:v>
                </c:pt>
                <c:pt idx="104">
                  <c:v>0.19196965547697628</c:v>
                </c:pt>
                <c:pt idx="105">
                  <c:v>0.21941120673014636</c:v>
                </c:pt>
                <c:pt idx="106">
                  <c:v>0.23346235909070884</c:v>
                </c:pt>
                <c:pt idx="107">
                  <c:v>0.23282337998051666</c:v>
                </c:pt>
                <c:pt idx="108">
                  <c:v>0.21714918945457823</c:v>
                </c:pt>
                <c:pt idx="109">
                  <c:v>0.18709770711233076</c:v>
                </c:pt>
                <c:pt idx="110">
                  <c:v>0.14430917155331555</c:v>
                </c:pt>
                <c:pt idx="111">
                  <c:v>9.1316254808339228E-2</c:v>
                </c:pt>
                <c:pt idx="112">
                  <c:v>3.1389816608742092E-2</c:v>
                </c:pt>
                <c:pt idx="113">
                  <c:v>-3.1670080974865199E-2</c:v>
                </c:pt>
                <c:pt idx="114">
                  <c:v>-9.378411347706786E-2</c:v>
                </c:pt>
                <c:pt idx="115">
                  <c:v>-0.1508675752791698</c:v>
                </c:pt>
                <c:pt idx="116">
                  <c:v>-0.1991091567158331</c:v>
                </c:pt>
                <c:pt idx="117">
                  <c:v>-0.23523490869224395</c:v>
                </c:pt>
                <c:pt idx="118">
                  <c:v>-0.25673846428993163</c:v>
                </c:pt>
                <c:pt idx="119">
                  <c:v>-0.26206076821843621</c:v>
                </c:pt>
                <c:pt idx="120">
                  <c:v>-0.25070600526314624</c:v>
                </c:pt>
                <c:pt idx="121">
                  <c:v>-0.22328487582523832</c:v>
                </c:pt>
                <c:pt idx="122">
                  <c:v>-0.18148151795284923</c:v>
                </c:pt>
                <c:pt idx="123">
                  <c:v>-0.12794584267748663</c:v>
                </c:pt>
                <c:pt idx="124">
                  <c:v>-6.6118427511488789E-2</c:v>
                </c:pt>
                <c:pt idx="125">
                  <c:v>0</c:v>
                </c:pt>
                <c:pt idx="126">
                  <c:v>6.6118427511488789E-2</c:v>
                </c:pt>
                <c:pt idx="127">
                  <c:v>0.12794584267748663</c:v>
                </c:pt>
                <c:pt idx="128">
                  <c:v>0.18148151795284923</c:v>
                </c:pt>
                <c:pt idx="129">
                  <c:v>0.22328487582523832</c:v>
                </c:pt>
                <c:pt idx="130">
                  <c:v>0.25070600526314624</c:v>
                </c:pt>
                <c:pt idx="131">
                  <c:v>0.26206076821843621</c:v>
                </c:pt>
                <c:pt idx="132">
                  <c:v>0.25673846428993163</c:v>
                </c:pt>
                <c:pt idx="133">
                  <c:v>0.23523490869224395</c:v>
                </c:pt>
                <c:pt idx="134">
                  <c:v>0.1991091567158331</c:v>
                </c:pt>
                <c:pt idx="135">
                  <c:v>0.1508675752791698</c:v>
                </c:pt>
                <c:pt idx="136">
                  <c:v>9.378411347706786E-2</c:v>
                </c:pt>
                <c:pt idx="137">
                  <c:v>3.1670080974865199E-2</c:v>
                </c:pt>
                <c:pt idx="138">
                  <c:v>-3.1389816608742092E-2</c:v>
                </c:pt>
                <c:pt idx="139">
                  <c:v>-9.1316254808339228E-2</c:v>
                </c:pt>
                <c:pt idx="140">
                  <c:v>-0.14430917155331555</c:v>
                </c:pt>
                <c:pt idx="141">
                  <c:v>-0.18709770711233981</c:v>
                </c:pt>
                <c:pt idx="142">
                  <c:v>-0.21714918945458392</c:v>
                </c:pt>
                <c:pt idx="143">
                  <c:v>-0.23282337998051875</c:v>
                </c:pt>
                <c:pt idx="144">
                  <c:v>-0.23346235909070712</c:v>
                </c:pt>
                <c:pt idx="145">
                  <c:v>-0.21941120673014106</c:v>
                </c:pt>
                <c:pt idx="146">
                  <c:v>-0.19196965547696787</c:v>
                </c:pt>
                <c:pt idx="147">
                  <c:v>-0.1532797878525855</c:v>
                </c:pt>
                <c:pt idx="148">
                  <c:v>-0.1061592583277421</c:v>
                </c:pt>
                <c:pt idx="149">
                  <c:v>-5.3893131851068393E-2</c:v>
                </c:pt>
                <c:pt idx="150">
                  <c:v>1.3377553539418146E-14</c:v>
                </c:pt>
                <c:pt idx="151">
                  <c:v>5.2010597210458941E-2</c:v>
                </c:pt>
                <c:pt idx="152">
                  <c:v>9.8872317205474666E-2</c:v>
                </c:pt>
                <c:pt idx="153">
                  <c:v>0.13777174079653756</c:v>
                </c:pt>
                <c:pt idx="154">
                  <c:v>0.1665199451479446</c:v>
                </c:pt>
                <c:pt idx="155">
                  <c:v>0.18367535931298234</c:v>
                </c:pt>
                <c:pt idx="156">
                  <c:v>0.18861115744281942</c:v>
                </c:pt>
                <c:pt idx="157">
                  <c:v>0.18152461264946868</c:v>
                </c:pt>
                <c:pt idx="158">
                  <c:v>0.16339003281434702</c:v>
                </c:pt>
                <c:pt idx="159">
                  <c:v>0.13586081985830645</c:v>
                </c:pt>
                <c:pt idx="160">
                  <c:v>0.1011295600064091</c:v>
                </c:pt>
                <c:pt idx="161">
                  <c:v>6.1757640334906487E-2</c:v>
                </c:pt>
                <c:pt idx="162">
                  <c:v>2.0487539290005095E-2</c:v>
                </c:pt>
                <c:pt idx="163">
                  <c:v>-1.9948425046010406E-2</c:v>
                </c:pt>
                <c:pt idx="164">
                  <c:v>-5.7009487307436837E-2</c:v>
                </c:pt>
                <c:pt idx="165">
                  <c:v>-8.8505892684177176E-2</c:v>
                </c:pt>
                <c:pt idx="166">
                  <c:v>-0.11272647528154386</c:v>
                </c:pt>
                <c:pt idx="167">
                  <c:v>-0.12852715203235118</c:v>
                </c:pt>
                <c:pt idx="168">
                  <c:v>-0.13537624718052835</c:v>
                </c:pt>
                <c:pt idx="169">
                  <c:v>-0.13335581558013807</c:v>
                </c:pt>
                <c:pt idx="170">
                  <c:v>-0.12312127531028559</c:v>
                </c:pt>
                <c:pt idx="171">
                  <c:v>-0.10582446803854557</c:v>
                </c:pt>
                <c:pt idx="172">
                  <c:v>-8.3007552433921869E-2</c:v>
                </c:pt>
                <c:pt idx="173">
                  <c:v>-5.6476763751489335E-2</c:v>
                </c:pt>
                <c:pt idx="174">
                  <c:v>-2.8165960010440118E-2</c:v>
                </c:pt>
                <c:pt idx="175">
                  <c:v>6.938586911928871E-15</c:v>
                </c:pt>
                <c:pt idx="176">
                  <c:v>2.6232603509268166E-2</c:v>
                </c:pt>
                <c:pt idx="177">
                  <c:v>4.8989552951305415E-2</c:v>
                </c:pt>
                <c:pt idx="178">
                  <c:v>6.7060705640246687E-2</c:v>
                </c:pt>
                <c:pt idx="179">
                  <c:v>7.9625732653252568E-2</c:v>
                </c:pt>
                <c:pt idx="180">
                  <c:v>8.6281421101212702E-2</c:v>
                </c:pt>
                <c:pt idx="181">
                  <c:v>8.7038817247796149E-2</c:v>
                </c:pt>
                <c:pt idx="182">
                  <c:v>8.2292513723579916E-2</c:v>
                </c:pt>
                <c:pt idx="183">
                  <c:v>7.2766180448738824E-2</c:v>
                </c:pt>
                <c:pt idx="184">
                  <c:v>5.9439816405027712E-2</c:v>
                </c:pt>
                <c:pt idx="185">
                  <c:v>4.3465087197699384E-2</c:v>
                </c:pt>
                <c:pt idx="186">
                  <c:v>2.6075481736555474E-2</c:v>
                </c:pt>
                <c:pt idx="187">
                  <c:v>8.4978811998989694E-3</c:v>
                </c:pt>
                <c:pt idx="188">
                  <c:v>-8.128467589194735E-3</c:v>
                </c:pt>
                <c:pt idx="189">
                  <c:v>-2.2820565897032206E-2</c:v>
                </c:pt>
                <c:pt idx="190">
                  <c:v>-3.4804121040244301E-2</c:v>
                </c:pt>
                <c:pt idx="191">
                  <c:v>-4.3547539374785824E-2</c:v>
                </c:pt>
                <c:pt idx="192">
                  <c:v>-4.8776629428238995E-2</c:v>
                </c:pt>
                <c:pt idx="193">
                  <c:v>-5.0470613266870905E-2</c:v>
                </c:pt>
                <c:pt idx="194">
                  <c:v>-4.884130733681142E-2</c:v>
                </c:pt>
                <c:pt idx="195">
                  <c:v>-4.4298358647820571E-2</c:v>
                </c:pt>
                <c:pt idx="196">
                  <c:v>-3.7404153694021079E-2</c:v>
                </c:pt>
                <c:pt idx="197">
                  <c:v>-2.8822427567246105E-2</c:v>
                </c:pt>
                <c:pt idx="198">
                  <c:v>-1.9264687117597313E-2</c:v>
                </c:pt>
                <c:pt idx="199">
                  <c:v>-9.43834666746661E-3</c:v>
                </c:pt>
                <c:pt idx="200">
                  <c:v>2.2753145634756638E-15</c:v>
                </c:pt>
                <c:pt idx="201">
                  <c:v>8.483424128099144E-3</c:v>
                </c:pt>
                <c:pt idx="202">
                  <c:v>1.556368636544469E-2</c:v>
                </c:pt>
                <c:pt idx="203">
                  <c:v>2.092937802408476E-2</c:v>
                </c:pt>
                <c:pt idx="204">
                  <c:v>2.4412983292252461E-2</c:v>
                </c:pt>
                <c:pt idx="205">
                  <c:v>2.5987464631244492E-2</c:v>
                </c:pt>
                <c:pt idx="206">
                  <c:v>2.575365133905896E-2</c:v>
                </c:pt>
                <c:pt idx="207">
                  <c:v>2.3920230964170758E-2</c:v>
                </c:pt>
                <c:pt idx="208">
                  <c:v>2.0778482574791618E-2</c:v>
                </c:pt>
                <c:pt idx="209">
                  <c:v>1.6674043028324814E-2</c:v>
                </c:pt>
                <c:pt idx="210">
                  <c:v>1.1977970054520184E-2</c:v>
                </c:pt>
                <c:pt idx="211">
                  <c:v>7.0591793762116708E-3</c:v>
                </c:pt>
                <c:pt idx="212">
                  <c:v>2.260017185318746E-3</c:v>
                </c:pt>
                <c:pt idx="213">
                  <c:v>-2.1236794951198686E-3</c:v>
                </c:pt>
                <c:pt idx="214">
                  <c:v>-5.8571441736520822E-3</c:v>
                </c:pt>
                <c:pt idx="215">
                  <c:v>-8.7754497595510239E-3</c:v>
                </c:pt>
                <c:pt idx="216">
                  <c:v>-1.0786524730939709E-2</c:v>
                </c:pt>
                <c:pt idx="217">
                  <c:v>-1.1868857579746307E-2</c:v>
                </c:pt>
                <c:pt idx="218">
                  <c:v>-1.2064655443084413E-2</c:v>
                </c:pt>
                <c:pt idx="219">
                  <c:v>-1.1469456295912473E-2</c:v>
                </c:pt>
                <c:pt idx="220">
                  <c:v>-1.0219329325137342E-2</c:v>
                </c:pt>
                <c:pt idx="221">
                  <c:v>-8.4768364083667794E-3</c:v>
                </c:pt>
                <c:pt idx="222">
                  <c:v>-6.4168772957378566E-3</c:v>
                </c:pt>
                <c:pt idx="223">
                  <c:v>-4.2134160710337164E-3</c:v>
                </c:pt>
                <c:pt idx="224">
                  <c:v>-2.0279046054349661E-3</c:v>
                </c:pt>
                <c:pt idx="225">
                  <c:v>4.5140270838494131E-16</c:v>
                </c:pt>
                <c:pt idx="226">
                  <c:v>1.7590621956549229E-3</c:v>
                </c:pt>
                <c:pt idx="227">
                  <c:v>3.170309738829924E-3</c:v>
                </c:pt>
                <c:pt idx="228">
                  <c:v>4.1881743800644298E-3</c:v>
                </c:pt>
                <c:pt idx="229">
                  <c:v>4.7991961073756721E-3</c:v>
                </c:pt>
                <c:pt idx="230">
                  <c:v>5.0186945382746E-3</c:v>
                </c:pt>
                <c:pt idx="231">
                  <c:v>4.8859033635685022E-3</c:v>
                </c:pt>
                <c:pt idx="232">
                  <c:v>4.4581085525734901E-3</c:v>
                </c:pt>
                <c:pt idx="233">
                  <c:v>3.8043311038951084E-3</c:v>
                </c:pt>
                <c:pt idx="234">
                  <c:v>2.9990562174617799E-3</c:v>
                </c:pt>
                <c:pt idx="235">
                  <c:v>2.1164407800725454E-3</c:v>
                </c:pt>
                <c:pt idx="236">
                  <c:v>1.2253391930736103E-3</c:v>
                </c:pt>
                <c:pt idx="237">
                  <c:v>3.8538344800030801E-4</c:v>
                </c:pt>
                <c:pt idx="238">
                  <c:v>-3.5575376047628198E-4</c:v>
                </c:pt>
                <c:pt idx="239">
                  <c:v>-9.6388594852881533E-4</c:v>
                </c:pt>
                <c:pt idx="240">
                  <c:v>-1.4186926811301779E-3</c:v>
                </c:pt>
                <c:pt idx="241">
                  <c:v>-1.7130880944064854E-3</c:v>
                </c:pt>
                <c:pt idx="242">
                  <c:v>-1.8517667472397401E-3</c:v>
                </c:pt>
                <c:pt idx="243">
                  <c:v>-1.8491472460290335E-3</c:v>
                </c:pt>
                <c:pt idx="244">
                  <c:v>-1.726945419451424E-3</c:v>
                </c:pt>
                <c:pt idx="245">
                  <c:v>-1.5116017462836276E-3</c:v>
                </c:pt>
                <c:pt idx="246">
                  <c:v>-1.2317654016714252E-3</c:v>
                </c:pt>
                <c:pt idx="247">
                  <c:v>-9.1600352154869202E-4</c:v>
                </c:pt>
                <c:pt idx="248">
                  <c:v>-5.9086323130206665E-4</c:v>
                </c:pt>
                <c:pt idx="249">
                  <c:v>-2.7936973027576934E-4</c:v>
                </c:pt>
                <c:pt idx="250">
                  <c:v>-1.2596804862293767E-18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44A0-4996-9E79-E94567F265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50318512"/>
        <c:axId val="550312936"/>
      </c:scatterChart>
      <c:valAx>
        <c:axId val="5503185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50312936"/>
        <c:crosses val="autoZero"/>
        <c:crossBetween val="midCat"/>
      </c:valAx>
      <c:valAx>
        <c:axId val="5503129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50318512"/>
        <c:crosses val="autoZero"/>
        <c:crossBetween val="midCat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4416" y="1"/>
            <a:ext cx="4665490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t" anchorCtr="0" compatLnSpc="1">
            <a:prstTxWarp prst="textNoShape">
              <a:avLst/>
            </a:prstTxWarp>
          </a:bodyPr>
          <a:lstStyle>
            <a:lvl1pPr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光コムレーザ干渉システム：</a:t>
            </a:r>
            <a:r>
              <a:rPr lang="en-US" altLang="ja-JP"/>
              <a:t>CMM</a:t>
            </a:r>
            <a:r>
              <a:rPr lang="ja-JP" altLang="en-US"/>
              <a:t>の検査</a:t>
            </a:r>
            <a:endParaRPr lang="en-US" altLang="ja-JP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896862" y="1"/>
            <a:ext cx="1724632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t" anchorCtr="0" compatLnSpc="1">
            <a:prstTxWarp prst="textNoShape">
              <a:avLst/>
            </a:prstTxWarp>
          </a:bodyPr>
          <a:lstStyle>
            <a:lvl1pPr algn="r"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2015/9/30</a:t>
            </a:r>
            <a:endParaRPr lang="en-US" altLang="ja-JP" dirty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02451" y="9441369"/>
            <a:ext cx="3551251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b" anchorCtr="0" compatLnSpc="1">
            <a:prstTxWarp prst="textNoShape">
              <a:avLst/>
            </a:prstTxWarp>
          </a:bodyPr>
          <a:lstStyle>
            <a:lvl1pPr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689" y="9441369"/>
            <a:ext cx="2697307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b" anchorCtr="0" compatLnSpc="1">
            <a:prstTxWarp prst="textNoShape">
              <a:avLst/>
            </a:prstTxWarp>
          </a:bodyPr>
          <a:lstStyle>
            <a:lvl1pPr algn="r"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C6D36774-6F2B-446F-B0A3-67420D20D57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839005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02915" y="1"/>
            <a:ext cx="4190568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t" anchorCtr="0" compatLnSpc="1">
            <a:prstTxWarp prst="textNoShape">
              <a:avLst/>
            </a:prstTxWarp>
          </a:bodyPr>
          <a:lstStyle>
            <a:lvl1pPr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光コムレーザ干渉システム：</a:t>
            </a:r>
            <a:r>
              <a:rPr lang="en-US" altLang="ja-JP"/>
              <a:t>CMM</a:t>
            </a:r>
            <a:r>
              <a:rPr lang="ja-JP" altLang="en-US"/>
              <a:t>の検査</a:t>
            </a:r>
            <a:endParaRPr lang="en-US" altLang="ja-JP" dirty="0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595470" y="1"/>
            <a:ext cx="1992536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t" anchorCtr="0" compatLnSpc="1">
            <a:prstTxWarp prst="textNoShape">
              <a:avLst/>
            </a:prstTxWarp>
          </a:bodyPr>
          <a:lstStyle>
            <a:lvl1pPr algn="r"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2015/9/30</a:t>
            </a:r>
            <a:endParaRPr lang="en-US" altLang="ja-JP" dirty="0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7288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416" y="4720684"/>
            <a:ext cx="5446369" cy="4472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57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02915" y="9441369"/>
            <a:ext cx="3418822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b" anchorCtr="0" compatLnSpc="1">
            <a:prstTxWarp prst="textNoShape">
              <a:avLst/>
            </a:prstTxWarp>
          </a:bodyPr>
          <a:lstStyle>
            <a:lvl1pPr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57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689" y="9441369"/>
            <a:ext cx="2680563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b" anchorCtr="0" compatLnSpc="1">
            <a:prstTxWarp prst="textNoShape">
              <a:avLst/>
            </a:prstTxWarp>
          </a:bodyPr>
          <a:lstStyle>
            <a:lvl1pPr algn="r"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C1075A14-9913-46EA-B066-E1A32C14BE0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871741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100"/>
            </a:lvl1pPr>
          </a:lstStyle>
          <a:p>
            <a:r>
              <a:rPr lang="ja-JP" altLang="en-US"/>
              <a:t>マスター サブタイトルの書式設定</a:t>
            </a:r>
            <a:endParaRPr lang="ja-JP" alt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400005" y="6227135"/>
            <a:ext cx="2413000" cy="457200"/>
          </a:xfrm>
        </p:spPr>
        <p:txBody>
          <a:bodyPr/>
          <a:lstStyle>
            <a:lvl1pPr>
              <a:defRPr sz="1600">
                <a:latin typeface="+mj-lt"/>
                <a:ea typeface="+mj-ea"/>
              </a:defRPr>
            </a:lvl1pPr>
          </a:lstStyle>
          <a:p>
            <a:pPr>
              <a:defRPr/>
            </a:pPr>
            <a:r>
              <a:rPr lang="en-US" altLang="ja-JP"/>
              <a:t>2022-4-15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806700" y="6248400"/>
            <a:ext cx="3962400" cy="457200"/>
          </a:xfrm>
        </p:spPr>
        <p:txBody>
          <a:bodyPr/>
          <a:lstStyle>
            <a:lvl1pPr>
              <a:defRPr sz="1600">
                <a:latin typeface="+mj-lt"/>
                <a:ea typeface="+mj-ea"/>
              </a:defRPr>
            </a:lvl1pPr>
          </a:lstStyle>
          <a:p>
            <a:pPr>
              <a:defRPr/>
            </a:pPr>
            <a:r>
              <a:rPr lang="en-US" altLang="ja-JP"/>
              <a:t>PowerPoint</a:t>
            </a:r>
            <a:r>
              <a:rPr lang="ja-JP" altLang="en-US"/>
              <a:t>で正弦波を書く</a:t>
            </a:r>
            <a:endParaRPr lang="en-US" altLang="ja-JP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59600" y="6248400"/>
            <a:ext cx="1905000" cy="457200"/>
          </a:xfrm>
        </p:spPr>
        <p:txBody>
          <a:bodyPr/>
          <a:lstStyle>
            <a:lvl1pPr>
              <a:defRPr sz="2000" b="0">
                <a:latin typeface="+mj-lt"/>
                <a:ea typeface="+mj-ea"/>
              </a:defRPr>
            </a:lvl1pPr>
          </a:lstStyle>
          <a:p>
            <a:pPr>
              <a:defRPr/>
            </a:pPr>
            <a:fld id="{0394CD5B-1153-4CE9-A5F4-113D0201315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9" name="Picture 7" descr="東大マーク"/>
          <p:cNvPicPr>
            <a:picLocks noChangeAspect="1" noChangeArrowheads="1"/>
          </p:cNvPicPr>
          <p:nvPr userDrawn="1"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07792" y="5507997"/>
            <a:ext cx="1390452" cy="12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AutoShape 7"/>
          <p:cNvSpPr>
            <a:spLocks noChangeArrowheads="1"/>
          </p:cNvSpPr>
          <p:nvPr userDrawn="1"/>
        </p:nvSpPr>
        <p:spPr bwMode="auto">
          <a:xfrm>
            <a:off x="686095" y="2384932"/>
            <a:ext cx="7776000" cy="108000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gradFill flip="none" rotWithShape="1">
            <a:gsLst>
              <a:gs pos="81000">
                <a:srgbClr val="FF0000"/>
              </a:gs>
              <a:gs pos="54000">
                <a:srgbClr val="FFFF99"/>
              </a:gs>
            </a:gsLst>
            <a:lin ang="10800000" scaled="1"/>
            <a:tileRect/>
          </a:gra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 sz="2400"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D8AAEBAA-4750-4F73-BCB2-1CDCEC7B4558}"/>
              </a:ext>
            </a:extLst>
          </p:cNvPr>
          <p:cNvGrpSpPr/>
          <p:nvPr userDrawn="1"/>
        </p:nvGrpSpPr>
        <p:grpSpPr>
          <a:xfrm>
            <a:off x="79899" y="5465424"/>
            <a:ext cx="2805344" cy="1392576"/>
            <a:chOff x="106532" y="4173723"/>
            <a:chExt cx="2805344" cy="1392576"/>
          </a:xfrm>
        </p:grpSpPr>
        <p:pic>
          <p:nvPicPr>
            <p:cNvPr id="12" name="図 11" descr="アイコン&#10;&#10;自動的に生成された説明">
              <a:extLst>
                <a:ext uri="{FF2B5EF4-FFF2-40B4-BE49-F238E27FC236}">
                  <a16:creationId xmlns:a16="http://schemas.microsoft.com/office/drawing/2014/main" id="{AE43EC45-8939-45FD-B019-140A4BCC4D2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532" y="4173723"/>
              <a:ext cx="1498074" cy="1392576"/>
            </a:xfrm>
            <a:prstGeom prst="rect">
              <a:avLst/>
            </a:prstGeom>
          </p:spPr>
        </p:pic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0CA4EA76-B717-488F-A366-10A95AB8B295}"/>
                </a:ext>
              </a:extLst>
            </p:cNvPr>
            <p:cNvSpPr txBox="1"/>
            <p:nvPr userDrawn="1"/>
          </p:nvSpPr>
          <p:spPr>
            <a:xfrm>
              <a:off x="870012" y="5113538"/>
              <a:ext cx="204186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b="0" i="1" dirty="0">
                  <a:effectLst/>
                </a:rPr>
                <a:t>Takamasu</a:t>
              </a:r>
              <a:r>
                <a:rPr kumimoji="1" lang="ja-JP" altLang="en-US" sz="1600" b="0" i="1" dirty="0">
                  <a:effectLst/>
                </a:rPr>
                <a:t> </a:t>
              </a:r>
              <a:r>
                <a:rPr kumimoji="1" lang="en-US" altLang="ja-JP" sz="1600" b="0" i="1" dirty="0">
                  <a:effectLst/>
                </a:rPr>
                <a:t>Lab</a:t>
              </a:r>
              <a:endParaRPr kumimoji="1" lang="ja-JP" altLang="en-US" sz="1600" b="0" i="1" dirty="0">
                <a:effectLst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789691" y="6453188"/>
            <a:ext cx="1981200" cy="268287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2022-4-15</a:t>
            </a:r>
            <a:endParaRPr lang="en-US" altLang="ja-JP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PowerPoint</a:t>
            </a:r>
            <a:r>
              <a:rPr lang="ja-JP" altLang="en-US"/>
              <a:t>で正弦波を書く</a:t>
            </a:r>
            <a:endParaRPr lang="en-US" altLang="ja-JP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E2DEE-09BD-4B34-8E05-01485BD83C03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2022-4-15</a:t>
            </a:r>
            <a:endParaRPr lang="en-US" altLang="ja-JP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PowerPoint</a:t>
            </a:r>
            <a:r>
              <a:rPr lang="ja-JP" altLang="en-US"/>
              <a:t>で正弦波を書く</a:t>
            </a:r>
            <a:endParaRPr lang="en-US" altLang="ja-JP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E2DEE-09BD-4B34-8E05-01485BD83C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 descr="アイコン&#10;&#10;自動的に生成された説明">
            <a:extLst>
              <a:ext uri="{FF2B5EF4-FFF2-40B4-BE49-F238E27FC236}">
                <a16:creationId xmlns:a16="http://schemas.microsoft.com/office/drawing/2014/main" id="{62BB5ABD-114F-4DE0-9E02-7D133AD8CFC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01" y="5748601"/>
            <a:ext cx="1154097" cy="1072823"/>
          </a:xfrm>
          <a:prstGeom prst="rect">
            <a:avLst/>
          </a:prstGeom>
        </p:spPr>
      </p:pic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908050"/>
            <a:ext cx="864235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7137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2478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09777" y="6462332"/>
            <a:ext cx="1285367" cy="276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600">
                <a:latin typeface="+mj-lt"/>
                <a:ea typeface="+mj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2022-4-15</a:t>
            </a:r>
            <a:endParaRPr lang="en-US" altLang="ja-JP" dirty="0"/>
          </a:p>
        </p:txBody>
      </p:sp>
      <p:sp>
        <p:nvSpPr>
          <p:cNvPr id="2478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11413" y="6453188"/>
            <a:ext cx="4752975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600">
                <a:latin typeface="+mj-lt"/>
                <a:ea typeface="+mj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PowerPoint</a:t>
            </a:r>
            <a:r>
              <a:rPr lang="ja-JP" altLang="en-US"/>
              <a:t>で正弦波を書く</a:t>
            </a:r>
            <a:endParaRPr lang="en-US" altLang="ja-JP" dirty="0"/>
          </a:p>
        </p:txBody>
      </p:sp>
      <p:sp>
        <p:nvSpPr>
          <p:cNvPr id="2478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80288" y="6453188"/>
            <a:ext cx="1512887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2000" b="1">
                <a:latin typeface="+mj-lt"/>
                <a:ea typeface="+mj-ea"/>
                <a:cs typeface="+mn-cs"/>
              </a:defRPr>
            </a:lvl1pPr>
          </a:lstStyle>
          <a:p>
            <a:pPr>
              <a:defRPr/>
            </a:pPr>
            <a:fld id="{D90B4F52-A31D-4596-8CA5-409AA9710478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981438" y="6375400"/>
            <a:ext cx="7920000" cy="36000"/>
          </a:xfrm>
          <a:prstGeom prst="rect">
            <a:avLst/>
          </a:prstGeom>
          <a:gradFill flip="none" rotWithShape="1">
            <a:gsLst>
              <a:gs pos="68000">
                <a:srgbClr val="FF0000"/>
              </a:gs>
              <a:gs pos="50000">
                <a:srgbClr val="FFFF99"/>
              </a:gs>
            </a:gsLst>
            <a:lin ang="10800000" scaled="1"/>
            <a:tileRect/>
          </a:gradFill>
          <a:ln w="222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 w="38100">
                <a:solidFill>
                  <a:srgbClr val="FF0000"/>
                </a:solidFill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10" name="AutoShape 7"/>
          <p:cNvSpPr>
            <a:spLocks noChangeArrowheads="1"/>
          </p:cNvSpPr>
          <p:nvPr userDrawn="1"/>
        </p:nvSpPr>
        <p:spPr bwMode="auto">
          <a:xfrm>
            <a:off x="165100" y="673100"/>
            <a:ext cx="8712200" cy="72000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gradFill flip="none" rotWithShape="1">
            <a:gsLst>
              <a:gs pos="81000">
                <a:srgbClr val="FF0000"/>
              </a:gs>
              <a:gs pos="54000">
                <a:srgbClr val="FFFF99"/>
              </a:gs>
            </a:gsLst>
            <a:lin ang="10800000" scaled="1"/>
            <a:tileRect/>
          </a:gra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 sz="2400">
              <a:latin typeface="Times New Roman" pitchFamily="18" charset="0"/>
              <a:ea typeface="ＭＳ Ｐゴシック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89" r:id="rId2"/>
    <p:sldLayoutId id="2147483701" r:id="rId3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9pPr>
    </p:titleStyle>
    <p:bodyStyle>
      <a:lvl1pPr marL="469900" indent="-469900" algn="l" rtl="0" eaLnBrk="1" fontAlgn="base" hangingPunct="1">
        <a:spcBef>
          <a:spcPct val="3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2200">
          <a:solidFill>
            <a:schemeClr val="tx1"/>
          </a:solidFill>
          <a:latin typeface="+mj-lt"/>
          <a:ea typeface="+mj-ea"/>
          <a:cs typeface="+mn-cs"/>
        </a:defRPr>
      </a:lvl1pPr>
      <a:lvl2pPr marL="908050" indent="-436563" algn="l" rtl="0" eaLnBrk="1" fontAlgn="base" hangingPunct="1">
        <a:spcBef>
          <a:spcPct val="0"/>
        </a:spcBef>
        <a:spcAft>
          <a:spcPct val="0"/>
        </a:spcAft>
        <a:buClr>
          <a:srgbClr val="FFCC00"/>
        </a:buClr>
        <a:buFont typeface="Wingdings" pitchFamily="2" charset="2"/>
        <a:buChar char="n"/>
        <a:defRPr kumimoji="1" sz="2000">
          <a:solidFill>
            <a:srgbClr val="00002A"/>
          </a:solidFill>
          <a:latin typeface="+mj-lt"/>
          <a:ea typeface="+mj-ea"/>
        </a:defRPr>
      </a:lvl2pPr>
      <a:lvl3pPr marL="1304925" indent="-395288" algn="l" rtl="0" eaLnBrk="1" fontAlgn="base" hangingPunct="1">
        <a:spcBef>
          <a:spcPct val="0"/>
        </a:spcBef>
        <a:spcAft>
          <a:spcPct val="0"/>
        </a:spcAft>
        <a:buClr>
          <a:srgbClr val="FF3399"/>
        </a:buClr>
        <a:buFont typeface="Wingdings" pitchFamily="2" charset="2"/>
        <a:buChar char="n"/>
        <a:defRPr kumimoji="1" sz="1900">
          <a:solidFill>
            <a:srgbClr val="00002A"/>
          </a:solidFill>
          <a:latin typeface="+mj-lt"/>
          <a:ea typeface="+mj-ea"/>
        </a:defRPr>
      </a:lvl3pPr>
      <a:lvl4pPr marL="1693863" indent="-387350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1600">
          <a:solidFill>
            <a:srgbClr val="00002A"/>
          </a:solidFill>
          <a:latin typeface="+mj-lt"/>
          <a:ea typeface="+mj-ea"/>
        </a:defRPr>
      </a:lvl4pPr>
      <a:lvl5pPr marL="20939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j-lt"/>
          <a:ea typeface="+mj-ea"/>
        </a:defRPr>
      </a:lvl5pPr>
      <a:lvl6pPr marL="25511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n-lt"/>
          <a:ea typeface="+mn-ea"/>
        </a:defRPr>
      </a:lvl6pPr>
      <a:lvl7pPr marL="30083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n-lt"/>
          <a:ea typeface="+mn-ea"/>
        </a:defRPr>
      </a:lvl7pPr>
      <a:lvl8pPr marL="34655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n-lt"/>
          <a:ea typeface="+mn-ea"/>
        </a:defRPr>
      </a:lvl8pPr>
      <a:lvl9pPr marL="39227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/>
              <a:t>PowerPoint</a:t>
            </a:r>
            <a:r>
              <a:rPr kumimoji="1" lang="ja-JP" altLang="en-US" dirty="0"/>
              <a:t>で正弦波を書く方法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/>
              <a:t>2022</a:t>
            </a:r>
            <a:r>
              <a:rPr lang="ja-JP" altLang="en-US" dirty="0"/>
              <a:t>年</a:t>
            </a:r>
            <a:r>
              <a:rPr lang="en-US" altLang="ja-JP" dirty="0"/>
              <a:t>4</a:t>
            </a:r>
            <a:r>
              <a:rPr lang="ja-JP" altLang="en-US" dirty="0"/>
              <a:t>月</a:t>
            </a:r>
            <a:r>
              <a:rPr lang="en-US" altLang="ja-JP" dirty="0"/>
              <a:t>15</a:t>
            </a:r>
            <a:r>
              <a:rPr lang="ja-JP" altLang="en-US" dirty="0"/>
              <a:t>日</a:t>
            </a:r>
            <a:endParaRPr lang="en-US" altLang="ja-JP" dirty="0"/>
          </a:p>
          <a:p>
            <a:r>
              <a:rPr lang="ja-JP" altLang="en-US" dirty="0"/>
              <a:t>高増計測工学研究所</a:t>
            </a:r>
          </a:p>
          <a:p>
            <a:r>
              <a:rPr lang="ja-JP" altLang="en-US" dirty="0"/>
              <a:t>東京大学　名誉教授　高増潔</a:t>
            </a:r>
          </a:p>
          <a:p>
            <a:r>
              <a:rPr lang="en-US" altLang="ja-JP" dirty="0"/>
              <a:t>https://www.takamasu-lab.org/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9989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1FCC3A51-3EDB-414A-8E44-25AB44AB6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このファイルの内容，表現，図（高増潔が作成したもの：</a:t>
            </a:r>
            <a:r>
              <a:rPr kumimoji="1" lang="en-US" altLang="ja-JP" dirty="0"/>
              <a:t>©takamasu-lab</a:t>
            </a:r>
            <a:r>
              <a:rPr kumimoji="1" lang="ja-JP" altLang="en-US" dirty="0"/>
              <a:t>）は自由に使ってください</a:t>
            </a:r>
            <a:endParaRPr kumimoji="1" lang="en-US" altLang="ja-JP" dirty="0"/>
          </a:p>
          <a:p>
            <a:pPr lvl="1"/>
            <a:r>
              <a:rPr lang="ja-JP" altLang="en-US" dirty="0"/>
              <a:t>改変，コピーなどは自由です</a:t>
            </a:r>
            <a:endParaRPr lang="en-US" altLang="ja-JP" dirty="0"/>
          </a:p>
          <a:p>
            <a:pPr lvl="1"/>
            <a:r>
              <a:rPr kumimoji="1" lang="ja-JP" altLang="en-US" dirty="0"/>
              <a:t>特に許可，コピーライトの表示などは不要です</a:t>
            </a:r>
            <a:endParaRPr kumimoji="1" lang="en-US" altLang="ja-JP" dirty="0"/>
          </a:p>
          <a:p>
            <a:r>
              <a:rPr lang="ja-JP" altLang="en-US" dirty="0"/>
              <a:t>引用している図については，引用元の規則に従ってください</a:t>
            </a:r>
            <a:endParaRPr lang="en-US" altLang="ja-JP" dirty="0"/>
          </a:p>
          <a:p>
            <a:pPr lvl="1"/>
            <a:r>
              <a:rPr kumimoji="1" lang="ja-JP" altLang="en-US" dirty="0"/>
              <a:t>講義での資料としては，自由に使えると思います</a:t>
            </a:r>
            <a:endParaRPr kumimoji="1" lang="en-US" altLang="ja-JP" dirty="0"/>
          </a:p>
          <a:p>
            <a:pPr lvl="1"/>
            <a:r>
              <a:rPr kumimoji="1" lang="en-US" altLang="ja-JP" dirty="0" err="1"/>
              <a:t>wikipedia</a:t>
            </a:r>
            <a:r>
              <a:rPr kumimoji="1" lang="ja-JP" altLang="en-US" dirty="0"/>
              <a:t>関係は，パブリックドメインになっているものは自由に使えます</a:t>
            </a:r>
            <a:endParaRPr kumimoji="1" lang="en-US" altLang="ja-JP" dirty="0"/>
          </a:p>
          <a:p>
            <a:pPr lvl="1"/>
            <a:r>
              <a:rPr lang="ja-JP" altLang="en-US" dirty="0"/>
              <a:t>フリー素材は，フリーです</a:t>
            </a:r>
            <a:endParaRPr kumimoji="1" lang="en-US" altLang="ja-JP" dirty="0"/>
          </a:p>
          <a:p>
            <a:pPr lvl="1"/>
            <a:r>
              <a:rPr lang="ja-JP" altLang="en-US" dirty="0"/>
              <a:t>それ以外は，引用元の提示が必要になります</a:t>
            </a:r>
            <a:endParaRPr kumimoji="1" lang="en-US" altLang="ja-JP" dirty="0"/>
          </a:p>
          <a:p>
            <a:r>
              <a:rPr lang="ja-JP" altLang="en-US" dirty="0"/>
              <a:t>もしも，お気づきの点，間違い，感想などがあれば，以下にメールしてください．対応するかは，状況によります．</a:t>
            </a:r>
            <a:endParaRPr lang="en-US" altLang="ja-JP" dirty="0"/>
          </a:p>
          <a:p>
            <a:pPr lvl="1"/>
            <a:r>
              <a:rPr kumimoji="1" lang="en-US" altLang="ja-JP" dirty="0"/>
              <a:t>takamasu@pe.t.u-tokyo.ac.jp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5639ACDE-7C23-47F5-9B72-4B5DEE333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利用上の注意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679468-9C91-4212-B6A9-AD579F33D1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691" y="6453188"/>
            <a:ext cx="1981200" cy="268287"/>
          </a:xfrm>
        </p:spPr>
        <p:txBody>
          <a:bodyPr/>
          <a:lstStyle/>
          <a:p>
            <a:pPr>
              <a:defRPr/>
            </a:pPr>
            <a:r>
              <a:rPr lang="en-US" altLang="ja-JP"/>
              <a:t>2022-4-15</a:t>
            </a: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D4900C-1FB0-4F9B-919B-1F7CB47B2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31721" y="6453188"/>
            <a:ext cx="4832668" cy="322516"/>
          </a:xfrm>
        </p:spPr>
        <p:txBody>
          <a:bodyPr/>
          <a:lstStyle/>
          <a:p>
            <a:pPr>
              <a:defRPr/>
            </a:pPr>
            <a:r>
              <a:rPr lang="en-US" altLang="ja-JP"/>
              <a:t>PowerPoint</a:t>
            </a:r>
            <a:r>
              <a:rPr lang="ja-JP" altLang="en-US"/>
              <a:t>で正弦波を書く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E747E7-CF5E-47A0-9AA8-D5DEFCCD5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98772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Excel</a:t>
            </a:r>
            <a:r>
              <a:rPr kumimoji="1" lang="ja-JP" altLang="en-US" dirty="0"/>
              <a:t>ワークシートを挿入（ここは</a:t>
            </a:r>
            <a:r>
              <a:rPr kumimoji="1" lang="en-US" altLang="ja-JP" dirty="0"/>
              <a:t>Excel</a:t>
            </a:r>
            <a:r>
              <a:rPr kumimoji="1" lang="ja-JP" altLang="en-US" dirty="0"/>
              <a:t>で行っても同じ）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挿入→表→</a:t>
            </a:r>
            <a:r>
              <a:rPr kumimoji="1" lang="en-US" altLang="ja-JP" dirty="0"/>
              <a:t>Excel</a:t>
            </a:r>
            <a:r>
              <a:rPr kumimoji="1" lang="ja-JP" altLang="en-US" dirty="0"/>
              <a:t>ワークシート</a:t>
            </a:r>
            <a:endParaRPr kumimoji="1" lang="en-US" altLang="ja-JP" dirty="0"/>
          </a:p>
          <a:p>
            <a:pPr lvl="1"/>
            <a:r>
              <a:rPr kumimoji="1" lang="en-US" altLang="ja-JP" dirty="0" err="1"/>
              <a:t>i</a:t>
            </a:r>
            <a:r>
              <a:rPr kumimoji="1" lang="ja-JP" altLang="en-US" dirty="0"/>
              <a:t>として</a:t>
            </a:r>
            <a:r>
              <a:rPr kumimoji="1" lang="en-US" altLang="ja-JP" dirty="0"/>
              <a:t>-5</a:t>
            </a:r>
            <a:r>
              <a:rPr kumimoji="1" lang="ja-JP" altLang="en-US" dirty="0"/>
              <a:t>から</a:t>
            </a:r>
            <a:r>
              <a:rPr kumimoji="1" lang="en-US" altLang="ja-JP" dirty="0"/>
              <a:t>5</a:t>
            </a:r>
            <a:r>
              <a:rPr kumimoji="1" lang="ja-JP" altLang="en-US" dirty="0"/>
              <a:t>までを</a:t>
            </a:r>
            <a:r>
              <a:rPr lang="en-US" altLang="ja-JP" dirty="0"/>
              <a:t>0.1</a:t>
            </a:r>
            <a:r>
              <a:rPr lang="ja-JP" altLang="en-US" dirty="0"/>
              <a:t>おきに作る（</a:t>
            </a:r>
            <a:r>
              <a:rPr lang="en-US" altLang="ja-JP" dirty="0"/>
              <a:t>101</a:t>
            </a:r>
            <a:r>
              <a:rPr lang="ja-JP" altLang="en-US" dirty="0"/>
              <a:t>データ）</a:t>
            </a:r>
            <a:endParaRPr lang="en-US" altLang="ja-JP" dirty="0"/>
          </a:p>
          <a:p>
            <a:pPr lvl="2"/>
            <a:r>
              <a:rPr lang="ja-JP" altLang="en-US" dirty="0"/>
              <a:t>点数を減らすと，形が乱れる（頂点が尖る）</a:t>
            </a:r>
            <a:endParaRPr lang="en-US" altLang="ja-JP" dirty="0"/>
          </a:p>
          <a:p>
            <a:pPr lvl="1"/>
            <a:r>
              <a:rPr kumimoji="1" lang="en-US" altLang="ja-JP" dirty="0"/>
              <a:t>x = </a:t>
            </a:r>
            <a:r>
              <a:rPr kumimoji="1" lang="en-US" altLang="ja-JP" dirty="0" err="1"/>
              <a:t>i</a:t>
            </a:r>
            <a:r>
              <a:rPr kumimoji="1" lang="en-US" altLang="ja-JP" dirty="0"/>
              <a:t> * </a:t>
            </a:r>
            <a:r>
              <a:rPr lang="en-US" altLang="ja-JP" dirty="0"/>
              <a:t>PI()</a:t>
            </a:r>
            <a:r>
              <a:rPr lang="ja-JP" altLang="en-US" dirty="0"/>
              <a:t>として，その</a:t>
            </a:r>
            <a:r>
              <a:rPr lang="en-US" altLang="ja-JP" dirty="0"/>
              <a:t>sin(x)</a:t>
            </a:r>
            <a:r>
              <a:rPr lang="ja-JP" altLang="en-US" dirty="0"/>
              <a:t>を計算する表を作る</a:t>
            </a:r>
            <a:endParaRPr lang="en-US" altLang="ja-JP" dirty="0"/>
          </a:p>
          <a:p>
            <a:pPr lvl="1"/>
            <a:r>
              <a:rPr kumimoji="1" lang="en-US" altLang="ja-JP" dirty="0"/>
              <a:t>x</a:t>
            </a:r>
            <a:r>
              <a:rPr kumimoji="1" lang="ja-JP" altLang="en-US" dirty="0"/>
              <a:t>と</a:t>
            </a:r>
            <a:r>
              <a:rPr kumimoji="1" lang="en-US" altLang="ja-JP" dirty="0"/>
              <a:t>sin(x)</a:t>
            </a:r>
            <a:r>
              <a:rPr kumimoji="1" lang="ja-JP" altLang="en-US" dirty="0"/>
              <a:t>を選択し，グラフ：散布図（平滑線）を書き，軸や目盛線を表示しない</a:t>
            </a:r>
            <a:endParaRPr kumimoji="1" lang="en-US" altLang="ja-JP" dirty="0"/>
          </a:p>
          <a:p>
            <a:pPr lvl="1"/>
            <a:r>
              <a:rPr lang="ja-JP" altLang="en-US" dirty="0"/>
              <a:t>このグラフを</a:t>
            </a:r>
            <a:r>
              <a:rPr kumimoji="1" lang="ja-JP" altLang="en-US" dirty="0"/>
              <a:t>グラフを</a:t>
            </a:r>
            <a:br>
              <a:rPr kumimoji="1" lang="en-US" altLang="ja-JP" dirty="0"/>
            </a:br>
            <a:r>
              <a:rPr kumimoji="1" lang="ja-JP" altLang="en-US" dirty="0"/>
              <a:t>選択し，コピーペース</a:t>
            </a:r>
            <a:br>
              <a:rPr kumimoji="1" lang="en-US" altLang="ja-JP" dirty="0"/>
            </a:br>
            <a:r>
              <a:rPr kumimoji="1" lang="ja-JP" altLang="en-US" dirty="0"/>
              <a:t>トする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Excel</a:t>
            </a:r>
            <a:r>
              <a:rPr kumimoji="1" lang="ja-JP" altLang="en-US" dirty="0"/>
              <a:t>ワークシートで</a:t>
            </a:r>
            <a:r>
              <a:rPr kumimoji="1" lang="en-US" altLang="ja-JP" dirty="0"/>
              <a:t>5</a:t>
            </a:r>
            <a:r>
              <a:rPr kumimoji="1" lang="ja-JP" altLang="en-US" dirty="0"/>
              <a:t>つの正弦波を書く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2022-4-15</a:t>
            </a: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PowerPoint</a:t>
            </a:r>
            <a:r>
              <a:rPr lang="ja-JP" altLang="en-US"/>
              <a:t>で正弦波を書く</a:t>
            </a: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3</a:t>
            </a:fld>
            <a:endParaRPr lang="en-US" altLang="ja-JP" dirty="0"/>
          </a:p>
        </p:txBody>
      </p:sp>
      <p:graphicFrame>
        <p:nvGraphicFramePr>
          <p:cNvPr id="7" name="オブジェクト 6">
            <a:extLst>
              <a:ext uri="{FF2B5EF4-FFF2-40B4-BE49-F238E27FC236}">
                <a16:creationId xmlns:a16="http://schemas.microsoft.com/office/drawing/2014/main" id="{D8B6723A-A53E-4D03-8CB5-AB820CA854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8000932"/>
              </p:ext>
            </p:extLst>
          </p:nvPr>
        </p:nvGraphicFramePr>
        <p:xfrm>
          <a:off x="4047617" y="3027045"/>
          <a:ext cx="4867783" cy="29897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5492780" imgH="3638649" progId="Excel.Sheet.12">
                  <p:embed/>
                </p:oleObj>
              </mc:Choice>
              <mc:Fallback>
                <p:oleObj name="Worksheet" r:id="rId2" imgW="5492780" imgH="3638649" progId="Excel.Sheet.12">
                  <p:embed/>
                  <p:pic>
                    <p:nvPicPr>
                      <p:cNvPr id="7" name="オブジェクト 6">
                        <a:extLst>
                          <a:ext uri="{FF2B5EF4-FFF2-40B4-BE49-F238E27FC236}">
                            <a16:creationId xmlns:a16="http://schemas.microsoft.com/office/drawing/2014/main" id="{D8B6723A-A53E-4D03-8CB5-AB820CA8546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047617" y="3027045"/>
                        <a:ext cx="4867783" cy="29897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0E51921-F631-7422-CDCD-4650818A297A}"/>
              </a:ext>
            </a:extLst>
          </p:cNvPr>
          <p:cNvSpPr txBox="1"/>
          <p:nvPr/>
        </p:nvSpPr>
        <p:spPr>
          <a:xfrm>
            <a:off x="7424928" y="6062686"/>
            <a:ext cx="171907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sz="1000" i="0" dirty="0">
                <a:solidFill>
                  <a:srgbClr val="323232"/>
                </a:solidFill>
                <a:effectLst/>
                <a:latin typeface="+mj-lt"/>
                <a:ea typeface="+mj-ea"/>
              </a:rPr>
              <a:t>高増潔作成</a:t>
            </a:r>
            <a:r>
              <a:rPr lang="en-US" altLang="ja-JP" sz="1000" i="0" dirty="0">
                <a:solidFill>
                  <a:srgbClr val="323232"/>
                </a:solidFill>
                <a:effectLst/>
                <a:latin typeface="+mj-lt"/>
                <a:ea typeface="+mj-ea"/>
              </a:rPr>
              <a:t>©takamasu-lab</a:t>
            </a:r>
            <a:endParaRPr lang="ja-JP" altLang="en-US" sz="1000" i="0" dirty="0">
              <a:solidFill>
                <a:srgbClr val="323232"/>
              </a:solidFill>
              <a:effectLst/>
              <a:latin typeface="+mj-lt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5993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6899A76-A182-48B9-A630-E737F13DA2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908050"/>
            <a:ext cx="5189855" cy="5400675"/>
          </a:xfrm>
        </p:spPr>
        <p:txBody>
          <a:bodyPr/>
          <a:lstStyle/>
          <a:p>
            <a:r>
              <a:rPr kumimoji="1" lang="ja-JP" altLang="en-US" dirty="0"/>
              <a:t>グラフの書式変更</a:t>
            </a:r>
            <a:endParaRPr kumimoji="1" lang="en-US" altLang="ja-JP" dirty="0"/>
          </a:p>
          <a:p>
            <a:pPr lvl="1"/>
            <a:r>
              <a:rPr lang="ja-JP" altLang="en-US" dirty="0"/>
              <a:t>上図：そのままコピーしたもの，形式は「グラフのデザイン」</a:t>
            </a:r>
            <a:endParaRPr lang="en-US" altLang="ja-JP" dirty="0"/>
          </a:p>
          <a:p>
            <a:pPr lvl="1"/>
            <a:r>
              <a:rPr lang="ja-JP" altLang="en-US" dirty="0"/>
              <a:t>中図：上図のグラフをコピーして，画像（</a:t>
            </a:r>
            <a:r>
              <a:rPr lang="en-US" altLang="ja-JP" dirty="0"/>
              <a:t>SVG</a:t>
            </a:r>
            <a:r>
              <a:rPr lang="ja-JP" altLang="en-US" dirty="0"/>
              <a:t>）で張り付けたもの，形式は「グラフィック形式」</a:t>
            </a:r>
            <a:endParaRPr lang="en-US" altLang="ja-JP" dirty="0"/>
          </a:p>
          <a:p>
            <a:pPr lvl="1"/>
            <a:r>
              <a:rPr kumimoji="1" lang="ja-JP" altLang="en-US" dirty="0"/>
              <a:t>下図：中図を右クリックして，図に変換をしたもの，形式は「図形の書式」，図形として頂点の編集が可能となる（頂点は</a:t>
            </a:r>
            <a:r>
              <a:rPr kumimoji="1" lang="en-US" altLang="ja-JP" dirty="0"/>
              <a:t>101</a:t>
            </a:r>
            <a:r>
              <a:rPr kumimoji="1" lang="ja-JP" altLang="en-US" dirty="0"/>
              <a:t>個），線の色や太さなども自由に変更できる</a:t>
            </a:r>
            <a:endParaRPr kumimoji="1" lang="en-US" altLang="ja-JP" dirty="0"/>
          </a:p>
          <a:p>
            <a:pPr lvl="1"/>
            <a:r>
              <a:rPr lang="ja-JP" altLang="en-US" dirty="0"/>
              <a:t>最終的に大きさと決まれば，画像に変換してもよい</a:t>
            </a:r>
            <a:endParaRPr kumimoji="1" lang="en-US" altLang="ja-JP" dirty="0"/>
          </a:p>
          <a:p>
            <a:pPr lvl="1"/>
            <a:endParaRPr kumimoji="1" lang="ja-JP" altLang="en-US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DC2045-E2A7-4893-939F-BE222C6A2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Excel</a:t>
            </a:r>
            <a:r>
              <a:rPr kumimoji="1" lang="ja-JP" altLang="en-US" dirty="0"/>
              <a:t>ワークシートからコピーしたグラフ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BBE8A2-213D-4E31-A5E7-648B17628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2022-4-15</a:t>
            </a: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DE4EDA-7905-4407-BDBF-157D6F3A8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PowerPoint</a:t>
            </a:r>
            <a:r>
              <a:rPr lang="ja-JP" altLang="en-US"/>
              <a:t>で正弦波を書く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3B14F3-5886-4144-8803-C467C25A1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4</a:t>
            </a:fld>
            <a:endParaRPr lang="en-US" altLang="ja-JP" dirty="0"/>
          </a:p>
        </p:txBody>
      </p:sp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231291C2-CD50-42B3-B7DD-FA2D814F92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2717881"/>
              </p:ext>
            </p:extLst>
          </p:nvPr>
        </p:nvGraphicFramePr>
        <p:xfrm>
          <a:off x="5179342" y="527931"/>
          <a:ext cx="3932244" cy="21786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2" name="グラフィックス 11">
            <a:extLst>
              <a:ext uri="{FF2B5EF4-FFF2-40B4-BE49-F238E27FC236}">
                <a16:creationId xmlns:a16="http://schemas.microsoft.com/office/drawing/2014/main" id="{E111D647-700C-415E-8A1E-22D9154EBE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46929" y="2001779"/>
            <a:ext cx="3997071" cy="2444490"/>
          </a:xfrm>
          <a:prstGeom prst="rect">
            <a:avLst/>
          </a:prstGeom>
        </p:spPr>
      </p:pic>
      <p:sp>
        <p:nvSpPr>
          <p:cNvPr id="14" name="グラフィックス 12">
            <a:extLst>
              <a:ext uri="{FF2B5EF4-FFF2-40B4-BE49-F238E27FC236}">
                <a16:creationId xmlns:a16="http://schemas.microsoft.com/office/drawing/2014/main" id="{1D964517-120D-4ED5-8E3A-919B466052C9}"/>
              </a:ext>
            </a:extLst>
          </p:cNvPr>
          <p:cNvSpPr/>
          <p:nvPr/>
        </p:nvSpPr>
        <p:spPr>
          <a:xfrm>
            <a:off x="5634494" y="4190250"/>
            <a:ext cx="3021941" cy="1505332"/>
          </a:xfrm>
          <a:custGeom>
            <a:avLst/>
            <a:gdLst>
              <a:gd name="connsiteX0" fmla="*/ -327 w 3214292"/>
              <a:gd name="connsiteY0" fmla="*/ 800437 h 1601149"/>
              <a:gd name="connsiteX1" fmla="*/ 31816 w 3214292"/>
              <a:gd name="connsiteY1" fmla="*/ 1047829 h 1601149"/>
              <a:gd name="connsiteX2" fmla="*/ 63959 w 3214292"/>
              <a:gd name="connsiteY2" fmla="*/ 1271001 h 1601149"/>
              <a:gd name="connsiteX3" fmla="*/ 96102 w 3214292"/>
              <a:gd name="connsiteY3" fmla="*/ 1448117 h 1601149"/>
              <a:gd name="connsiteX4" fmla="*/ 128245 w 3214292"/>
              <a:gd name="connsiteY4" fmla="*/ 1561829 h 1601149"/>
              <a:gd name="connsiteX5" fmla="*/ 160388 w 3214292"/>
              <a:gd name="connsiteY5" fmla="*/ 1601012 h 1601149"/>
              <a:gd name="connsiteX6" fmla="*/ 192531 w 3214292"/>
              <a:gd name="connsiteY6" fmla="*/ 1561829 h 1601149"/>
              <a:gd name="connsiteX7" fmla="*/ 224673 w 3214292"/>
              <a:gd name="connsiteY7" fmla="*/ 1448117 h 1601149"/>
              <a:gd name="connsiteX8" fmla="*/ 256816 w 3214292"/>
              <a:gd name="connsiteY8" fmla="*/ 1271001 h 1601149"/>
              <a:gd name="connsiteX9" fmla="*/ 288959 w 3214292"/>
              <a:gd name="connsiteY9" fmla="*/ 1047829 h 1601149"/>
              <a:gd name="connsiteX10" fmla="*/ 321102 w 3214292"/>
              <a:gd name="connsiteY10" fmla="*/ 800437 h 1601149"/>
              <a:gd name="connsiteX11" fmla="*/ 353245 w 3214292"/>
              <a:gd name="connsiteY11" fmla="*/ 553044 h 1601149"/>
              <a:gd name="connsiteX12" fmla="*/ 385388 w 3214292"/>
              <a:gd name="connsiteY12" fmla="*/ 329873 h 1601149"/>
              <a:gd name="connsiteX13" fmla="*/ 417531 w 3214292"/>
              <a:gd name="connsiteY13" fmla="*/ 152757 h 1601149"/>
              <a:gd name="connsiteX14" fmla="*/ 449674 w 3214292"/>
              <a:gd name="connsiteY14" fmla="*/ 39045 h 1601149"/>
              <a:gd name="connsiteX15" fmla="*/ 481817 w 3214292"/>
              <a:gd name="connsiteY15" fmla="*/ -138 h 1601149"/>
              <a:gd name="connsiteX16" fmla="*/ 513960 w 3214292"/>
              <a:gd name="connsiteY16" fmla="*/ 39045 h 1601149"/>
              <a:gd name="connsiteX17" fmla="*/ 546103 w 3214292"/>
              <a:gd name="connsiteY17" fmla="*/ 152757 h 1601149"/>
              <a:gd name="connsiteX18" fmla="*/ 578246 w 3214292"/>
              <a:gd name="connsiteY18" fmla="*/ 329873 h 1601149"/>
              <a:gd name="connsiteX19" fmla="*/ 610389 w 3214292"/>
              <a:gd name="connsiteY19" fmla="*/ 553044 h 1601149"/>
              <a:gd name="connsiteX20" fmla="*/ 642532 w 3214292"/>
              <a:gd name="connsiteY20" fmla="*/ 800437 h 1601149"/>
              <a:gd name="connsiteX21" fmla="*/ 674674 w 3214292"/>
              <a:gd name="connsiteY21" fmla="*/ 1047829 h 1601149"/>
              <a:gd name="connsiteX22" fmla="*/ 706817 w 3214292"/>
              <a:gd name="connsiteY22" fmla="*/ 1271001 h 1601149"/>
              <a:gd name="connsiteX23" fmla="*/ 738960 w 3214292"/>
              <a:gd name="connsiteY23" fmla="*/ 1448117 h 1601149"/>
              <a:gd name="connsiteX24" fmla="*/ 771103 w 3214292"/>
              <a:gd name="connsiteY24" fmla="*/ 1561829 h 1601149"/>
              <a:gd name="connsiteX25" fmla="*/ 803246 w 3214292"/>
              <a:gd name="connsiteY25" fmla="*/ 1601012 h 1601149"/>
              <a:gd name="connsiteX26" fmla="*/ 835389 w 3214292"/>
              <a:gd name="connsiteY26" fmla="*/ 1561829 h 1601149"/>
              <a:gd name="connsiteX27" fmla="*/ 867532 w 3214292"/>
              <a:gd name="connsiteY27" fmla="*/ 1448117 h 1601149"/>
              <a:gd name="connsiteX28" fmla="*/ 899675 w 3214292"/>
              <a:gd name="connsiteY28" fmla="*/ 1271001 h 1601149"/>
              <a:gd name="connsiteX29" fmla="*/ 931818 w 3214292"/>
              <a:gd name="connsiteY29" fmla="*/ 1047829 h 1601149"/>
              <a:gd name="connsiteX30" fmla="*/ 963961 w 3214292"/>
              <a:gd name="connsiteY30" fmla="*/ 800437 h 1601149"/>
              <a:gd name="connsiteX31" fmla="*/ 996103 w 3214292"/>
              <a:gd name="connsiteY31" fmla="*/ 553044 h 1601149"/>
              <a:gd name="connsiteX32" fmla="*/ 1028247 w 3214292"/>
              <a:gd name="connsiteY32" fmla="*/ 329873 h 1601149"/>
              <a:gd name="connsiteX33" fmla="*/ 1060390 w 3214292"/>
              <a:gd name="connsiteY33" fmla="*/ 152757 h 1601149"/>
              <a:gd name="connsiteX34" fmla="*/ 1092532 w 3214292"/>
              <a:gd name="connsiteY34" fmla="*/ 39045 h 1601149"/>
              <a:gd name="connsiteX35" fmla="*/ 1124675 w 3214292"/>
              <a:gd name="connsiteY35" fmla="*/ -138 h 1601149"/>
              <a:gd name="connsiteX36" fmla="*/ 1156818 w 3214292"/>
              <a:gd name="connsiteY36" fmla="*/ 39045 h 1601149"/>
              <a:gd name="connsiteX37" fmla="*/ 1188961 w 3214292"/>
              <a:gd name="connsiteY37" fmla="*/ 152757 h 1601149"/>
              <a:gd name="connsiteX38" fmla="*/ 1221104 w 3214292"/>
              <a:gd name="connsiteY38" fmla="*/ 329873 h 1601149"/>
              <a:gd name="connsiteX39" fmla="*/ 1253247 w 3214292"/>
              <a:gd name="connsiteY39" fmla="*/ 553044 h 1601149"/>
              <a:gd name="connsiteX40" fmla="*/ 1285390 w 3214292"/>
              <a:gd name="connsiteY40" fmla="*/ 800437 h 1601149"/>
              <a:gd name="connsiteX41" fmla="*/ 1317533 w 3214292"/>
              <a:gd name="connsiteY41" fmla="*/ 1047829 h 1601149"/>
              <a:gd name="connsiteX42" fmla="*/ 1349676 w 3214292"/>
              <a:gd name="connsiteY42" fmla="*/ 1271001 h 1601149"/>
              <a:gd name="connsiteX43" fmla="*/ 1381819 w 3214292"/>
              <a:gd name="connsiteY43" fmla="*/ 1448117 h 1601149"/>
              <a:gd name="connsiteX44" fmla="*/ 1413962 w 3214292"/>
              <a:gd name="connsiteY44" fmla="*/ 1561829 h 1601149"/>
              <a:gd name="connsiteX45" fmla="*/ 1446105 w 3214292"/>
              <a:gd name="connsiteY45" fmla="*/ 1601012 h 1601149"/>
              <a:gd name="connsiteX46" fmla="*/ 1478248 w 3214292"/>
              <a:gd name="connsiteY46" fmla="*/ 1561829 h 1601149"/>
              <a:gd name="connsiteX47" fmla="*/ 1510390 w 3214292"/>
              <a:gd name="connsiteY47" fmla="*/ 1448117 h 1601149"/>
              <a:gd name="connsiteX48" fmla="*/ 1542534 w 3214292"/>
              <a:gd name="connsiteY48" fmla="*/ 1271001 h 1601149"/>
              <a:gd name="connsiteX49" fmla="*/ 1574676 w 3214292"/>
              <a:gd name="connsiteY49" fmla="*/ 1047829 h 1601149"/>
              <a:gd name="connsiteX50" fmla="*/ 1606819 w 3214292"/>
              <a:gd name="connsiteY50" fmla="*/ 800437 h 1601149"/>
              <a:gd name="connsiteX51" fmla="*/ 1638962 w 3214292"/>
              <a:gd name="connsiteY51" fmla="*/ 553044 h 1601149"/>
              <a:gd name="connsiteX52" fmla="*/ 1671105 w 3214292"/>
              <a:gd name="connsiteY52" fmla="*/ 329873 h 1601149"/>
              <a:gd name="connsiteX53" fmla="*/ 1703248 w 3214292"/>
              <a:gd name="connsiteY53" fmla="*/ 152757 h 1601149"/>
              <a:gd name="connsiteX54" fmla="*/ 1735391 w 3214292"/>
              <a:gd name="connsiteY54" fmla="*/ 39045 h 1601149"/>
              <a:gd name="connsiteX55" fmla="*/ 1767534 w 3214292"/>
              <a:gd name="connsiteY55" fmla="*/ -138 h 1601149"/>
              <a:gd name="connsiteX56" fmla="*/ 1799677 w 3214292"/>
              <a:gd name="connsiteY56" fmla="*/ 39045 h 1601149"/>
              <a:gd name="connsiteX57" fmla="*/ 1831820 w 3214292"/>
              <a:gd name="connsiteY57" fmla="*/ 152757 h 1601149"/>
              <a:gd name="connsiteX58" fmla="*/ 1863963 w 3214292"/>
              <a:gd name="connsiteY58" fmla="*/ 329873 h 1601149"/>
              <a:gd name="connsiteX59" fmla="*/ 1896105 w 3214292"/>
              <a:gd name="connsiteY59" fmla="*/ 553044 h 1601149"/>
              <a:gd name="connsiteX60" fmla="*/ 1928248 w 3214292"/>
              <a:gd name="connsiteY60" fmla="*/ 800437 h 1601149"/>
              <a:gd name="connsiteX61" fmla="*/ 1960392 w 3214292"/>
              <a:gd name="connsiteY61" fmla="*/ 1047829 h 1601149"/>
              <a:gd name="connsiteX62" fmla="*/ 1992534 w 3214292"/>
              <a:gd name="connsiteY62" fmla="*/ 1271001 h 1601149"/>
              <a:gd name="connsiteX63" fmla="*/ 2024677 w 3214292"/>
              <a:gd name="connsiteY63" fmla="*/ 1448117 h 1601149"/>
              <a:gd name="connsiteX64" fmla="*/ 2056820 w 3214292"/>
              <a:gd name="connsiteY64" fmla="*/ 1561829 h 1601149"/>
              <a:gd name="connsiteX65" fmla="*/ 2088963 w 3214292"/>
              <a:gd name="connsiteY65" fmla="*/ 1601012 h 1601149"/>
              <a:gd name="connsiteX66" fmla="*/ 2121106 w 3214292"/>
              <a:gd name="connsiteY66" fmla="*/ 1561829 h 1601149"/>
              <a:gd name="connsiteX67" fmla="*/ 2153249 w 3214292"/>
              <a:gd name="connsiteY67" fmla="*/ 1448117 h 1601149"/>
              <a:gd name="connsiteX68" fmla="*/ 2185392 w 3214292"/>
              <a:gd name="connsiteY68" fmla="*/ 1271001 h 1601149"/>
              <a:gd name="connsiteX69" fmla="*/ 2217535 w 3214292"/>
              <a:gd name="connsiteY69" fmla="*/ 1047829 h 1601149"/>
              <a:gd name="connsiteX70" fmla="*/ 2249678 w 3214292"/>
              <a:gd name="connsiteY70" fmla="*/ 800437 h 1601149"/>
              <a:gd name="connsiteX71" fmla="*/ 2281821 w 3214292"/>
              <a:gd name="connsiteY71" fmla="*/ 553044 h 1601149"/>
              <a:gd name="connsiteX72" fmla="*/ 2313964 w 3214292"/>
              <a:gd name="connsiteY72" fmla="*/ 329873 h 1601149"/>
              <a:gd name="connsiteX73" fmla="*/ 2346107 w 3214292"/>
              <a:gd name="connsiteY73" fmla="*/ 152757 h 1601149"/>
              <a:gd name="connsiteX74" fmla="*/ 2378250 w 3214292"/>
              <a:gd name="connsiteY74" fmla="*/ 39045 h 1601149"/>
              <a:gd name="connsiteX75" fmla="*/ 2410392 w 3214292"/>
              <a:gd name="connsiteY75" fmla="*/ -138 h 1601149"/>
              <a:gd name="connsiteX76" fmla="*/ 2442535 w 3214292"/>
              <a:gd name="connsiteY76" fmla="*/ 39045 h 1601149"/>
              <a:gd name="connsiteX77" fmla="*/ 2474678 w 3214292"/>
              <a:gd name="connsiteY77" fmla="*/ 152757 h 1601149"/>
              <a:gd name="connsiteX78" fmla="*/ 2506821 w 3214292"/>
              <a:gd name="connsiteY78" fmla="*/ 329873 h 1601149"/>
              <a:gd name="connsiteX79" fmla="*/ 2538964 w 3214292"/>
              <a:gd name="connsiteY79" fmla="*/ 553044 h 1601149"/>
              <a:gd name="connsiteX80" fmla="*/ 2571107 w 3214292"/>
              <a:gd name="connsiteY80" fmla="*/ 800437 h 1601149"/>
              <a:gd name="connsiteX81" fmla="*/ 2603250 w 3214292"/>
              <a:gd name="connsiteY81" fmla="*/ 1047829 h 1601149"/>
              <a:gd name="connsiteX82" fmla="*/ 2635393 w 3214292"/>
              <a:gd name="connsiteY82" fmla="*/ 1271001 h 1601149"/>
              <a:gd name="connsiteX83" fmla="*/ 2667536 w 3214292"/>
              <a:gd name="connsiteY83" fmla="*/ 1448117 h 1601149"/>
              <a:gd name="connsiteX84" fmla="*/ 2699679 w 3214292"/>
              <a:gd name="connsiteY84" fmla="*/ 1561829 h 1601149"/>
              <a:gd name="connsiteX85" fmla="*/ 2731821 w 3214292"/>
              <a:gd name="connsiteY85" fmla="*/ 1601012 h 1601149"/>
              <a:gd name="connsiteX86" fmla="*/ 2763965 w 3214292"/>
              <a:gd name="connsiteY86" fmla="*/ 1561829 h 1601149"/>
              <a:gd name="connsiteX87" fmla="*/ 2796107 w 3214292"/>
              <a:gd name="connsiteY87" fmla="*/ 1448117 h 1601149"/>
              <a:gd name="connsiteX88" fmla="*/ 2828250 w 3214292"/>
              <a:gd name="connsiteY88" fmla="*/ 1271001 h 1601149"/>
              <a:gd name="connsiteX89" fmla="*/ 2860393 w 3214292"/>
              <a:gd name="connsiteY89" fmla="*/ 1047829 h 1601149"/>
              <a:gd name="connsiteX90" fmla="*/ 2892536 w 3214292"/>
              <a:gd name="connsiteY90" fmla="*/ 800437 h 1601149"/>
              <a:gd name="connsiteX91" fmla="*/ 2924679 w 3214292"/>
              <a:gd name="connsiteY91" fmla="*/ 553044 h 1601149"/>
              <a:gd name="connsiteX92" fmla="*/ 2956822 w 3214292"/>
              <a:gd name="connsiteY92" fmla="*/ 329873 h 1601149"/>
              <a:gd name="connsiteX93" fmla="*/ 2988965 w 3214292"/>
              <a:gd name="connsiteY93" fmla="*/ 152757 h 1601149"/>
              <a:gd name="connsiteX94" fmla="*/ 3021108 w 3214292"/>
              <a:gd name="connsiteY94" fmla="*/ 39045 h 1601149"/>
              <a:gd name="connsiteX95" fmla="*/ 3053251 w 3214292"/>
              <a:gd name="connsiteY95" fmla="*/ -138 h 1601149"/>
              <a:gd name="connsiteX96" fmla="*/ 3085394 w 3214292"/>
              <a:gd name="connsiteY96" fmla="*/ 39045 h 1601149"/>
              <a:gd name="connsiteX97" fmla="*/ 3117537 w 3214292"/>
              <a:gd name="connsiteY97" fmla="*/ 152757 h 1601149"/>
              <a:gd name="connsiteX98" fmla="*/ 3149680 w 3214292"/>
              <a:gd name="connsiteY98" fmla="*/ 329873 h 1601149"/>
              <a:gd name="connsiteX99" fmla="*/ 3181823 w 3214292"/>
              <a:gd name="connsiteY99" fmla="*/ 553044 h 1601149"/>
              <a:gd name="connsiteX100" fmla="*/ 3213965 w 3214292"/>
              <a:gd name="connsiteY100" fmla="*/ 800437 h 1601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214292" h="1601149">
                <a:moveTo>
                  <a:pt x="-327" y="800437"/>
                </a:moveTo>
                <a:cubicBezTo>
                  <a:pt x="10389" y="882899"/>
                  <a:pt x="21100" y="969403"/>
                  <a:pt x="31816" y="1047829"/>
                </a:cubicBezTo>
                <a:cubicBezTo>
                  <a:pt x="42532" y="1126256"/>
                  <a:pt x="53243" y="1204286"/>
                  <a:pt x="63959" y="1271001"/>
                </a:cubicBezTo>
                <a:cubicBezTo>
                  <a:pt x="74675" y="1337716"/>
                  <a:pt x="85385" y="1399645"/>
                  <a:pt x="96102" y="1448117"/>
                </a:cubicBezTo>
                <a:cubicBezTo>
                  <a:pt x="106818" y="1496583"/>
                  <a:pt x="117528" y="1536348"/>
                  <a:pt x="128245" y="1561829"/>
                </a:cubicBezTo>
                <a:cubicBezTo>
                  <a:pt x="138068" y="1585186"/>
                  <a:pt x="150565" y="1601012"/>
                  <a:pt x="160388" y="1601012"/>
                </a:cubicBezTo>
                <a:cubicBezTo>
                  <a:pt x="170210" y="1601012"/>
                  <a:pt x="182708" y="1585186"/>
                  <a:pt x="192531" y="1561829"/>
                </a:cubicBezTo>
                <a:cubicBezTo>
                  <a:pt x="203247" y="1536348"/>
                  <a:pt x="213957" y="1496583"/>
                  <a:pt x="224673" y="1448117"/>
                </a:cubicBezTo>
                <a:cubicBezTo>
                  <a:pt x="235390" y="1399645"/>
                  <a:pt x="246100" y="1337716"/>
                  <a:pt x="256816" y="1271001"/>
                </a:cubicBezTo>
                <a:cubicBezTo>
                  <a:pt x="267533" y="1204286"/>
                  <a:pt x="278243" y="1126256"/>
                  <a:pt x="288959" y="1047829"/>
                </a:cubicBezTo>
                <a:cubicBezTo>
                  <a:pt x="299676" y="969403"/>
                  <a:pt x="310386" y="882899"/>
                  <a:pt x="321102" y="800437"/>
                </a:cubicBezTo>
                <a:cubicBezTo>
                  <a:pt x="331819" y="717975"/>
                  <a:pt x="342529" y="631471"/>
                  <a:pt x="353245" y="553044"/>
                </a:cubicBezTo>
                <a:cubicBezTo>
                  <a:pt x="363962" y="474618"/>
                  <a:pt x="374672" y="396587"/>
                  <a:pt x="385388" y="329873"/>
                </a:cubicBezTo>
                <a:cubicBezTo>
                  <a:pt x="396104" y="263158"/>
                  <a:pt x="406815" y="201229"/>
                  <a:pt x="417531" y="152757"/>
                </a:cubicBezTo>
                <a:cubicBezTo>
                  <a:pt x="428247" y="104285"/>
                  <a:pt x="438958" y="64526"/>
                  <a:pt x="449674" y="39045"/>
                </a:cubicBezTo>
                <a:cubicBezTo>
                  <a:pt x="459491" y="15688"/>
                  <a:pt x="471994" y="-138"/>
                  <a:pt x="481817" y="-138"/>
                </a:cubicBezTo>
                <a:cubicBezTo>
                  <a:pt x="491640" y="-138"/>
                  <a:pt x="504137" y="15688"/>
                  <a:pt x="513960" y="39045"/>
                </a:cubicBezTo>
                <a:cubicBezTo>
                  <a:pt x="524676" y="64526"/>
                  <a:pt x="535386" y="104285"/>
                  <a:pt x="546103" y="152757"/>
                </a:cubicBezTo>
                <a:cubicBezTo>
                  <a:pt x="556819" y="201229"/>
                  <a:pt x="567529" y="263158"/>
                  <a:pt x="578246" y="329873"/>
                </a:cubicBezTo>
                <a:cubicBezTo>
                  <a:pt x="588962" y="396587"/>
                  <a:pt x="599672" y="474618"/>
                  <a:pt x="610389" y="553044"/>
                </a:cubicBezTo>
                <a:cubicBezTo>
                  <a:pt x="621105" y="631471"/>
                  <a:pt x="631815" y="717975"/>
                  <a:pt x="642532" y="800437"/>
                </a:cubicBezTo>
                <a:cubicBezTo>
                  <a:pt x="653248" y="882899"/>
                  <a:pt x="663958" y="969403"/>
                  <a:pt x="674674" y="1047829"/>
                </a:cubicBezTo>
                <a:cubicBezTo>
                  <a:pt x="685391" y="1126256"/>
                  <a:pt x="696101" y="1204286"/>
                  <a:pt x="706817" y="1271001"/>
                </a:cubicBezTo>
                <a:cubicBezTo>
                  <a:pt x="717533" y="1337716"/>
                  <a:pt x="728244" y="1399645"/>
                  <a:pt x="738960" y="1448117"/>
                </a:cubicBezTo>
                <a:cubicBezTo>
                  <a:pt x="749677" y="1496583"/>
                  <a:pt x="760387" y="1536348"/>
                  <a:pt x="771103" y="1561829"/>
                </a:cubicBezTo>
                <a:cubicBezTo>
                  <a:pt x="780926" y="1585186"/>
                  <a:pt x="793423" y="1601012"/>
                  <a:pt x="803246" y="1601012"/>
                </a:cubicBezTo>
                <a:cubicBezTo>
                  <a:pt x="813069" y="1601012"/>
                  <a:pt x="825566" y="1585186"/>
                  <a:pt x="835389" y="1561829"/>
                </a:cubicBezTo>
                <a:cubicBezTo>
                  <a:pt x="846105" y="1536348"/>
                  <a:pt x="856816" y="1496583"/>
                  <a:pt x="867532" y="1448117"/>
                </a:cubicBezTo>
                <a:cubicBezTo>
                  <a:pt x="878248" y="1399645"/>
                  <a:pt x="888959" y="1337716"/>
                  <a:pt x="899675" y="1271001"/>
                </a:cubicBezTo>
                <a:cubicBezTo>
                  <a:pt x="910391" y="1204286"/>
                  <a:pt x="921102" y="1126256"/>
                  <a:pt x="931818" y="1047829"/>
                </a:cubicBezTo>
                <a:cubicBezTo>
                  <a:pt x="942534" y="969403"/>
                  <a:pt x="953244" y="882899"/>
                  <a:pt x="963961" y="800437"/>
                </a:cubicBezTo>
                <a:cubicBezTo>
                  <a:pt x="974677" y="717975"/>
                  <a:pt x="985387" y="631471"/>
                  <a:pt x="996103" y="553044"/>
                </a:cubicBezTo>
                <a:cubicBezTo>
                  <a:pt x="1006820" y="474618"/>
                  <a:pt x="1017530" y="396587"/>
                  <a:pt x="1028247" y="329873"/>
                </a:cubicBezTo>
                <a:cubicBezTo>
                  <a:pt x="1038963" y="263158"/>
                  <a:pt x="1049673" y="201229"/>
                  <a:pt x="1060390" y="152757"/>
                </a:cubicBezTo>
                <a:cubicBezTo>
                  <a:pt x="1071106" y="104285"/>
                  <a:pt x="1081816" y="64526"/>
                  <a:pt x="1092532" y="39045"/>
                </a:cubicBezTo>
                <a:cubicBezTo>
                  <a:pt x="1102355" y="15688"/>
                  <a:pt x="1114852" y="-138"/>
                  <a:pt x="1124675" y="-138"/>
                </a:cubicBezTo>
                <a:cubicBezTo>
                  <a:pt x="1134498" y="-138"/>
                  <a:pt x="1146996" y="15688"/>
                  <a:pt x="1156818" y="39045"/>
                </a:cubicBezTo>
                <a:cubicBezTo>
                  <a:pt x="1167535" y="64526"/>
                  <a:pt x="1178245" y="104285"/>
                  <a:pt x="1188961" y="152757"/>
                </a:cubicBezTo>
                <a:cubicBezTo>
                  <a:pt x="1199677" y="201229"/>
                  <a:pt x="1210388" y="263158"/>
                  <a:pt x="1221104" y="329873"/>
                </a:cubicBezTo>
                <a:cubicBezTo>
                  <a:pt x="1231820" y="396587"/>
                  <a:pt x="1242531" y="474618"/>
                  <a:pt x="1253247" y="553044"/>
                </a:cubicBezTo>
                <a:cubicBezTo>
                  <a:pt x="1263964" y="631471"/>
                  <a:pt x="1274674" y="717975"/>
                  <a:pt x="1285390" y="800437"/>
                </a:cubicBezTo>
                <a:cubicBezTo>
                  <a:pt x="1296106" y="882899"/>
                  <a:pt x="1306817" y="969403"/>
                  <a:pt x="1317533" y="1047829"/>
                </a:cubicBezTo>
                <a:cubicBezTo>
                  <a:pt x="1328249" y="1126256"/>
                  <a:pt x="1338960" y="1204286"/>
                  <a:pt x="1349676" y="1271001"/>
                </a:cubicBezTo>
                <a:cubicBezTo>
                  <a:pt x="1360392" y="1337716"/>
                  <a:pt x="1371102" y="1399645"/>
                  <a:pt x="1381819" y="1448117"/>
                </a:cubicBezTo>
                <a:cubicBezTo>
                  <a:pt x="1392535" y="1496583"/>
                  <a:pt x="1403245" y="1536348"/>
                  <a:pt x="1413962" y="1561829"/>
                </a:cubicBezTo>
                <a:cubicBezTo>
                  <a:pt x="1423785" y="1585186"/>
                  <a:pt x="1436282" y="1601012"/>
                  <a:pt x="1446105" y="1601012"/>
                </a:cubicBezTo>
                <a:cubicBezTo>
                  <a:pt x="1455927" y="1601012"/>
                  <a:pt x="1468425" y="1585186"/>
                  <a:pt x="1478248" y="1561829"/>
                </a:cubicBezTo>
                <a:cubicBezTo>
                  <a:pt x="1488964" y="1536348"/>
                  <a:pt x="1499674" y="1496583"/>
                  <a:pt x="1510390" y="1448117"/>
                </a:cubicBezTo>
                <a:cubicBezTo>
                  <a:pt x="1521107" y="1399645"/>
                  <a:pt x="1531817" y="1337716"/>
                  <a:pt x="1542534" y="1271001"/>
                </a:cubicBezTo>
                <a:cubicBezTo>
                  <a:pt x="1553250" y="1204286"/>
                  <a:pt x="1563960" y="1126256"/>
                  <a:pt x="1574676" y="1047829"/>
                </a:cubicBezTo>
                <a:cubicBezTo>
                  <a:pt x="1585393" y="969403"/>
                  <a:pt x="1596103" y="882899"/>
                  <a:pt x="1606819" y="800437"/>
                </a:cubicBezTo>
                <a:cubicBezTo>
                  <a:pt x="1617535" y="717975"/>
                  <a:pt x="1628246" y="631471"/>
                  <a:pt x="1638962" y="553044"/>
                </a:cubicBezTo>
                <a:cubicBezTo>
                  <a:pt x="1649678" y="474618"/>
                  <a:pt x="1660389" y="396587"/>
                  <a:pt x="1671105" y="329873"/>
                </a:cubicBezTo>
                <a:cubicBezTo>
                  <a:pt x="1681821" y="263158"/>
                  <a:pt x="1692532" y="201229"/>
                  <a:pt x="1703248" y="152757"/>
                </a:cubicBezTo>
                <a:cubicBezTo>
                  <a:pt x="1713964" y="104285"/>
                  <a:pt x="1724675" y="64526"/>
                  <a:pt x="1735391" y="39045"/>
                </a:cubicBezTo>
                <a:cubicBezTo>
                  <a:pt x="1745214" y="15688"/>
                  <a:pt x="1757711" y="-138"/>
                  <a:pt x="1767534" y="-138"/>
                </a:cubicBezTo>
                <a:cubicBezTo>
                  <a:pt x="1777357" y="-138"/>
                  <a:pt x="1789854" y="15688"/>
                  <a:pt x="1799677" y="39045"/>
                </a:cubicBezTo>
                <a:cubicBezTo>
                  <a:pt x="1810393" y="64526"/>
                  <a:pt x="1821103" y="104285"/>
                  <a:pt x="1831820" y="152757"/>
                </a:cubicBezTo>
                <a:cubicBezTo>
                  <a:pt x="1842536" y="201229"/>
                  <a:pt x="1853246" y="263158"/>
                  <a:pt x="1863963" y="329873"/>
                </a:cubicBezTo>
                <a:cubicBezTo>
                  <a:pt x="1874679" y="396587"/>
                  <a:pt x="1885389" y="474618"/>
                  <a:pt x="1896105" y="553044"/>
                </a:cubicBezTo>
                <a:cubicBezTo>
                  <a:pt x="1906822" y="631471"/>
                  <a:pt x="1917532" y="717975"/>
                  <a:pt x="1928248" y="800437"/>
                </a:cubicBezTo>
                <a:cubicBezTo>
                  <a:pt x="1938965" y="882899"/>
                  <a:pt x="1949675" y="969403"/>
                  <a:pt x="1960392" y="1047829"/>
                </a:cubicBezTo>
                <a:cubicBezTo>
                  <a:pt x="1971108" y="1126256"/>
                  <a:pt x="1981818" y="1204286"/>
                  <a:pt x="1992534" y="1271001"/>
                </a:cubicBezTo>
                <a:cubicBezTo>
                  <a:pt x="2003251" y="1337716"/>
                  <a:pt x="2013961" y="1399645"/>
                  <a:pt x="2024677" y="1448117"/>
                </a:cubicBezTo>
                <a:cubicBezTo>
                  <a:pt x="2035393" y="1496583"/>
                  <a:pt x="2046104" y="1536348"/>
                  <a:pt x="2056820" y="1561829"/>
                </a:cubicBezTo>
                <a:cubicBezTo>
                  <a:pt x="2066637" y="1585186"/>
                  <a:pt x="2079140" y="1601012"/>
                  <a:pt x="2088963" y="1601012"/>
                </a:cubicBezTo>
                <a:cubicBezTo>
                  <a:pt x="2098786" y="1601012"/>
                  <a:pt x="2111283" y="1585186"/>
                  <a:pt x="2121106" y="1561829"/>
                </a:cubicBezTo>
                <a:cubicBezTo>
                  <a:pt x="2131822" y="1536348"/>
                  <a:pt x="2142533" y="1496583"/>
                  <a:pt x="2153249" y="1448117"/>
                </a:cubicBezTo>
                <a:cubicBezTo>
                  <a:pt x="2163965" y="1399645"/>
                  <a:pt x="2174676" y="1337716"/>
                  <a:pt x="2185392" y="1271001"/>
                </a:cubicBezTo>
                <a:cubicBezTo>
                  <a:pt x="2196108" y="1204286"/>
                  <a:pt x="2206818" y="1126256"/>
                  <a:pt x="2217535" y="1047829"/>
                </a:cubicBezTo>
                <a:cubicBezTo>
                  <a:pt x="2228251" y="969403"/>
                  <a:pt x="2238962" y="882899"/>
                  <a:pt x="2249678" y="800437"/>
                </a:cubicBezTo>
                <a:cubicBezTo>
                  <a:pt x="2260394" y="717975"/>
                  <a:pt x="2271104" y="631471"/>
                  <a:pt x="2281821" y="553044"/>
                </a:cubicBezTo>
                <a:cubicBezTo>
                  <a:pt x="2292537" y="474618"/>
                  <a:pt x="2303247" y="396587"/>
                  <a:pt x="2313964" y="329873"/>
                </a:cubicBezTo>
                <a:cubicBezTo>
                  <a:pt x="2324680" y="263158"/>
                  <a:pt x="2335390" y="201229"/>
                  <a:pt x="2346107" y="152757"/>
                </a:cubicBezTo>
                <a:cubicBezTo>
                  <a:pt x="2356823" y="104285"/>
                  <a:pt x="2367533" y="64526"/>
                  <a:pt x="2378250" y="39045"/>
                </a:cubicBezTo>
                <a:cubicBezTo>
                  <a:pt x="2388072" y="15688"/>
                  <a:pt x="2400570" y="-138"/>
                  <a:pt x="2410392" y="-138"/>
                </a:cubicBezTo>
                <a:cubicBezTo>
                  <a:pt x="2420209" y="-138"/>
                  <a:pt x="2432712" y="15688"/>
                  <a:pt x="2442535" y="39045"/>
                </a:cubicBezTo>
                <a:cubicBezTo>
                  <a:pt x="2453251" y="64526"/>
                  <a:pt x="2463962" y="104285"/>
                  <a:pt x="2474678" y="152757"/>
                </a:cubicBezTo>
                <a:cubicBezTo>
                  <a:pt x="2485395" y="201229"/>
                  <a:pt x="2496105" y="263158"/>
                  <a:pt x="2506821" y="329873"/>
                </a:cubicBezTo>
                <a:cubicBezTo>
                  <a:pt x="2517537" y="396587"/>
                  <a:pt x="2528248" y="474618"/>
                  <a:pt x="2538964" y="553044"/>
                </a:cubicBezTo>
                <a:cubicBezTo>
                  <a:pt x="2549680" y="631471"/>
                  <a:pt x="2560391" y="717975"/>
                  <a:pt x="2571107" y="800437"/>
                </a:cubicBezTo>
                <a:cubicBezTo>
                  <a:pt x="2581823" y="882899"/>
                  <a:pt x="2592534" y="969403"/>
                  <a:pt x="2603250" y="1047829"/>
                </a:cubicBezTo>
                <a:cubicBezTo>
                  <a:pt x="2613966" y="1126256"/>
                  <a:pt x="2624676" y="1204286"/>
                  <a:pt x="2635393" y="1271001"/>
                </a:cubicBezTo>
                <a:cubicBezTo>
                  <a:pt x="2646109" y="1337716"/>
                  <a:pt x="2656820" y="1399645"/>
                  <a:pt x="2667536" y="1448117"/>
                </a:cubicBezTo>
                <a:cubicBezTo>
                  <a:pt x="2678252" y="1496583"/>
                  <a:pt x="2688962" y="1536348"/>
                  <a:pt x="2699679" y="1561829"/>
                </a:cubicBezTo>
                <a:cubicBezTo>
                  <a:pt x="2709501" y="1585186"/>
                  <a:pt x="2721999" y="1601012"/>
                  <a:pt x="2731821" y="1601012"/>
                </a:cubicBezTo>
                <a:cubicBezTo>
                  <a:pt x="2741644" y="1601012"/>
                  <a:pt x="2754142" y="1585186"/>
                  <a:pt x="2763965" y="1561829"/>
                </a:cubicBezTo>
                <a:cubicBezTo>
                  <a:pt x="2774681" y="1536348"/>
                  <a:pt x="2785391" y="1496583"/>
                  <a:pt x="2796107" y="1448117"/>
                </a:cubicBezTo>
                <a:cubicBezTo>
                  <a:pt x="2806824" y="1399645"/>
                  <a:pt x="2817534" y="1337716"/>
                  <a:pt x="2828250" y="1271001"/>
                </a:cubicBezTo>
                <a:cubicBezTo>
                  <a:pt x="2838967" y="1204286"/>
                  <a:pt x="2849677" y="1126256"/>
                  <a:pt x="2860393" y="1047829"/>
                </a:cubicBezTo>
                <a:cubicBezTo>
                  <a:pt x="2871110" y="969403"/>
                  <a:pt x="2881820" y="882899"/>
                  <a:pt x="2892536" y="800437"/>
                </a:cubicBezTo>
                <a:cubicBezTo>
                  <a:pt x="2903253" y="717975"/>
                  <a:pt x="2913963" y="631471"/>
                  <a:pt x="2924679" y="553044"/>
                </a:cubicBezTo>
                <a:cubicBezTo>
                  <a:pt x="2935395" y="474618"/>
                  <a:pt x="2946106" y="396587"/>
                  <a:pt x="2956822" y="329873"/>
                </a:cubicBezTo>
                <a:cubicBezTo>
                  <a:pt x="2967538" y="263158"/>
                  <a:pt x="2978249" y="201229"/>
                  <a:pt x="2988965" y="152757"/>
                </a:cubicBezTo>
                <a:cubicBezTo>
                  <a:pt x="2999681" y="104285"/>
                  <a:pt x="3010391" y="64526"/>
                  <a:pt x="3021108" y="39045"/>
                </a:cubicBezTo>
                <a:cubicBezTo>
                  <a:pt x="3030931" y="15688"/>
                  <a:pt x="3043428" y="-138"/>
                  <a:pt x="3053251" y="-138"/>
                </a:cubicBezTo>
                <a:cubicBezTo>
                  <a:pt x="3063067" y="-138"/>
                  <a:pt x="3075571" y="15688"/>
                  <a:pt x="3085394" y="39045"/>
                </a:cubicBezTo>
                <a:cubicBezTo>
                  <a:pt x="3096104" y="64526"/>
                  <a:pt x="3106820" y="104285"/>
                  <a:pt x="3117537" y="152757"/>
                </a:cubicBezTo>
                <a:cubicBezTo>
                  <a:pt x="3128253" y="201229"/>
                  <a:pt x="3138963" y="263158"/>
                  <a:pt x="3149680" y="329873"/>
                </a:cubicBezTo>
                <a:cubicBezTo>
                  <a:pt x="3160396" y="396587"/>
                  <a:pt x="3171106" y="474618"/>
                  <a:pt x="3181823" y="553044"/>
                </a:cubicBezTo>
                <a:cubicBezTo>
                  <a:pt x="3192539" y="631471"/>
                  <a:pt x="3203249" y="717975"/>
                  <a:pt x="3213965" y="800437"/>
                </a:cubicBezTo>
              </a:path>
            </a:pathLst>
          </a:custGeom>
          <a:noFill/>
          <a:ln w="17987" cap="rnd">
            <a:solidFill>
              <a:srgbClr val="FF0000"/>
            </a:solidFill>
            <a:prstDash val="solid"/>
            <a:round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0322352-6DDF-B892-9E12-342DE6A27E14}"/>
              </a:ext>
            </a:extLst>
          </p:cNvPr>
          <p:cNvSpPr txBox="1"/>
          <p:nvPr/>
        </p:nvSpPr>
        <p:spPr>
          <a:xfrm>
            <a:off x="7424928" y="6062686"/>
            <a:ext cx="171907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sz="1000" i="0" dirty="0">
                <a:solidFill>
                  <a:srgbClr val="323232"/>
                </a:solidFill>
                <a:effectLst/>
                <a:latin typeface="+mj-lt"/>
                <a:ea typeface="+mj-ea"/>
              </a:rPr>
              <a:t>高増潔作成</a:t>
            </a:r>
            <a:r>
              <a:rPr lang="en-US" altLang="ja-JP" sz="1000" i="0" dirty="0">
                <a:solidFill>
                  <a:srgbClr val="323232"/>
                </a:solidFill>
                <a:effectLst/>
                <a:latin typeface="+mj-lt"/>
                <a:ea typeface="+mj-ea"/>
              </a:rPr>
              <a:t>©takamasu-lab</a:t>
            </a:r>
            <a:endParaRPr lang="ja-JP" altLang="en-US" sz="1000" i="0" dirty="0">
              <a:solidFill>
                <a:srgbClr val="323232"/>
              </a:solidFill>
              <a:effectLst/>
              <a:latin typeface="+mj-lt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832182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6899A76-A182-48B9-A630-E737F13DA2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908050"/>
            <a:ext cx="5189855" cy="5400675"/>
          </a:xfrm>
        </p:spPr>
        <p:txBody>
          <a:bodyPr/>
          <a:lstStyle/>
          <a:p>
            <a:r>
              <a:rPr kumimoji="1" lang="ja-JP" altLang="en-US" dirty="0"/>
              <a:t>点数を変えると形状が変化する</a:t>
            </a:r>
            <a:endParaRPr kumimoji="1" lang="en-US" altLang="ja-JP" dirty="0"/>
          </a:p>
          <a:p>
            <a:pPr lvl="1"/>
            <a:r>
              <a:rPr lang="ja-JP" altLang="en-US" dirty="0"/>
              <a:t>上図：点数が</a:t>
            </a:r>
            <a:r>
              <a:rPr lang="en-US" altLang="ja-JP" dirty="0"/>
              <a:t>21</a:t>
            </a:r>
            <a:r>
              <a:rPr lang="ja-JP" altLang="en-US" dirty="0"/>
              <a:t>点（</a:t>
            </a:r>
            <a:r>
              <a:rPr lang="en-US" altLang="ja-JP" dirty="0"/>
              <a:t>1</a:t>
            </a:r>
            <a:r>
              <a:rPr lang="ja-JP" altLang="en-US" dirty="0"/>
              <a:t>周期あたり</a:t>
            </a:r>
            <a:r>
              <a:rPr lang="en-US" altLang="ja-JP" dirty="0"/>
              <a:t>4</a:t>
            </a:r>
            <a:r>
              <a:rPr lang="ja-JP" altLang="en-US" dirty="0"/>
              <a:t>点）の場合，頂点が尖っている</a:t>
            </a:r>
            <a:endParaRPr lang="en-US" altLang="ja-JP" dirty="0"/>
          </a:p>
          <a:p>
            <a:pPr lvl="1"/>
            <a:r>
              <a:rPr kumimoji="1" lang="ja-JP" altLang="en-US" dirty="0"/>
              <a:t>中図：点数が</a:t>
            </a:r>
            <a:r>
              <a:rPr kumimoji="1" lang="en-US" altLang="ja-JP" dirty="0"/>
              <a:t>41</a:t>
            </a:r>
            <a:r>
              <a:rPr lang="ja-JP" altLang="en-US" dirty="0"/>
              <a:t>点（</a:t>
            </a:r>
            <a:r>
              <a:rPr lang="en-US" altLang="ja-JP" dirty="0"/>
              <a:t>1</a:t>
            </a:r>
            <a:r>
              <a:rPr lang="ja-JP" altLang="en-US" dirty="0"/>
              <a:t>周期あたり</a:t>
            </a:r>
            <a:r>
              <a:rPr lang="en-US" altLang="ja-JP" dirty="0"/>
              <a:t>8</a:t>
            </a:r>
            <a:r>
              <a:rPr lang="ja-JP" altLang="en-US" dirty="0"/>
              <a:t>点）の場合，少し尖っている</a:t>
            </a:r>
            <a:endParaRPr lang="en-US" altLang="ja-JP" dirty="0"/>
          </a:p>
          <a:p>
            <a:pPr lvl="1"/>
            <a:r>
              <a:rPr kumimoji="1" lang="ja-JP" altLang="en-US" dirty="0"/>
              <a:t>下図：点数が</a:t>
            </a:r>
            <a:r>
              <a:rPr kumimoji="1" lang="en-US" altLang="ja-JP" dirty="0"/>
              <a:t>101</a:t>
            </a:r>
            <a:r>
              <a:rPr kumimoji="1" lang="ja-JP" altLang="en-US" dirty="0"/>
              <a:t>点（</a:t>
            </a:r>
            <a:r>
              <a:rPr kumimoji="1" lang="en-US" altLang="ja-JP" dirty="0"/>
              <a:t>1</a:t>
            </a:r>
            <a:r>
              <a:rPr kumimoji="1" lang="ja-JP" altLang="en-US" dirty="0"/>
              <a:t>周期あたり</a:t>
            </a:r>
            <a:r>
              <a:rPr kumimoji="1" lang="en-US" altLang="ja-JP" dirty="0"/>
              <a:t>20</a:t>
            </a:r>
            <a:r>
              <a:rPr kumimoji="1" lang="ja-JP" altLang="en-US" dirty="0"/>
              <a:t>点）の場合，きれいな形</a:t>
            </a:r>
            <a:endParaRPr kumimoji="1" lang="en-US" altLang="ja-JP" dirty="0"/>
          </a:p>
          <a:p>
            <a:pPr lvl="1"/>
            <a:r>
              <a:rPr lang="ja-JP" altLang="en-US" dirty="0"/>
              <a:t>頂点付近だけ点数を増やしたりすることも可能→面倒くさい</a:t>
            </a:r>
            <a:endParaRPr lang="en-US" altLang="ja-JP" dirty="0"/>
          </a:p>
          <a:p>
            <a:r>
              <a:rPr kumimoji="1" lang="ja-JP" altLang="en-US" dirty="0"/>
              <a:t>点数</a:t>
            </a:r>
            <a:r>
              <a:rPr kumimoji="1" lang="en-US" altLang="ja-JP" dirty="0"/>
              <a:t>101</a:t>
            </a:r>
            <a:r>
              <a:rPr kumimoji="1" lang="ja-JP" altLang="en-US" dirty="0"/>
              <a:t>点を間引く</a:t>
            </a:r>
            <a:endParaRPr kumimoji="1" lang="en-US" altLang="ja-JP" dirty="0"/>
          </a:p>
          <a:p>
            <a:pPr lvl="1"/>
            <a:r>
              <a:rPr lang="en-US" altLang="ja-JP" dirty="0"/>
              <a:t>illustrator</a:t>
            </a:r>
            <a:r>
              <a:rPr lang="ja-JP" altLang="en-US" dirty="0"/>
              <a:t>でパスの単純化を行う</a:t>
            </a:r>
            <a:endParaRPr lang="en-US" altLang="ja-JP" dirty="0"/>
          </a:p>
          <a:p>
            <a:pPr lvl="1"/>
            <a:r>
              <a:rPr kumimoji="1" lang="ja-JP" altLang="en-US" dirty="0"/>
              <a:t>一番下図：パスの単純化で点数が</a:t>
            </a:r>
            <a:r>
              <a:rPr kumimoji="1" lang="en-US" altLang="ja-JP" dirty="0"/>
              <a:t>12</a:t>
            </a:r>
            <a:r>
              <a:rPr kumimoji="1" lang="ja-JP" altLang="en-US" dirty="0"/>
              <a:t>点になっているが，形は保っている</a:t>
            </a:r>
            <a:endParaRPr kumimoji="1" lang="en-US" altLang="ja-JP" dirty="0"/>
          </a:p>
          <a:p>
            <a:pPr lvl="1"/>
            <a:r>
              <a:rPr lang="en-US" altLang="ja-JP" dirty="0"/>
              <a:t>illustrator</a:t>
            </a:r>
            <a:r>
              <a:rPr lang="ja-JP" altLang="en-US" dirty="0"/>
              <a:t>のパスの単純化の機能は優秀</a:t>
            </a:r>
            <a:endParaRPr kumimoji="1" lang="en-US" altLang="ja-JP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DC2045-E2A7-4893-939F-BE222C6A2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正弦波の点数の影響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BBE8A2-213D-4E31-A5E7-648B17628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2022-4-15</a:t>
            </a: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DE4EDA-7905-4407-BDBF-157D6F3A8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PowerPoint</a:t>
            </a:r>
            <a:r>
              <a:rPr lang="ja-JP" altLang="en-US"/>
              <a:t>で正弦波を書く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3B14F3-5886-4144-8803-C467C25A1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5</a:t>
            </a:fld>
            <a:endParaRPr lang="en-US" altLang="ja-JP" dirty="0"/>
          </a:p>
        </p:txBody>
      </p:sp>
      <p:sp>
        <p:nvSpPr>
          <p:cNvPr id="9" name="グラフィックス 7">
            <a:extLst>
              <a:ext uri="{FF2B5EF4-FFF2-40B4-BE49-F238E27FC236}">
                <a16:creationId xmlns:a16="http://schemas.microsoft.com/office/drawing/2014/main" id="{30AED9C6-9035-4903-AF67-1C6FBF6A5AD9}"/>
              </a:ext>
            </a:extLst>
          </p:cNvPr>
          <p:cNvSpPr/>
          <p:nvPr/>
        </p:nvSpPr>
        <p:spPr>
          <a:xfrm>
            <a:off x="5508849" y="849075"/>
            <a:ext cx="3240000" cy="900000"/>
          </a:xfrm>
          <a:custGeom>
            <a:avLst/>
            <a:gdLst>
              <a:gd name="connsiteX0" fmla="*/ -311 w 5781675"/>
              <a:gd name="connsiteY0" fmla="*/ 861630 h 1724025"/>
              <a:gd name="connsiteX1" fmla="*/ 288773 w 5781675"/>
              <a:gd name="connsiteY1" fmla="*/ 1723642 h 1724025"/>
              <a:gd name="connsiteX2" fmla="*/ 577857 w 5781675"/>
              <a:gd name="connsiteY2" fmla="*/ 861630 h 1724025"/>
              <a:gd name="connsiteX3" fmla="*/ 866940 w 5781675"/>
              <a:gd name="connsiteY3" fmla="*/ -383 h 1724025"/>
              <a:gd name="connsiteX4" fmla="*/ 1156024 w 5781675"/>
              <a:gd name="connsiteY4" fmla="*/ 861630 h 1724025"/>
              <a:gd name="connsiteX5" fmla="*/ 1445108 w 5781675"/>
              <a:gd name="connsiteY5" fmla="*/ 1723642 h 1724025"/>
              <a:gd name="connsiteX6" fmla="*/ 1734191 w 5781675"/>
              <a:gd name="connsiteY6" fmla="*/ 861630 h 1724025"/>
              <a:gd name="connsiteX7" fmla="*/ 2023275 w 5781675"/>
              <a:gd name="connsiteY7" fmla="*/ -383 h 1724025"/>
              <a:gd name="connsiteX8" fmla="*/ 2312359 w 5781675"/>
              <a:gd name="connsiteY8" fmla="*/ 861630 h 1724025"/>
              <a:gd name="connsiteX9" fmla="*/ 2601443 w 5781675"/>
              <a:gd name="connsiteY9" fmla="*/ 1723642 h 1724025"/>
              <a:gd name="connsiteX10" fmla="*/ 2890527 w 5781675"/>
              <a:gd name="connsiteY10" fmla="*/ 861630 h 1724025"/>
              <a:gd name="connsiteX11" fmla="*/ 3179610 w 5781675"/>
              <a:gd name="connsiteY11" fmla="*/ -383 h 1724025"/>
              <a:gd name="connsiteX12" fmla="*/ 3468694 w 5781675"/>
              <a:gd name="connsiteY12" fmla="*/ 861630 h 1724025"/>
              <a:gd name="connsiteX13" fmla="*/ 3757778 w 5781675"/>
              <a:gd name="connsiteY13" fmla="*/ 1723642 h 1724025"/>
              <a:gd name="connsiteX14" fmla="*/ 4046862 w 5781675"/>
              <a:gd name="connsiteY14" fmla="*/ 861630 h 1724025"/>
              <a:gd name="connsiteX15" fmla="*/ 4335945 w 5781675"/>
              <a:gd name="connsiteY15" fmla="*/ -383 h 1724025"/>
              <a:gd name="connsiteX16" fmla="*/ 4625029 w 5781675"/>
              <a:gd name="connsiteY16" fmla="*/ 861630 h 1724025"/>
              <a:gd name="connsiteX17" fmla="*/ 4914113 w 5781675"/>
              <a:gd name="connsiteY17" fmla="*/ 1723642 h 1724025"/>
              <a:gd name="connsiteX18" fmla="*/ 5203197 w 5781675"/>
              <a:gd name="connsiteY18" fmla="*/ 861630 h 1724025"/>
              <a:gd name="connsiteX19" fmla="*/ 5492281 w 5781675"/>
              <a:gd name="connsiteY19" fmla="*/ -383 h 1724025"/>
              <a:gd name="connsiteX20" fmla="*/ 5781364 w 5781675"/>
              <a:gd name="connsiteY20" fmla="*/ 861630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781675" h="1724025">
                <a:moveTo>
                  <a:pt x="-311" y="861630"/>
                </a:moveTo>
                <a:cubicBezTo>
                  <a:pt x="96053" y="1148970"/>
                  <a:pt x="192408" y="1723642"/>
                  <a:pt x="288773" y="1723642"/>
                </a:cubicBezTo>
                <a:cubicBezTo>
                  <a:pt x="385137" y="1723642"/>
                  <a:pt x="481492" y="1148970"/>
                  <a:pt x="577857" y="861630"/>
                </a:cubicBezTo>
                <a:cubicBezTo>
                  <a:pt x="674221" y="574289"/>
                  <a:pt x="770576" y="-383"/>
                  <a:pt x="866940" y="-383"/>
                </a:cubicBezTo>
                <a:cubicBezTo>
                  <a:pt x="963305" y="-383"/>
                  <a:pt x="1059660" y="574289"/>
                  <a:pt x="1156024" y="861630"/>
                </a:cubicBezTo>
                <a:cubicBezTo>
                  <a:pt x="1252389" y="1148970"/>
                  <a:pt x="1348743" y="1723642"/>
                  <a:pt x="1445108" y="1723642"/>
                </a:cubicBezTo>
                <a:cubicBezTo>
                  <a:pt x="1541472" y="1723642"/>
                  <a:pt x="1637827" y="1148970"/>
                  <a:pt x="1734191" y="861630"/>
                </a:cubicBezTo>
                <a:cubicBezTo>
                  <a:pt x="1830546" y="574289"/>
                  <a:pt x="1926911" y="-383"/>
                  <a:pt x="2023275" y="-383"/>
                </a:cubicBezTo>
                <a:cubicBezTo>
                  <a:pt x="2119640" y="-383"/>
                  <a:pt x="2215995" y="574289"/>
                  <a:pt x="2312359" y="861630"/>
                </a:cubicBezTo>
                <a:cubicBezTo>
                  <a:pt x="2408723" y="1148970"/>
                  <a:pt x="2505079" y="1723642"/>
                  <a:pt x="2601443" y="1723642"/>
                </a:cubicBezTo>
                <a:cubicBezTo>
                  <a:pt x="2697798" y="1723642"/>
                  <a:pt x="2794162" y="1148970"/>
                  <a:pt x="2890527" y="861630"/>
                </a:cubicBezTo>
                <a:cubicBezTo>
                  <a:pt x="2986891" y="574289"/>
                  <a:pt x="3083246" y="-383"/>
                  <a:pt x="3179610" y="-383"/>
                </a:cubicBezTo>
                <a:cubicBezTo>
                  <a:pt x="3275975" y="-383"/>
                  <a:pt x="3372330" y="574289"/>
                  <a:pt x="3468694" y="861630"/>
                </a:cubicBezTo>
                <a:cubicBezTo>
                  <a:pt x="3565049" y="1148970"/>
                  <a:pt x="3661413" y="1723642"/>
                  <a:pt x="3757778" y="1723642"/>
                </a:cubicBezTo>
                <a:cubicBezTo>
                  <a:pt x="3854142" y="1723642"/>
                  <a:pt x="3950497" y="1148970"/>
                  <a:pt x="4046862" y="861630"/>
                </a:cubicBezTo>
                <a:cubicBezTo>
                  <a:pt x="4143226" y="574289"/>
                  <a:pt x="4239581" y="-383"/>
                  <a:pt x="4335945" y="-383"/>
                </a:cubicBezTo>
                <a:cubicBezTo>
                  <a:pt x="4432301" y="-383"/>
                  <a:pt x="4528665" y="574289"/>
                  <a:pt x="4625029" y="861630"/>
                </a:cubicBezTo>
                <a:cubicBezTo>
                  <a:pt x="4721393" y="1148970"/>
                  <a:pt x="4817749" y="1723642"/>
                  <a:pt x="4914113" y="1723642"/>
                </a:cubicBezTo>
                <a:cubicBezTo>
                  <a:pt x="5010478" y="1723642"/>
                  <a:pt x="5106832" y="1148970"/>
                  <a:pt x="5203197" y="861630"/>
                </a:cubicBezTo>
                <a:cubicBezTo>
                  <a:pt x="5299552" y="574289"/>
                  <a:pt x="5395916" y="-383"/>
                  <a:pt x="5492281" y="-383"/>
                </a:cubicBezTo>
                <a:cubicBezTo>
                  <a:pt x="5588674" y="-383"/>
                  <a:pt x="5684971" y="574289"/>
                  <a:pt x="5781364" y="861630"/>
                </a:cubicBezTo>
              </a:path>
            </a:pathLst>
          </a:custGeom>
          <a:noFill/>
          <a:ln w="28575" cap="rnd">
            <a:solidFill>
              <a:schemeClr val="accent2"/>
            </a:solidFill>
            <a:prstDash val="solid"/>
            <a:round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22" name="フリーフォーム: 図形 21">
            <a:extLst>
              <a:ext uri="{FF2B5EF4-FFF2-40B4-BE49-F238E27FC236}">
                <a16:creationId xmlns:a16="http://schemas.microsoft.com/office/drawing/2014/main" id="{07293261-BC30-47B2-ACF6-9284958E5803}"/>
              </a:ext>
            </a:extLst>
          </p:cNvPr>
          <p:cNvSpPr/>
          <p:nvPr/>
        </p:nvSpPr>
        <p:spPr>
          <a:xfrm>
            <a:off x="5508849" y="2215797"/>
            <a:ext cx="3240000" cy="900000"/>
          </a:xfrm>
          <a:custGeom>
            <a:avLst/>
            <a:gdLst>
              <a:gd name="connsiteX0" fmla="*/ -832 w 5762625"/>
              <a:gd name="connsiteY0" fmla="*/ 847137 h 1695450"/>
              <a:gd name="connsiteX1" fmla="*/ 143234 w 5762625"/>
              <a:gd name="connsiteY1" fmla="*/ 1446564 h 1695450"/>
              <a:gd name="connsiteX2" fmla="*/ 287299 w 5762625"/>
              <a:gd name="connsiteY2" fmla="*/ 1694862 h 1695450"/>
              <a:gd name="connsiteX3" fmla="*/ 431365 w 5762625"/>
              <a:gd name="connsiteY3" fmla="*/ 1446564 h 1695450"/>
              <a:gd name="connsiteX4" fmla="*/ 575431 w 5762625"/>
              <a:gd name="connsiteY4" fmla="*/ 847137 h 1695450"/>
              <a:gd name="connsiteX5" fmla="*/ 719448 w 5762625"/>
              <a:gd name="connsiteY5" fmla="*/ 247710 h 1695450"/>
              <a:gd name="connsiteX6" fmla="*/ 863562 w 5762625"/>
              <a:gd name="connsiteY6" fmla="*/ -588 h 1695450"/>
              <a:gd name="connsiteX7" fmla="*/ 1007675 w 5762625"/>
              <a:gd name="connsiteY7" fmla="*/ 247710 h 1695450"/>
              <a:gd name="connsiteX8" fmla="*/ 1151693 w 5762625"/>
              <a:gd name="connsiteY8" fmla="*/ 847137 h 1695450"/>
              <a:gd name="connsiteX9" fmla="*/ 1295711 w 5762625"/>
              <a:gd name="connsiteY9" fmla="*/ 1446564 h 1695450"/>
              <a:gd name="connsiteX10" fmla="*/ 1439824 w 5762625"/>
              <a:gd name="connsiteY10" fmla="*/ 1694862 h 1695450"/>
              <a:gd name="connsiteX11" fmla="*/ 1583842 w 5762625"/>
              <a:gd name="connsiteY11" fmla="*/ 1446564 h 1695450"/>
              <a:gd name="connsiteX12" fmla="*/ 1727956 w 5762625"/>
              <a:gd name="connsiteY12" fmla="*/ 847137 h 1695450"/>
              <a:gd name="connsiteX13" fmla="*/ 1871974 w 5762625"/>
              <a:gd name="connsiteY13" fmla="*/ 247710 h 1695450"/>
              <a:gd name="connsiteX14" fmla="*/ 2016087 w 5762625"/>
              <a:gd name="connsiteY14" fmla="*/ -588 h 1695450"/>
              <a:gd name="connsiteX15" fmla="*/ 2160200 w 5762625"/>
              <a:gd name="connsiteY15" fmla="*/ 247710 h 1695450"/>
              <a:gd name="connsiteX16" fmla="*/ 2304218 w 5762625"/>
              <a:gd name="connsiteY16" fmla="*/ 847137 h 1695450"/>
              <a:gd name="connsiteX17" fmla="*/ 2448236 w 5762625"/>
              <a:gd name="connsiteY17" fmla="*/ 1446564 h 1695450"/>
              <a:gd name="connsiteX18" fmla="*/ 2592349 w 5762625"/>
              <a:gd name="connsiteY18" fmla="*/ 1694862 h 1695450"/>
              <a:gd name="connsiteX19" fmla="*/ 2736463 w 5762625"/>
              <a:gd name="connsiteY19" fmla="*/ 1446564 h 1695450"/>
              <a:gd name="connsiteX20" fmla="*/ 2880481 w 5762625"/>
              <a:gd name="connsiteY20" fmla="*/ 847137 h 1695450"/>
              <a:gd name="connsiteX21" fmla="*/ 3024499 w 5762625"/>
              <a:gd name="connsiteY21" fmla="*/ 247710 h 1695450"/>
              <a:gd name="connsiteX22" fmla="*/ 3168612 w 5762625"/>
              <a:gd name="connsiteY22" fmla="*/ -588 h 1695450"/>
              <a:gd name="connsiteX23" fmla="*/ 3312725 w 5762625"/>
              <a:gd name="connsiteY23" fmla="*/ 247710 h 1695450"/>
              <a:gd name="connsiteX24" fmla="*/ 3456743 w 5762625"/>
              <a:gd name="connsiteY24" fmla="*/ 847137 h 1695450"/>
              <a:gd name="connsiteX25" fmla="*/ 3600761 w 5762625"/>
              <a:gd name="connsiteY25" fmla="*/ 1446564 h 1695450"/>
              <a:gd name="connsiteX26" fmla="*/ 3744874 w 5762625"/>
              <a:gd name="connsiteY26" fmla="*/ 1694862 h 1695450"/>
              <a:gd name="connsiteX27" fmla="*/ 3888988 w 5762625"/>
              <a:gd name="connsiteY27" fmla="*/ 1446564 h 1695450"/>
              <a:gd name="connsiteX28" fmla="*/ 4033006 w 5762625"/>
              <a:gd name="connsiteY28" fmla="*/ 847137 h 1695450"/>
              <a:gd name="connsiteX29" fmla="*/ 4177119 w 5762625"/>
              <a:gd name="connsiteY29" fmla="*/ 247710 h 1695450"/>
              <a:gd name="connsiteX30" fmla="*/ 4321137 w 5762625"/>
              <a:gd name="connsiteY30" fmla="*/ -588 h 1695450"/>
              <a:gd name="connsiteX31" fmla="*/ 4465250 w 5762625"/>
              <a:gd name="connsiteY31" fmla="*/ 247710 h 1695450"/>
              <a:gd name="connsiteX32" fmla="*/ 4609268 w 5762625"/>
              <a:gd name="connsiteY32" fmla="*/ 847137 h 1695450"/>
              <a:gd name="connsiteX33" fmla="*/ 4753286 w 5762625"/>
              <a:gd name="connsiteY33" fmla="*/ 1446564 h 1695450"/>
              <a:gd name="connsiteX34" fmla="*/ 4897399 w 5762625"/>
              <a:gd name="connsiteY34" fmla="*/ 1694862 h 1695450"/>
              <a:gd name="connsiteX35" fmla="*/ 5041513 w 5762625"/>
              <a:gd name="connsiteY35" fmla="*/ 1446564 h 1695450"/>
              <a:gd name="connsiteX36" fmla="*/ 5185531 w 5762625"/>
              <a:gd name="connsiteY36" fmla="*/ 847137 h 1695450"/>
              <a:gd name="connsiteX37" fmla="*/ 5329549 w 5762625"/>
              <a:gd name="connsiteY37" fmla="*/ 247710 h 1695450"/>
              <a:gd name="connsiteX38" fmla="*/ 5473662 w 5762625"/>
              <a:gd name="connsiteY38" fmla="*/ -588 h 1695450"/>
              <a:gd name="connsiteX39" fmla="*/ 5617775 w 5762625"/>
              <a:gd name="connsiteY39" fmla="*/ 247710 h 1695450"/>
              <a:gd name="connsiteX40" fmla="*/ 5761793 w 5762625"/>
              <a:gd name="connsiteY40" fmla="*/ 847137 h 169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5762625" h="1695450">
                <a:moveTo>
                  <a:pt x="-832" y="847137"/>
                </a:moveTo>
                <a:cubicBezTo>
                  <a:pt x="47193" y="1046943"/>
                  <a:pt x="95209" y="1305280"/>
                  <a:pt x="143234" y="1446564"/>
                </a:cubicBezTo>
                <a:cubicBezTo>
                  <a:pt x="189420" y="1582467"/>
                  <a:pt x="241103" y="1694862"/>
                  <a:pt x="287299" y="1694862"/>
                </a:cubicBezTo>
                <a:cubicBezTo>
                  <a:pt x="333486" y="1694862"/>
                  <a:pt x="385169" y="1582467"/>
                  <a:pt x="431365" y="1446564"/>
                </a:cubicBezTo>
                <a:cubicBezTo>
                  <a:pt x="479390" y="1305280"/>
                  <a:pt x="527406" y="1046943"/>
                  <a:pt x="575431" y="847137"/>
                </a:cubicBezTo>
                <a:cubicBezTo>
                  <a:pt x="623436" y="647331"/>
                  <a:pt x="671443" y="388994"/>
                  <a:pt x="719448" y="247710"/>
                </a:cubicBezTo>
                <a:cubicBezTo>
                  <a:pt x="765645" y="111807"/>
                  <a:pt x="817366" y="-588"/>
                  <a:pt x="863562" y="-588"/>
                </a:cubicBezTo>
                <a:cubicBezTo>
                  <a:pt x="909758" y="-588"/>
                  <a:pt x="961479" y="111807"/>
                  <a:pt x="1007675" y="247710"/>
                </a:cubicBezTo>
                <a:cubicBezTo>
                  <a:pt x="1055681" y="388994"/>
                  <a:pt x="1103687" y="647331"/>
                  <a:pt x="1151693" y="847137"/>
                </a:cubicBezTo>
                <a:cubicBezTo>
                  <a:pt x="1199699" y="1046943"/>
                  <a:pt x="1247705" y="1305280"/>
                  <a:pt x="1295711" y="1446564"/>
                </a:cubicBezTo>
                <a:cubicBezTo>
                  <a:pt x="1341907" y="1582467"/>
                  <a:pt x="1393628" y="1694862"/>
                  <a:pt x="1439824" y="1694862"/>
                </a:cubicBezTo>
                <a:cubicBezTo>
                  <a:pt x="1486020" y="1694862"/>
                  <a:pt x="1537742" y="1582467"/>
                  <a:pt x="1583842" y="1446564"/>
                </a:cubicBezTo>
                <a:cubicBezTo>
                  <a:pt x="1631944" y="1305280"/>
                  <a:pt x="1679949" y="1046943"/>
                  <a:pt x="1727956" y="847137"/>
                </a:cubicBezTo>
                <a:cubicBezTo>
                  <a:pt x="1775962" y="647331"/>
                  <a:pt x="1823967" y="388994"/>
                  <a:pt x="1871974" y="247710"/>
                </a:cubicBezTo>
                <a:cubicBezTo>
                  <a:pt x="1918170" y="111807"/>
                  <a:pt x="1969891" y="-588"/>
                  <a:pt x="2016087" y="-588"/>
                </a:cubicBezTo>
                <a:cubicBezTo>
                  <a:pt x="2062283" y="-588"/>
                  <a:pt x="2114004" y="111807"/>
                  <a:pt x="2160200" y="247710"/>
                </a:cubicBezTo>
                <a:cubicBezTo>
                  <a:pt x="2208207" y="388994"/>
                  <a:pt x="2256212" y="647331"/>
                  <a:pt x="2304218" y="847137"/>
                </a:cubicBezTo>
                <a:cubicBezTo>
                  <a:pt x="2352224" y="1046943"/>
                  <a:pt x="2400230" y="1305280"/>
                  <a:pt x="2448236" y="1446564"/>
                </a:cubicBezTo>
                <a:cubicBezTo>
                  <a:pt x="2494432" y="1582467"/>
                  <a:pt x="2546153" y="1694862"/>
                  <a:pt x="2592349" y="1694862"/>
                </a:cubicBezTo>
                <a:cubicBezTo>
                  <a:pt x="2638545" y="1694862"/>
                  <a:pt x="2690267" y="1582467"/>
                  <a:pt x="2736463" y="1446564"/>
                </a:cubicBezTo>
                <a:cubicBezTo>
                  <a:pt x="2784469" y="1305280"/>
                  <a:pt x="2832474" y="1046943"/>
                  <a:pt x="2880481" y="847137"/>
                </a:cubicBezTo>
                <a:cubicBezTo>
                  <a:pt x="2928487" y="647331"/>
                  <a:pt x="2976492" y="388994"/>
                  <a:pt x="3024499" y="247710"/>
                </a:cubicBezTo>
                <a:cubicBezTo>
                  <a:pt x="3070695" y="111807"/>
                  <a:pt x="3122416" y="-588"/>
                  <a:pt x="3168612" y="-588"/>
                </a:cubicBezTo>
                <a:cubicBezTo>
                  <a:pt x="3214808" y="-588"/>
                  <a:pt x="3266529" y="111807"/>
                  <a:pt x="3312725" y="247710"/>
                </a:cubicBezTo>
                <a:cubicBezTo>
                  <a:pt x="3360732" y="388994"/>
                  <a:pt x="3408737" y="647331"/>
                  <a:pt x="3456743" y="847137"/>
                </a:cubicBezTo>
                <a:cubicBezTo>
                  <a:pt x="3504749" y="1046943"/>
                  <a:pt x="3552755" y="1305280"/>
                  <a:pt x="3600761" y="1446564"/>
                </a:cubicBezTo>
                <a:cubicBezTo>
                  <a:pt x="3646957" y="1582467"/>
                  <a:pt x="3698678" y="1694862"/>
                  <a:pt x="3744874" y="1694862"/>
                </a:cubicBezTo>
                <a:cubicBezTo>
                  <a:pt x="3791070" y="1694862"/>
                  <a:pt x="3842792" y="1582467"/>
                  <a:pt x="3888988" y="1446564"/>
                </a:cubicBezTo>
                <a:cubicBezTo>
                  <a:pt x="3936994" y="1305280"/>
                  <a:pt x="3984999" y="1046943"/>
                  <a:pt x="4033006" y="847137"/>
                </a:cubicBezTo>
                <a:cubicBezTo>
                  <a:pt x="4081012" y="647331"/>
                  <a:pt x="4129017" y="388994"/>
                  <a:pt x="4177119" y="247710"/>
                </a:cubicBezTo>
                <a:cubicBezTo>
                  <a:pt x="4223220" y="111807"/>
                  <a:pt x="4274941" y="-588"/>
                  <a:pt x="4321137" y="-588"/>
                </a:cubicBezTo>
                <a:cubicBezTo>
                  <a:pt x="4367333" y="-588"/>
                  <a:pt x="4419054" y="111807"/>
                  <a:pt x="4465250" y="247710"/>
                </a:cubicBezTo>
                <a:cubicBezTo>
                  <a:pt x="4513257" y="388994"/>
                  <a:pt x="4561262" y="647331"/>
                  <a:pt x="4609268" y="847137"/>
                </a:cubicBezTo>
                <a:cubicBezTo>
                  <a:pt x="4657275" y="1046943"/>
                  <a:pt x="4705280" y="1305280"/>
                  <a:pt x="4753286" y="1446564"/>
                </a:cubicBezTo>
                <a:cubicBezTo>
                  <a:pt x="4799482" y="1582467"/>
                  <a:pt x="4851203" y="1694862"/>
                  <a:pt x="4897399" y="1694862"/>
                </a:cubicBezTo>
                <a:cubicBezTo>
                  <a:pt x="4943596" y="1694862"/>
                  <a:pt x="4995317" y="1582467"/>
                  <a:pt x="5041513" y="1446564"/>
                </a:cubicBezTo>
                <a:cubicBezTo>
                  <a:pt x="5089519" y="1305280"/>
                  <a:pt x="5137524" y="1046943"/>
                  <a:pt x="5185531" y="847137"/>
                </a:cubicBezTo>
                <a:cubicBezTo>
                  <a:pt x="5233537" y="647331"/>
                  <a:pt x="5281542" y="388994"/>
                  <a:pt x="5329549" y="247710"/>
                </a:cubicBezTo>
                <a:cubicBezTo>
                  <a:pt x="5375745" y="111807"/>
                  <a:pt x="5427466" y="-588"/>
                  <a:pt x="5473662" y="-588"/>
                </a:cubicBezTo>
                <a:cubicBezTo>
                  <a:pt x="5519858" y="-588"/>
                  <a:pt x="5571579" y="111807"/>
                  <a:pt x="5617775" y="247710"/>
                </a:cubicBezTo>
                <a:cubicBezTo>
                  <a:pt x="5665782" y="388994"/>
                  <a:pt x="5713787" y="647331"/>
                  <a:pt x="5761793" y="847137"/>
                </a:cubicBezTo>
              </a:path>
            </a:pathLst>
          </a:custGeom>
          <a:noFill/>
          <a:ln w="28575" cap="rnd">
            <a:solidFill>
              <a:schemeClr val="accent2"/>
            </a:solidFill>
            <a:prstDash val="solid"/>
            <a:round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23" name="グラフィックス 12">
            <a:extLst>
              <a:ext uri="{FF2B5EF4-FFF2-40B4-BE49-F238E27FC236}">
                <a16:creationId xmlns:a16="http://schemas.microsoft.com/office/drawing/2014/main" id="{05ED5472-C40B-4A20-B3BA-20293D417541}"/>
              </a:ext>
            </a:extLst>
          </p:cNvPr>
          <p:cNvSpPr/>
          <p:nvPr/>
        </p:nvSpPr>
        <p:spPr>
          <a:xfrm>
            <a:off x="5508849" y="3582519"/>
            <a:ext cx="3240000" cy="900000"/>
          </a:xfrm>
          <a:custGeom>
            <a:avLst/>
            <a:gdLst>
              <a:gd name="connsiteX0" fmla="*/ -327 w 3214292"/>
              <a:gd name="connsiteY0" fmla="*/ 800437 h 1601149"/>
              <a:gd name="connsiteX1" fmla="*/ 31816 w 3214292"/>
              <a:gd name="connsiteY1" fmla="*/ 1047829 h 1601149"/>
              <a:gd name="connsiteX2" fmla="*/ 63959 w 3214292"/>
              <a:gd name="connsiteY2" fmla="*/ 1271001 h 1601149"/>
              <a:gd name="connsiteX3" fmla="*/ 96102 w 3214292"/>
              <a:gd name="connsiteY3" fmla="*/ 1448117 h 1601149"/>
              <a:gd name="connsiteX4" fmla="*/ 128245 w 3214292"/>
              <a:gd name="connsiteY4" fmla="*/ 1561829 h 1601149"/>
              <a:gd name="connsiteX5" fmla="*/ 160388 w 3214292"/>
              <a:gd name="connsiteY5" fmla="*/ 1601012 h 1601149"/>
              <a:gd name="connsiteX6" fmla="*/ 192531 w 3214292"/>
              <a:gd name="connsiteY6" fmla="*/ 1561829 h 1601149"/>
              <a:gd name="connsiteX7" fmla="*/ 224673 w 3214292"/>
              <a:gd name="connsiteY7" fmla="*/ 1448117 h 1601149"/>
              <a:gd name="connsiteX8" fmla="*/ 256816 w 3214292"/>
              <a:gd name="connsiteY8" fmla="*/ 1271001 h 1601149"/>
              <a:gd name="connsiteX9" fmla="*/ 288959 w 3214292"/>
              <a:gd name="connsiteY9" fmla="*/ 1047829 h 1601149"/>
              <a:gd name="connsiteX10" fmla="*/ 321102 w 3214292"/>
              <a:gd name="connsiteY10" fmla="*/ 800437 h 1601149"/>
              <a:gd name="connsiteX11" fmla="*/ 353245 w 3214292"/>
              <a:gd name="connsiteY11" fmla="*/ 553044 h 1601149"/>
              <a:gd name="connsiteX12" fmla="*/ 385388 w 3214292"/>
              <a:gd name="connsiteY12" fmla="*/ 329873 h 1601149"/>
              <a:gd name="connsiteX13" fmla="*/ 417531 w 3214292"/>
              <a:gd name="connsiteY13" fmla="*/ 152757 h 1601149"/>
              <a:gd name="connsiteX14" fmla="*/ 449674 w 3214292"/>
              <a:gd name="connsiteY14" fmla="*/ 39045 h 1601149"/>
              <a:gd name="connsiteX15" fmla="*/ 481817 w 3214292"/>
              <a:gd name="connsiteY15" fmla="*/ -138 h 1601149"/>
              <a:gd name="connsiteX16" fmla="*/ 513960 w 3214292"/>
              <a:gd name="connsiteY16" fmla="*/ 39045 h 1601149"/>
              <a:gd name="connsiteX17" fmla="*/ 546103 w 3214292"/>
              <a:gd name="connsiteY17" fmla="*/ 152757 h 1601149"/>
              <a:gd name="connsiteX18" fmla="*/ 578246 w 3214292"/>
              <a:gd name="connsiteY18" fmla="*/ 329873 h 1601149"/>
              <a:gd name="connsiteX19" fmla="*/ 610389 w 3214292"/>
              <a:gd name="connsiteY19" fmla="*/ 553044 h 1601149"/>
              <a:gd name="connsiteX20" fmla="*/ 642532 w 3214292"/>
              <a:gd name="connsiteY20" fmla="*/ 800437 h 1601149"/>
              <a:gd name="connsiteX21" fmla="*/ 674674 w 3214292"/>
              <a:gd name="connsiteY21" fmla="*/ 1047829 h 1601149"/>
              <a:gd name="connsiteX22" fmla="*/ 706817 w 3214292"/>
              <a:gd name="connsiteY22" fmla="*/ 1271001 h 1601149"/>
              <a:gd name="connsiteX23" fmla="*/ 738960 w 3214292"/>
              <a:gd name="connsiteY23" fmla="*/ 1448117 h 1601149"/>
              <a:gd name="connsiteX24" fmla="*/ 771103 w 3214292"/>
              <a:gd name="connsiteY24" fmla="*/ 1561829 h 1601149"/>
              <a:gd name="connsiteX25" fmla="*/ 803246 w 3214292"/>
              <a:gd name="connsiteY25" fmla="*/ 1601012 h 1601149"/>
              <a:gd name="connsiteX26" fmla="*/ 835389 w 3214292"/>
              <a:gd name="connsiteY26" fmla="*/ 1561829 h 1601149"/>
              <a:gd name="connsiteX27" fmla="*/ 867532 w 3214292"/>
              <a:gd name="connsiteY27" fmla="*/ 1448117 h 1601149"/>
              <a:gd name="connsiteX28" fmla="*/ 899675 w 3214292"/>
              <a:gd name="connsiteY28" fmla="*/ 1271001 h 1601149"/>
              <a:gd name="connsiteX29" fmla="*/ 931818 w 3214292"/>
              <a:gd name="connsiteY29" fmla="*/ 1047829 h 1601149"/>
              <a:gd name="connsiteX30" fmla="*/ 963961 w 3214292"/>
              <a:gd name="connsiteY30" fmla="*/ 800437 h 1601149"/>
              <a:gd name="connsiteX31" fmla="*/ 996103 w 3214292"/>
              <a:gd name="connsiteY31" fmla="*/ 553044 h 1601149"/>
              <a:gd name="connsiteX32" fmla="*/ 1028247 w 3214292"/>
              <a:gd name="connsiteY32" fmla="*/ 329873 h 1601149"/>
              <a:gd name="connsiteX33" fmla="*/ 1060390 w 3214292"/>
              <a:gd name="connsiteY33" fmla="*/ 152757 h 1601149"/>
              <a:gd name="connsiteX34" fmla="*/ 1092532 w 3214292"/>
              <a:gd name="connsiteY34" fmla="*/ 39045 h 1601149"/>
              <a:gd name="connsiteX35" fmla="*/ 1124675 w 3214292"/>
              <a:gd name="connsiteY35" fmla="*/ -138 h 1601149"/>
              <a:gd name="connsiteX36" fmla="*/ 1156818 w 3214292"/>
              <a:gd name="connsiteY36" fmla="*/ 39045 h 1601149"/>
              <a:gd name="connsiteX37" fmla="*/ 1188961 w 3214292"/>
              <a:gd name="connsiteY37" fmla="*/ 152757 h 1601149"/>
              <a:gd name="connsiteX38" fmla="*/ 1221104 w 3214292"/>
              <a:gd name="connsiteY38" fmla="*/ 329873 h 1601149"/>
              <a:gd name="connsiteX39" fmla="*/ 1253247 w 3214292"/>
              <a:gd name="connsiteY39" fmla="*/ 553044 h 1601149"/>
              <a:gd name="connsiteX40" fmla="*/ 1285390 w 3214292"/>
              <a:gd name="connsiteY40" fmla="*/ 800437 h 1601149"/>
              <a:gd name="connsiteX41" fmla="*/ 1317533 w 3214292"/>
              <a:gd name="connsiteY41" fmla="*/ 1047829 h 1601149"/>
              <a:gd name="connsiteX42" fmla="*/ 1349676 w 3214292"/>
              <a:gd name="connsiteY42" fmla="*/ 1271001 h 1601149"/>
              <a:gd name="connsiteX43" fmla="*/ 1381819 w 3214292"/>
              <a:gd name="connsiteY43" fmla="*/ 1448117 h 1601149"/>
              <a:gd name="connsiteX44" fmla="*/ 1413962 w 3214292"/>
              <a:gd name="connsiteY44" fmla="*/ 1561829 h 1601149"/>
              <a:gd name="connsiteX45" fmla="*/ 1446105 w 3214292"/>
              <a:gd name="connsiteY45" fmla="*/ 1601012 h 1601149"/>
              <a:gd name="connsiteX46" fmla="*/ 1478248 w 3214292"/>
              <a:gd name="connsiteY46" fmla="*/ 1561829 h 1601149"/>
              <a:gd name="connsiteX47" fmla="*/ 1510390 w 3214292"/>
              <a:gd name="connsiteY47" fmla="*/ 1448117 h 1601149"/>
              <a:gd name="connsiteX48" fmla="*/ 1542534 w 3214292"/>
              <a:gd name="connsiteY48" fmla="*/ 1271001 h 1601149"/>
              <a:gd name="connsiteX49" fmla="*/ 1574676 w 3214292"/>
              <a:gd name="connsiteY49" fmla="*/ 1047829 h 1601149"/>
              <a:gd name="connsiteX50" fmla="*/ 1606819 w 3214292"/>
              <a:gd name="connsiteY50" fmla="*/ 800437 h 1601149"/>
              <a:gd name="connsiteX51" fmla="*/ 1638962 w 3214292"/>
              <a:gd name="connsiteY51" fmla="*/ 553044 h 1601149"/>
              <a:gd name="connsiteX52" fmla="*/ 1671105 w 3214292"/>
              <a:gd name="connsiteY52" fmla="*/ 329873 h 1601149"/>
              <a:gd name="connsiteX53" fmla="*/ 1703248 w 3214292"/>
              <a:gd name="connsiteY53" fmla="*/ 152757 h 1601149"/>
              <a:gd name="connsiteX54" fmla="*/ 1735391 w 3214292"/>
              <a:gd name="connsiteY54" fmla="*/ 39045 h 1601149"/>
              <a:gd name="connsiteX55" fmla="*/ 1767534 w 3214292"/>
              <a:gd name="connsiteY55" fmla="*/ -138 h 1601149"/>
              <a:gd name="connsiteX56" fmla="*/ 1799677 w 3214292"/>
              <a:gd name="connsiteY56" fmla="*/ 39045 h 1601149"/>
              <a:gd name="connsiteX57" fmla="*/ 1831820 w 3214292"/>
              <a:gd name="connsiteY57" fmla="*/ 152757 h 1601149"/>
              <a:gd name="connsiteX58" fmla="*/ 1863963 w 3214292"/>
              <a:gd name="connsiteY58" fmla="*/ 329873 h 1601149"/>
              <a:gd name="connsiteX59" fmla="*/ 1896105 w 3214292"/>
              <a:gd name="connsiteY59" fmla="*/ 553044 h 1601149"/>
              <a:gd name="connsiteX60" fmla="*/ 1928248 w 3214292"/>
              <a:gd name="connsiteY60" fmla="*/ 800437 h 1601149"/>
              <a:gd name="connsiteX61" fmla="*/ 1960392 w 3214292"/>
              <a:gd name="connsiteY61" fmla="*/ 1047829 h 1601149"/>
              <a:gd name="connsiteX62" fmla="*/ 1992534 w 3214292"/>
              <a:gd name="connsiteY62" fmla="*/ 1271001 h 1601149"/>
              <a:gd name="connsiteX63" fmla="*/ 2024677 w 3214292"/>
              <a:gd name="connsiteY63" fmla="*/ 1448117 h 1601149"/>
              <a:gd name="connsiteX64" fmla="*/ 2056820 w 3214292"/>
              <a:gd name="connsiteY64" fmla="*/ 1561829 h 1601149"/>
              <a:gd name="connsiteX65" fmla="*/ 2088963 w 3214292"/>
              <a:gd name="connsiteY65" fmla="*/ 1601012 h 1601149"/>
              <a:gd name="connsiteX66" fmla="*/ 2121106 w 3214292"/>
              <a:gd name="connsiteY66" fmla="*/ 1561829 h 1601149"/>
              <a:gd name="connsiteX67" fmla="*/ 2153249 w 3214292"/>
              <a:gd name="connsiteY67" fmla="*/ 1448117 h 1601149"/>
              <a:gd name="connsiteX68" fmla="*/ 2185392 w 3214292"/>
              <a:gd name="connsiteY68" fmla="*/ 1271001 h 1601149"/>
              <a:gd name="connsiteX69" fmla="*/ 2217535 w 3214292"/>
              <a:gd name="connsiteY69" fmla="*/ 1047829 h 1601149"/>
              <a:gd name="connsiteX70" fmla="*/ 2249678 w 3214292"/>
              <a:gd name="connsiteY70" fmla="*/ 800437 h 1601149"/>
              <a:gd name="connsiteX71" fmla="*/ 2281821 w 3214292"/>
              <a:gd name="connsiteY71" fmla="*/ 553044 h 1601149"/>
              <a:gd name="connsiteX72" fmla="*/ 2313964 w 3214292"/>
              <a:gd name="connsiteY72" fmla="*/ 329873 h 1601149"/>
              <a:gd name="connsiteX73" fmla="*/ 2346107 w 3214292"/>
              <a:gd name="connsiteY73" fmla="*/ 152757 h 1601149"/>
              <a:gd name="connsiteX74" fmla="*/ 2378250 w 3214292"/>
              <a:gd name="connsiteY74" fmla="*/ 39045 h 1601149"/>
              <a:gd name="connsiteX75" fmla="*/ 2410392 w 3214292"/>
              <a:gd name="connsiteY75" fmla="*/ -138 h 1601149"/>
              <a:gd name="connsiteX76" fmla="*/ 2442535 w 3214292"/>
              <a:gd name="connsiteY76" fmla="*/ 39045 h 1601149"/>
              <a:gd name="connsiteX77" fmla="*/ 2474678 w 3214292"/>
              <a:gd name="connsiteY77" fmla="*/ 152757 h 1601149"/>
              <a:gd name="connsiteX78" fmla="*/ 2506821 w 3214292"/>
              <a:gd name="connsiteY78" fmla="*/ 329873 h 1601149"/>
              <a:gd name="connsiteX79" fmla="*/ 2538964 w 3214292"/>
              <a:gd name="connsiteY79" fmla="*/ 553044 h 1601149"/>
              <a:gd name="connsiteX80" fmla="*/ 2571107 w 3214292"/>
              <a:gd name="connsiteY80" fmla="*/ 800437 h 1601149"/>
              <a:gd name="connsiteX81" fmla="*/ 2603250 w 3214292"/>
              <a:gd name="connsiteY81" fmla="*/ 1047829 h 1601149"/>
              <a:gd name="connsiteX82" fmla="*/ 2635393 w 3214292"/>
              <a:gd name="connsiteY82" fmla="*/ 1271001 h 1601149"/>
              <a:gd name="connsiteX83" fmla="*/ 2667536 w 3214292"/>
              <a:gd name="connsiteY83" fmla="*/ 1448117 h 1601149"/>
              <a:gd name="connsiteX84" fmla="*/ 2699679 w 3214292"/>
              <a:gd name="connsiteY84" fmla="*/ 1561829 h 1601149"/>
              <a:gd name="connsiteX85" fmla="*/ 2731821 w 3214292"/>
              <a:gd name="connsiteY85" fmla="*/ 1601012 h 1601149"/>
              <a:gd name="connsiteX86" fmla="*/ 2763965 w 3214292"/>
              <a:gd name="connsiteY86" fmla="*/ 1561829 h 1601149"/>
              <a:gd name="connsiteX87" fmla="*/ 2796107 w 3214292"/>
              <a:gd name="connsiteY87" fmla="*/ 1448117 h 1601149"/>
              <a:gd name="connsiteX88" fmla="*/ 2828250 w 3214292"/>
              <a:gd name="connsiteY88" fmla="*/ 1271001 h 1601149"/>
              <a:gd name="connsiteX89" fmla="*/ 2860393 w 3214292"/>
              <a:gd name="connsiteY89" fmla="*/ 1047829 h 1601149"/>
              <a:gd name="connsiteX90" fmla="*/ 2892536 w 3214292"/>
              <a:gd name="connsiteY90" fmla="*/ 800437 h 1601149"/>
              <a:gd name="connsiteX91" fmla="*/ 2924679 w 3214292"/>
              <a:gd name="connsiteY91" fmla="*/ 553044 h 1601149"/>
              <a:gd name="connsiteX92" fmla="*/ 2956822 w 3214292"/>
              <a:gd name="connsiteY92" fmla="*/ 329873 h 1601149"/>
              <a:gd name="connsiteX93" fmla="*/ 2988965 w 3214292"/>
              <a:gd name="connsiteY93" fmla="*/ 152757 h 1601149"/>
              <a:gd name="connsiteX94" fmla="*/ 3021108 w 3214292"/>
              <a:gd name="connsiteY94" fmla="*/ 39045 h 1601149"/>
              <a:gd name="connsiteX95" fmla="*/ 3053251 w 3214292"/>
              <a:gd name="connsiteY95" fmla="*/ -138 h 1601149"/>
              <a:gd name="connsiteX96" fmla="*/ 3085394 w 3214292"/>
              <a:gd name="connsiteY96" fmla="*/ 39045 h 1601149"/>
              <a:gd name="connsiteX97" fmla="*/ 3117537 w 3214292"/>
              <a:gd name="connsiteY97" fmla="*/ 152757 h 1601149"/>
              <a:gd name="connsiteX98" fmla="*/ 3149680 w 3214292"/>
              <a:gd name="connsiteY98" fmla="*/ 329873 h 1601149"/>
              <a:gd name="connsiteX99" fmla="*/ 3181823 w 3214292"/>
              <a:gd name="connsiteY99" fmla="*/ 553044 h 1601149"/>
              <a:gd name="connsiteX100" fmla="*/ 3213965 w 3214292"/>
              <a:gd name="connsiteY100" fmla="*/ 800437 h 1601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214292" h="1601149">
                <a:moveTo>
                  <a:pt x="-327" y="800437"/>
                </a:moveTo>
                <a:cubicBezTo>
                  <a:pt x="10389" y="882899"/>
                  <a:pt x="21100" y="969403"/>
                  <a:pt x="31816" y="1047829"/>
                </a:cubicBezTo>
                <a:cubicBezTo>
                  <a:pt x="42532" y="1126256"/>
                  <a:pt x="53243" y="1204286"/>
                  <a:pt x="63959" y="1271001"/>
                </a:cubicBezTo>
                <a:cubicBezTo>
                  <a:pt x="74675" y="1337716"/>
                  <a:pt x="85385" y="1399645"/>
                  <a:pt x="96102" y="1448117"/>
                </a:cubicBezTo>
                <a:cubicBezTo>
                  <a:pt x="106818" y="1496583"/>
                  <a:pt x="117528" y="1536348"/>
                  <a:pt x="128245" y="1561829"/>
                </a:cubicBezTo>
                <a:cubicBezTo>
                  <a:pt x="138068" y="1585186"/>
                  <a:pt x="150565" y="1601012"/>
                  <a:pt x="160388" y="1601012"/>
                </a:cubicBezTo>
                <a:cubicBezTo>
                  <a:pt x="170210" y="1601012"/>
                  <a:pt x="182708" y="1585186"/>
                  <a:pt x="192531" y="1561829"/>
                </a:cubicBezTo>
                <a:cubicBezTo>
                  <a:pt x="203247" y="1536348"/>
                  <a:pt x="213957" y="1496583"/>
                  <a:pt x="224673" y="1448117"/>
                </a:cubicBezTo>
                <a:cubicBezTo>
                  <a:pt x="235390" y="1399645"/>
                  <a:pt x="246100" y="1337716"/>
                  <a:pt x="256816" y="1271001"/>
                </a:cubicBezTo>
                <a:cubicBezTo>
                  <a:pt x="267533" y="1204286"/>
                  <a:pt x="278243" y="1126256"/>
                  <a:pt x="288959" y="1047829"/>
                </a:cubicBezTo>
                <a:cubicBezTo>
                  <a:pt x="299676" y="969403"/>
                  <a:pt x="310386" y="882899"/>
                  <a:pt x="321102" y="800437"/>
                </a:cubicBezTo>
                <a:cubicBezTo>
                  <a:pt x="331819" y="717975"/>
                  <a:pt x="342529" y="631471"/>
                  <a:pt x="353245" y="553044"/>
                </a:cubicBezTo>
                <a:cubicBezTo>
                  <a:pt x="363962" y="474618"/>
                  <a:pt x="374672" y="396587"/>
                  <a:pt x="385388" y="329873"/>
                </a:cubicBezTo>
                <a:cubicBezTo>
                  <a:pt x="396104" y="263158"/>
                  <a:pt x="406815" y="201229"/>
                  <a:pt x="417531" y="152757"/>
                </a:cubicBezTo>
                <a:cubicBezTo>
                  <a:pt x="428247" y="104285"/>
                  <a:pt x="438958" y="64526"/>
                  <a:pt x="449674" y="39045"/>
                </a:cubicBezTo>
                <a:cubicBezTo>
                  <a:pt x="459491" y="15688"/>
                  <a:pt x="471994" y="-138"/>
                  <a:pt x="481817" y="-138"/>
                </a:cubicBezTo>
                <a:cubicBezTo>
                  <a:pt x="491640" y="-138"/>
                  <a:pt x="504137" y="15688"/>
                  <a:pt x="513960" y="39045"/>
                </a:cubicBezTo>
                <a:cubicBezTo>
                  <a:pt x="524676" y="64526"/>
                  <a:pt x="535386" y="104285"/>
                  <a:pt x="546103" y="152757"/>
                </a:cubicBezTo>
                <a:cubicBezTo>
                  <a:pt x="556819" y="201229"/>
                  <a:pt x="567529" y="263158"/>
                  <a:pt x="578246" y="329873"/>
                </a:cubicBezTo>
                <a:cubicBezTo>
                  <a:pt x="588962" y="396587"/>
                  <a:pt x="599672" y="474618"/>
                  <a:pt x="610389" y="553044"/>
                </a:cubicBezTo>
                <a:cubicBezTo>
                  <a:pt x="621105" y="631471"/>
                  <a:pt x="631815" y="717975"/>
                  <a:pt x="642532" y="800437"/>
                </a:cubicBezTo>
                <a:cubicBezTo>
                  <a:pt x="653248" y="882899"/>
                  <a:pt x="663958" y="969403"/>
                  <a:pt x="674674" y="1047829"/>
                </a:cubicBezTo>
                <a:cubicBezTo>
                  <a:pt x="685391" y="1126256"/>
                  <a:pt x="696101" y="1204286"/>
                  <a:pt x="706817" y="1271001"/>
                </a:cubicBezTo>
                <a:cubicBezTo>
                  <a:pt x="717533" y="1337716"/>
                  <a:pt x="728244" y="1399645"/>
                  <a:pt x="738960" y="1448117"/>
                </a:cubicBezTo>
                <a:cubicBezTo>
                  <a:pt x="749677" y="1496583"/>
                  <a:pt x="760387" y="1536348"/>
                  <a:pt x="771103" y="1561829"/>
                </a:cubicBezTo>
                <a:cubicBezTo>
                  <a:pt x="780926" y="1585186"/>
                  <a:pt x="793423" y="1601012"/>
                  <a:pt x="803246" y="1601012"/>
                </a:cubicBezTo>
                <a:cubicBezTo>
                  <a:pt x="813069" y="1601012"/>
                  <a:pt x="825566" y="1585186"/>
                  <a:pt x="835389" y="1561829"/>
                </a:cubicBezTo>
                <a:cubicBezTo>
                  <a:pt x="846105" y="1536348"/>
                  <a:pt x="856816" y="1496583"/>
                  <a:pt x="867532" y="1448117"/>
                </a:cubicBezTo>
                <a:cubicBezTo>
                  <a:pt x="878248" y="1399645"/>
                  <a:pt x="888959" y="1337716"/>
                  <a:pt x="899675" y="1271001"/>
                </a:cubicBezTo>
                <a:cubicBezTo>
                  <a:pt x="910391" y="1204286"/>
                  <a:pt x="921102" y="1126256"/>
                  <a:pt x="931818" y="1047829"/>
                </a:cubicBezTo>
                <a:cubicBezTo>
                  <a:pt x="942534" y="969403"/>
                  <a:pt x="953244" y="882899"/>
                  <a:pt x="963961" y="800437"/>
                </a:cubicBezTo>
                <a:cubicBezTo>
                  <a:pt x="974677" y="717975"/>
                  <a:pt x="985387" y="631471"/>
                  <a:pt x="996103" y="553044"/>
                </a:cubicBezTo>
                <a:cubicBezTo>
                  <a:pt x="1006820" y="474618"/>
                  <a:pt x="1017530" y="396587"/>
                  <a:pt x="1028247" y="329873"/>
                </a:cubicBezTo>
                <a:cubicBezTo>
                  <a:pt x="1038963" y="263158"/>
                  <a:pt x="1049673" y="201229"/>
                  <a:pt x="1060390" y="152757"/>
                </a:cubicBezTo>
                <a:cubicBezTo>
                  <a:pt x="1071106" y="104285"/>
                  <a:pt x="1081816" y="64526"/>
                  <a:pt x="1092532" y="39045"/>
                </a:cubicBezTo>
                <a:cubicBezTo>
                  <a:pt x="1102355" y="15688"/>
                  <a:pt x="1114852" y="-138"/>
                  <a:pt x="1124675" y="-138"/>
                </a:cubicBezTo>
                <a:cubicBezTo>
                  <a:pt x="1134498" y="-138"/>
                  <a:pt x="1146996" y="15688"/>
                  <a:pt x="1156818" y="39045"/>
                </a:cubicBezTo>
                <a:cubicBezTo>
                  <a:pt x="1167535" y="64526"/>
                  <a:pt x="1178245" y="104285"/>
                  <a:pt x="1188961" y="152757"/>
                </a:cubicBezTo>
                <a:cubicBezTo>
                  <a:pt x="1199677" y="201229"/>
                  <a:pt x="1210388" y="263158"/>
                  <a:pt x="1221104" y="329873"/>
                </a:cubicBezTo>
                <a:cubicBezTo>
                  <a:pt x="1231820" y="396587"/>
                  <a:pt x="1242531" y="474618"/>
                  <a:pt x="1253247" y="553044"/>
                </a:cubicBezTo>
                <a:cubicBezTo>
                  <a:pt x="1263964" y="631471"/>
                  <a:pt x="1274674" y="717975"/>
                  <a:pt x="1285390" y="800437"/>
                </a:cubicBezTo>
                <a:cubicBezTo>
                  <a:pt x="1296106" y="882899"/>
                  <a:pt x="1306817" y="969403"/>
                  <a:pt x="1317533" y="1047829"/>
                </a:cubicBezTo>
                <a:cubicBezTo>
                  <a:pt x="1328249" y="1126256"/>
                  <a:pt x="1338960" y="1204286"/>
                  <a:pt x="1349676" y="1271001"/>
                </a:cubicBezTo>
                <a:cubicBezTo>
                  <a:pt x="1360392" y="1337716"/>
                  <a:pt x="1371102" y="1399645"/>
                  <a:pt x="1381819" y="1448117"/>
                </a:cubicBezTo>
                <a:cubicBezTo>
                  <a:pt x="1392535" y="1496583"/>
                  <a:pt x="1403245" y="1536348"/>
                  <a:pt x="1413962" y="1561829"/>
                </a:cubicBezTo>
                <a:cubicBezTo>
                  <a:pt x="1423785" y="1585186"/>
                  <a:pt x="1436282" y="1601012"/>
                  <a:pt x="1446105" y="1601012"/>
                </a:cubicBezTo>
                <a:cubicBezTo>
                  <a:pt x="1455927" y="1601012"/>
                  <a:pt x="1468425" y="1585186"/>
                  <a:pt x="1478248" y="1561829"/>
                </a:cubicBezTo>
                <a:cubicBezTo>
                  <a:pt x="1488964" y="1536348"/>
                  <a:pt x="1499674" y="1496583"/>
                  <a:pt x="1510390" y="1448117"/>
                </a:cubicBezTo>
                <a:cubicBezTo>
                  <a:pt x="1521107" y="1399645"/>
                  <a:pt x="1531817" y="1337716"/>
                  <a:pt x="1542534" y="1271001"/>
                </a:cubicBezTo>
                <a:cubicBezTo>
                  <a:pt x="1553250" y="1204286"/>
                  <a:pt x="1563960" y="1126256"/>
                  <a:pt x="1574676" y="1047829"/>
                </a:cubicBezTo>
                <a:cubicBezTo>
                  <a:pt x="1585393" y="969403"/>
                  <a:pt x="1596103" y="882899"/>
                  <a:pt x="1606819" y="800437"/>
                </a:cubicBezTo>
                <a:cubicBezTo>
                  <a:pt x="1617535" y="717975"/>
                  <a:pt x="1628246" y="631471"/>
                  <a:pt x="1638962" y="553044"/>
                </a:cubicBezTo>
                <a:cubicBezTo>
                  <a:pt x="1649678" y="474618"/>
                  <a:pt x="1660389" y="396587"/>
                  <a:pt x="1671105" y="329873"/>
                </a:cubicBezTo>
                <a:cubicBezTo>
                  <a:pt x="1681821" y="263158"/>
                  <a:pt x="1692532" y="201229"/>
                  <a:pt x="1703248" y="152757"/>
                </a:cubicBezTo>
                <a:cubicBezTo>
                  <a:pt x="1713964" y="104285"/>
                  <a:pt x="1724675" y="64526"/>
                  <a:pt x="1735391" y="39045"/>
                </a:cubicBezTo>
                <a:cubicBezTo>
                  <a:pt x="1745214" y="15688"/>
                  <a:pt x="1757711" y="-138"/>
                  <a:pt x="1767534" y="-138"/>
                </a:cubicBezTo>
                <a:cubicBezTo>
                  <a:pt x="1777357" y="-138"/>
                  <a:pt x="1789854" y="15688"/>
                  <a:pt x="1799677" y="39045"/>
                </a:cubicBezTo>
                <a:cubicBezTo>
                  <a:pt x="1810393" y="64526"/>
                  <a:pt x="1821103" y="104285"/>
                  <a:pt x="1831820" y="152757"/>
                </a:cubicBezTo>
                <a:cubicBezTo>
                  <a:pt x="1842536" y="201229"/>
                  <a:pt x="1853246" y="263158"/>
                  <a:pt x="1863963" y="329873"/>
                </a:cubicBezTo>
                <a:cubicBezTo>
                  <a:pt x="1874679" y="396587"/>
                  <a:pt x="1885389" y="474618"/>
                  <a:pt x="1896105" y="553044"/>
                </a:cubicBezTo>
                <a:cubicBezTo>
                  <a:pt x="1906822" y="631471"/>
                  <a:pt x="1917532" y="717975"/>
                  <a:pt x="1928248" y="800437"/>
                </a:cubicBezTo>
                <a:cubicBezTo>
                  <a:pt x="1938965" y="882899"/>
                  <a:pt x="1949675" y="969403"/>
                  <a:pt x="1960392" y="1047829"/>
                </a:cubicBezTo>
                <a:cubicBezTo>
                  <a:pt x="1971108" y="1126256"/>
                  <a:pt x="1981818" y="1204286"/>
                  <a:pt x="1992534" y="1271001"/>
                </a:cubicBezTo>
                <a:cubicBezTo>
                  <a:pt x="2003251" y="1337716"/>
                  <a:pt x="2013961" y="1399645"/>
                  <a:pt x="2024677" y="1448117"/>
                </a:cubicBezTo>
                <a:cubicBezTo>
                  <a:pt x="2035393" y="1496583"/>
                  <a:pt x="2046104" y="1536348"/>
                  <a:pt x="2056820" y="1561829"/>
                </a:cubicBezTo>
                <a:cubicBezTo>
                  <a:pt x="2066637" y="1585186"/>
                  <a:pt x="2079140" y="1601012"/>
                  <a:pt x="2088963" y="1601012"/>
                </a:cubicBezTo>
                <a:cubicBezTo>
                  <a:pt x="2098786" y="1601012"/>
                  <a:pt x="2111283" y="1585186"/>
                  <a:pt x="2121106" y="1561829"/>
                </a:cubicBezTo>
                <a:cubicBezTo>
                  <a:pt x="2131822" y="1536348"/>
                  <a:pt x="2142533" y="1496583"/>
                  <a:pt x="2153249" y="1448117"/>
                </a:cubicBezTo>
                <a:cubicBezTo>
                  <a:pt x="2163965" y="1399645"/>
                  <a:pt x="2174676" y="1337716"/>
                  <a:pt x="2185392" y="1271001"/>
                </a:cubicBezTo>
                <a:cubicBezTo>
                  <a:pt x="2196108" y="1204286"/>
                  <a:pt x="2206818" y="1126256"/>
                  <a:pt x="2217535" y="1047829"/>
                </a:cubicBezTo>
                <a:cubicBezTo>
                  <a:pt x="2228251" y="969403"/>
                  <a:pt x="2238962" y="882899"/>
                  <a:pt x="2249678" y="800437"/>
                </a:cubicBezTo>
                <a:cubicBezTo>
                  <a:pt x="2260394" y="717975"/>
                  <a:pt x="2271104" y="631471"/>
                  <a:pt x="2281821" y="553044"/>
                </a:cubicBezTo>
                <a:cubicBezTo>
                  <a:pt x="2292537" y="474618"/>
                  <a:pt x="2303247" y="396587"/>
                  <a:pt x="2313964" y="329873"/>
                </a:cubicBezTo>
                <a:cubicBezTo>
                  <a:pt x="2324680" y="263158"/>
                  <a:pt x="2335390" y="201229"/>
                  <a:pt x="2346107" y="152757"/>
                </a:cubicBezTo>
                <a:cubicBezTo>
                  <a:pt x="2356823" y="104285"/>
                  <a:pt x="2367533" y="64526"/>
                  <a:pt x="2378250" y="39045"/>
                </a:cubicBezTo>
                <a:cubicBezTo>
                  <a:pt x="2388072" y="15688"/>
                  <a:pt x="2400570" y="-138"/>
                  <a:pt x="2410392" y="-138"/>
                </a:cubicBezTo>
                <a:cubicBezTo>
                  <a:pt x="2420209" y="-138"/>
                  <a:pt x="2432712" y="15688"/>
                  <a:pt x="2442535" y="39045"/>
                </a:cubicBezTo>
                <a:cubicBezTo>
                  <a:pt x="2453251" y="64526"/>
                  <a:pt x="2463962" y="104285"/>
                  <a:pt x="2474678" y="152757"/>
                </a:cubicBezTo>
                <a:cubicBezTo>
                  <a:pt x="2485395" y="201229"/>
                  <a:pt x="2496105" y="263158"/>
                  <a:pt x="2506821" y="329873"/>
                </a:cubicBezTo>
                <a:cubicBezTo>
                  <a:pt x="2517537" y="396587"/>
                  <a:pt x="2528248" y="474618"/>
                  <a:pt x="2538964" y="553044"/>
                </a:cubicBezTo>
                <a:cubicBezTo>
                  <a:pt x="2549680" y="631471"/>
                  <a:pt x="2560391" y="717975"/>
                  <a:pt x="2571107" y="800437"/>
                </a:cubicBezTo>
                <a:cubicBezTo>
                  <a:pt x="2581823" y="882899"/>
                  <a:pt x="2592534" y="969403"/>
                  <a:pt x="2603250" y="1047829"/>
                </a:cubicBezTo>
                <a:cubicBezTo>
                  <a:pt x="2613966" y="1126256"/>
                  <a:pt x="2624676" y="1204286"/>
                  <a:pt x="2635393" y="1271001"/>
                </a:cubicBezTo>
                <a:cubicBezTo>
                  <a:pt x="2646109" y="1337716"/>
                  <a:pt x="2656820" y="1399645"/>
                  <a:pt x="2667536" y="1448117"/>
                </a:cubicBezTo>
                <a:cubicBezTo>
                  <a:pt x="2678252" y="1496583"/>
                  <a:pt x="2688962" y="1536348"/>
                  <a:pt x="2699679" y="1561829"/>
                </a:cubicBezTo>
                <a:cubicBezTo>
                  <a:pt x="2709501" y="1585186"/>
                  <a:pt x="2721999" y="1601012"/>
                  <a:pt x="2731821" y="1601012"/>
                </a:cubicBezTo>
                <a:cubicBezTo>
                  <a:pt x="2741644" y="1601012"/>
                  <a:pt x="2754142" y="1585186"/>
                  <a:pt x="2763965" y="1561829"/>
                </a:cubicBezTo>
                <a:cubicBezTo>
                  <a:pt x="2774681" y="1536348"/>
                  <a:pt x="2785391" y="1496583"/>
                  <a:pt x="2796107" y="1448117"/>
                </a:cubicBezTo>
                <a:cubicBezTo>
                  <a:pt x="2806824" y="1399645"/>
                  <a:pt x="2817534" y="1337716"/>
                  <a:pt x="2828250" y="1271001"/>
                </a:cubicBezTo>
                <a:cubicBezTo>
                  <a:pt x="2838967" y="1204286"/>
                  <a:pt x="2849677" y="1126256"/>
                  <a:pt x="2860393" y="1047829"/>
                </a:cubicBezTo>
                <a:cubicBezTo>
                  <a:pt x="2871110" y="969403"/>
                  <a:pt x="2881820" y="882899"/>
                  <a:pt x="2892536" y="800437"/>
                </a:cubicBezTo>
                <a:cubicBezTo>
                  <a:pt x="2903253" y="717975"/>
                  <a:pt x="2913963" y="631471"/>
                  <a:pt x="2924679" y="553044"/>
                </a:cubicBezTo>
                <a:cubicBezTo>
                  <a:pt x="2935395" y="474618"/>
                  <a:pt x="2946106" y="396587"/>
                  <a:pt x="2956822" y="329873"/>
                </a:cubicBezTo>
                <a:cubicBezTo>
                  <a:pt x="2967538" y="263158"/>
                  <a:pt x="2978249" y="201229"/>
                  <a:pt x="2988965" y="152757"/>
                </a:cubicBezTo>
                <a:cubicBezTo>
                  <a:pt x="2999681" y="104285"/>
                  <a:pt x="3010391" y="64526"/>
                  <a:pt x="3021108" y="39045"/>
                </a:cubicBezTo>
                <a:cubicBezTo>
                  <a:pt x="3030931" y="15688"/>
                  <a:pt x="3043428" y="-138"/>
                  <a:pt x="3053251" y="-138"/>
                </a:cubicBezTo>
                <a:cubicBezTo>
                  <a:pt x="3063067" y="-138"/>
                  <a:pt x="3075571" y="15688"/>
                  <a:pt x="3085394" y="39045"/>
                </a:cubicBezTo>
                <a:cubicBezTo>
                  <a:pt x="3096104" y="64526"/>
                  <a:pt x="3106820" y="104285"/>
                  <a:pt x="3117537" y="152757"/>
                </a:cubicBezTo>
                <a:cubicBezTo>
                  <a:pt x="3128253" y="201229"/>
                  <a:pt x="3138963" y="263158"/>
                  <a:pt x="3149680" y="329873"/>
                </a:cubicBezTo>
                <a:cubicBezTo>
                  <a:pt x="3160396" y="396587"/>
                  <a:pt x="3171106" y="474618"/>
                  <a:pt x="3181823" y="553044"/>
                </a:cubicBezTo>
                <a:cubicBezTo>
                  <a:pt x="3192539" y="631471"/>
                  <a:pt x="3203249" y="717975"/>
                  <a:pt x="3213965" y="800437"/>
                </a:cubicBezTo>
              </a:path>
            </a:pathLst>
          </a:custGeom>
          <a:noFill/>
          <a:ln w="28575" cap="rnd">
            <a:solidFill>
              <a:srgbClr val="FF0000"/>
            </a:solidFill>
            <a:prstDash val="solid"/>
            <a:round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26" name="グラフィックス 24">
            <a:extLst>
              <a:ext uri="{FF2B5EF4-FFF2-40B4-BE49-F238E27FC236}">
                <a16:creationId xmlns:a16="http://schemas.microsoft.com/office/drawing/2014/main" id="{41BADAC4-BC46-427B-8053-F1249B1B424A}"/>
              </a:ext>
            </a:extLst>
          </p:cNvPr>
          <p:cNvSpPr/>
          <p:nvPr/>
        </p:nvSpPr>
        <p:spPr>
          <a:xfrm>
            <a:off x="5508849" y="4949240"/>
            <a:ext cx="3240000" cy="900000"/>
          </a:xfrm>
          <a:custGeom>
            <a:avLst/>
            <a:gdLst>
              <a:gd name="connsiteX0" fmla="*/ 0 w 2430017"/>
              <a:gd name="connsiteY0" fmla="*/ 334197 h 668201"/>
              <a:gd name="connsiteX1" fmla="*/ 291560 w 2430017"/>
              <a:gd name="connsiteY1" fmla="*/ 135981 h 668201"/>
              <a:gd name="connsiteX2" fmla="*/ 437388 w 2430017"/>
              <a:gd name="connsiteY2" fmla="*/ 135981 h 668201"/>
              <a:gd name="connsiteX3" fmla="*/ 680371 w 2430017"/>
              <a:gd name="connsiteY3" fmla="*/ 532317 h 668201"/>
              <a:gd name="connsiteX4" fmla="*/ 826199 w 2430017"/>
              <a:gd name="connsiteY4" fmla="*/ 13395 h 668201"/>
              <a:gd name="connsiteX5" fmla="*/ 1020604 w 2430017"/>
              <a:gd name="connsiteY5" fmla="*/ 532221 h 668201"/>
              <a:gd name="connsiteX6" fmla="*/ 1409414 w 2430017"/>
              <a:gd name="connsiteY6" fmla="*/ 135886 h 668201"/>
              <a:gd name="connsiteX7" fmla="*/ 1603820 w 2430017"/>
              <a:gd name="connsiteY7" fmla="*/ 654808 h 668201"/>
              <a:gd name="connsiteX8" fmla="*/ 1749647 w 2430017"/>
              <a:gd name="connsiteY8" fmla="*/ 135886 h 668201"/>
              <a:gd name="connsiteX9" fmla="*/ 1992630 w 2430017"/>
              <a:gd name="connsiteY9" fmla="*/ 532221 h 668201"/>
              <a:gd name="connsiteX10" fmla="*/ 2138458 w 2430017"/>
              <a:gd name="connsiteY10" fmla="*/ 532221 h 668201"/>
              <a:gd name="connsiteX11" fmla="*/ 2430018 w 2430017"/>
              <a:gd name="connsiteY11" fmla="*/ 334006 h 668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430017" h="668201">
                <a:moveTo>
                  <a:pt x="0" y="334197"/>
                </a:moveTo>
                <a:cubicBezTo>
                  <a:pt x="143256" y="1047238"/>
                  <a:pt x="206216" y="430113"/>
                  <a:pt x="291560" y="135981"/>
                </a:cubicBezTo>
                <a:cubicBezTo>
                  <a:pt x="338995" y="-45279"/>
                  <a:pt x="390049" y="-45375"/>
                  <a:pt x="437388" y="135981"/>
                </a:cubicBezTo>
                <a:cubicBezTo>
                  <a:pt x="481013" y="237994"/>
                  <a:pt x="568166" y="960942"/>
                  <a:pt x="680371" y="532317"/>
                </a:cubicBezTo>
                <a:cubicBezTo>
                  <a:pt x="732187" y="366772"/>
                  <a:pt x="746570" y="166842"/>
                  <a:pt x="826199" y="13395"/>
                </a:cubicBezTo>
                <a:cubicBezTo>
                  <a:pt x="916305" y="-92238"/>
                  <a:pt x="989267" y="474309"/>
                  <a:pt x="1020604" y="532221"/>
                </a:cubicBezTo>
                <a:cubicBezTo>
                  <a:pt x="1185672" y="1126772"/>
                  <a:pt x="1244346" y="-458664"/>
                  <a:pt x="1409414" y="135886"/>
                </a:cubicBezTo>
                <a:cubicBezTo>
                  <a:pt x="1440371" y="192655"/>
                  <a:pt x="1514475" y="761964"/>
                  <a:pt x="1603820" y="654808"/>
                </a:cubicBezTo>
                <a:cubicBezTo>
                  <a:pt x="1683449" y="501360"/>
                  <a:pt x="1697831" y="301526"/>
                  <a:pt x="1749647" y="135886"/>
                </a:cubicBezTo>
                <a:cubicBezTo>
                  <a:pt x="1862042" y="-292453"/>
                  <a:pt x="1948625" y="429447"/>
                  <a:pt x="1992630" y="532221"/>
                </a:cubicBezTo>
                <a:cubicBezTo>
                  <a:pt x="2039017" y="712149"/>
                  <a:pt x="2091404" y="714244"/>
                  <a:pt x="2138458" y="532221"/>
                </a:cubicBezTo>
                <a:cubicBezTo>
                  <a:pt x="2223802" y="237232"/>
                  <a:pt x="2287143" y="-378178"/>
                  <a:pt x="2430018" y="334006"/>
                </a:cubicBezTo>
              </a:path>
            </a:pathLst>
          </a:custGeom>
          <a:noFill/>
          <a:ln w="28575" cap="rnd">
            <a:solidFill>
              <a:srgbClr val="FF0000"/>
            </a:solidFill>
            <a:prstDash val="solid"/>
            <a:round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55A5016-B079-685F-221F-AAF5CF0014FA}"/>
              </a:ext>
            </a:extLst>
          </p:cNvPr>
          <p:cNvSpPr txBox="1"/>
          <p:nvPr/>
        </p:nvSpPr>
        <p:spPr>
          <a:xfrm>
            <a:off x="7424928" y="6062686"/>
            <a:ext cx="171907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sz="1000" i="0" dirty="0">
                <a:solidFill>
                  <a:srgbClr val="323232"/>
                </a:solidFill>
                <a:effectLst/>
                <a:latin typeface="+mj-lt"/>
                <a:ea typeface="+mj-ea"/>
              </a:rPr>
              <a:t>高増潔作成</a:t>
            </a:r>
            <a:r>
              <a:rPr lang="en-US" altLang="ja-JP" sz="1000" i="0" dirty="0">
                <a:solidFill>
                  <a:srgbClr val="323232"/>
                </a:solidFill>
                <a:effectLst/>
                <a:latin typeface="+mj-lt"/>
                <a:ea typeface="+mj-ea"/>
              </a:rPr>
              <a:t>©takamasu-lab</a:t>
            </a:r>
            <a:endParaRPr lang="ja-JP" altLang="en-US" sz="1000" i="0" dirty="0">
              <a:solidFill>
                <a:srgbClr val="323232"/>
              </a:solidFill>
              <a:effectLst/>
              <a:latin typeface="+mj-lt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076877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88CF386C-BE25-4475-A7DD-563C93453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908050"/>
            <a:ext cx="4988687" cy="5400675"/>
          </a:xfrm>
        </p:spPr>
        <p:txBody>
          <a:bodyPr/>
          <a:lstStyle/>
          <a:p>
            <a:r>
              <a:rPr kumimoji="1" lang="ja-JP" altLang="en-US" dirty="0"/>
              <a:t>正弦波</a:t>
            </a:r>
            <a:r>
              <a:rPr kumimoji="1" lang="en-US" altLang="ja-JP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1" lang="ja-JP" altLang="en-US" dirty="0"/>
              <a:t>正規分布でパルス波を作った</a:t>
            </a:r>
            <a:endParaRPr kumimoji="1" lang="en-US" altLang="ja-JP" dirty="0"/>
          </a:p>
          <a:p>
            <a:pPr lvl="1"/>
            <a:r>
              <a:rPr lang="ja-JP" altLang="en-US" dirty="0"/>
              <a:t>上図：グラフ（</a:t>
            </a:r>
            <a:r>
              <a:rPr lang="en-US" altLang="ja-JP" dirty="0"/>
              <a:t>251</a:t>
            </a:r>
            <a:r>
              <a:rPr lang="ja-JP" altLang="en-US" dirty="0"/>
              <a:t>点）</a:t>
            </a:r>
            <a:endParaRPr lang="en-US" altLang="ja-JP" dirty="0"/>
          </a:p>
          <a:p>
            <a:pPr lvl="1"/>
            <a:r>
              <a:rPr kumimoji="1" lang="ja-JP" altLang="en-US" dirty="0"/>
              <a:t>中図：</a:t>
            </a:r>
            <a:r>
              <a:rPr kumimoji="1" lang="en-US" altLang="ja-JP" dirty="0"/>
              <a:t>SVG</a:t>
            </a:r>
            <a:r>
              <a:rPr kumimoji="1" lang="ja-JP" altLang="en-US" dirty="0"/>
              <a:t>で張り込んだ図</a:t>
            </a:r>
            <a:endParaRPr kumimoji="1" lang="en-US" altLang="ja-JP" dirty="0"/>
          </a:p>
          <a:p>
            <a:pPr lvl="1"/>
            <a:r>
              <a:rPr lang="ja-JP" altLang="en-US" dirty="0"/>
              <a:t>下図：</a:t>
            </a:r>
            <a:r>
              <a:rPr lang="en-US" altLang="ja-JP" dirty="0"/>
              <a:t>illustrator</a:t>
            </a:r>
            <a:r>
              <a:rPr lang="ja-JP" altLang="en-US" dirty="0"/>
              <a:t>でパスの単純化した図（</a:t>
            </a:r>
            <a:r>
              <a:rPr lang="en-US" altLang="ja-JP" dirty="0"/>
              <a:t>18</a:t>
            </a:r>
            <a:r>
              <a:rPr lang="ja-JP" altLang="en-US" dirty="0"/>
              <a:t>点）</a:t>
            </a:r>
            <a:endParaRPr lang="en-US" altLang="ja-JP" dirty="0"/>
          </a:p>
          <a:p>
            <a:pPr lvl="1"/>
            <a:r>
              <a:rPr kumimoji="1" lang="ja-JP" altLang="en-US" dirty="0"/>
              <a:t>パスの単純化で，</a:t>
            </a:r>
            <a:r>
              <a:rPr kumimoji="1" lang="en-US" altLang="ja-JP" dirty="0"/>
              <a:t>251</a:t>
            </a:r>
            <a:r>
              <a:rPr kumimoji="1" lang="ja-JP" altLang="en-US" dirty="0"/>
              <a:t>点を</a:t>
            </a:r>
            <a:r>
              <a:rPr kumimoji="1" lang="en-US" altLang="ja-JP" dirty="0"/>
              <a:t>18</a:t>
            </a:r>
            <a:r>
              <a:rPr kumimoji="1" lang="ja-JP" altLang="en-US" dirty="0"/>
              <a:t>点にしても形は変わらない</a:t>
            </a:r>
            <a:endParaRPr kumimoji="1" lang="en-US" altLang="ja-JP" dirty="0"/>
          </a:p>
          <a:p>
            <a:pPr lvl="1"/>
            <a:endParaRPr kumimoji="1" lang="ja-JP" altLang="en-US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5845739F-9F34-4F7F-90FC-2ABA925B4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付録：パルス波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76E6AAD-DF91-4BFC-A2B6-D91625357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2022-4-15</a:t>
            </a: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E6A3EE6-41B6-4108-ADA2-32A088E91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PowerPoint</a:t>
            </a:r>
            <a:r>
              <a:rPr lang="ja-JP" altLang="en-US"/>
              <a:t>で正弦波を書く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B6046E-7C82-462D-B92E-14261D2C9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6</a:t>
            </a:fld>
            <a:endParaRPr lang="en-US" altLang="ja-JP" dirty="0"/>
          </a:p>
        </p:txBody>
      </p:sp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6644692E-15B9-4CAE-B782-8B2854FF6A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5599025"/>
              </p:ext>
            </p:extLst>
          </p:nvPr>
        </p:nvGraphicFramePr>
        <p:xfrm>
          <a:off x="5281219" y="487426"/>
          <a:ext cx="4305300" cy="2063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フリーフォーム: 図形 12">
            <a:extLst>
              <a:ext uri="{FF2B5EF4-FFF2-40B4-BE49-F238E27FC236}">
                <a16:creationId xmlns:a16="http://schemas.microsoft.com/office/drawing/2014/main" id="{6F90DE06-5BE6-4EC5-BE0C-0284FE98AA47}"/>
              </a:ext>
            </a:extLst>
          </p:cNvPr>
          <p:cNvSpPr/>
          <p:nvPr/>
        </p:nvSpPr>
        <p:spPr>
          <a:xfrm>
            <a:off x="5813869" y="2471256"/>
            <a:ext cx="3240000" cy="1440000"/>
          </a:xfrm>
          <a:custGeom>
            <a:avLst/>
            <a:gdLst>
              <a:gd name="connsiteX0" fmla="*/ -957 w 5038725"/>
              <a:gd name="connsiteY0" fmla="*/ 1168805 h 2337609"/>
              <a:gd name="connsiteX1" fmla="*/ 19236 w 5038725"/>
              <a:gd name="connsiteY1" fmla="*/ 1167558 h 2337609"/>
              <a:gd name="connsiteX2" fmla="*/ 39334 w 5038725"/>
              <a:gd name="connsiteY2" fmla="*/ 1166176 h 2337609"/>
              <a:gd name="connsiteX3" fmla="*/ 59527 w 5038725"/>
              <a:gd name="connsiteY3" fmla="*/ 1164719 h 2337609"/>
              <a:gd name="connsiteX4" fmla="*/ 79624 w 5038725"/>
              <a:gd name="connsiteY4" fmla="*/ 1163319 h 2337609"/>
              <a:gd name="connsiteX5" fmla="*/ 99817 w 5038725"/>
              <a:gd name="connsiteY5" fmla="*/ 1162071 h 2337609"/>
              <a:gd name="connsiteX6" fmla="*/ 120010 w 5038725"/>
              <a:gd name="connsiteY6" fmla="*/ 1161109 h 2337609"/>
              <a:gd name="connsiteX7" fmla="*/ 140109 w 5038725"/>
              <a:gd name="connsiteY7" fmla="*/ 1160566 h 2337609"/>
              <a:gd name="connsiteX8" fmla="*/ 160302 w 5038725"/>
              <a:gd name="connsiteY8" fmla="*/ 1160547 h 2337609"/>
              <a:gd name="connsiteX9" fmla="*/ 180399 w 5038725"/>
              <a:gd name="connsiteY9" fmla="*/ 1161166 h 2337609"/>
              <a:gd name="connsiteX10" fmla="*/ 200592 w 5038725"/>
              <a:gd name="connsiteY10" fmla="*/ 1162481 h 2337609"/>
              <a:gd name="connsiteX11" fmla="*/ 220785 w 5038725"/>
              <a:gd name="connsiteY11" fmla="*/ 1164510 h 2337609"/>
              <a:gd name="connsiteX12" fmla="*/ 240883 w 5038725"/>
              <a:gd name="connsiteY12" fmla="*/ 1167224 h 2337609"/>
              <a:gd name="connsiteX13" fmla="*/ 261076 w 5038725"/>
              <a:gd name="connsiteY13" fmla="*/ 1170520 h 2337609"/>
              <a:gd name="connsiteX14" fmla="*/ 281173 w 5038725"/>
              <a:gd name="connsiteY14" fmla="*/ 1174273 h 2337609"/>
              <a:gd name="connsiteX15" fmla="*/ 301366 w 5038725"/>
              <a:gd name="connsiteY15" fmla="*/ 1178245 h 2337609"/>
              <a:gd name="connsiteX16" fmla="*/ 321559 w 5038725"/>
              <a:gd name="connsiteY16" fmla="*/ 1182179 h 2337609"/>
              <a:gd name="connsiteX17" fmla="*/ 341657 w 5038725"/>
              <a:gd name="connsiteY17" fmla="*/ 1185769 h 2337609"/>
              <a:gd name="connsiteX18" fmla="*/ 361850 w 5038725"/>
              <a:gd name="connsiteY18" fmla="*/ 1188684 h 2337609"/>
              <a:gd name="connsiteX19" fmla="*/ 381948 w 5038725"/>
              <a:gd name="connsiteY19" fmla="*/ 1190589 h 2337609"/>
              <a:gd name="connsiteX20" fmla="*/ 402141 w 5038725"/>
              <a:gd name="connsiteY20" fmla="*/ 1191180 h 2337609"/>
              <a:gd name="connsiteX21" fmla="*/ 422333 w 5038725"/>
              <a:gd name="connsiteY21" fmla="*/ 1190199 h 2337609"/>
              <a:gd name="connsiteX22" fmla="*/ 442432 w 5038725"/>
              <a:gd name="connsiteY22" fmla="*/ 1187474 h 2337609"/>
              <a:gd name="connsiteX23" fmla="*/ 462625 w 5038725"/>
              <a:gd name="connsiteY23" fmla="*/ 1182940 h 2337609"/>
              <a:gd name="connsiteX24" fmla="*/ 482723 w 5038725"/>
              <a:gd name="connsiteY24" fmla="*/ 1176644 h 2337609"/>
              <a:gd name="connsiteX25" fmla="*/ 502916 w 5038725"/>
              <a:gd name="connsiteY25" fmla="*/ 1168805 h 2337609"/>
              <a:gd name="connsiteX26" fmla="*/ 523109 w 5038725"/>
              <a:gd name="connsiteY26" fmla="*/ 1159766 h 2337609"/>
              <a:gd name="connsiteX27" fmla="*/ 543206 w 5038725"/>
              <a:gd name="connsiteY27" fmla="*/ 1150022 h 2337609"/>
              <a:gd name="connsiteX28" fmla="*/ 563399 w 5038725"/>
              <a:gd name="connsiteY28" fmla="*/ 1140202 h 2337609"/>
              <a:gd name="connsiteX29" fmla="*/ 583497 w 5038725"/>
              <a:gd name="connsiteY29" fmla="*/ 1131020 h 2337609"/>
              <a:gd name="connsiteX30" fmla="*/ 603690 w 5038725"/>
              <a:gd name="connsiteY30" fmla="*/ 1123247 h 2337609"/>
              <a:gd name="connsiteX31" fmla="*/ 623883 w 5038725"/>
              <a:gd name="connsiteY31" fmla="*/ 1117675 h 2337609"/>
              <a:gd name="connsiteX32" fmla="*/ 643980 w 5038725"/>
              <a:gd name="connsiteY32" fmla="*/ 1115027 h 2337609"/>
              <a:gd name="connsiteX33" fmla="*/ 664173 w 5038725"/>
              <a:gd name="connsiteY33" fmla="*/ 1115894 h 2337609"/>
              <a:gd name="connsiteX34" fmla="*/ 684271 w 5038725"/>
              <a:gd name="connsiteY34" fmla="*/ 1120723 h 2337609"/>
              <a:gd name="connsiteX35" fmla="*/ 704465 w 5038725"/>
              <a:gd name="connsiteY35" fmla="*/ 1129686 h 2337609"/>
              <a:gd name="connsiteX36" fmla="*/ 724658 w 5038725"/>
              <a:gd name="connsiteY36" fmla="*/ 1142697 h 2337609"/>
              <a:gd name="connsiteX37" fmla="*/ 744756 w 5038725"/>
              <a:gd name="connsiteY37" fmla="*/ 1159337 h 2337609"/>
              <a:gd name="connsiteX38" fmla="*/ 764949 w 5038725"/>
              <a:gd name="connsiteY38" fmla="*/ 1178883 h 2337609"/>
              <a:gd name="connsiteX39" fmla="*/ 785046 w 5038725"/>
              <a:gd name="connsiteY39" fmla="*/ 1200276 h 2337609"/>
              <a:gd name="connsiteX40" fmla="*/ 805239 w 5038725"/>
              <a:gd name="connsiteY40" fmla="*/ 1222203 h 2337609"/>
              <a:gd name="connsiteX41" fmla="*/ 825432 w 5038725"/>
              <a:gd name="connsiteY41" fmla="*/ 1243138 h 2337609"/>
              <a:gd name="connsiteX42" fmla="*/ 845530 w 5038725"/>
              <a:gd name="connsiteY42" fmla="*/ 1261436 h 2337609"/>
              <a:gd name="connsiteX43" fmla="*/ 865723 w 5038725"/>
              <a:gd name="connsiteY43" fmla="*/ 1275438 h 2337609"/>
              <a:gd name="connsiteX44" fmla="*/ 885820 w 5038725"/>
              <a:gd name="connsiteY44" fmla="*/ 1283610 h 2337609"/>
              <a:gd name="connsiteX45" fmla="*/ 906013 w 5038725"/>
              <a:gd name="connsiteY45" fmla="*/ 1284658 h 2337609"/>
              <a:gd name="connsiteX46" fmla="*/ 926206 w 5038725"/>
              <a:gd name="connsiteY46" fmla="*/ 1277638 h 2337609"/>
              <a:gd name="connsiteX47" fmla="*/ 946304 w 5038725"/>
              <a:gd name="connsiteY47" fmla="*/ 1262112 h 2337609"/>
              <a:gd name="connsiteX48" fmla="*/ 966497 w 5038725"/>
              <a:gd name="connsiteY48" fmla="*/ 1238185 h 2337609"/>
              <a:gd name="connsiteX49" fmla="*/ 986596 w 5038725"/>
              <a:gd name="connsiteY49" fmla="*/ 1206629 h 2337609"/>
              <a:gd name="connsiteX50" fmla="*/ 1006788 w 5038725"/>
              <a:gd name="connsiteY50" fmla="*/ 1168805 h 2337609"/>
              <a:gd name="connsiteX51" fmla="*/ 1026981 w 5038725"/>
              <a:gd name="connsiteY51" fmla="*/ 1126733 h 2337609"/>
              <a:gd name="connsiteX52" fmla="*/ 1047079 w 5038725"/>
              <a:gd name="connsiteY52" fmla="*/ 1082928 h 2337609"/>
              <a:gd name="connsiteX53" fmla="*/ 1067272 w 5038725"/>
              <a:gd name="connsiteY53" fmla="*/ 1040313 h 2337609"/>
              <a:gd name="connsiteX54" fmla="*/ 1087370 w 5038725"/>
              <a:gd name="connsiteY54" fmla="*/ 1002061 h 2337609"/>
              <a:gd name="connsiteX55" fmla="*/ 1107563 w 5038725"/>
              <a:gd name="connsiteY55" fmla="*/ 971323 h 2337609"/>
              <a:gd name="connsiteX56" fmla="*/ 1127756 w 5038725"/>
              <a:gd name="connsiteY56" fmla="*/ 951073 h 2337609"/>
              <a:gd name="connsiteX57" fmla="*/ 1147853 w 5038725"/>
              <a:gd name="connsiteY57" fmla="*/ 943806 h 2337609"/>
              <a:gd name="connsiteX58" fmla="*/ 1168046 w 5038725"/>
              <a:gd name="connsiteY58" fmla="*/ 951359 h 2337609"/>
              <a:gd name="connsiteX59" fmla="*/ 1188144 w 5038725"/>
              <a:gd name="connsiteY59" fmla="*/ 974676 h 2337609"/>
              <a:gd name="connsiteX60" fmla="*/ 1208337 w 5038725"/>
              <a:gd name="connsiteY60" fmla="*/ 1013653 h 2337609"/>
              <a:gd name="connsiteX61" fmla="*/ 1228530 w 5038725"/>
              <a:gd name="connsiteY61" fmla="*/ 1067069 h 2337609"/>
              <a:gd name="connsiteX62" fmla="*/ 1248627 w 5038725"/>
              <a:gd name="connsiteY62" fmla="*/ 1132572 h 2337609"/>
              <a:gd name="connsiteX63" fmla="*/ 1268821 w 5038725"/>
              <a:gd name="connsiteY63" fmla="*/ 1206686 h 2337609"/>
              <a:gd name="connsiteX64" fmla="*/ 1288919 w 5038725"/>
              <a:gd name="connsiteY64" fmla="*/ 1285048 h 2337609"/>
              <a:gd name="connsiteX65" fmla="*/ 1309112 w 5038725"/>
              <a:gd name="connsiteY65" fmla="*/ 1362572 h 2337609"/>
              <a:gd name="connsiteX66" fmla="*/ 1329305 w 5038725"/>
              <a:gd name="connsiteY66" fmla="*/ 1433791 h 2337609"/>
              <a:gd name="connsiteX67" fmla="*/ 1349402 w 5038725"/>
              <a:gd name="connsiteY67" fmla="*/ 1493198 h 2337609"/>
              <a:gd name="connsiteX68" fmla="*/ 1369595 w 5038725"/>
              <a:gd name="connsiteY68" fmla="*/ 1535661 h 2337609"/>
              <a:gd name="connsiteX69" fmla="*/ 1389693 w 5038725"/>
              <a:gd name="connsiteY69" fmla="*/ 1556825 h 2337609"/>
              <a:gd name="connsiteX70" fmla="*/ 1409886 w 5038725"/>
              <a:gd name="connsiteY70" fmla="*/ 1553444 h 2337609"/>
              <a:gd name="connsiteX71" fmla="*/ 1430079 w 5038725"/>
              <a:gd name="connsiteY71" fmla="*/ 1523774 h 2337609"/>
              <a:gd name="connsiteX72" fmla="*/ 1450177 w 5038725"/>
              <a:gd name="connsiteY72" fmla="*/ 1467757 h 2337609"/>
              <a:gd name="connsiteX73" fmla="*/ 1470370 w 5038725"/>
              <a:gd name="connsiteY73" fmla="*/ 1387204 h 2337609"/>
              <a:gd name="connsiteX74" fmla="*/ 1490467 w 5038725"/>
              <a:gd name="connsiteY74" fmla="*/ 1285753 h 2337609"/>
              <a:gd name="connsiteX75" fmla="*/ 1510660 w 5038725"/>
              <a:gd name="connsiteY75" fmla="*/ 1168805 h 2337609"/>
              <a:gd name="connsiteX76" fmla="*/ 1530853 w 5038725"/>
              <a:gd name="connsiteY76" fmla="*/ 1043247 h 2337609"/>
              <a:gd name="connsiteX77" fmla="*/ 1550952 w 5038725"/>
              <a:gd name="connsiteY77" fmla="*/ 917031 h 2337609"/>
              <a:gd name="connsiteX78" fmla="*/ 1571145 w 5038725"/>
              <a:gd name="connsiteY78" fmla="*/ 798759 h 2337609"/>
              <a:gd name="connsiteX79" fmla="*/ 1591242 w 5038725"/>
              <a:gd name="connsiteY79" fmla="*/ 697042 h 2337609"/>
              <a:gd name="connsiteX80" fmla="*/ 1611435 w 5038725"/>
              <a:gd name="connsiteY80" fmla="*/ 619937 h 2337609"/>
              <a:gd name="connsiteX81" fmla="*/ 1631628 w 5038725"/>
              <a:gd name="connsiteY81" fmla="*/ 574312 h 2337609"/>
              <a:gd name="connsiteX82" fmla="*/ 1651726 w 5038725"/>
              <a:gd name="connsiteY82" fmla="*/ 565302 h 2337609"/>
              <a:gd name="connsiteX83" fmla="*/ 1671919 w 5038725"/>
              <a:gd name="connsiteY83" fmla="*/ 595838 h 2337609"/>
              <a:gd name="connsiteX84" fmla="*/ 1692016 w 5038725"/>
              <a:gd name="connsiteY84" fmla="*/ 666276 h 2337609"/>
              <a:gd name="connsiteX85" fmla="*/ 1712209 w 5038725"/>
              <a:gd name="connsiteY85" fmla="*/ 774251 h 2337609"/>
              <a:gd name="connsiteX86" fmla="*/ 1732402 w 5038725"/>
              <a:gd name="connsiteY86" fmla="*/ 914659 h 2337609"/>
              <a:gd name="connsiteX87" fmla="*/ 1752500 w 5038725"/>
              <a:gd name="connsiteY87" fmla="*/ 1079880 h 2337609"/>
              <a:gd name="connsiteX88" fmla="*/ 1772693 w 5038725"/>
              <a:gd name="connsiteY88" fmla="*/ 1260141 h 2337609"/>
              <a:gd name="connsiteX89" fmla="*/ 1792791 w 5038725"/>
              <a:gd name="connsiteY89" fmla="*/ 1444116 h 2337609"/>
              <a:gd name="connsiteX90" fmla="*/ 1812984 w 5038725"/>
              <a:gd name="connsiteY90" fmla="*/ 1619643 h 2337609"/>
              <a:gd name="connsiteX91" fmla="*/ 1833178 w 5038725"/>
              <a:gd name="connsiteY91" fmla="*/ 1774472 h 2337609"/>
              <a:gd name="connsiteX92" fmla="*/ 1853275 w 5038725"/>
              <a:gd name="connsiteY92" fmla="*/ 1897192 h 2337609"/>
              <a:gd name="connsiteX93" fmla="*/ 1873468 w 5038725"/>
              <a:gd name="connsiteY93" fmla="*/ 1978040 h 2337609"/>
              <a:gd name="connsiteX94" fmla="*/ 1893566 w 5038725"/>
              <a:gd name="connsiteY94" fmla="*/ 2009634 h 2337609"/>
              <a:gd name="connsiteX95" fmla="*/ 1913759 w 5038725"/>
              <a:gd name="connsiteY95" fmla="*/ 1987622 h 2337609"/>
              <a:gd name="connsiteX96" fmla="*/ 1933952 w 5038725"/>
              <a:gd name="connsiteY96" fmla="*/ 1911146 h 2337609"/>
              <a:gd name="connsiteX97" fmla="*/ 1954049 w 5038725"/>
              <a:gd name="connsiteY97" fmla="*/ 1782987 h 2337609"/>
              <a:gd name="connsiteX98" fmla="*/ 1974242 w 5038725"/>
              <a:gd name="connsiteY98" fmla="*/ 1609575 h 2337609"/>
              <a:gd name="connsiteX99" fmla="*/ 1994340 w 5038725"/>
              <a:gd name="connsiteY99" fmla="*/ 1400663 h 2337609"/>
              <a:gd name="connsiteX100" fmla="*/ 2014533 w 5038725"/>
              <a:gd name="connsiteY100" fmla="*/ 1168805 h 2337609"/>
              <a:gd name="connsiteX101" fmla="*/ 2034726 w 5038725"/>
              <a:gd name="connsiteY101" fmla="*/ 928547 h 2337609"/>
              <a:gd name="connsiteX102" fmla="*/ 2054823 w 5038725"/>
              <a:gd name="connsiteY102" fmla="*/ 695546 h 2337609"/>
              <a:gd name="connsiteX103" fmla="*/ 2075016 w 5038725"/>
              <a:gd name="connsiteY103" fmla="*/ 485489 h 2337609"/>
              <a:gd name="connsiteX104" fmla="*/ 2095115 w 5038725"/>
              <a:gd name="connsiteY104" fmla="*/ 313010 h 2337609"/>
              <a:gd name="connsiteX105" fmla="*/ 2115308 w 5038725"/>
              <a:gd name="connsiteY105" fmla="*/ 190676 h 2337609"/>
              <a:gd name="connsiteX106" fmla="*/ 2135501 w 5038725"/>
              <a:gd name="connsiteY106" fmla="*/ 128036 h 2337609"/>
              <a:gd name="connsiteX107" fmla="*/ 2155599 w 5038725"/>
              <a:gd name="connsiteY107" fmla="*/ 130886 h 2337609"/>
              <a:gd name="connsiteX108" fmla="*/ 2175792 w 5038725"/>
              <a:gd name="connsiteY108" fmla="*/ 200761 h 2337609"/>
              <a:gd name="connsiteX109" fmla="*/ 2195889 w 5038725"/>
              <a:gd name="connsiteY109" fmla="*/ 334730 h 2337609"/>
              <a:gd name="connsiteX110" fmla="*/ 2216082 w 5038725"/>
              <a:gd name="connsiteY110" fmla="*/ 525480 h 2337609"/>
              <a:gd name="connsiteX111" fmla="*/ 2236275 w 5038725"/>
              <a:gd name="connsiteY111" fmla="*/ 761716 h 2337609"/>
              <a:gd name="connsiteX112" fmla="*/ 2256373 w 5038725"/>
              <a:gd name="connsiteY112" fmla="*/ 1028874 h 2337609"/>
              <a:gd name="connsiteX113" fmla="*/ 2276566 w 5038725"/>
              <a:gd name="connsiteY113" fmla="*/ 1309994 h 2337609"/>
              <a:gd name="connsiteX114" fmla="*/ 2296663 w 5038725"/>
              <a:gd name="connsiteY114" fmla="*/ 1586896 h 2337609"/>
              <a:gd name="connsiteX115" fmla="*/ 2316856 w 5038725"/>
              <a:gd name="connsiteY115" fmla="*/ 1841366 h 2337609"/>
              <a:gd name="connsiteX116" fmla="*/ 2337049 w 5038725"/>
              <a:gd name="connsiteY116" fmla="*/ 2056431 h 2337609"/>
              <a:gd name="connsiteX117" fmla="*/ 2357147 w 5038725"/>
              <a:gd name="connsiteY117" fmla="*/ 2217479 h 2337609"/>
              <a:gd name="connsiteX118" fmla="*/ 2377340 w 5038725"/>
              <a:gd name="connsiteY118" fmla="*/ 2313339 h 2337609"/>
              <a:gd name="connsiteX119" fmla="*/ 2397439 w 5038725"/>
              <a:gd name="connsiteY119" fmla="*/ 2337066 h 2337609"/>
              <a:gd name="connsiteX120" fmla="*/ 2417632 w 5038725"/>
              <a:gd name="connsiteY120" fmla="*/ 2286450 h 2337609"/>
              <a:gd name="connsiteX121" fmla="*/ 2437824 w 5038725"/>
              <a:gd name="connsiteY121" fmla="*/ 2164206 h 2337609"/>
              <a:gd name="connsiteX122" fmla="*/ 2457922 w 5038725"/>
              <a:gd name="connsiteY122" fmla="*/ 1977849 h 2337609"/>
              <a:gd name="connsiteX123" fmla="*/ 2478115 w 5038725"/>
              <a:gd name="connsiteY123" fmla="*/ 1739181 h 2337609"/>
              <a:gd name="connsiteX124" fmla="*/ 2498213 w 5038725"/>
              <a:gd name="connsiteY124" fmla="*/ 1463557 h 2337609"/>
              <a:gd name="connsiteX125" fmla="*/ 2518406 w 5038725"/>
              <a:gd name="connsiteY125" fmla="*/ 1168805 h 2337609"/>
              <a:gd name="connsiteX126" fmla="*/ 2538599 w 5038725"/>
              <a:gd name="connsiteY126" fmla="*/ 874054 h 2337609"/>
              <a:gd name="connsiteX127" fmla="*/ 2558696 w 5038725"/>
              <a:gd name="connsiteY127" fmla="*/ 598429 h 2337609"/>
              <a:gd name="connsiteX128" fmla="*/ 2578889 w 5038725"/>
              <a:gd name="connsiteY128" fmla="*/ 359766 h 2337609"/>
              <a:gd name="connsiteX129" fmla="*/ 2598987 w 5038725"/>
              <a:gd name="connsiteY129" fmla="*/ 173408 h 2337609"/>
              <a:gd name="connsiteX130" fmla="*/ 2619180 w 5038725"/>
              <a:gd name="connsiteY130" fmla="*/ 51166 h 2337609"/>
              <a:gd name="connsiteX131" fmla="*/ 2639373 w 5038725"/>
              <a:gd name="connsiteY131" fmla="*/ 546 h 2337609"/>
              <a:gd name="connsiteX132" fmla="*/ 2659471 w 5038725"/>
              <a:gd name="connsiteY132" fmla="*/ 24273 h 2337609"/>
              <a:gd name="connsiteX133" fmla="*/ 2679664 w 5038725"/>
              <a:gd name="connsiteY133" fmla="*/ 120135 h 2337609"/>
              <a:gd name="connsiteX134" fmla="*/ 2699762 w 5038725"/>
              <a:gd name="connsiteY134" fmla="*/ 281183 h 2337609"/>
              <a:gd name="connsiteX135" fmla="*/ 2719955 w 5038725"/>
              <a:gd name="connsiteY135" fmla="*/ 496242 h 2337609"/>
              <a:gd name="connsiteX136" fmla="*/ 2740148 w 5038725"/>
              <a:gd name="connsiteY136" fmla="*/ 750715 h 2337609"/>
              <a:gd name="connsiteX137" fmla="*/ 2760246 w 5038725"/>
              <a:gd name="connsiteY137" fmla="*/ 1027626 h 2337609"/>
              <a:gd name="connsiteX138" fmla="*/ 2780438 w 5038725"/>
              <a:gd name="connsiteY138" fmla="*/ 1308737 h 2337609"/>
              <a:gd name="connsiteX139" fmla="*/ 2800536 w 5038725"/>
              <a:gd name="connsiteY139" fmla="*/ 1575894 h 2337609"/>
              <a:gd name="connsiteX140" fmla="*/ 2820729 w 5038725"/>
              <a:gd name="connsiteY140" fmla="*/ 1812133 h 2337609"/>
              <a:gd name="connsiteX141" fmla="*/ 2840922 w 5038725"/>
              <a:gd name="connsiteY141" fmla="*/ 2002881 h 2337609"/>
              <a:gd name="connsiteX142" fmla="*/ 2861020 w 5038725"/>
              <a:gd name="connsiteY142" fmla="*/ 2136850 h 2337609"/>
              <a:gd name="connsiteX143" fmla="*/ 2881213 w 5038725"/>
              <a:gd name="connsiteY143" fmla="*/ 2206726 h 2337609"/>
              <a:gd name="connsiteX144" fmla="*/ 2901310 w 5038725"/>
              <a:gd name="connsiteY144" fmla="*/ 2209574 h 2337609"/>
              <a:gd name="connsiteX145" fmla="*/ 2921503 w 5038725"/>
              <a:gd name="connsiteY145" fmla="*/ 2146937 h 2337609"/>
              <a:gd name="connsiteX146" fmla="*/ 2941696 w 5038725"/>
              <a:gd name="connsiteY146" fmla="*/ 2024598 h 2337609"/>
              <a:gd name="connsiteX147" fmla="*/ 2961795 w 5038725"/>
              <a:gd name="connsiteY147" fmla="*/ 1852119 h 2337609"/>
              <a:gd name="connsiteX148" fmla="*/ 2981988 w 5038725"/>
              <a:gd name="connsiteY148" fmla="*/ 1642065 h 2337609"/>
              <a:gd name="connsiteX149" fmla="*/ 3002085 w 5038725"/>
              <a:gd name="connsiteY149" fmla="*/ 1409064 h 2337609"/>
              <a:gd name="connsiteX150" fmla="*/ 3022278 w 5038725"/>
              <a:gd name="connsiteY150" fmla="*/ 1168805 h 2337609"/>
              <a:gd name="connsiteX151" fmla="*/ 3042471 w 5038725"/>
              <a:gd name="connsiteY151" fmla="*/ 936948 h 2337609"/>
              <a:gd name="connsiteX152" fmla="*/ 3062569 w 5038725"/>
              <a:gd name="connsiteY152" fmla="*/ 728036 h 2337609"/>
              <a:gd name="connsiteX153" fmla="*/ 3082762 w 5038725"/>
              <a:gd name="connsiteY153" fmla="*/ 554623 h 2337609"/>
              <a:gd name="connsiteX154" fmla="*/ 3102859 w 5038725"/>
              <a:gd name="connsiteY154" fmla="*/ 426465 h 2337609"/>
              <a:gd name="connsiteX155" fmla="*/ 3123052 w 5038725"/>
              <a:gd name="connsiteY155" fmla="*/ 349987 h 2337609"/>
              <a:gd name="connsiteX156" fmla="*/ 3143245 w 5038725"/>
              <a:gd name="connsiteY156" fmla="*/ 327982 h 2337609"/>
              <a:gd name="connsiteX157" fmla="*/ 3163343 w 5038725"/>
              <a:gd name="connsiteY157" fmla="*/ 359575 h 2337609"/>
              <a:gd name="connsiteX158" fmla="*/ 3183536 w 5038725"/>
              <a:gd name="connsiteY158" fmla="*/ 440418 h 2337609"/>
              <a:gd name="connsiteX159" fmla="*/ 3203634 w 5038725"/>
              <a:gd name="connsiteY159" fmla="*/ 563142 h 2337609"/>
              <a:gd name="connsiteX160" fmla="*/ 3223828 w 5038725"/>
              <a:gd name="connsiteY160" fmla="*/ 717978 h 2337609"/>
              <a:gd name="connsiteX161" fmla="*/ 3244021 w 5038725"/>
              <a:gd name="connsiteY161" fmla="*/ 893495 h 2337609"/>
              <a:gd name="connsiteX162" fmla="*/ 3264118 w 5038725"/>
              <a:gd name="connsiteY162" fmla="*/ 1077470 h 2337609"/>
              <a:gd name="connsiteX163" fmla="*/ 3284311 w 5038725"/>
              <a:gd name="connsiteY163" fmla="*/ 1257740 h 2337609"/>
              <a:gd name="connsiteX164" fmla="*/ 3304409 w 5038725"/>
              <a:gd name="connsiteY164" fmla="*/ 1422951 h 2337609"/>
              <a:gd name="connsiteX165" fmla="*/ 3324602 w 5038725"/>
              <a:gd name="connsiteY165" fmla="*/ 1563359 h 2337609"/>
              <a:gd name="connsiteX166" fmla="*/ 3344795 w 5038725"/>
              <a:gd name="connsiteY166" fmla="*/ 1671335 h 2337609"/>
              <a:gd name="connsiteX167" fmla="*/ 3364892 w 5038725"/>
              <a:gd name="connsiteY167" fmla="*/ 1741772 h 2337609"/>
              <a:gd name="connsiteX168" fmla="*/ 3385085 w 5038725"/>
              <a:gd name="connsiteY168" fmla="*/ 1772309 h 2337609"/>
              <a:gd name="connsiteX169" fmla="*/ 3405183 w 5038725"/>
              <a:gd name="connsiteY169" fmla="*/ 1763299 h 2337609"/>
              <a:gd name="connsiteX170" fmla="*/ 3425376 w 5038725"/>
              <a:gd name="connsiteY170" fmla="*/ 1717674 h 2337609"/>
              <a:gd name="connsiteX171" fmla="*/ 3445569 w 5038725"/>
              <a:gd name="connsiteY171" fmla="*/ 1640569 h 2337609"/>
              <a:gd name="connsiteX172" fmla="*/ 3465666 w 5038725"/>
              <a:gd name="connsiteY172" fmla="*/ 1538852 h 2337609"/>
              <a:gd name="connsiteX173" fmla="*/ 3485859 w 5038725"/>
              <a:gd name="connsiteY173" fmla="*/ 1420580 h 2337609"/>
              <a:gd name="connsiteX174" fmla="*/ 3505958 w 5038725"/>
              <a:gd name="connsiteY174" fmla="*/ 1294373 h 2337609"/>
              <a:gd name="connsiteX175" fmla="*/ 3526151 w 5038725"/>
              <a:gd name="connsiteY175" fmla="*/ 1168805 h 2337609"/>
              <a:gd name="connsiteX176" fmla="*/ 3546344 w 5038725"/>
              <a:gd name="connsiteY176" fmla="*/ 1051857 h 2337609"/>
              <a:gd name="connsiteX177" fmla="*/ 3566442 w 5038725"/>
              <a:gd name="connsiteY177" fmla="*/ 950416 h 2337609"/>
              <a:gd name="connsiteX178" fmla="*/ 3586635 w 5038725"/>
              <a:gd name="connsiteY178" fmla="*/ 869854 h 2337609"/>
              <a:gd name="connsiteX179" fmla="*/ 3606732 w 5038725"/>
              <a:gd name="connsiteY179" fmla="*/ 813837 h 2337609"/>
              <a:gd name="connsiteX180" fmla="*/ 3626925 w 5038725"/>
              <a:gd name="connsiteY180" fmla="*/ 784167 h 2337609"/>
              <a:gd name="connsiteX181" fmla="*/ 3647118 w 5038725"/>
              <a:gd name="connsiteY181" fmla="*/ 780785 h 2337609"/>
              <a:gd name="connsiteX182" fmla="*/ 3667216 w 5038725"/>
              <a:gd name="connsiteY182" fmla="*/ 801950 h 2337609"/>
              <a:gd name="connsiteX183" fmla="*/ 3687409 w 5038725"/>
              <a:gd name="connsiteY183" fmla="*/ 844412 h 2337609"/>
              <a:gd name="connsiteX184" fmla="*/ 3707506 w 5038725"/>
              <a:gd name="connsiteY184" fmla="*/ 903829 h 2337609"/>
              <a:gd name="connsiteX185" fmla="*/ 3727699 w 5038725"/>
              <a:gd name="connsiteY185" fmla="*/ 975038 h 2337609"/>
              <a:gd name="connsiteX186" fmla="*/ 3747892 w 5038725"/>
              <a:gd name="connsiteY186" fmla="*/ 1052562 h 2337609"/>
              <a:gd name="connsiteX187" fmla="*/ 3767990 w 5038725"/>
              <a:gd name="connsiteY187" fmla="*/ 1130924 h 2337609"/>
              <a:gd name="connsiteX188" fmla="*/ 3788184 w 5038725"/>
              <a:gd name="connsiteY188" fmla="*/ 1205038 h 2337609"/>
              <a:gd name="connsiteX189" fmla="*/ 3808282 w 5038725"/>
              <a:gd name="connsiteY189" fmla="*/ 1270542 h 2337609"/>
              <a:gd name="connsiteX190" fmla="*/ 3828474 w 5038725"/>
              <a:gd name="connsiteY190" fmla="*/ 1323958 h 2337609"/>
              <a:gd name="connsiteX191" fmla="*/ 3848667 w 5038725"/>
              <a:gd name="connsiteY191" fmla="*/ 1362944 h 2337609"/>
              <a:gd name="connsiteX192" fmla="*/ 3868765 w 5038725"/>
              <a:gd name="connsiteY192" fmla="*/ 1386252 h 2337609"/>
              <a:gd name="connsiteX193" fmla="*/ 3888958 w 5038725"/>
              <a:gd name="connsiteY193" fmla="*/ 1393805 h 2337609"/>
              <a:gd name="connsiteX194" fmla="*/ 3909056 w 5038725"/>
              <a:gd name="connsiteY194" fmla="*/ 1386537 h 2337609"/>
              <a:gd name="connsiteX195" fmla="*/ 3929249 w 5038725"/>
              <a:gd name="connsiteY195" fmla="*/ 1366287 h 2337609"/>
              <a:gd name="connsiteX196" fmla="*/ 3949442 w 5038725"/>
              <a:gd name="connsiteY196" fmla="*/ 1335550 h 2337609"/>
              <a:gd name="connsiteX197" fmla="*/ 3969539 w 5038725"/>
              <a:gd name="connsiteY197" fmla="*/ 1297298 h 2337609"/>
              <a:gd name="connsiteX198" fmla="*/ 3989732 w 5038725"/>
              <a:gd name="connsiteY198" fmla="*/ 1254692 h 2337609"/>
              <a:gd name="connsiteX199" fmla="*/ 4009830 w 5038725"/>
              <a:gd name="connsiteY199" fmla="*/ 1210887 h 2337609"/>
              <a:gd name="connsiteX200" fmla="*/ 4030023 w 5038725"/>
              <a:gd name="connsiteY200" fmla="*/ 1168805 h 2337609"/>
              <a:gd name="connsiteX201" fmla="*/ 4050216 w 5038725"/>
              <a:gd name="connsiteY201" fmla="*/ 1130991 h 2337609"/>
              <a:gd name="connsiteX202" fmla="*/ 4070314 w 5038725"/>
              <a:gd name="connsiteY202" fmla="*/ 1099425 h 2337609"/>
              <a:gd name="connsiteX203" fmla="*/ 4090507 w 5038725"/>
              <a:gd name="connsiteY203" fmla="*/ 1075508 h 2337609"/>
              <a:gd name="connsiteX204" fmla="*/ 4110605 w 5038725"/>
              <a:gd name="connsiteY204" fmla="*/ 1059973 h 2337609"/>
              <a:gd name="connsiteX205" fmla="*/ 4130798 w 5038725"/>
              <a:gd name="connsiteY205" fmla="*/ 1052953 h 2337609"/>
              <a:gd name="connsiteX206" fmla="*/ 4150991 w 5038725"/>
              <a:gd name="connsiteY206" fmla="*/ 1054001 h 2337609"/>
              <a:gd name="connsiteX207" fmla="*/ 4171088 w 5038725"/>
              <a:gd name="connsiteY207" fmla="*/ 1062173 h 2337609"/>
              <a:gd name="connsiteX208" fmla="*/ 4191281 w 5038725"/>
              <a:gd name="connsiteY208" fmla="*/ 1076175 h 2337609"/>
              <a:gd name="connsiteX209" fmla="*/ 4211379 w 5038725"/>
              <a:gd name="connsiteY209" fmla="*/ 1094472 h 2337609"/>
              <a:gd name="connsiteX210" fmla="*/ 4231572 w 5038725"/>
              <a:gd name="connsiteY210" fmla="*/ 1115408 h 2337609"/>
              <a:gd name="connsiteX211" fmla="*/ 4251765 w 5038725"/>
              <a:gd name="connsiteY211" fmla="*/ 1137335 h 2337609"/>
              <a:gd name="connsiteX212" fmla="*/ 4271863 w 5038725"/>
              <a:gd name="connsiteY212" fmla="*/ 1158728 h 2337609"/>
              <a:gd name="connsiteX213" fmla="*/ 4292056 w 5038725"/>
              <a:gd name="connsiteY213" fmla="*/ 1178273 h 2337609"/>
              <a:gd name="connsiteX214" fmla="*/ 4312153 w 5038725"/>
              <a:gd name="connsiteY214" fmla="*/ 1194913 h 2337609"/>
              <a:gd name="connsiteX215" fmla="*/ 4332346 w 5038725"/>
              <a:gd name="connsiteY215" fmla="*/ 1207924 h 2337609"/>
              <a:gd name="connsiteX216" fmla="*/ 4352540 w 5038725"/>
              <a:gd name="connsiteY216" fmla="*/ 1216888 h 2337609"/>
              <a:gd name="connsiteX217" fmla="*/ 4372638 w 5038725"/>
              <a:gd name="connsiteY217" fmla="*/ 1221717 h 2337609"/>
              <a:gd name="connsiteX218" fmla="*/ 4392831 w 5038725"/>
              <a:gd name="connsiteY218" fmla="*/ 1222593 h 2337609"/>
              <a:gd name="connsiteX219" fmla="*/ 4412928 w 5038725"/>
              <a:gd name="connsiteY219" fmla="*/ 1219936 h 2337609"/>
              <a:gd name="connsiteX220" fmla="*/ 4433121 w 5038725"/>
              <a:gd name="connsiteY220" fmla="*/ 1214363 h 2337609"/>
              <a:gd name="connsiteX221" fmla="*/ 4453314 w 5038725"/>
              <a:gd name="connsiteY221" fmla="*/ 1206591 h 2337609"/>
              <a:gd name="connsiteX222" fmla="*/ 4473412 w 5038725"/>
              <a:gd name="connsiteY222" fmla="*/ 1197409 h 2337609"/>
              <a:gd name="connsiteX223" fmla="*/ 4493605 w 5038725"/>
              <a:gd name="connsiteY223" fmla="*/ 1187589 h 2337609"/>
              <a:gd name="connsiteX224" fmla="*/ 4513703 w 5038725"/>
              <a:gd name="connsiteY224" fmla="*/ 1177845 h 2337609"/>
              <a:gd name="connsiteX225" fmla="*/ 4533896 w 5038725"/>
              <a:gd name="connsiteY225" fmla="*/ 1168805 h 2337609"/>
              <a:gd name="connsiteX226" fmla="*/ 4554088 w 5038725"/>
              <a:gd name="connsiteY226" fmla="*/ 1160966 h 2337609"/>
              <a:gd name="connsiteX227" fmla="*/ 4574186 w 5038725"/>
              <a:gd name="connsiteY227" fmla="*/ 1154670 h 2337609"/>
              <a:gd name="connsiteX228" fmla="*/ 4594379 w 5038725"/>
              <a:gd name="connsiteY228" fmla="*/ 1150136 h 2337609"/>
              <a:gd name="connsiteX229" fmla="*/ 4614478 w 5038725"/>
              <a:gd name="connsiteY229" fmla="*/ 1147412 h 2337609"/>
              <a:gd name="connsiteX230" fmla="*/ 4634671 w 5038725"/>
              <a:gd name="connsiteY230" fmla="*/ 1146431 h 2337609"/>
              <a:gd name="connsiteX231" fmla="*/ 4654864 w 5038725"/>
              <a:gd name="connsiteY231" fmla="*/ 1147022 h 2337609"/>
              <a:gd name="connsiteX232" fmla="*/ 4674961 w 5038725"/>
              <a:gd name="connsiteY232" fmla="*/ 1148936 h 2337609"/>
              <a:gd name="connsiteX233" fmla="*/ 4695154 w 5038725"/>
              <a:gd name="connsiteY233" fmla="*/ 1151851 h 2337609"/>
              <a:gd name="connsiteX234" fmla="*/ 4715252 w 5038725"/>
              <a:gd name="connsiteY234" fmla="*/ 1155432 h 2337609"/>
              <a:gd name="connsiteX235" fmla="*/ 4735445 w 5038725"/>
              <a:gd name="connsiteY235" fmla="*/ 1159376 h 2337609"/>
              <a:gd name="connsiteX236" fmla="*/ 4755638 w 5038725"/>
              <a:gd name="connsiteY236" fmla="*/ 1163348 h 2337609"/>
              <a:gd name="connsiteX237" fmla="*/ 4775735 w 5038725"/>
              <a:gd name="connsiteY237" fmla="*/ 1167091 h 2337609"/>
              <a:gd name="connsiteX238" fmla="*/ 4795928 w 5038725"/>
              <a:gd name="connsiteY238" fmla="*/ 1170396 h 2337609"/>
              <a:gd name="connsiteX239" fmla="*/ 4816026 w 5038725"/>
              <a:gd name="connsiteY239" fmla="*/ 1173101 h 2337609"/>
              <a:gd name="connsiteX240" fmla="*/ 4836219 w 5038725"/>
              <a:gd name="connsiteY240" fmla="*/ 1175130 h 2337609"/>
              <a:gd name="connsiteX241" fmla="*/ 4856412 w 5038725"/>
              <a:gd name="connsiteY241" fmla="*/ 1176444 h 2337609"/>
              <a:gd name="connsiteX242" fmla="*/ 4876509 w 5038725"/>
              <a:gd name="connsiteY242" fmla="*/ 1177064 h 2337609"/>
              <a:gd name="connsiteX243" fmla="*/ 4896702 w 5038725"/>
              <a:gd name="connsiteY243" fmla="*/ 1177054 h 2337609"/>
              <a:gd name="connsiteX244" fmla="*/ 4916801 w 5038725"/>
              <a:gd name="connsiteY244" fmla="*/ 1176502 h 2337609"/>
              <a:gd name="connsiteX245" fmla="*/ 4936994 w 5038725"/>
              <a:gd name="connsiteY245" fmla="*/ 1175540 h 2337609"/>
              <a:gd name="connsiteX246" fmla="*/ 4957187 w 5038725"/>
              <a:gd name="connsiteY246" fmla="*/ 1174301 h 2337609"/>
              <a:gd name="connsiteX247" fmla="*/ 4977285 w 5038725"/>
              <a:gd name="connsiteY247" fmla="*/ 1172892 h 2337609"/>
              <a:gd name="connsiteX248" fmla="*/ 4997478 w 5038725"/>
              <a:gd name="connsiteY248" fmla="*/ 1171444 h 2337609"/>
              <a:gd name="connsiteX249" fmla="*/ 5017575 w 5038725"/>
              <a:gd name="connsiteY249" fmla="*/ 1170053 h 2337609"/>
              <a:gd name="connsiteX250" fmla="*/ 5037768 w 5038725"/>
              <a:gd name="connsiteY250" fmla="*/ 1168805 h 2337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</a:cxnLst>
            <a:rect l="l" t="t" r="r" b="b"/>
            <a:pathLst>
              <a:path w="5038725" h="2337609">
                <a:moveTo>
                  <a:pt x="-957" y="1168805"/>
                </a:moveTo>
                <a:cubicBezTo>
                  <a:pt x="5805" y="1168386"/>
                  <a:pt x="12474" y="1167996"/>
                  <a:pt x="19236" y="1167558"/>
                </a:cubicBezTo>
                <a:cubicBezTo>
                  <a:pt x="25903" y="1167119"/>
                  <a:pt x="32667" y="1166643"/>
                  <a:pt x="39334" y="1166176"/>
                </a:cubicBezTo>
                <a:cubicBezTo>
                  <a:pt x="46096" y="1165700"/>
                  <a:pt x="52764" y="1165195"/>
                  <a:pt x="59527" y="1164719"/>
                </a:cubicBezTo>
                <a:cubicBezTo>
                  <a:pt x="66195" y="1164243"/>
                  <a:pt x="72957" y="1163757"/>
                  <a:pt x="79624" y="1163319"/>
                </a:cubicBezTo>
                <a:cubicBezTo>
                  <a:pt x="86388" y="1162871"/>
                  <a:pt x="93055" y="1162433"/>
                  <a:pt x="99817" y="1162071"/>
                </a:cubicBezTo>
                <a:cubicBezTo>
                  <a:pt x="106581" y="1161700"/>
                  <a:pt x="113248" y="1161357"/>
                  <a:pt x="120010" y="1161109"/>
                </a:cubicBezTo>
                <a:cubicBezTo>
                  <a:pt x="126678" y="1160852"/>
                  <a:pt x="133441" y="1160652"/>
                  <a:pt x="140109" y="1160566"/>
                </a:cubicBezTo>
                <a:cubicBezTo>
                  <a:pt x="146871" y="1160471"/>
                  <a:pt x="153538" y="1160452"/>
                  <a:pt x="160302" y="1160547"/>
                </a:cubicBezTo>
                <a:cubicBezTo>
                  <a:pt x="166969" y="1160652"/>
                  <a:pt x="173731" y="1160842"/>
                  <a:pt x="180399" y="1161166"/>
                </a:cubicBezTo>
                <a:cubicBezTo>
                  <a:pt x="187162" y="1161490"/>
                  <a:pt x="193829" y="1161928"/>
                  <a:pt x="200592" y="1162481"/>
                </a:cubicBezTo>
                <a:cubicBezTo>
                  <a:pt x="207355" y="1163043"/>
                  <a:pt x="214022" y="1163719"/>
                  <a:pt x="220785" y="1164510"/>
                </a:cubicBezTo>
                <a:cubicBezTo>
                  <a:pt x="227452" y="1165300"/>
                  <a:pt x="234215" y="1166215"/>
                  <a:pt x="240883" y="1167224"/>
                </a:cubicBezTo>
                <a:cubicBezTo>
                  <a:pt x="247645" y="1168224"/>
                  <a:pt x="254313" y="1169348"/>
                  <a:pt x="261076" y="1170520"/>
                </a:cubicBezTo>
                <a:cubicBezTo>
                  <a:pt x="267743" y="1171701"/>
                  <a:pt x="274506" y="1172987"/>
                  <a:pt x="281173" y="1174273"/>
                </a:cubicBezTo>
                <a:cubicBezTo>
                  <a:pt x="287936" y="1175559"/>
                  <a:pt x="294604" y="1176921"/>
                  <a:pt x="301366" y="1178245"/>
                </a:cubicBezTo>
                <a:cubicBezTo>
                  <a:pt x="308129" y="1179559"/>
                  <a:pt x="314797" y="1180921"/>
                  <a:pt x="321559" y="1182179"/>
                </a:cubicBezTo>
                <a:cubicBezTo>
                  <a:pt x="328228" y="1183426"/>
                  <a:pt x="334990" y="1184684"/>
                  <a:pt x="341657" y="1185769"/>
                </a:cubicBezTo>
                <a:cubicBezTo>
                  <a:pt x="348421" y="1186846"/>
                  <a:pt x="355088" y="1187874"/>
                  <a:pt x="361850" y="1188684"/>
                </a:cubicBezTo>
                <a:cubicBezTo>
                  <a:pt x="368518" y="1189484"/>
                  <a:pt x="375281" y="1190170"/>
                  <a:pt x="381948" y="1190589"/>
                </a:cubicBezTo>
                <a:cubicBezTo>
                  <a:pt x="388711" y="1190999"/>
                  <a:pt x="395378" y="1191246"/>
                  <a:pt x="402141" y="1191180"/>
                </a:cubicBezTo>
                <a:cubicBezTo>
                  <a:pt x="408904" y="1191113"/>
                  <a:pt x="415571" y="1190818"/>
                  <a:pt x="422333" y="1190199"/>
                </a:cubicBezTo>
                <a:cubicBezTo>
                  <a:pt x="429002" y="1189579"/>
                  <a:pt x="435764" y="1188684"/>
                  <a:pt x="442432" y="1187474"/>
                </a:cubicBezTo>
                <a:cubicBezTo>
                  <a:pt x="449195" y="1186265"/>
                  <a:pt x="455862" y="1184741"/>
                  <a:pt x="462625" y="1182940"/>
                </a:cubicBezTo>
                <a:cubicBezTo>
                  <a:pt x="469292" y="1181131"/>
                  <a:pt x="476055" y="1179007"/>
                  <a:pt x="482723" y="1176644"/>
                </a:cubicBezTo>
                <a:cubicBezTo>
                  <a:pt x="489485" y="1174292"/>
                  <a:pt x="496152" y="1171615"/>
                  <a:pt x="502916" y="1168805"/>
                </a:cubicBezTo>
                <a:cubicBezTo>
                  <a:pt x="509678" y="1165996"/>
                  <a:pt x="516346" y="1162900"/>
                  <a:pt x="523109" y="1159766"/>
                </a:cubicBezTo>
                <a:cubicBezTo>
                  <a:pt x="529776" y="1156632"/>
                  <a:pt x="536539" y="1153280"/>
                  <a:pt x="543206" y="1150022"/>
                </a:cubicBezTo>
                <a:cubicBezTo>
                  <a:pt x="549969" y="1146765"/>
                  <a:pt x="556637" y="1143364"/>
                  <a:pt x="563399" y="1140202"/>
                </a:cubicBezTo>
                <a:cubicBezTo>
                  <a:pt x="570066" y="1137030"/>
                  <a:pt x="576830" y="1133839"/>
                  <a:pt x="583497" y="1131020"/>
                </a:cubicBezTo>
                <a:cubicBezTo>
                  <a:pt x="590259" y="1128191"/>
                  <a:pt x="596927" y="1125476"/>
                  <a:pt x="603690" y="1123247"/>
                </a:cubicBezTo>
                <a:cubicBezTo>
                  <a:pt x="610452" y="1121028"/>
                  <a:pt x="617120" y="1119047"/>
                  <a:pt x="623883" y="1117675"/>
                </a:cubicBezTo>
                <a:cubicBezTo>
                  <a:pt x="630551" y="1116304"/>
                  <a:pt x="637313" y="1115322"/>
                  <a:pt x="643980" y="1115027"/>
                </a:cubicBezTo>
                <a:cubicBezTo>
                  <a:pt x="650744" y="1114722"/>
                  <a:pt x="657411" y="1114942"/>
                  <a:pt x="664173" y="1115894"/>
                </a:cubicBezTo>
                <a:cubicBezTo>
                  <a:pt x="670842" y="1116846"/>
                  <a:pt x="677604" y="1118418"/>
                  <a:pt x="684271" y="1120723"/>
                </a:cubicBezTo>
                <a:cubicBezTo>
                  <a:pt x="691035" y="1123019"/>
                  <a:pt x="697702" y="1126019"/>
                  <a:pt x="704465" y="1129686"/>
                </a:cubicBezTo>
                <a:cubicBezTo>
                  <a:pt x="711227" y="1133344"/>
                  <a:pt x="717895" y="1137754"/>
                  <a:pt x="724658" y="1142697"/>
                </a:cubicBezTo>
                <a:cubicBezTo>
                  <a:pt x="731325" y="1147631"/>
                  <a:pt x="738087" y="1153308"/>
                  <a:pt x="744756" y="1159337"/>
                </a:cubicBezTo>
                <a:cubicBezTo>
                  <a:pt x="751518" y="1165367"/>
                  <a:pt x="758185" y="1172053"/>
                  <a:pt x="764949" y="1178883"/>
                </a:cubicBezTo>
                <a:cubicBezTo>
                  <a:pt x="771616" y="1185703"/>
                  <a:pt x="778378" y="1193056"/>
                  <a:pt x="785046" y="1200276"/>
                </a:cubicBezTo>
                <a:cubicBezTo>
                  <a:pt x="791809" y="1207496"/>
                  <a:pt x="798477" y="1215059"/>
                  <a:pt x="805239" y="1222203"/>
                </a:cubicBezTo>
                <a:cubicBezTo>
                  <a:pt x="812002" y="1229346"/>
                  <a:pt x="818670" y="1236595"/>
                  <a:pt x="825432" y="1243138"/>
                </a:cubicBezTo>
                <a:cubicBezTo>
                  <a:pt x="832099" y="1249673"/>
                  <a:pt x="838863" y="1256054"/>
                  <a:pt x="845530" y="1261436"/>
                </a:cubicBezTo>
                <a:cubicBezTo>
                  <a:pt x="852292" y="1266818"/>
                  <a:pt x="858960" y="1271742"/>
                  <a:pt x="865723" y="1275438"/>
                </a:cubicBezTo>
                <a:cubicBezTo>
                  <a:pt x="872390" y="1279143"/>
                  <a:pt x="879153" y="1282077"/>
                  <a:pt x="885820" y="1283610"/>
                </a:cubicBezTo>
                <a:cubicBezTo>
                  <a:pt x="892584" y="1285153"/>
                  <a:pt x="899251" y="1285658"/>
                  <a:pt x="906013" y="1284658"/>
                </a:cubicBezTo>
                <a:cubicBezTo>
                  <a:pt x="912777" y="1283658"/>
                  <a:pt x="919444" y="1281400"/>
                  <a:pt x="926206" y="1277638"/>
                </a:cubicBezTo>
                <a:cubicBezTo>
                  <a:pt x="932874" y="1273876"/>
                  <a:pt x="939637" y="1268684"/>
                  <a:pt x="946304" y="1262112"/>
                </a:cubicBezTo>
                <a:cubicBezTo>
                  <a:pt x="953067" y="1255530"/>
                  <a:pt x="959734" y="1247434"/>
                  <a:pt x="966497" y="1238185"/>
                </a:cubicBezTo>
                <a:cubicBezTo>
                  <a:pt x="973165" y="1228937"/>
                  <a:pt x="979927" y="1218192"/>
                  <a:pt x="986596" y="1206629"/>
                </a:cubicBezTo>
                <a:cubicBezTo>
                  <a:pt x="993358" y="1195056"/>
                  <a:pt x="1000025" y="1182121"/>
                  <a:pt x="1006788" y="1168805"/>
                </a:cubicBezTo>
                <a:cubicBezTo>
                  <a:pt x="1013551" y="1155489"/>
                  <a:pt x="1020218" y="1141040"/>
                  <a:pt x="1026981" y="1126733"/>
                </a:cubicBezTo>
                <a:cubicBezTo>
                  <a:pt x="1033648" y="1112417"/>
                  <a:pt x="1040411" y="1097330"/>
                  <a:pt x="1047079" y="1082928"/>
                </a:cubicBezTo>
                <a:cubicBezTo>
                  <a:pt x="1053841" y="1068517"/>
                  <a:pt x="1060509" y="1053791"/>
                  <a:pt x="1067272" y="1040313"/>
                </a:cubicBezTo>
                <a:cubicBezTo>
                  <a:pt x="1073939" y="1026835"/>
                  <a:pt x="1080703" y="1013557"/>
                  <a:pt x="1087370" y="1002061"/>
                </a:cubicBezTo>
                <a:cubicBezTo>
                  <a:pt x="1094132" y="990564"/>
                  <a:pt x="1100800" y="979820"/>
                  <a:pt x="1107563" y="971323"/>
                </a:cubicBezTo>
                <a:cubicBezTo>
                  <a:pt x="1114325" y="962827"/>
                  <a:pt x="1120993" y="955655"/>
                  <a:pt x="1127756" y="951073"/>
                </a:cubicBezTo>
                <a:cubicBezTo>
                  <a:pt x="1134423" y="946482"/>
                  <a:pt x="1141186" y="943758"/>
                  <a:pt x="1147853" y="943806"/>
                </a:cubicBezTo>
                <a:cubicBezTo>
                  <a:pt x="1154616" y="943853"/>
                  <a:pt x="1161284" y="946216"/>
                  <a:pt x="1168046" y="951359"/>
                </a:cubicBezTo>
                <a:cubicBezTo>
                  <a:pt x="1174714" y="956503"/>
                  <a:pt x="1181477" y="964294"/>
                  <a:pt x="1188144" y="974676"/>
                </a:cubicBezTo>
                <a:cubicBezTo>
                  <a:pt x="1194907" y="985049"/>
                  <a:pt x="1201574" y="998251"/>
                  <a:pt x="1208337" y="1013653"/>
                </a:cubicBezTo>
                <a:cubicBezTo>
                  <a:pt x="1215100" y="1029045"/>
                  <a:pt x="1221767" y="1047257"/>
                  <a:pt x="1228530" y="1067069"/>
                </a:cubicBezTo>
                <a:cubicBezTo>
                  <a:pt x="1235198" y="1086890"/>
                  <a:pt x="1241960" y="1109303"/>
                  <a:pt x="1248627" y="1132572"/>
                </a:cubicBezTo>
                <a:cubicBezTo>
                  <a:pt x="1255391" y="1155842"/>
                  <a:pt x="1262058" y="1181274"/>
                  <a:pt x="1268821" y="1206686"/>
                </a:cubicBezTo>
                <a:cubicBezTo>
                  <a:pt x="1275488" y="1232099"/>
                  <a:pt x="1282251" y="1259064"/>
                  <a:pt x="1288919" y="1285048"/>
                </a:cubicBezTo>
                <a:cubicBezTo>
                  <a:pt x="1295681" y="1311033"/>
                  <a:pt x="1302348" y="1337779"/>
                  <a:pt x="1309112" y="1362572"/>
                </a:cubicBezTo>
                <a:cubicBezTo>
                  <a:pt x="1315874" y="1387366"/>
                  <a:pt x="1322541" y="1412017"/>
                  <a:pt x="1329305" y="1433791"/>
                </a:cubicBezTo>
                <a:cubicBezTo>
                  <a:pt x="1335972" y="1455555"/>
                  <a:pt x="1342734" y="1476215"/>
                  <a:pt x="1349402" y="1493198"/>
                </a:cubicBezTo>
                <a:cubicBezTo>
                  <a:pt x="1356165" y="1510172"/>
                  <a:pt x="1362833" y="1525059"/>
                  <a:pt x="1369595" y="1535661"/>
                </a:cubicBezTo>
                <a:cubicBezTo>
                  <a:pt x="1376262" y="1546272"/>
                  <a:pt x="1383026" y="1553854"/>
                  <a:pt x="1389693" y="1556825"/>
                </a:cubicBezTo>
                <a:cubicBezTo>
                  <a:pt x="1396455" y="1559788"/>
                  <a:pt x="1403124" y="1558959"/>
                  <a:pt x="1409886" y="1553444"/>
                </a:cubicBezTo>
                <a:cubicBezTo>
                  <a:pt x="1416648" y="1547938"/>
                  <a:pt x="1423317" y="1538052"/>
                  <a:pt x="1430079" y="1523774"/>
                </a:cubicBezTo>
                <a:cubicBezTo>
                  <a:pt x="1436746" y="1509496"/>
                  <a:pt x="1443510" y="1490522"/>
                  <a:pt x="1450177" y="1467757"/>
                </a:cubicBezTo>
                <a:cubicBezTo>
                  <a:pt x="1456940" y="1445002"/>
                  <a:pt x="1463607" y="1417532"/>
                  <a:pt x="1470370" y="1387204"/>
                </a:cubicBezTo>
                <a:cubicBezTo>
                  <a:pt x="1477038" y="1356867"/>
                  <a:pt x="1483800" y="1322148"/>
                  <a:pt x="1490467" y="1285753"/>
                </a:cubicBezTo>
                <a:cubicBezTo>
                  <a:pt x="1497231" y="1249349"/>
                  <a:pt x="1503898" y="1209220"/>
                  <a:pt x="1510660" y="1168805"/>
                </a:cubicBezTo>
                <a:cubicBezTo>
                  <a:pt x="1517424" y="1128391"/>
                  <a:pt x="1524091" y="1085205"/>
                  <a:pt x="1530853" y="1043247"/>
                </a:cubicBezTo>
                <a:cubicBezTo>
                  <a:pt x="1537521" y="1001280"/>
                  <a:pt x="1544284" y="957779"/>
                  <a:pt x="1550952" y="917031"/>
                </a:cubicBezTo>
                <a:cubicBezTo>
                  <a:pt x="1557714" y="876283"/>
                  <a:pt x="1564381" y="835421"/>
                  <a:pt x="1571145" y="798759"/>
                </a:cubicBezTo>
                <a:cubicBezTo>
                  <a:pt x="1577812" y="762097"/>
                  <a:pt x="1584574" y="726845"/>
                  <a:pt x="1591242" y="697042"/>
                </a:cubicBezTo>
                <a:cubicBezTo>
                  <a:pt x="1598005" y="667238"/>
                  <a:pt x="1604672" y="640387"/>
                  <a:pt x="1611435" y="619937"/>
                </a:cubicBezTo>
                <a:cubicBezTo>
                  <a:pt x="1618198" y="599477"/>
                  <a:pt x="1624865" y="583418"/>
                  <a:pt x="1631628" y="574312"/>
                </a:cubicBezTo>
                <a:cubicBezTo>
                  <a:pt x="1638105" y="565436"/>
                  <a:pt x="1645153" y="561805"/>
                  <a:pt x="1651726" y="565302"/>
                </a:cubicBezTo>
                <a:cubicBezTo>
                  <a:pt x="1658488" y="568889"/>
                  <a:pt x="1665156" y="579008"/>
                  <a:pt x="1671919" y="595838"/>
                </a:cubicBezTo>
                <a:cubicBezTo>
                  <a:pt x="1678586" y="612660"/>
                  <a:pt x="1685349" y="636539"/>
                  <a:pt x="1692016" y="666276"/>
                </a:cubicBezTo>
                <a:cubicBezTo>
                  <a:pt x="1698779" y="696013"/>
                  <a:pt x="1705447" y="732856"/>
                  <a:pt x="1712209" y="774251"/>
                </a:cubicBezTo>
                <a:cubicBezTo>
                  <a:pt x="1718972" y="815647"/>
                  <a:pt x="1725640" y="863720"/>
                  <a:pt x="1732402" y="914659"/>
                </a:cubicBezTo>
                <a:cubicBezTo>
                  <a:pt x="1739071" y="965599"/>
                  <a:pt x="1745833" y="1022292"/>
                  <a:pt x="1752500" y="1079880"/>
                </a:cubicBezTo>
                <a:cubicBezTo>
                  <a:pt x="1759264" y="1137459"/>
                  <a:pt x="1765931" y="1199428"/>
                  <a:pt x="1772693" y="1260141"/>
                </a:cubicBezTo>
                <a:cubicBezTo>
                  <a:pt x="1779361" y="1320843"/>
                  <a:pt x="1786124" y="1384204"/>
                  <a:pt x="1792791" y="1444116"/>
                </a:cubicBezTo>
                <a:cubicBezTo>
                  <a:pt x="1799554" y="1504038"/>
                  <a:pt x="1806221" y="1564579"/>
                  <a:pt x="1812984" y="1619643"/>
                </a:cubicBezTo>
                <a:cubicBezTo>
                  <a:pt x="1819747" y="1674697"/>
                  <a:pt x="1826414" y="1728209"/>
                  <a:pt x="1833178" y="1774472"/>
                </a:cubicBezTo>
                <a:cubicBezTo>
                  <a:pt x="1839845" y="1820725"/>
                  <a:pt x="1846607" y="1863264"/>
                  <a:pt x="1853275" y="1897192"/>
                </a:cubicBezTo>
                <a:cubicBezTo>
                  <a:pt x="1860038" y="1931120"/>
                  <a:pt x="1866705" y="1959295"/>
                  <a:pt x="1873468" y="1978040"/>
                </a:cubicBezTo>
                <a:cubicBezTo>
                  <a:pt x="1879754" y="1995671"/>
                  <a:pt x="1887279" y="2008129"/>
                  <a:pt x="1893566" y="2009634"/>
                </a:cubicBezTo>
                <a:cubicBezTo>
                  <a:pt x="1899281" y="2010977"/>
                  <a:pt x="1908139" y="2001424"/>
                  <a:pt x="1913759" y="1987622"/>
                </a:cubicBezTo>
                <a:cubicBezTo>
                  <a:pt x="1920521" y="1971210"/>
                  <a:pt x="1927189" y="1945255"/>
                  <a:pt x="1933952" y="1911146"/>
                </a:cubicBezTo>
                <a:cubicBezTo>
                  <a:pt x="1940619" y="1877037"/>
                  <a:pt x="1947382" y="1833250"/>
                  <a:pt x="1954049" y="1782987"/>
                </a:cubicBezTo>
                <a:cubicBezTo>
                  <a:pt x="1960812" y="1732723"/>
                  <a:pt x="1967480" y="1673297"/>
                  <a:pt x="1974242" y="1609575"/>
                </a:cubicBezTo>
                <a:cubicBezTo>
                  <a:pt x="1980909" y="1545853"/>
                  <a:pt x="1987673" y="1474129"/>
                  <a:pt x="1994340" y="1400663"/>
                </a:cubicBezTo>
                <a:cubicBezTo>
                  <a:pt x="2001102" y="1327206"/>
                  <a:pt x="2007770" y="1247491"/>
                  <a:pt x="2014533" y="1168805"/>
                </a:cubicBezTo>
                <a:cubicBezTo>
                  <a:pt x="2021296" y="1090119"/>
                  <a:pt x="2027963" y="1007423"/>
                  <a:pt x="2034726" y="928547"/>
                </a:cubicBezTo>
                <a:cubicBezTo>
                  <a:pt x="2041394" y="849670"/>
                  <a:pt x="2048156" y="769394"/>
                  <a:pt x="2054823" y="695546"/>
                </a:cubicBezTo>
                <a:cubicBezTo>
                  <a:pt x="2061587" y="621708"/>
                  <a:pt x="2068254" y="549246"/>
                  <a:pt x="2075016" y="485489"/>
                </a:cubicBezTo>
                <a:cubicBezTo>
                  <a:pt x="2081685" y="421731"/>
                  <a:pt x="2088447" y="362145"/>
                  <a:pt x="2095115" y="313010"/>
                </a:cubicBezTo>
                <a:cubicBezTo>
                  <a:pt x="2101878" y="263874"/>
                  <a:pt x="2108545" y="221505"/>
                  <a:pt x="2115308" y="190676"/>
                </a:cubicBezTo>
                <a:cubicBezTo>
                  <a:pt x="2122071" y="159848"/>
                  <a:pt x="2128738" y="138000"/>
                  <a:pt x="2135501" y="128036"/>
                </a:cubicBezTo>
                <a:cubicBezTo>
                  <a:pt x="2140359" y="120728"/>
                  <a:pt x="2150646" y="121997"/>
                  <a:pt x="2155599" y="130886"/>
                </a:cubicBezTo>
                <a:cubicBezTo>
                  <a:pt x="2162361" y="143006"/>
                  <a:pt x="2169028" y="166787"/>
                  <a:pt x="2175792" y="200761"/>
                </a:cubicBezTo>
                <a:cubicBezTo>
                  <a:pt x="2182459" y="234734"/>
                  <a:pt x="2189221" y="280609"/>
                  <a:pt x="2195889" y="334730"/>
                </a:cubicBezTo>
                <a:cubicBezTo>
                  <a:pt x="2202652" y="388849"/>
                  <a:pt x="2209320" y="454314"/>
                  <a:pt x="2216082" y="525480"/>
                </a:cubicBezTo>
                <a:cubicBezTo>
                  <a:pt x="2222845" y="596648"/>
                  <a:pt x="2229513" y="677820"/>
                  <a:pt x="2236275" y="761716"/>
                </a:cubicBezTo>
                <a:cubicBezTo>
                  <a:pt x="2242942" y="845622"/>
                  <a:pt x="2249706" y="937491"/>
                  <a:pt x="2256373" y="1028874"/>
                </a:cubicBezTo>
                <a:cubicBezTo>
                  <a:pt x="2263135" y="1120247"/>
                  <a:pt x="2269803" y="1216983"/>
                  <a:pt x="2276566" y="1309994"/>
                </a:cubicBezTo>
                <a:cubicBezTo>
                  <a:pt x="2283234" y="1402997"/>
                  <a:pt x="2289996" y="1498332"/>
                  <a:pt x="2296663" y="1586896"/>
                </a:cubicBezTo>
                <a:cubicBezTo>
                  <a:pt x="2303427" y="1675459"/>
                  <a:pt x="2310094" y="1763118"/>
                  <a:pt x="2316856" y="1841366"/>
                </a:cubicBezTo>
                <a:cubicBezTo>
                  <a:pt x="2323620" y="1919623"/>
                  <a:pt x="2330287" y="1993747"/>
                  <a:pt x="2337049" y="2056431"/>
                </a:cubicBezTo>
                <a:cubicBezTo>
                  <a:pt x="2343717" y="2119115"/>
                  <a:pt x="2350480" y="2174655"/>
                  <a:pt x="2357147" y="2217479"/>
                </a:cubicBezTo>
                <a:cubicBezTo>
                  <a:pt x="2363910" y="2260294"/>
                  <a:pt x="2370577" y="2293403"/>
                  <a:pt x="2377340" y="2313339"/>
                </a:cubicBezTo>
                <a:cubicBezTo>
                  <a:pt x="2382293" y="2328084"/>
                  <a:pt x="2392485" y="2340380"/>
                  <a:pt x="2397439" y="2337066"/>
                </a:cubicBezTo>
                <a:cubicBezTo>
                  <a:pt x="2403629" y="2332941"/>
                  <a:pt x="2411440" y="2312968"/>
                  <a:pt x="2417632" y="2286450"/>
                </a:cubicBezTo>
                <a:cubicBezTo>
                  <a:pt x="2424394" y="2257637"/>
                  <a:pt x="2431061" y="2215641"/>
                  <a:pt x="2437824" y="2164206"/>
                </a:cubicBezTo>
                <a:cubicBezTo>
                  <a:pt x="2444492" y="2112771"/>
                  <a:pt x="2451254" y="2048687"/>
                  <a:pt x="2457922" y="1977849"/>
                </a:cubicBezTo>
                <a:cubicBezTo>
                  <a:pt x="2464684" y="1907012"/>
                  <a:pt x="2471353" y="1824897"/>
                  <a:pt x="2478115" y="1739181"/>
                </a:cubicBezTo>
                <a:cubicBezTo>
                  <a:pt x="2484782" y="1653466"/>
                  <a:pt x="2491546" y="1558625"/>
                  <a:pt x="2498213" y="1463557"/>
                </a:cubicBezTo>
                <a:cubicBezTo>
                  <a:pt x="2504975" y="1368497"/>
                  <a:pt x="2511643" y="1267056"/>
                  <a:pt x="2518406" y="1168805"/>
                </a:cubicBezTo>
                <a:cubicBezTo>
                  <a:pt x="2525168" y="1070555"/>
                  <a:pt x="2531836" y="969114"/>
                  <a:pt x="2538599" y="874054"/>
                </a:cubicBezTo>
                <a:cubicBezTo>
                  <a:pt x="2545266" y="778985"/>
                  <a:pt x="2552029" y="684145"/>
                  <a:pt x="2558696" y="598429"/>
                </a:cubicBezTo>
                <a:cubicBezTo>
                  <a:pt x="2565459" y="512713"/>
                  <a:pt x="2572127" y="430603"/>
                  <a:pt x="2578889" y="359766"/>
                </a:cubicBezTo>
                <a:cubicBezTo>
                  <a:pt x="2585557" y="288929"/>
                  <a:pt x="2592320" y="224841"/>
                  <a:pt x="2598987" y="173408"/>
                </a:cubicBezTo>
                <a:cubicBezTo>
                  <a:pt x="2605750" y="121974"/>
                  <a:pt x="2612417" y="79975"/>
                  <a:pt x="2619180" y="51166"/>
                </a:cubicBezTo>
                <a:cubicBezTo>
                  <a:pt x="2625371" y="24638"/>
                  <a:pt x="2633182" y="4671"/>
                  <a:pt x="2639373" y="546"/>
                </a:cubicBezTo>
                <a:cubicBezTo>
                  <a:pt x="2644326" y="-2770"/>
                  <a:pt x="2654518" y="9530"/>
                  <a:pt x="2659471" y="24273"/>
                </a:cubicBezTo>
                <a:cubicBezTo>
                  <a:pt x="2666234" y="44204"/>
                  <a:pt x="2672901" y="77316"/>
                  <a:pt x="2679664" y="120135"/>
                </a:cubicBezTo>
                <a:cubicBezTo>
                  <a:pt x="2686331" y="162954"/>
                  <a:pt x="2693094" y="218498"/>
                  <a:pt x="2699762" y="281183"/>
                </a:cubicBezTo>
                <a:cubicBezTo>
                  <a:pt x="2706524" y="343866"/>
                  <a:pt x="2713191" y="417986"/>
                  <a:pt x="2719955" y="496242"/>
                </a:cubicBezTo>
                <a:cubicBezTo>
                  <a:pt x="2726717" y="574493"/>
                  <a:pt x="2733384" y="662152"/>
                  <a:pt x="2740148" y="750715"/>
                </a:cubicBezTo>
                <a:cubicBezTo>
                  <a:pt x="2746815" y="839278"/>
                  <a:pt x="2753577" y="934614"/>
                  <a:pt x="2760246" y="1027626"/>
                </a:cubicBezTo>
                <a:cubicBezTo>
                  <a:pt x="2767008" y="1120628"/>
                  <a:pt x="2773676" y="1217364"/>
                  <a:pt x="2780438" y="1308737"/>
                </a:cubicBezTo>
                <a:cubicBezTo>
                  <a:pt x="2787106" y="1400120"/>
                  <a:pt x="2793869" y="1491989"/>
                  <a:pt x="2800536" y="1575894"/>
                </a:cubicBezTo>
                <a:cubicBezTo>
                  <a:pt x="2807298" y="1659791"/>
                  <a:pt x="2813967" y="1740963"/>
                  <a:pt x="2820729" y="1812133"/>
                </a:cubicBezTo>
                <a:cubicBezTo>
                  <a:pt x="2827491" y="1883295"/>
                  <a:pt x="2834160" y="1948760"/>
                  <a:pt x="2840922" y="2002881"/>
                </a:cubicBezTo>
                <a:cubicBezTo>
                  <a:pt x="2847590" y="2057002"/>
                  <a:pt x="2854353" y="2102875"/>
                  <a:pt x="2861020" y="2136850"/>
                </a:cubicBezTo>
                <a:cubicBezTo>
                  <a:pt x="2867783" y="2170826"/>
                  <a:pt x="2874450" y="2194600"/>
                  <a:pt x="2881213" y="2206726"/>
                </a:cubicBezTo>
                <a:cubicBezTo>
                  <a:pt x="2886166" y="2215612"/>
                  <a:pt x="2896452" y="2216879"/>
                  <a:pt x="2901310" y="2209574"/>
                </a:cubicBezTo>
                <a:cubicBezTo>
                  <a:pt x="2908074" y="2199611"/>
                  <a:pt x="2914741" y="2177760"/>
                  <a:pt x="2921503" y="2146937"/>
                </a:cubicBezTo>
                <a:cubicBezTo>
                  <a:pt x="2928267" y="2116105"/>
                  <a:pt x="2934934" y="2073738"/>
                  <a:pt x="2941696" y="2024598"/>
                </a:cubicBezTo>
                <a:cubicBezTo>
                  <a:pt x="2948364" y="1975468"/>
                  <a:pt x="2955127" y="1915880"/>
                  <a:pt x="2961795" y="1852119"/>
                </a:cubicBezTo>
                <a:cubicBezTo>
                  <a:pt x="2968557" y="1788369"/>
                  <a:pt x="2975224" y="1715902"/>
                  <a:pt x="2981988" y="1642065"/>
                </a:cubicBezTo>
                <a:cubicBezTo>
                  <a:pt x="2988655" y="1568217"/>
                  <a:pt x="2995417" y="1487941"/>
                  <a:pt x="3002085" y="1409064"/>
                </a:cubicBezTo>
                <a:cubicBezTo>
                  <a:pt x="3008848" y="1330187"/>
                  <a:pt x="3015515" y="1247491"/>
                  <a:pt x="3022278" y="1168805"/>
                </a:cubicBezTo>
                <a:cubicBezTo>
                  <a:pt x="3029041" y="1090119"/>
                  <a:pt x="3035709" y="1010405"/>
                  <a:pt x="3042471" y="936948"/>
                </a:cubicBezTo>
                <a:cubicBezTo>
                  <a:pt x="3049138" y="863482"/>
                  <a:pt x="3055902" y="791758"/>
                  <a:pt x="3062569" y="728036"/>
                </a:cubicBezTo>
                <a:cubicBezTo>
                  <a:pt x="3069331" y="664314"/>
                  <a:pt x="3075999" y="604887"/>
                  <a:pt x="3082762" y="554623"/>
                </a:cubicBezTo>
                <a:cubicBezTo>
                  <a:pt x="3089429" y="504360"/>
                  <a:pt x="3096192" y="460571"/>
                  <a:pt x="3102859" y="426465"/>
                </a:cubicBezTo>
                <a:cubicBezTo>
                  <a:pt x="3109622" y="392358"/>
                  <a:pt x="3116290" y="366399"/>
                  <a:pt x="3123052" y="349987"/>
                </a:cubicBezTo>
                <a:cubicBezTo>
                  <a:pt x="3128672" y="336187"/>
                  <a:pt x="3137531" y="326638"/>
                  <a:pt x="3143245" y="327982"/>
                </a:cubicBezTo>
                <a:cubicBezTo>
                  <a:pt x="3149532" y="329484"/>
                  <a:pt x="3157057" y="341943"/>
                  <a:pt x="3163343" y="359575"/>
                </a:cubicBezTo>
                <a:cubicBezTo>
                  <a:pt x="3170107" y="378314"/>
                  <a:pt x="3176774" y="406489"/>
                  <a:pt x="3183536" y="440418"/>
                </a:cubicBezTo>
                <a:cubicBezTo>
                  <a:pt x="3190204" y="474346"/>
                  <a:pt x="3196967" y="516882"/>
                  <a:pt x="3203634" y="563142"/>
                </a:cubicBezTo>
                <a:cubicBezTo>
                  <a:pt x="3210397" y="609402"/>
                  <a:pt x="3217064" y="662914"/>
                  <a:pt x="3223828" y="717978"/>
                </a:cubicBezTo>
                <a:cubicBezTo>
                  <a:pt x="3230590" y="773032"/>
                  <a:pt x="3237257" y="833573"/>
                  <a:pt x="3244021" y="893495"/>
                </a:cubicBezTo>
                <a:cubicBezTo>
                  <a:pt x="3250688" y="953407"/>
                  <a:pt x="3257450" y="1016767"/>
                  <a:pt x="3264118" y="1077470"/>
                </a:cubicBezTo>
                <a:cubicBezTo>
                  <a:pt x="3270881" y="1138183"/>
                  <a:pt x="3277548" y="1200152"/>
                  <a:pt x="3284311" y="1257740"/>
                </a:cubicBezTo>
                <a:cubicBezTo>
                  <a:pt x="3290978" y="1315319"/>
                  <a:pt x="3297741" y="1372012"/>
                  <a:pt x="3304409" y="1422951"/>
                </a:cubicBezTo>
                <a:cubicBezTo>
                  <a:pt x="3311171" y="1473891"/>
                  <a:pt x="3317839" y="1521964"/>
                  <a:pt x="3324602" y="1563359"/>
                </a:cubicBezTo>
                <a:cubicBezTo>
                  <a:pt x="3331364" y="1604755"/>
                  <a:pt x="3338032" y="1641598"/>
                  <a:pt x="3344795" y="1671335"/>
                </a:cubicBezTo>
                <a:cubicBezTo>
                  <a:pt x="3351462" y="1701072"/>
                  <a:pt x="3358225" y="1724951"/>
                  <a:pt x="3364892" y="1741772"/>
                </a:cubicBezTo>
                <a:cubicBezTo>
                  <a:pt x="3371655" y="1758603"/>
                  <a:pt x="3378323" y="1768718"/>
                  <a:pt x="3385085" y="1772309"/>
                </a:cubicBezTo>
                <a:cubicBezTo>
                  <a:pt x="3391658" y="1775805"/>
                  <a:pt x="3398707" y="1772176"/>
                  <a:pt x="3405183" y="1763299"/>
                </a:cubicBezTo>
                <a:cubicBezTo>
                  <a:pt x="3411946" y="1754193"/>
                  <a:pt x="3418613" y="1738134"/>
                  <a:pt x="3425376" y="1717674"/>
                </a:cubicBezTo>
                <a:cubicBezTo>
                  <a:pt x="3432139" y="1697224"/>
                  <a:pt x="3438806" y="1670373"/>
                  <a:pt x="3445569" y="1640569"/>
                </a:cubicBezTo>
                <a:cubicBezTo>
                  <a:pt x="3452237" y="1610765"/>
                  <a:pt x="3458999" y="1575513"/>
                  <a:pt x="3465666" y="1538852"/>
                </a:cubicBezTo>
                <a:cubicBezTo>
                  <a:pt x="3472430" y="1502190"/>
                  <a:pt x="3479097" y="1461328"/>
                  <a:pt x="3485859" y="1420580"/>
                </a:cubicBezTo>
                <a:cubicBezTo>
                  <a:pt x="3492528" y="1379832"/>
                  <a:pt x="3499290" y="1336331"/>
                  <a:pt x="3505958" y="1294373"/>
                </a:cubicBezTo>
                <a:cubicBezTo>
                  <a:pt x="3512721" y="1252406"/>
                  <a:pt x="3519388" y="1209220"/>
                  <a:pt x="3526151" y="1168805"/>
                </a:cubicBezTo>
                <a:cubicBezTo>
                  <a:pt x="3532913" y="1128391"/>
                  <a:pt x="3539581" y="1088262"/>
                  <a:pt x="3546344" y="1051857"/>
                </a:cubicBezTo>
                <a:cubicBezTo>
                  <a:pt x="3553011" y="1015462"/>
                  <a:pt x="3559773" y="980744"/>
                  <a:pt x="3566442" y="950416"/>
                </a:cubicBezTo>
                <a:cubicBezTo>
                  <a:pt x="3573204" y="920079"/>
                  <a:pt x="3579871" y="892609"/>
                  <a:pt x="3586635" y="869854"/>
                </a:cubicBezTo>
                <a:cubicBezTo>
                  <a:pt x="3593302" y="847089"/>
                  <a:pt x="3600065" y="828115"/>
                  <a:pt x="3606732" y="813837"/>
                </a:cubicBezTo>
                <a:cubicBezTo>
                  <a:pt x="3613495" y="799559"/>
                  <a:pt x="3620163" y="789672"/>
                  <a:pt x="3626925" y="784167"/>
                </a:cubicBezTo>
                <a:cubicBezTo>
                  <a:pt x="3633688" y="778661"/>
                  <a:pt x="3640356" y="777823"/>
                  <a:pt x="3647118" y="780785"/>
                </a:cubicBezTo>
                <a:cubicBezTo>
                  <a:pt x="3653785" y="783757"/>
                  <a:pt x="3660549" y="791339"/>
                  <a:pt x="3667216" y="801950"/>
                </a:cubicBezTo>
                <a:cubicBezTo>
                  <a:pt x="3673978" y="812551"/>
                  <a:pt x="3680646" y="827439"/>
                  <a:pt x="3687409" y="844412"/>
                </a:cubicBezTo>
                <a:cubicBezTo>
                  <a:pt x="3694077" y="861395"/>
                  <a:pt x="3700839" y="882055"/>
                  <a:pt x="3707506" y="903829"/>
                </a:cubicBezTo>
                <a:cubicBezTo>
                  <a:pt x="3714270" y="925594"/>
                  <a:pt x="3720937" y="950245"/>
                  <a:pt x="3727699" y="975038"/>
                </a:cubicBezTo>
                <a:cubicBezTo>
                  <a:pt x="3734463" y="999832"/>
                  <a:pt x="3741130" y="1026578"/>
                  <a:pt x="3747892" y="1052562"/>
                </a:cubicBezTo>
                <a:cubicBezTo>
                  <a:pt x="3754560" y="1078546"/>
                  <a:pt x="3761323" y="1105512"/>
                  <a:pt x="3767990" y="1130924"/>
                </a:cubicBezTo>
                <a:cubicBezTo>
                  <a:pt x="3774753" y="1156337"/>
                  <a:pt x="3781420" y="1181769"/>
                  <a:pt x="3788184" y="1205038"/>
                </a:cubicBezTo>
                <a:cubicBezTo>
                  <a:pt x="3794851" y="1228308"/>
                  <a:pt x="3801613" y="1250720"/>
                  <a:pt x="3808282" y="1270542"/>
                </a:cubicBezTo>
                <a:cubicBezTo>
                  <a:pt x="3815044" y="1290363"/>
                  <a:pt x="3821711" y="1308566"/>
                  <a:pt x="3828474" y="1323958"/>
                </a:cubicBezTo>
                <a:cubicBezTo>
                  <a:pt x="3835237" y="1339360"/>
                  <a:pt x="3841904" y="1352562"/>
                  <a:pt x="3848667" y="1362944"/>
                </a:cubicBezTo>
                <a:cubicBezTo>
                  <a:pt x="3855334" y="1373317"/>
                  <a:pt x="3862097" y="1381108"/>
                  <a:pt x="3868765" y="1386252"/>
                </a:cubicBezTo>
                <a:cubicBezTo>
                  <a:pt x="3875527" y="1391395"/>
                  <a:pt x="3882196" y="1393757"/>
                  <a:pt x="3888958" y="1393805"/>
                </a:cubicBezTo>
                <a:cubicBezTo>
                  <a:pt x="3895625" y="1393853"/>
                  <a:pt x="3902389" y="1391128"/>
                  <a:pt x="3909056" y="1386537"/>
                </a:cubicBezTo>
                <a:cubicBezTo>
                  <a:pt x="3915818" y="1381956"/>
                  <a:pt x="3922486" y="1374783"/>
                  <a:pt x="3929249" y="1366287"/>
                </a:cubicBezTo>
                <a:cubicBezTo>
                  <a:pt x="3936011" y="1357791"/>
                  <a:pt x="3942679" y="1347047"/>
                  <a:pt x="3949442" y="1335550"/>
                </a:cubicBezTo>
                <a:cubicBezTo>
                  <a:pt x="3956109" y="1324053"/>
                  <a:pt x="3962872" y="1310775"/>
                  <a:pt x="3969539" y="1297298"/>
                </a:cubicBezTo>
                <a:cubicBezTo>
                  <a:pt x="3976303" y="1283820"/>
                  <a:pt x="3982970" y="1269094"/>
                  <a:pt x="3989732" y="1254692"/>
                </a:cubicBezTo>
                <a:cubicBezTo>
                  <a:pt x="3996400" y="1240281"/>
                  <a:pt x="4003163" y="1225193"/>
                  <a:pt x="4009830" y="1210887"/>
                </a:cubicBezTo>
                <a:cubicBezTo>
                  <a:pt x="4016593" y="1196571"/>
                  <a:pt x="4023260" y="1182121"/>
                  <a:pt x="4030023" y="1168805"/>
                </a:cubicBezTo>
                <a:cubicBezTo>
                  <a:pt x="4036786" y="1155489"/>
                  <a:pt x="4043453" y="1142554"/>
                  <a:pt x="4050216" y="1130991"/>
                </a:cubicBezTo>
                <a:cubicBezTo>
                  <a:pt x="4056884" y="1119418"/>
                  <a:pt x="4063646" y="1108674"/>
                  <a:pt x="4070314" y="1099425"/>
                </a:cubicBezTo>
                <a:cubicBezTo>
                  <a:pt x="4077077" y="1090176"/>
                  <a:pt x="4083744" y="1082080"/>
                  <a:pt x="4090507" y="1075508"/>
                </a:cubicBezTo>
                <a:cubicBezTo>
                  <a:pt x="4097174" y="1068926"/>
                  <a:pt x="4103937" y="1063735"/>
                  <a:pt x="4110605" y="1059973"/>
                </a:cubicBezTo>
                <a:cubicBezTo>
                  <a:pt x="4117367" y="1056210"/>
                  <a:pt x="4124034" y="1053953"/>
                  <a:pt x="4130798" y="1052953"/>
                </a:cubicBezTo>
                <a:cubicBezTo>
                  <a:pt x="4137560" y="1051953"/>
                  <a:pt x="4144227" y="1052458"/>
                  <a:pt x="4150991" y="1054001"/>
                </a:cubicBezTo>
                <a:cubicBezTo>
                  <a:pt x="4157658" y="1055534"/>
                  <a:pt x="4164421" y="1058477"/>
                  <a:pt x="4171088" y="1062173"/>
                </a:cubicBezTo>
                <a:cubicBezTo>
                  <a:pt x="4177851" y="1065869"/>
                  <a:pt x="4184519" y="1070793"/>
                  <a:pt x="4191281" y="1076175"/>
                </a:cubicBezTo>
                <a:cubicBezTo>
                  <a:pt x="4197949" y="1081556"/>
                  <a:pt x="4204712" y="1087938"/>
                  <a:pt x="4211379" y="1094472"/>
                </a:cubicBezTo>
                <a:cubicBezTo>
                  <a:pt x="4218142" y="1101016"/>
                  <a:pt x="4224810" y="1108264"/>
                  <a:pt x="4231572" y="1115408"/>
                </a:cubicBezTo>
                <a:cubicBezTo>
                  <a:pt x="4238334" y="1122552"/>
                  <a:pt x="4245003" y="1130115"/>
                  <a:pt x="4251765" y="1137335"/>
                </a:cubicBezTo>
                <a:cubicBezTo>
                  <a:pt x="4258433" y="1144555"/>
                  <a:pt x="4265196" y="1151908"/>
                  <a:pt x="4271863" y="1158728"/>
                </a:cubicBezTo>
                <a:cubicBezTo>
                  <a:pt x="4278626" y="1165557"/>
                  <a:pt x="4285293" y="1172244"/>
                  <a:pt x="4292056" y="1178273"/>
                </a:cubicBezTo>
                <a:cubicBezTo>
                  <a:pt x="4298724" y="1184303"/>
                  <a:pt x="4305486" y="1189980"/>
                  <a:pt x="4312153" y="1194913"/>
                </a:cubicBezTo>
                <a:cubicBezTo>
                  <a:pt x="4318917" y="1199857"/>
                  <a:pt x="4325584" y="1204267"/>
                  <a:pt x="4332346" y="1207924"/>
                </a:cubicBezTo>
                <a:cubicBezTo>
                  <a:pt x="4339110" y="1211592"/>
                  <a:pt x="4345777" y="1214592"/>
                  <a:pt x="4352540" y="1216888"/>
                </a:cubicBezTo>
                <a:cubicBezTo>
                  <a:pt x="4359207" y="1219193"/>
                  <a:pt x="4365970" y="1220764"/>
                  <a:pt x="4372638" y="1221717"/>
                </a:cubicBezTo>
                <a:cubicBezTo>
                  <a:pt x="4379400" y="1222669"/>
                  <a:pt x="4386067" y="1222888"/>
                  <a:pt x="4392831" y="1222593"/>
                </a:cubicBezTo>
                <a:cubicBezTo>
                  <a:pt x="4399498" y="1222288"/>
                  <a:pt x="4406260" y="1221307"/>
                  <a:pt x="4412928" y="1219936"/>
                </a:cubicBezTo>
                <a:cubicBezTo>
                  <a:pt x="4419691" y="1218564"/>
                  <a:pt x="4426359" y="1216583"/>
                  <a:pt x="4433121" y="1214363"/>
                </a:cubicBezTo>
                <a:cubicBezTo>
                  <a:pt x="4439884" y="1212135"/>
                  <a:pt x="4446552" y="1209420"/>
                  <a:pt x="4453314" y="1206591"/>
                </a:cubicBezTo>
                <a:cubicBezTo>
                  <a:pt x="4459981" y="1203772"/>
                  <a:pt x="4466745" y="1200581"/>
                  <a:pt x="4473412" y="1197409"/>
                </a:cubicBezTo>
                <a:cubicBezTo>
                  <a:pt x="4480174" y="1194247"/>
                  <a:pt x="4486843" y="1190846"/>
                  <a:pt x="4493605" y="1187589"/>
                </a:cubicBezTo>
                <a:cubicBezTo>
                  <a:pt x="4500272" y="1184331"/>
                  <a:pt x="4507036" y="1180978"/>
                  <a:pt x="4513703" y="1177845"/>
                </a:cubicBezTo>
                <a:cubicBezTo>
                  <a:pt x="4520465" y="1174711"/>
                  <a:pt x="4527133" y="1171615"/>
                  <a:pt x="4533896" y="1168805"/>
                </a:cubicBezTo>
                <a:cubicBezTo>
                  <a:pt x="4540659" y="1165996"/>
                  <a:pt x="4547326" y="1163319"/>
                  <a:pt x="4554088" y="1160966"/>
                </a:cubicBezTo>
                <a:cubicBezTo>
                  <a:pt x="4560757" y="1158604"/>
                  <a:pt x="4567519" y="1156480"/>
                  <a:pt x="4574186" y="1154670"/>
                </a:cubicBezTo>
                <a:cubicBezTo>
                  <a:pt x="4580950" y="1152870"/>
                  <a:pt x="4587617" y="1151346"/>
                  <a:pt x="4594379" y="1150136"/>
                </a:cubicBezTo>
                <a:cubicBezTo>
                  <a:pt x="4601047" y="1148927"/>
                  <a:pt x="4607810" y="1148031"/>
                  <a:pt x="4614478" y="1147412"/>
                </a:cubicBezTo>
                <a:cubicBezTo>
                  <a:pt x="4621240" y="1146793"/>
                  <a:pt x="4627907" y="1146498"/>
                  <a:pt x="4634671" y="1146431"/>
                </a:cubicBezTo>
                <a:cubicBezTo>
                  <a:pt x="4641433" y="1146364"/>
                  <a:pt x="4648100" y="1146612"/>
                  <a:pt x="4654864" y="1147022"/>
                </a:cubicBezTo>
                <a:cubicBezTo>
                  <a:pt x="4661531" y="1147441"/>
                  <a:pt x="4668293" y="1148127"/>
                  <a:pt x="4674961" y="1148936"/>
                </a:cubicBezTo>
                <a:cubicBezTo>
                  <a:pt x="4681724" y="1149736"/>
                  <a:pt x="4688391" y="1150765"/>
                  <a:pt x="4695154" y="1151851"/>
                </a:cubicBezTo>
                <a:cubicBezTo>
                  <a:pt x="4701821" y="1152927"/>
                  <a:pt x="4708584" y="1154184"/>
                  <a:pt x="4715252" y="1155432"/>
                </a:cubicBezTo>
                <a:cubicBezTo>
                  <a:pt x="4722014" y="1156690"/>
                  <a:pt x="4728682" y="1158052"/>
                  <a:pt x="4735445" y="1159376"/>
                </a:cubicBezTo>
                <a:cubicBezTo>
                  <a:pt x="4742207" y="1160690"/>
                  <a:pt x="4748875" y="1162062"/>
                  <a:pt x="4755638" y="1163348"/>
                </a:cubicBezTo>
                <a:cubicBezTo>
                  <a:pt x="4762305" y="1164633"/>
                  <a:pt x="4769068" y="1165910"/>
                  <a:pt x="4775735" y="1167091"/>
                </a:cubicBezTo>
                <a:cubicBezTo>
                  <a:pt x="4782498" y="1168262"/>
                  <a:pt x="4789166" y="1169386"/>
                  <a:pt x="4795928" y="1170396"/>
                </a:cubicBezTo>
                <a:cubicBezTo>
                  <a:pt x="4802597" y="1171396"/>
                  <a:pt x="4809359" y="1172311"/>
                  <a:pt x="4816026" y="1173101"/>
                </a:cubicBezTo>
                <a:cubicBezTo>
                  <a:pt x="4822790" y="1173892"/>
                  <a:pt x="4829457" y="1174578"/>
                  <a:pt x="4836219" y="1175130"/>
                </a:cubicBezTo>
                <a:cubicBezTo>
                  <a:pt x="4842982" y="1175682"/>
                  <a:pt x="4849649" y="1176121"/>
                  <a:pt x="4856412" y="1176444"/>
                </a:cubicBezTo>
                <a:cubicBezTo>
                  <a:pt x="4863080" y="1176768"/>
                  <a:pt x="4869842" y="1176959"/>
                  <a:pt x="4876509" y="1177064"/>
                </a:cubicBezTo>
                <a:cubicBezTo>
                  <a:pt x="4883273" y="1177159"/>
                  <a:pt x="4889940" y="1177140"/>
                  <a:pt x="4896702" y="1177054"/>
                </a:cubicBezTo>
                <a:cubicBezTo>
                  <a:pt x="4903371" y="1176959"/>
                  <a:pt x="4910133" y="1176759"/>
                  <a:pt x="4916801" y="1176502"/>
                </a:cubicBezTo>
                <a:cubicBezTo>
                  <a:pt x="4923564" y="1176254"/>
                  <a:pt x="4930231" y="1175911"/>
                  <a:pt x="4936994" y="1175540"/>
                </a:cubicBezTo>
                <a:cubicBezTo>
                  <a:pt x="4943757" y="1175178"/>
                  <a:pt x="4950424" y="1174739"/>
                  <a:pt x="4957187" y="1174301"/>
                </a:cubicBezTo>
                <a:cubicBezTo>
                  <a:pt x="4963854" y="1173854"/>
                  <a:pt x="4970617" y="1173368"/>
                  <a:pt x="4977285" y="1172892"/>
                </a:cubicBezTo>
                <a:cubicBezTo>
                  <a:pt x="4984047" y="1172415"/>
                  <a:pt x="4990715" y="1171911"/>
                  <a:pt x="4997478" y="1171444"/>
                </a:cubicBezTo>
                <a:cubicBezTo>
                  <a:pt x="5004145" y="1170968"/>
                  <a:pt x="5010908" y="1170491"/>
                  <a:pt x="5017575" y="1170053"/>
                </a:cubicBezTo>
                <a:cubicBezTo>
                  <a:pt x="5024338" y="1169615"/>
                  <a:pt x="5031006" y="1169225"/>
                  <a:pt x="5037768" y="1168805"/>
                </a:cubicBezTo>
              </a:path>
            </a:pathLst>
          </a:custGeom>
          <a:noFill/>
          <a:ln w="28575" cap="rnd">
            <a:solidFill>
              <a:schemeClr val="accent2"/>
            </a:solidFill>
            <a:prstDash val="solid"/>
            <a:round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6" name="グラフィックス 14">
            <a:extLst>
              <a:ext uri="{FF2B5EF4-FFF2-40B4-BE49-F238E27FC236}">
                <a16:creationId xmlns:a16="http://schemas.microsoft.com/office/drawing/2014/main" id="{2E04C9CF-F386-4D9B-A0F1-E4340A02AAD3}"/>
              </a:ext>
            </a:extLst>
          </p:cNvPr>
          <p:cNvSpPr/>
          <p:nvPr/>
        </p:nvSpPr>
        <p:spPr>
          <a:xfrm>
            <a:off x="5813869" y="4069080"/>
            <a:ext cx="3240000" cy="1368000"/>
          </a:xfrm>
          <a:custGeom>
            <a:avLst/>
            <a:gdLst>
              <a:gd name="connsiteX0" fmla="*/ 0 w 2510885"/>
              <a:gd name="connsiteY0" fmla="*/ 552631 h 1104510"/>
              <a:gd name="connsiteX1" fmla="*/ 220980 w 2510885"/>
              <a:gd name="connsiteY1" fmla="*/ 561489 h 1104510"/>
              <a:gd name="connsiteX2" fmla="*/ 381667 w 2510885"/>
              <a:gd name="connsiteY2" fmla="*/ 557393 h 1104510"/>
              <a:gd name="connsiteX3" fmla="*/ 572453 w 2510885"/>
              <a:gd name="connsiteY3" fmla="*/ 445570 h 1104510"/>
              <a:gd name="connsiteX4" fmla="*/ 662940 w 2510885"/>
              <a:gd name="connsiteY4" fmla="*/ 678647 h 1104510"/>
              <a:gd name="connsiteX5" fmla="*/ 783431 w 2510885"/>
              <a:gd name="connsiteY5" fmla="*/ 376514 h 1104510"/>
              <a:gd name="connsiteX6" fmla="*/ 873824 w 2510885"/>
              <a:gd name="connsiteY6" fmla="*/ 510245 h 1104510"/>
              <a:gd name="connsiteX7" fmla="*/ 944118 w 2510885"/>
              <a:gd name="connsiteY7" fmla="*/ 952586 h 1104510"/>
              <a:gd name="connsiteX8" fmla="*/ 984314 w 2510885"/>
              <a:gd name="connsiteY8" fmla="*/ 762276 h 1104510"/>
              <a:gd name="connsiteX9" fmla="*/ 1044512 w 2510885"/>
              <a:gd name="connsiteY9" fmla="*/ 145437 h 1104510"/>
              <a:gd name="connsiteX10" fmla="*/ 1155002 w 2510885"/>
              <a:gd name="connsiteY10" fmla="*/ 872576 h 1104510"/>
              <a:gd name="connsiteX11" fmla="*/ 1205198 w 2510885"/>
              <a:gd name="connsiteY11" fmla="*/ 1084316 h 1104510"/>
              <a:gd name="connsiteX12" fmla="*/ 1255395 w 2510885"/>
              <a:gd name="connsiteY12" fmla="*/ 552536 h 1104510"/>
              <a:gd name="connsiteX13" fmla="*/ 1305592 w 2510885"/>
              <a:gd name="connsiteY13" fmla="*/ 20850 h 1104510"/>
              <a:gd name="connsiteX14" fmla="*/ 1355789 w 2510885"/>
              <a:gd name="connsiteY14" fmla="*/ 232591 h 1104510"/>
              <a:gd name="connsiteX15" fmla="*/ 1466279 w 2510885"/>
              <a:gd name="connsiteY15" fmla="*/ 959729 h 1104510"/>
              <a:gd name="connsiteX16" fmla="*/ 1526477 w 2510885"/>
              <a:gd name="connsiteY16" fmla="*/ 342890 h 1104510"/>
              <a:gd name="connsiteX17" fmla="*/ 1566672 w 2510885"/>
              <a:gd name="connsiteY17" fmla="*/ 152581 h 1104510"/>
              <a:gd name="connsiteX18" fmla="*/ 1636967 w 2510885"/>
              <a:gd name="connsiteY18" fmla="*/ 594922 h 1104510"/>
              <a:gd name="connsiteX19" fmla="*/ 1727359 w 2510885"/>
              <a:gd name="connsiteY19" fmla="*/ 728653 h 1104510"/>
              <a:gd name="connsiteX20" fmla="*/ 1847850 w 2510885"/>
              <a:gd name="connsiteY20" fmla="*/ 426520 h 1104510"/>
              <a:gd name="connsiteX21" fmla="*/ 1938242 w 2510885"/>
              <a:gd name="connsiteY21" fmla="*/ 659597 h 1104510"/>
              <a:gd name="connsiteX22" fmla="*/ 2129123 w 2510885"/>
              <a:gd name="connsiteY22" fmla="*/ 547773 h 1104510"/>
              <a:gd name="connsiteX23" fmla="*/ 2279809 w 2510885"/>
              <a:gd name="connsiteY23" fmla="*/ 545868 h 1104510"/>
              <a:gd name="connsiteX24" fmla="*/ 2510885 w 2510885"/>
              <a:gd name="connsiteY24" fmla="*/ 552631 h 1104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510885" h="1104510">
                <a:moveTo>
                  <a:pt x="0" y="552631"/>
                </a:moveTo>
                <a:cubicBezTo>
                  <a:pt x="74866" y="538629"/>
                  <a:pt x="147161" y="564156"/>
                  <a:pt x="220980" y="561489"/>
                </a:cubicBezTo>
                <a:cubicBezTo>
                  <a:pt x="275368" y="547964"/>
                  <a:pt x="335852" y="497291"/>
                  <a:pt x="381667" y="557393"/>
                </a:cubicBezTo>
                <a:cubicBezTo>
                  <a:pt x="495681" y="703221"/>
                  <a:pt x="496062" y="485956"/>
                  <a:pt x="572453" y="445570"/>
                </a:cubicBezTo>
                <a:cubicBezTo>
                  <a:pt x="635699" y="492052"/>
                  <a:pt x="631984" y="608066"/>
                  <a:pt x="662940" y="678647"/>
                </a:cubicBezTo>
                <a:cubicBezTo>
                  <a:pt x="727710" y="892007"/>
                  <a:pt x="766763" y="422900"/>
                  <a:pt x="783431" y="376514"/>
                </a:cubicBezTo>
                <a:cubicBezTo>
                  <a:pt x="830770" y="108956"/>
                  <a:pt x="862775" y="418519"/>
                  <a:pt x="873824" y="510245"/>
                </a:cubicBezTo>
                <a:cubicBezTo>
                  <a:pt x="898874" y="652643"/>
                  <a:pt x="890492" y="821712"/>
                  <a:pt x="944118" y="952586"/>
                </a:cubicBezTo>
                <a:cubicBezTo>
                  <a:pt x="980027" y="906104"/>
                  <a:pt x="971455" y="826284"/>
                  <a:pt x="984314" y="762276"/>
                </a:cubicBezTo>
                <a:cubicBezTo>
                  <a:pt x="1006412" y="561870"/>
                  <a:pt x="1018604" y="344510"/>
                  <a:pt x="1044512" y="145437"/>
                </a:cubicBezTo>
                <a:cubicBezTo>
                  <a:pt x="1098995" y="-232801"/>
                  <a:pt x="1141952" y="822950"/>
                  <a:pt x="1155002" y="872576"/>
                </a:cubicBezTo>
                <a:cubicBezTo>
                  <a:pt x="1159193" y="903437"/>
                  <a:pt x="1176242" y="1180519"/>
                  <a:pt x="1205198" y="1084316"/>
                </a:cubicBezTo>
                <a:cubicBezTo>
                  <a:pt x="1235297" y="916105"/>
                  <a:pt x="1240727" y="728081"/>
                  <a:pt x="1255395" y="552536"/>
                </a:cubicBezTo>
                <a:cubicBezTo>
                  <a:pt x="1270159" y="377085"/>
                  <a:pt x="1275493" y="188966"/>
                  <a:pt x="1305592" y="20850"/>
                </a:cubicBezTo>
                <a:cubicBezTo>
                  <a:pt x="1334262" y="-78019"/>
                  <a:pt x="1351883" y="205349"/>
                  <a:pt x="1355789" y="232591"/>
                </a:cubicBezTo>
                <a:cubicBezTo>
                  <a:pt x="1368743" y="280025"/>
                  <a:pt x="1411700" y="1338158"/>
                  <a:pt x="1466279" y="959729"/>
                </a:cubicBezTo>
                <a:cubicBezTo>
                  <a:pt x="1492187" y="760657"/>
                  <a:pt x="1504474" y="543201"/>
                  <a:pt x="1526477" y="342890"/>
                </a:cubicBezTo>
                <a:cubicBezTo>
                  <a:pt x="1539431" y="278882"/>
                  <a:pt x="1530763" y="198968"/>
                  <a:pt x="1566672" y="152581"/>
                </a:cubicBezTo>
                <a:cubicBezTo>
                  <a:pt x="1620393" y="283454"/>
                  <a:pt x="1611821" y="452428"/>
                  <a:pt x="1636967" y="594922"/>
                </a:cubicBezTo>
                <a:cubicBezTo>
                  <a:pt x="1648016" y="686648"/>
                  <a:pt x="1680020" y="996305"/>
                  <a:pt x="1727359" y="728653"/>
                </a:cubicBezTo>
                <a:cubicBezTo>
                  <a:pt x="1744313" y="682838"/>
                  <a:pt x="1782699" y="213065"/>
                  <a:pt x="1847850" y="426520"/>
                </a:cubicBezTo>
                <a:cubicBezTo>
                  <a:pt x="1878902" y="497195"/>
                  <a:pt x="1874806" y="613210"/>
                  <a:pt x="1938242" y="659597"/>
                </a:cubicBezTo>
                <a:cubicBezTo>
                  <a:pt x="2014347" y="619211"/>
                  <a:pt x="2015776" y="401945"/>
                  <a:pt x="2129123" y="547773"/>
                </a:cubicBezTo>
                <a:cubicBezTo>
                  <a:pt x="2171129" y="603304"/>
                  <a:pt x="2229803" y="564156"/>
                  <a:pt x="2279809" y="545868"/>
                </a:cubicBezTo>
                <a:cubicBezTo>
                  <a:pt x="2356485" y="535867"/>
                  <a:pt x="2432780" y="568633"/>
                  <a:pt x="2510885" y="552631"/>
                </a:cubicBezTo>
              </a:path>
            </a:pathLst>
          </a:custGeom>
          <a:noFill/>
          <a:ln w="28575" cap="rnd">
            <a:solidFill>
              <a:schemeClr val="accent2"/>
            </a:solidFill>
            <a:prstDash val="solid"/>
            <a:round/>
          </a:ln>
        </p:spPr>
        <p:txBody>
          <a:bodyPr rtlCol="0" anchor="ctr"/>
          <a:lstStyle/>
          <a:p>
            <a:endParaRPr lang="ja-JP" altLang="en-US"/>
          </a:p>
        </p:txBody>
      </p:sp>
      <p:graphicFrame>
        <p:nvGraphicFramePr>
          <p:cNvPr id="8" name="オブジェクト 7">
            <a:extLst>
              <a:ext uri="{FF2B5EF4-FFF2-40B4-BE49-F238E27FC236}">
                <a16:creationId xmlns:a16="http://schemas.microsoft.com/office/drawing/2014/main" id="{F81407CE-F36B-4DD4-885A-7B82E13A5B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3773060"/>
              </p:ext>
            </p:extLst>
          </p:nvPr>
        </p:nvGraphicFramePr>
        <p:xfrm>
          <a:off x="125286" y="3669538"/>
          <a:ext cx="5635434" cy="26032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5302102" imgH="2317862" progId="Excel.Sheet.12">
                  <p:embed/>
                </p:oleObj>
              </mc:Choice>
              <mc:Fallback>
                <p:oleObj name="Worksheet" r:id="rId3" imgW="5302102" imgH="2317862" progId="Excel.Sheet.12">
                  <p:embed/>
                  <p:pic>
                    <p:nvPicPr>
                      <p:cNvPr id="8" name="オブジェクト 7">
                        <a:extLst>
                          <a:ext uri="{FF2B5EF4-FFF2-40B4-BE49-F238E27FC236}">
                            <a16:creationId xmlns:a16="http://schemas.microsoft.com/office/drawing/2014/main" id="{F81407CE-F36B-4DD4-885A-7B82E13A5B6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5286" y="3669538"/>
                        <a:ext cx="5635434" cy="26032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F356212-F5C3-C916-FF33-330D35DCE53D}"/>
              </a:ext>
            </a:extLst>
          </p:cNvPr>
          <p:cNvSpPr txBox="1"/>
          <p:nvPr/>
        </p:nvSpPr>
        <p:spPr>
          <a:xfrm>
            <a:off x="7424928" y="6062686"/>
            <a:ext cx="171907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sz="1000" i="0" dirty="0">
                <a:solidFill>
                  <a:srgbClr val="323232"/>
                </a:solidFill>
                <a:effectLst/>
                <a:latin typeface="+mj-lt"/>
                <a:ea typeface="+mj-ea"/>
              </a:rPr>
              <a:t>高増潔作成</a:t>
            </a:r>
            <a:r>
              <a:rPr lang="en-US" altLang="ja-JP" sz="1000" i="0" dirty="0">
                <a:solidFill>
                  <a:srgbClr val="323232"/>
                </a:solidFill>
                <a:effectLst/>
                <a:latin typeface="+mj-lt"/>
                <a:ea typeface="+mj-ea"/>
              </a:rPr>
              <a:t>©takamasu-lab</a:t>
            </a:r>
            <a:endParaRPr lang="ja-JP" altLang="en-US" sz="1000" i="0" dirty="0">
              <a:solidFill>
                <a:srgbClr val="323232"/>
              </a:solidFill>
              <a:effectLst/>
              <a:latin typeface="+mj-lt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61931429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ユーザー定義 3">
      <a:dk1>
        <a:srgbClr val="000000"/>
      </a:dk1>
      <a:lt1>
        <a:srgbClr val="FFFFFF"/>
      </a:lt1>
      <a:dk2>
        <a:srgbClr val="002060"/>
      </a:dk2>
      <a:lt2>
        <a:srgbClr val="FFFFFF"/>
      </a:lt2>
      <a:accent1>
        <a:srgbClr val="C00000"/>
      </a:accent1>
      <a:accent2>
        <a:srgbClr val="FF0000"/>
      </a:accent2>
      <a:accent3>
        <a:srgbClr val="FFC000"/>
      </a:accent3>
      <a:accent4>
        <a:srgbClr val="FFFF00"/>
      </a:accent4>
      <a:accent5>
        <a:srgbClr val="92D050"/>
      </a:accent5>
      <a:accent6>
        <a:srgbClr val="00B050"/>
      </a:accent6>
      <a:hlink>
        <a:srgbClr val="0070C0"/>
      </a:hlink>
      <a:folHlink>
        <a:srgbClr val="002060"/>
      </a:folHlink>
    </a:clrScheme>
    <a:fontScheme name="ユーザー定義 1">
      <a:majorFont>
        <a:latin typeface="Arial"/>
        <a:ea typeface="ＭＳ ゴシック"/>
        <a:cs typeface=""/>
      </a:majorFont>
      <a:minorFont>
        <a:latin typeface="Times New Roman"/>
        <a:ea typeface="ＭＳ 明朝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4">
            <a:lumMod val="60000"/>
            <a:lumOff val="40000"/>
          </a:schemeClr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36000" tIns="36000" rIns="36000" bIns="36000" numCol="1" rtlCol="0" anchor="t" anchorCtr="0" compatLnSpc="1">
        <a:prstTxWarp prst="textNoShape">
          <a:avLst/>
        </a:prstTxWarp>
        <a:no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ゴシック" pitchFamily="49" charset="-128"/>
            <a:cs typeface="Arial" charset="0"/>
          </a:defRPr>
        </a:defPPr>
      </a:lstStyle>
    </a:spDef>
    <a:lnDef>
      <a:spPr bwMode="auto">
        <a:noFill/>
        <a:ln w="19050" cap="flat" cmpd="sng" algn="ctr">
          <a:solidFill>
            <a:schemeClr val="tx1"/>
          </a:solidFill>
          <a:prstDash val="solid"/>
          <a:round/>
          <a:headEnd type="none" w="lg" len="lg"/>
          <a:tailEnd type="none" w="lg" len="lg"/>
        </a:ln>
        <a:effectLst/>
      </a:spPr>
      <a:bodyPr/>
      <a:lstStyle/>
    </a:lnDef>
    <a:txDef>
      <a:spPr>
        <a:noFill/>
      </a:spPr>
      <a:bodyPr wrap="square" lIns="36000" tIns="36000" rIns="36000" bIns="36000" rtlCol="0">
        <a:spAutoFit/>
      </a:bodyPr>
      <a:lstStyle>
        <a:defPPr>
          <a:defRPr kumimoji="1" dirty="0" smtClean="0">
            <a:latin typeface="+mj-lt"/>
            <a:ea typeface="+mj-ea"/>
          </a:defRPr>
        </a:defPPr>
      </a:lstStyle>
    </a:tx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EE823974-6D9C-4070-AEC1-03D0EDBE4B49}" vid="{132F8D8C-A86B-42BE-8975-E5B5454B927B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217</TotalTime>
  <Words>631</Words>
  <Application>Microsoft Office PowerPoint</Application>
  <PresentationFormat>画面に合わせる (4:3)</PresentationFormat>
  <Paragraphs>65</Paragraphs>
  <Slides>6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Arial</vt:lpstr>
      <vt:lpstr>Cambria Math</vt:lpstr>
      <vt:lpstr>Times New Roman</vt:lpstr>
      <vt:lpstr>Wingdings</vt:lpstr>
      <vt:lpstr>blank</vt:lpstr>
      <vt:lpstr>Worksheet</vt:lpstr>
      <vt:lpstr>PowerPointで正弦波を書く方法</vt:lpstr>
      <vt:lpstr>利用上の注意</vt:lpstr>
      <vt:lpstr>Excelワークシートで5つの正弦波を書く</vt:lpstr>
      <vt:lpstr>Excelワークシートからコピーしたグラフ</vt:lpstr>
      <vt:lpstr>正弦波の点数の影響</vt:lpstr>
      <vt:lpstr>付録：パルス波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PowerPointで正弦波を書く方法</dc:title>
  <dc:creator>高増　潔</dc:creator>
  <cp:lastModifiedBy>高増　潔</cp:lastModifiedBy>
  <cp:revision>2</cp:revision>
  <cp:lastPrinted>2015-09-16T01:20:16Z</cp:lastPrinted>
  <dcterms:created xsi:type="dcterms:W3CDTF">2022-04-19T01:52:38Z</dcterms:created>
  <dcterms:modified xsi:type="dcterms:W3CDTF">2022-06-18T13:04:04Z</dcterms:modified>
</cp:coreProperties>
</file>