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879" r:id="rId3"/>
    <p:sldId id="788" r:id="rId4"/>
    <p:sldId id="878" r:id="rId5"/>
    <p:sldId id="877" r:id="rId6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EB"/>
    <a:srgbClr val="CCFFCC"/>
    <a:srgbClr val="FFCCFF"/>
    <a:srgbClr val="FFFFCC"/>
    <a:srgbClr val="FFFF66"/>
    <a:srgbClr val="00002A"/>
    <a:srgbClr val="000066"/>
    <a:srgbClr val="66FFCC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32704-B5C1-43FF-8103-BDBABB80C890}" v="13" dt="2022-05-16T05:29:25.8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70" d="100"/>
          <a:sy n="70" d="100"/>
        </p:scale>
        <p:origin x="43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87232704-B5C1-43FF-8103-BDBABB80C890}"/>
    <pc:docChg chg="modSld">
      <pc:chgData name="高増　潔" userId="151964c3-78cd-4020-a226-814db5c6c8be" providerId="ADAL" clId="{87232704-B5C1-43FF-8103-BDBABB80C890}" dt="2022-05-16T05:29:42.208" v="45" actId="404"/>
      <pc:docMkLst>
        <pc:docMk/>
      </pc:docMkLst>
      <pc:sldChg chg="modSp mod">
        <pc:chgData name="高増　潔" userId="151964c3-78cd-4020-a226-814db5c6c8be" providerId="ADAL" clId="{87232704-B5C1-43FF-8103-BDBABB80C890}" dt="2022-05-16T05:29:42.208" v="45" actId="404"/>
        <pc:sldMkLst>
          <pc:docMk/>
          <pc:sldMk cId="0" sldId="788"/>
        </pc:sldMkLst>
        <pc:spChg chg="mod">
          <ac:chgData name="高増　潔" userId="151964c3-78cd-4020-a226-814db5c6c8be" providerId="ADAL" clId="{87232704-B5C1-43FF-8103-BDBABB80C890}" dt="2022-05-16T05:29:33.049" v="42" actId="404"/>
          <ac:spMkLst>
            <pc:docMk/>
            <pc:sldMk cId="0" sldId="788"/>
            <ac:spMk id="14" creationId="{106687AF-0262-4475-AF70-6D044C269F4C}"/>
          </ac:spMkLst>
        </pc:spChg>
        <pc:spChg chg="mod">
          <ac:chgData name="高増　潔" userId="151964c3-78cd-4020-a226-814db5c6c8be" providerId="ADAL" clId="{87232704-B5C1-43FF-8103-BDBABB80C890}" dt="2022-05-16T05:29:42.208" v="45" actId="404"/>
          <ac:spMkLst>
            <pc:docMk/>
            <pc:sldMk cId="0" sldId="788"/>
            <ac:spMk id="15" creationId="{36F42E3E-23FA-4C15-B794-2F94764ABB2C}"/>
          </ac:spMkLst>
        </pc:spChg>
      </pc:sldChg>
      <pc:sldChg chg="addSp modSp mod">
        <pc:chgData name="高増　潔" userId="151964c3-78cd-4020-a226-814db5c6c8be" providerId="ADAL" clId="{87232704-B5C1-43FF-8103-BDBABB80C890}" dt="2022-05-16T05:29:25.894" v="39"/>
        <pc:sldMkLst>
          <pc:docMk/>
          <pc:sldMk cId="2641570204" sldId="877"/>
        </pc:sldMkLst>
        <pc:spChg chg="mod">
          <ac:chgData name="高増　潔" userId="151964c3-78cd-4020-a226-814db5c6c8be" providerId="ADAL" clId="{87232704-B5C1-43FF-8103-BDBABB80C890}" dt="2022-05-16T05:28:47.957" v="29"/>
          <ac:spMkLst>
            <pc:docMk/>
            <pc:sldMk cId="2641570204" sldId="877"/>
            <ac:spMk id="3" creationId="{E80BCDEB-A673-4FB9-9944-F58023D1E554}"/>
          </ac:spMkLst>
        </pc:spChg>
        <pc:spChg chg="add mod">
          <ac:chgData name="高増　潔" userId="151964c3-78cd-4020-a226-814db5c6c8be" providerId="ADAL" clId="{87232704-B5C1-43FF-8103-BDBABB80C890}" dt="2022-05-16T05:29:25.894" v="39"/>
          <ac:spMkLst>
            <pc:docMk/>
            <pc:sldMk cId="2641570204" sldId="877"/>
            <ac:spMk id="8" creationId="{910ED0A2-2B1F-C45F-0CBC-64118FC0784D}"/>
          </ac:spMkLst>
        </pc:spChg>
      </pc:sldChg>
      <pc:sldChg chg="modSp mod">
        <pc:chgData name="高増　潔" userId="151964c3-78cd-4020-a226-814db5c6c8be" providerId="ADAL" clId="{87232704-B5C1-43FF-8103-BDBABB80C890}" dt="2022-05-16T05:29:21.885" v="38" actId="1076"/>
        <pc:sldMkLst>
          <pc:docMk/>
          <pc:sldMk cId="1877585113" sldId="878"/>
        </pc:sldMkLst>
        <pc:spChg chg="mod">
          <ac:chgData name="高増　潔" userId="151964c3-78cd-4020-a226-814db5c6c8be" providerId="ADAL" clId="{87232704-B5C1-43FF-8103-BDBABB80C890}" dt="2022-05-16T05:28:43.086" v="21"/>
          <ac:spMkLst>
            <pc:docMk/>
            <pc:sldMk cId="1877585113" sldId="878"/>
            <ac:spMk id="3" creationId="{05BA4495-E658-43EC-958F-73B9F192A36E}"/>
          </ac:spMkLst>
        </pc:spChg>
        <pc:spChg chg="mod">
          <ac:chgData name="高増　潔" userId="151964c3-78cd-4020-a226-814db5c6c8be" providerId="ADAL" clId="{87232704-B5C1-43FF-8103-BDBABB80C890}" dt="2022-05-16T05:29:21.885" v="38" actId="1076"/>
          <ac:spMkLst>
            <pc:docMk/>
            <pc:sldMk cId="1877585113" sldId="878"/>
            <ac:spMk id="20" creationId="{CE2C61C9-6821-4869-A7F5-C73F3332555D}"/>
          </ac:spMkLst>
        </pc:spChg>
      </pc:sldChg>
    </pc:docChg>
  </pc:docChgLst>
  <pc:docChgLst>
    <pc:chgData name="高増　潔" userId="151964c3-78cd-4020-a226-814db5c6c8be" providerId="ADAL" clId="{9A32D677-E9DA-49F8-B3FF-D8AA2AC0ACA6}"/>
    <pc:docChg chg="undo custSel addSld delSld modSld">
      <pc:chgData name="高増　潔" userId="151964c3-78cd-4020-a226-814db5c6c8be" providerId="ADAL" clId="{9A32D677-E9DA-49F8-B3FF-D8AA2AC0ACA6}" dt="2022-05-06T00:36:51.409" v="606" actId="2696"/>
      <pc:docMkLst>
        <pc:docMk/>
      </pc:docMkLst>
      <pc:sldChg chg="modSp mod">
        <pc:chgData name="高増　潔" userId="151964c3-78cd-4020-a226-814db5c6c8be" providerId="ADAL" clId="{9A32D677-E9DA-49F8-B3FF-D8AA2AC0ACA6}" dt="2022-04-19T12:09:06.293" v="559" actId="14100"/>
        <pc:sldMkLst>
          <pc:docMk/>
          <pc:sldMk cId="0" sldId="788"/>
        </pc:sldMkLst>
        <pc:spChg chg="mod">
          <ac:chgData name="高増　潔" userId="151964c3-78cd-4020-a226-814db5c6c8be" providerId="ADAL" clId="{9A32D677-E9DA-49F8-B3FF-D8AA2AC0ACA6}" dt="2022-04-19T12:09:00.589" v="558" actId="14100"/>
          <ac:spMkLst>
            <pc:docMk/>
            <pc:sldMk cId="0" sldId="788"/>
            <ac:spMk id="10" creationId="{4989ACFD-644E-44A5-A453-33B8DCB7A091}"/>
          </ac:spMkLst>
        </pc:spChg>
        <pc:spChg chg="mod">
          <ac:chgData name="高増　潔" userId="151964c3-78cd-4020-a226-814db5c6c8be" providerId="ADAL" clId="{9A32D677-E9DA-49F8-B3FF-D8AA2AC0ACA6}" dt="2022-04-19T12:09:06.293" v="559" actId="14100"/>
          <ac:spMkLst>
            <pc:docMk/>
            <pc:sldMk cId="0" sldId="788"/>
            <ac:spMk id="14" creationId="{106687AF-0262-4475-AF70-6D044C269F4C}"/>
          </ac:spMkLst>
        </pc:spChg>
        <pc:spChg chg="mod">
          <ac:chgData name="高増　潔" userId="151964c3-78cd-4020-a226-814db5c6c8be" providerId="ADAL" clId="{9A32D677-E9DA-49F8-B3FF-D8AA2AC0ACA6}" dt="2022-04-19T12:09:00.589" v="558" actId="14100"/>
          <ac:spMkLst>
            <pc:docMk/>
            <pc:sldMk cId="0" sldId="788"/>
            <ac:spMk id="15" creationId="{36F42E3E-23FA-4C15-B794-2F94764ABB2C}"/>
          </ac:spMkLst>
        </pc:spChg>
        <pc:graphicFrameChg chg="mod modGraphic">
          <ac:chgData name="高増　潔" userId="151964c3-78cd-4020-a226-814db5c6c8be" providerId="ADAL" clId="{9A32D677-E9DA-49F8-B3FF-D8AA2AC0ACA6}" dt="2022-04-19T12:09:00.589" v="558" actId="14100"/>
          <ac:graphicFrameMkLst>
            <pc:docMk/>
            <pc:sldMk cId="0" sldId="788"/>
            <ac:graphicFrameMk id="13" creationId="{C3C39F2B-3DF1-4988-88FF-3B2725197157}"/>
          </ac:graphicFrameMkLst>
        </pc:graphicFrameChg>
      </pc:sldChg>
      <pc:sldChg chg="modSp del mod">
        <pc:chgData name="高増　潔" userId="151964c3-78cd-4020-a226-814db5c6c8be" providerId="ADAL" clId="{9A32D677-E9DA-49F8-B3FF-D8AA2AC0ACA6}" dt="2022-05-06T00:36:51.409" v="606" actId="2696"/>
        <pc:sldMkLst>
          <pc:docMk/>
          <pc:sldMk cId="1678249757" sldId="876"/>
        </pc:sldMkLst>
        <pc:spChg chg="mod">
          <ac:chgData name="高増　潔" userId="151964c3-78cd-4020-a226-814db5c6c8be" providerId="ADAL" clId="{9A32D677-E9DA-49F8-B3FF-D8AA2AC0ACA6}" dt="2022-04-19T13:18:06.453" v="604" actId="6549"/>
          <ac:spMkLst>
            <pc:docMk/>
            <pc:sldMk cId="1678249757" sldId="876"/>
            <ac:spMk id="2" creationId="{1FCC3A51-3EDB-414A-8E44-25AB44AB6403}"/>
          </ac:spMkLst>
        </pc:spChg>
      </pc:sldChg>
      <pc:sldChg chg="addSp delSp modSp new mod modClrScheme chgLayout">
        <pc:chgData name="高増　潔" userId="151964c3-78cd-4020-a226-814db5c6c8be" providerId="ADAL" clId="{9A32D677-E9DA-49F8-B3FF-D8AA2AC0ACA6}" dt="2022-04-19T11:53:56.261" v="87" actId="1076"/>
        <pc:sldMkLst>
          <pc:docMk/>
          <pc:sldMk cId="2641570204" sldId="877"/>
        </pc:sldMkLst>
        <pc:spChg chg="del mod">
          <ac:chgData name="高増　潔" userId="151964c3-78cd-4020-a226-814db5c6c8be" providerId="ADAL" clId="{9A32D677-E9DA-49F8-B3FF-D8AA2AC0ACA6}" dt="2022-04-19T11:53:37.101" v="84" actId="478"/>
          <ac:spMkLst>
            <pc:docMk/>
            <pc:sldMk cId="2641570204" sldId="877"/>
            <ac:spMk id="2" creationId="{D6302EDE-0421-4B5D-8545-D12F31BCDCAA}"/>
          </ac:spMkLst>
        </pc:spChg>
        <pc:spChg chg="mod ord">
          <ac:chgData name="高増　潔" userId="151964c3-78cd-4020-a226-814db5c6c8be" providerId="ADAL" clId="{9A32D677-E9DA-49F8-B3FF-D8AA2AC0ACA6}" dt="2022-04-19T11:53:50.393" v="85" actId="700"/>
          <ac:spMkLst>
            <pc:docMk/>
            <pc:sldMk cId="2641570204" sldId="877"/>
            <ac:spMk id="3" creationId="{E80BCDEB-A673-4FB9-9944-F58023D1E554}"/>
          </ac:spMkLst>
        </pc:spChg>
        <pc:spChg chg="mod ord">
          <ac:chgData name="高増　潔" userId="151964c3-78cd-4020-a226-814db5c6c8be" providerId="ADAL" clId="{9A32D677-E9DA-49F8-B3FF-D8AA2AC0ACA6}" dt="2022-04-19T11:53:50.393" v="85" actId="700"/>
          <ac:spMkLst>
            <pc:docMk/>
            <pc:sldMk cId="2641570204" sldId="877"/>
            <ac:spMk id="4" creationId="{10090C5D-3926-4144-B3B9-134BFAA30479}"/>
          </ac:spMkLst>
        </pc:spChg>
        <pc:spChg chg="mod ord">
          <ac:chgData name="高増　潔" userId="151964c3-78cd-4020-a226-814db5c6c8be" providerId="ADAL" clId="{9A32D677-E9DA-49F8-B3FF-D8AA2AC0ACA6}" dt="2022-04-19T11:53:50.393" v="85" actId="700"/>
          <ac:spMkLst>
            <pc:docMk/>
            <pc:sldMk cId="2641570204" sldId="877"/>
            <ac:spMk id="5" creationId="{BE83BE4F-2590-4692-9EE9-7CB6BDD40C32}"/>
          </ac:spMkLst>
        </pc:spChg>
        <pc:spChg chg="mod ord">
          <ac:chgData name="高増　潔" userId="151964c3-78cd-4020-a226-814db5c6c8be" providerId="ADAL" clId="{9A32D677-E9DA-49F8-B3FF-D8AA2AC0ACA6}" dt="2022-04-19T11:53:50.393" v="85" actId="700"/>
          <ac:spMkLst>
            <pc:docMk/>
            <pc:sldMk cId="2641570204" sldId="877"/>
            <ac:spMk id="6" creationId="{6B00A8AF-9578-4DD9-8ACD-C1E910F54040}"/>
          </ac:spMkLst>
        </pc:spChg>
        <pc:spChg chg="add del mod">
          <ac:chgData name="高増　潔" userId="151964c3-78cd-4020-a226-814db5c6c8be" providerId="ADAL" clId="{9A32D677-E9DA-49F8-B3FF-D8AA2AC0ACA6}" dt="2022-04-19T11:53:50.393" v="85" actId="700"/>
          <ac:spMkLst>
            <pc:docMk/>
            <pc:sldMk cId="2641570204" sldId="877"/>
            <ac:spMk id="9" creationId="{A310E2A7-BBF3-4D98-A6F8-DB0F354C57E7}"/>
          </ac:spMkLst>
        </pc:spChg>
        <pc:graphicFrameChg chg="add del mod">
          <ac:chgData name="高増　潔" userId="151964c3-78cd-4020-a226-814db5c6c8be" providerId="ADAL" clId="{9A32D677-E9DA-49F8-B3FF-D8AA2AC0ACA6}" dt="2022-04-19T11:53:56.261" v="87" actId="1076"/>
          <ac:graphicFrameMkLst>
            <pc:docMk/>
            <pc:sldMk cId="2641570204" sldId="877"/>
            <ac:graphicFrameMk id="7" creationId="{CC6059B4-9798-4003-A062-9F4D282CDA11}"/>
          </ac:graphicFrameMkLst>
        </pc:graphicFrameChg>
      </pc:sldChg>
      <pc:sldChg chg="addSp delSp modSp new mod">
        <pc:chgData name="高増　潔" userId="151964c3-78cd-4020-a226-814db5c6c8be" providerId="ADAL" clId="{9A32D677-E9DA-49F8-B3FF-D8AA2AC0ACA6}" dt="2022-04-19T12:30:03.715" v="603" actId="14100"/>
        <pc:sldMkLst>
          <pc:docMk/>
          <pc:sldMk cId="1877585113" sldId="878"/>
        </pc:sldMkLst>
        <pc:spChg chg="mod">
          <ac:chgData name="高増　潔" userId="151964c3-78cd-4020-a226-814db5c6c8be" providerId="ADAL" clId="{9A32D677-E9DA-49F8-B3FF-D8AA2AC0ACA6}" dt="2022-04-19T12:06:14.532" v="479" actId="6549"/>
          <ac:spMkLst>
            <pc:docMk/>
            <pc:sldMk cId="1877585113" sldId="878"/>
            <ac:spMk id="2" creationId="{3BEF5DC9-6A80-4B7D-9C55-F1EDBB97787A}"/>
          </ac:spMkLst>
        </pc:spChg>
        <pc:spChg chg="mod">
          <ac:chgData name="高増　潔" userId="151964c3-78cd-4020-a226-814db5c6c8be" providerId="ADAL" clId="{9A32D677-E9DA-49F8-B3FF-D8AA2AC0ACA6}" dt="2022-04-19T11:54:07.737" v="123"/>
          <ac:spMkLst>
            <pc:docMk/>
            <pc:sldMk cId="1877585113" sldId="878"/>
            <ac:spMk id="3" creationId="{05BA4495-E658-43EC-958F-73B9F192A36E}"/>
          </ac:spMkLst>
        </pc:spChg>
        <pc:spChg chg="add mod">
          <ac:chgData name="高増　潔" userId="151964c3-78cd-4020-a226-814db5c6c8be" providerId="ADAL" clId="{9A32D677-E9DA-49F8-B3FF-D8AA2AC0ACA6}" dt="2022-04-19T12:06:36.382" v="483" actId="1076"/>
          <ac:spMkLst>
            <pc:docMk/>
            <pc:sldMk cId="1877585113" sldId="878"/>
            <ac:spMk id="18" creationId="{AB7B225D-9E12-46E7-8B57-8B104D1E1869}"/>
          </ac:spMkLst>
        </pc:spChg>
        <pc:spChg chg="add mod">
          <ac:chgData name="高増　潔" userId="151964c3-78cd-4020-a226-814db5c6c8be" providerId="ADAL" clId="{9A32D677-E9DA-49F8-B3FF-D8AA2AC0ACA6}" dt="2022-04-19T12:06:36.382" v="483" actId="1076"/>
          <ac:spMkLst>
            <pc:docMk/>
            <pc:sldMk cId="1877585113" sldId="878"/>
            <ac:spMk id="19" creationId="{8959F348-6DC0-4516-9FD4-5B41E0213F63}"/>
          </ac:spMkLst>
        </pc:spChg>
        <pc:spChg chg="add mod">
          <ac:chgData name="高増　潔" userId="151964c3-78cd-4020-a226-814db5c6c8be" providerId="ADAL" clId="{9A32D677-E9DA-49F8-B3FF-D8AA2AC0ACA6}" dt="2022-04-19T12:30:03.715" v="603" actId="14100"/>
          <ac:spMkLst>
            <pc:docMk/>
            <pc:sldMk cId="1877585113" sldId="878"/>
            <ac:spMk id="20" creationId="{CE2C61C9-6821-4869-A7F5-C73F3332555D}"/>
          </ac:spMkLst>
        </pc:spChg>
        <pc:graphicFrameChg chg="add mod">
          <ac:chgData name="高増　潔" userId="151964c3-78cd-4020-a226-814db5c6c8be" providerId="ADAL" clId="{9A32D677-E9DA-49F8-B3FF-D8AA2AC0ACA6}" dt="2022-04-19T12:06:25.630" v="480" actId="1076"/>
          <ac:graphicFrameMkLst>
            <pc:docMk/>
            <pc:sldMk cId="1877585113" sldId="878"/>
            <ac:graphicFrameMk id="7" creationId="{32469C8B-2E3E-4176-88FF-CAAFB7AA08CA}"/>
          </ac:graphicFrameMkLst>
        </pc:graphicFrameChg>
        <pc:picChg chg="mod modCrop">
          <ac:chgData name="高増　潔" userId="151964c3-78cd-4020-a226-814db5c6c8be" providerId="ADAL" clId="{9A32D677-E9DA-49F8-B3FF-D8AA2AC0ACA6}" dt="2022-04-19T12:06:36.382" v="483" actId="1076"/>
          <ac:picMkLst>
            <pc:docMk/>
            <pc:sldMk cId="1877585113" sldId="878"/>
            <ac:picMk id="8" creationId="{CF9D1D38-765B-4D2C-B3CB-198AB03A60DD}"/>
          </ac:picMkLst>
        </pc:picChg>
        <pc:cxnChg chg="add mod">
          <ac:chgData name="高増　潔" userId="151964c3-78cd-4020-a226-814db5c6c8be" providerId="ADAL" clId="{9A32D677-E9DA-49F8-B3FF-D8AA2AC0ACA6}" dt="2022-04-19T12:06:36.382" v="483" actId="1076"/>
          <ac:cxnSpMkLst>
            <pc:docMk/>
            <pc:sldMk cId="1877585113" sldId="878"/>
            <ac:cxnSpMk id="10" creationId="{56453168-F185-4821-A710-BEB41114CEAC}"/>
          </ac:cxnSpMkLst>
        </pc:cxnChg>
        <pc:cxnChg chg="add mod">
          <ac:chgData name="高増　潔" userId="151964c3-78cd-4020-a226-814db5c6c8be" providerId="ADAL" clId="{9A32D677-E9DA-49F8-B3FF-D8AA2AC0ACA6}" dt="2022-04-19T12:06:36.382" v="483" actId="1076"/>
          <ac:cxnSpMkLst>
            <pc:docMk/>
            <pc:sldMk cId="1877585113" sldId="878"/>
            <ac:cxnSpMk id="11" creationId="{19928D8B-EBCB-4F79-B605-E968BBE92011}"/>
          </ac:cxnSpMkLst>
        </pc:cxnChg>
        <pc:cxnChg chg="add del mod">
          <ac:chgData name="高増　潔" userId="151964c3-78cd-4020-a226-814db5c6c8be" providerId="ADAL" clId="{9A32D677-E9DA-49F8-B3FF-D8AA2AC0ACA6}" dt="2022-04-19T12:01:51.865" v="354" actId="478"/>
          <ac:cxnSpMkLst>
            <pc:docMk/>
            <pc:sldMk cId="1877585113" sldId="878"/>
            <ac:cxnSpMk id="17" creationId="{1F52EC4A-1BCD-424B-BA5C-0FD9B9F41697}"/>
          </ac:cxnSpMkLst>
        </pc:cxnChg>
      </pc:sldChg>
      <pc:sldChg chg="add">
        <pc:chgData name="高増　潔" userId="151964c3-78cd-4020-a226-814db5c6c8be" providerId="ADAL" clId="{9A32D677-E9DA-49F8-B3FF-D8AA2AC0ACA6}" dt="2022-05-06T00:36:47.149" v="605"/>
        <pc:sldMkLst>
          <pc:docMk/>
          <pc:sldMk cId="2304524030" sldId="87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9977;&#35282;&#38306;&#25968;&#12398;&#36817;&#20284;-&#12486;&#12540;&#12521;&#12540;&#23637;&#38283;2022Apr.pptx%20&#12398;%20&#12527;&#12540;&#12463;&#12471;&#12540;&#12488;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サイン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'[三角関数の近似-テーラー展開2022Apr.pptx の ワークシート]Sheet1'!$B$5:$B$45</c:f>
              <c:numCache>
                <c:formatCode>0.00_ </c:formatCode>
                <c:ptCount val="41"/>
                <c:pt idx="0">
                  <c:v>-3.1415926535897931</c:v>
                </c:pt>
                <c:pt idx="1">
                  <c:v>-2.9845130209103035</c:v>
                </c:pt>
                <c:pt idx="2">
                  <c:v>-2.8274333882308138</c:v>
                </c:pt>
                <c:pt idx="3">
                  <c:v>-2.6703537555513241</c:v>
                </c:pt>
                <c:pt idx="4">
                  <c:v>-2.5132741228718345</c:v>
                </c:pt>
                <c:pt idx="5">
                  <c:v>-2.3561944901923448</c:v>
                </c:pt>
                <c:pt idx="6">
                  <c:v>-2.1991148575128552</c:v>
                </c:pt>
                <c:pt idx="7">
                  <c:v>-2.0420352248333655</c:v>
                </c:pt>
                <c:pt idx="8">
                  <c:v>-1.8849555921538759</c:v>
                </c:pt>
                <c:pt idx="9">
                  <c:v>-1.7278759594743864</c:v>
                </c:pt>
                <c:pt idx="10">
                  <c:v>-1.5707963267948966</c:v>
                </c:pt>
                <c:pt idx="11">
                  <c:v>-1.4137166941154069</c:v>
                </c:pt>
                <c:pt idx="12">
                  <c:v>-1.2566370614359141</c:v>
                </c:pt>
                <c:pt idx="13">
                  <c:v>-1.0995574287564245</c:v>
                </c:pt>
                <c:pt idx="14">
                  <c:v>-0.94247779607693472</c:v>
                </c:pt>
                <c:pt idx="15">
                  <c:v>-0.78539816339744517</c:v>
                </c:pt>
                <c:pt idx="16">
                  <c:v>-0.62831853071795551</c:v>
                </c:pt>
                <c:pt idx="17">
                  <c:v>-0.4712388980384658</c:v>
                </c:pt>
                <c:pt idx="18">
                  <c:v>-0.3141592653589762</c:v>
                </c:pt>
                <c:pt idx="19">
                  <c:v>-0.15707963267948649</c:v>
                </c:pt>
                <c:pt idx="20">
                  <c:v>0</c:v>
                </c:pt>
                <c:pt idx="21">
                  <c:v>0.15707963267948966</c:v>
                </c:pt>
                <c:pt idx="22">
                  <c:v>0.31415926535897931</c:v>
                </c:pt>
                <c:pt idx="23">
                  <c:v>0.47123889803846897</c:v>
                </c:pt>
                <c:pt idx="24">
                  <c:v>0.62831853071795862</c:v>
                </c:pt>
                <c:pt idx="25">
                  <c:v>0.78539816339744828</c:v>
                </c:pt>
                <c:pt idx="26">
                  <c:v>0.94247779607693793</c:v>
                </c:pt>
                <c:pt idx="27">
                  <c:v>1.0995574287564276</c:v>
                </c:pt>
                <c:pt idx="28">
                  <c:v>1.2566370614359172</c:v>
                </c:pt>
                <c:pt idx="29">
                  <c:v>1.4137166941154069</c:v>
                </c:pt>
                <c:pt idx="30">
                  <c:v>1.5707963267948966</c:v>
                </c:pt>
                <c:pt idx="31">
                  <c:v>1.7278759594743864</c:v>
                </c:pt>
                <c:pt idx="32">
                  <c:v>1.8849555921538759</c:v>
                </c:pt>
                <c:pt idx="33">
                  <c:v>2.0420352248333655</c:v>
                </c:pt>
                <c:pt idx="34">
                  <c:v>2.1991148575128552</c:v>
                </c:pt>
                <c:pt idx="35">
                  <c:v>2.3561944901923448</c:v>
                </c:pt>
                <c:pt idx="36">
                  <c:v>2.5132741228718345</c:v>
                </c:pt>
                <c:pt idx="37">
                  <c:v>2.6703537555513241</c:v>
                </c:pt>
                <c:pt idx="38">
                  <c:v>2.8274333882308138</c:v>
                </c:pt>
                <c:pt idx="39">
                  <c:v>2.9845130209103035</c:v>
                </c:pt>
                <c:pt idx="40">
                  <c:v>3.1415926535897931</c:v>
                </c:pt>
              </c:numCache>
            </c:numRef>
          </c:cat>
          <c:val>
            <c:numRef>
              <c:f>'[三角関数の近似-テーラー展開2022Apr.pptx の ワークシート]Sheet1'!$C$5:$C$45</c:f>
              <c:numCache>
                <c:formatCode>0.00_ </c:formatCode>
                <c:ptCount val="41"/>
                <c:pt idx="0">
                  <c:v>-1.22514845490862E-16</c:v>
                </c:pt>
                <c:pt idx="1">
                  <c:v>-0.15643446504023098</c:v>
                </c:pt>
                <c:pt idx="2">
                  <c:v>-0.30901699437494751</c:v>
                </c:pt>
                <c:pt idx="3">
                  <c:v>-0.45399049973954686</c:v>
                </c:pt>
                <c:pt idx="4">
                  <c:v>-0.58778525229247325</c:v>
                </c:pt>
                <c:pt idx="5">
                  <c:v>-0.70710678118654757</c:v>
                </c:pt>
                <c:pt idx="6">
                  <c:v>-0.80901699437494745</c:v>
                </c:pt>
                <c:pt idx="7">
                  <c:v>-0.8910065241883679</c:v>
                </c:pt>
                <c:pt idx="8">
                  <c:v>-0.95105651629515364</c:v>
                </c:pt>
                <c:pt idx="9">
                  <c:v>-0.98768834059513766</c:v>
                </c:pt>
                <c:pt idx="10">
                  <c:v>-1</c:v>
                </c:pt>
                <c:pt idx="11">
                  <c:v>-0.98768834059513777</c:v>
                </c:pt>
                <c:pt idx="12">
                  <c:v>-0.95105651629515264</c:v>
                </c:pt>
                <c:pt idx="13">
                  <c:v>-0.89100652418836646</c:v>
                </c:pt>
                <c:pt idx="14">
                  <c:v>-0.80901699437494556</c:v>
                </c:pt>
                <c:pt idx="15">
                  <c:v>-0.70710678118654535</c:v>
                </c:pt>
                <c:pt idx="16">
                  <c:v>-0.58778525229247058</c:v>
                </c:pt>
                <c:pt idx="17">
                  <c:v>-0.45399049973954397</c:v>
                </c:pt>
                <c:pt idx="18">
                  <c:v>-0.30901699437494445</c:v>
                </c:pt>
                <c:pt idx="19">
                  <c:v>-0.15643446504022773</c:v>
                </c:pt>
                <c:pt idx="20">
                  <c:v>0</c:v>
                </c:pt>
                <c:pt idx="21">
                  <c:v>0.15643446504023087</c:v>
                </c:pt>
                <c:pt idx="22">
                  <c:v>0.3090169943749474</c:v>
                </c:pt>
                <c:pt idx="23">
                  <c:v>0.45399049973954675</c:v>
                </c:pt>
                <c:pt idx="24">
                  <c:v>0.58778525229247314</c:v>
                </c:pt>
                <c:pt idx="25">
                  <c:v>0.70710678118654746</c:v>
                </c:pt>
                <c:pt idx="26">
                  <c:v>0.80901699437494745</c:v>
                </c:pt>
                <c:pt idx="27">
                  <c:v>0.89100652418836779</c:v>
                </c:pt>
                <c:pt idx="28">
                  <c:v>0.95105651629515353</c:v>
                </c:pt>
                <c:pt idx="29">
                  <c:v>0.98768834059513777</c:v>
                </c:pt>
                <c:pt idx="30">
                  <c:v>1</c:v>
                </c:pt>
                <c:pt idx="31">
                  <c:v>0.98768834059513766</c:v>
                </c:pt>
                <c:pt idx="32">
                  <c:v>0.95105651629515364</c:v>
                </c:pt>
                <c:pt idx="33">
                  <c:v>0.8910065241883679</c:v>
                </c:pt>
                <c:pt idx="34">
                  <c:v>0.80901699437494745</c:v>
                </c:pt>
                <c:pt idx="35">
                  <c:v>0.70710678118654757</c:v>
                </c:pt>
                <c:pt idx="36">
                  <c:v>0.58778525229247325</c:v>
                </c:pt>
                <c:pt idx="37">
                  <c:v>0.45399049973954686</c:v>
                </c:pt>
                <c:pt idx="38">
                  <c:v>0.30901699437494751</c:v>
                </c:pt>
                <c:pt idx="39">
                  <c:v>0.15643446504023098</c:v>
                </c:pt>
                <c:pt idx="40">
                  <c:v>1.22514845490862E-16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20-4537-A6D4-5417FD596288}"/>
            </c:ext>
          </c:extLst>
        </c:ser>
        <c:ser>
          <c:idx val="2"/>
          <c:order val="1"/>
          <c:tx>
            <c:v>タンジェント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'[三角関数の近似-テーラー展開2022Apr.pptx の ワークシート]Sheet1'!$B$5:$B$45</c:f>
              <c:numCache>
                <c:formatCode>0.00_ </c:formatCode>
                <c:ptCount val="41"/>
                <c:pt idx="0">
                  <c:v>-3.1415926535897931</c:v>
                </c:pt>
                <c:pt idx="1">
                  <c:v>-2.9845130209103035</c:v>
                </c:pt>
                <c:pt idx="2">
                  <c:v>-2.8274333882308138</c:v>
                </c:pt>
                <c:pt idx="3">
                  <c:v>-2.6703537555513241</c:v>
                </c:pt>
                <c:pt idx="4">
                  <c:v>-2.5132741228718345</c:v>
                </c:pt>
                <c:pt idx="5">
                  <c:v>-2.3561944901923448</c:v>
                </c:pt>
                <c:pt idx="6">
                  <c:v>-2.1991148575128552</c:v>
                </c:pt>
                <c:pt idx="7">
                  <c:v>-2.0420352248333655</c:v>
                </c:pt>
                <c:pt idx="8">
                  <c:v>-1.8849555921538759</c:v>
                </c:pt>
                <c:pt idx="9">
                  <c:v>-1.7278759594743864</c:v>
                </c:pt>
                <c:pt idx="10">
                  <c:v>-1.5707963267948966</c:v>
                </c:pt>
                <c:pt idx="11">
                  <c:v>-1.4137166941154069</c:v>
                </c:pt>
                <c:pt idx="12">
                  <c:v>-1.2566370614359141</c:v>
                </c:pt>
                <c:pt idx="13">
                  <c:v>-1.0995574287564245</c:v>
                </c:pt>
                <c:pt idx="14">
                  <c:v>-0.94247779607693472</c:v>
                </c:pt>
                <c:pt idx="15">
                  <c:v>-0.78539816339744517</c:v>
                </c:pt>
                <c:pt idx="16">
                  <c:v>-0.62831853071795551</c:v>
                </c:pt>
                <c:pt idx="17">
                  <c:v>-0.4712388980384658</c:v>
                </c:pt>
                <c:pt idx="18">
                  <c:v>-0.3141592653589762</c:v>
                </c:pt>
                <c:pt idx="19">
                  <c:v>-0.15707963267948649</c:v>
                </c:pt>
                <c:pt idx="20">
                  <c:v>0</c:v>
                </c:pt>
                <c:pt idx="21">
                  <c:v>0.15707963267948966</c:v>
                </c:pt>
                <c:pt idx="22">
                  <c:v>0.31415926535897931</c:v>
                </c:pt>
                <c:pt idx="23">
                  <c:v>0.47123889803846897</c:v>
                </c:pt>
                <c:pt idx="24">
                  <c:v>0.62831853071795862</c:v>
                </c:pt>
                <c:pt idx="25">
                  <c:v>0.78539816339744828</c:v>
                </c:pt>
                <c:pt idx="26">
                  <c:v>0.94247779607693793</c:v>
                </c:pt>
                <c:pt idx="27">
                  <c:v>1.0995574287564276</c:v>
                </c:pt>
                <c:pt idx="28">
                  <c:v>1.2566370614359172</c:v>
                </c:pt>
                <c:pt idx="29">
                  <c:v>1.4137166941154069</c:v>
                </c:pt>
                <c:pt idx="30">
                  <c:v>1.5707963267948966</c:v>
                </c:pt>
                <c:pt idx="31">
                  <c:v>1.7278759594743864</c:v>
                </c:pt>
                <c:pt idx="32">
                  <c:v>1.8849555921538759</c:v>
                </c:pt>
                <c:pt idx="33">
                  <c:v>2.0420352248333655</c:v>
                </c:pt>
                <c:pt idx="34">
                  <c:v>2.1991148575128552</c:v>
                </c:pt>
                <c:pt idx="35">
                  <c:v>2.3561944901923448</c:v>
                </c:pt>
                <c:pt idx="36">
                  <c:v>2.5132741228718345</c:v>
                </c:pt>
                <c:pt idx="37">
                  <c:v>2.6703537555513241</c:v>
                </c:pt>
                <c:pt idx="38">
                  <c:v>2.8274333882308138</c:v>
                </c:pt>
                <c:pt idx="39">
                  <c:v>2.9845130209103035</c:v>
                </c:pt>
                <c:pt idx="40">
                  <c:v>3.1415926535897931</c:v>
                </c:pt>
              </c:numCache>
            </c:numRef>
          </c:cat>
          <c:val>
            <c:numRef>
              <c:f>'[三角関数の近似-テーラー展開2022Apr.pptx の ワークシート]Sheet1'!$E$5:$E$45</c:f>
              <c:numCache>
                <c:formatCode>0.00_ </c:formatCode>
                <c:ptCount val="41"/>
                <c:pt idx="0">
                  <c:v>1.22514845490862E-16</c:v>
                </c:pt>
                <c:pt idx="1">
                  <c:v>0.15838444032453641</c:v>
                </c:pt>
                <c:pt idx="2">
                  <c:v>0.32491969623290645</c:v>
                </c:pt>
                <c:pt idx="3">
                  <c:v>0.50952544949442891</c:v>
                </c:pt>
                <c:pt idx="4">
                  <c:v>0.72654252800536101</c:v>
                </c:pt>
                <c:pt idx="5">
                  <c:v>1.0000000000000002</c:v>
                </c:pt>
                <c:pt idx="6">
                  <c:v>1.3763819204711738</c:v>
                </c:pt>
                <c:pt idx="7">
                  <c:v>1.962610505505151</c:v>
                </c:pt>
                <c:pt idx="8">
                  <c:v>3.077683537175254</c:v>
                </c:pt>
                <c:pt idx="9">
                  <c:v>6.3137515146750367</c:v>
                </c:pt>
                <c:pt idx="11">
                  <c:v>-6.3137515146750411</c:v>
                </c:pt>
                <c:pt idx="12">
                  <c:v>-3.0776835371752203</c:v>
                </c:pt>
                <c:pt idx="13">
                  <c:v>-1.9626105055051353</c:v>
                </c:pt>
                <c:pt idx="14">
                  <c:v>-1.376381920471164</c:v>
                </c:pt>
                <c:pt idx="15">
                  <c:v>-0.99999999999999367</c:v>
                </c:pt>
                <c:pt idx="16">
                  <c:v>-0.72654252800535613</c:v>
                </c:pt>
                <c:pt idx="17">
                  <c:v>-0.5095254494944248</c:v>
                </c:pt>
                <c:pt idx="18">
                  <c:v>-0.3249196962329029</c:v>
                </c:pt>
                <c:pt idx="19">
                  <c:v>-0.15838444032453305</c:v>
                </c:pt>
                <c:pt idx="20">
                  <c:v>0</c:v>
                </c:pt>
                <c:pt idx="21">
                  <c:v>0.15838444032453627</c:v>
                </c:pt>
                <c:pt idx="22">
                  <c:v>0.32491969623290629</c:v>
                </c:pt>
                <c:pt idx="23">
                  <c:v>0.50952544949442879</c:v>
                </c:pt>
                <c:pt idx="24">
                  <c:v>0.7265425280053609</c:v>
                </c:pt>
                <c:pt idx="25">
                  <c:v>0.99999999999999989</c:v>
                </c:pt>
                <c:pt idx="26">
                  <c:v>1.3763819204711734</c:v>
                </c:pt>
                <c:pt idx="27">
                  <c:v>1.9626105055051504</c:v>
                </c:pt>
                <c:pt idx="28">
                  <c:v>3.0776835371752527</c:v>
                </c:pt>
                <c:pt idx="29">
                  <c:v>6.3137515146750411</c:v>
                </c:pt>
                <c:pt idx="31">
                  <c:v>-6.3137515146750367</c:v>
                </c:pt>
                <c:pt idx="32">
                  <c:v>-3.077683537175254</c:v>
                </c:pt>
                <c:pt idx="33">
                  <c:v>-1.962610505505151</c:v>
                </c:pt>
                <c:pt idx="34">
                  <c:v>-1.3763819204711738</c:v>
                </c:pt>
                <c:pt idx="35">
                  <c:v>-1.0000000000000002</c:v>
                </c:pt>
                <c:pt idx="36">
                  <c:v>-0.72654252800536101</c:v>
                </c:pt>
                <c:pt idx="37">
                  <c:v>-0.50952544949442891</c:v>
                </c:pt>
                <c:pt idx="38">
                  <c:v>-0.32491969623290645</c:v>
                </c:pt>
                <c:pt idx="39">
                  <c:v>-0.15838444032453641</c:v>
                </c:pt>
                <c:pt idx="40">
                  <c:v>-1.22514845490862E-16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20-4537-A6D4-5417FD596288}"/>
            </c:ext>
          </c:extLst>
        </c:ser>
        <c:ser>
          <c:idx val="1"/>
          <c:order val="2"/>
          <c:tx>
            <c:v>コサイン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'[三角関数の近似-テーラー展開2022Apr.pptx の ワークシート]Sheet1'!$D$5:$D$45</c:f>
              <c:numCache>
                <c:formatCode>0.00_ </c:formatCode>
                <c:ptCount val="41"/>
                <c:pt idx="0">
                  <c:v>-1</c:v>
                </c:pt>
                <c:pt idx="1">
                  <c:v>-0.98768834059513766</c:v>
                </c:pt>
                <c:pt idx="2">
                  <c:v>-0.95105651629515353</c:v>
                </c:pt>
                <c:pt idx="3">
                  <c:v>-0.89100652418836779</c:v>
                </c:pt>
                <c:pt idx="4">
                  <c:v>-0.80901699437494734</c:v>
                </c:pt>
                <c:pt idx="5">
                  <c:v>-0.70710678118654746</c:v>
                </c:pt>
                <c:pt idx="6">
                  <c:v>-0.58778525229247303</c:v>
                </c:pt>
                <c:pt idx="7">
                  <c:v>-0.45399049973954669</c:v>
                </c:pt>
                <c:pt idx="8">
                  <c:v>-0.30901699437494734</c:v>
                </c:pt>
                <c:pt idx="9">
                  <c:v>-0.15643446504023104</c:v>
                </c:pt>
                <c:pt idx="10">
                  <c:v>6.1257422745431001E-17</c:v>
                </c:pt>
                <c:pt idx="11">
                  <c:v>0.15643446504023092</c:v>
                </c:pt>
                <c:pt idx="12">
                  <c:v>0.30901699437495045</c:v>
                </c:pt>
                <c:pt idx="13">
                  <c:v>0.45399049973954958</c:v>
                </c:pt>
                <c:pt idx="14">
                  <c:v>0.5877852522924758</c:v>
                </c:pt>
                <c:pt idx="15">
                  <c:v>0.70710678118654979</c:v>
                </c:pt>
                <c:pt idx="16">
                  <c:v>0.80901699437494923</c:v>
                </c:pt>
                <c:pt idx="17">
                  <c:v>0.89100652418836934</c:v>
                </c:pt>
                <c:pt idx="18">
                  <c:v>0.95105651629515453</c:v>
                </c:pt>
                <c:pt idx="19">
                  <c:v>0.98768834059513821</c:v>
                </c:pt>
                <c:pt idx="20">
                  <c:v>1</c:v>
                </c:pt>
                <c:pt idx="21">
                  <c:v>0.98768834059513777</c:v>
                </c:pt>
                <c:pt idx="22">
                  <c:v>0.95105651629515353</c:v>
                </c:pt>
                <c:pt idx="23">
                  <c:v>0.8910065241883679</c:v>
                </c:pt>
                <c:pt idx="24">
                  <c:v>0.80901699437494745</c:v>
                </c:pt>
                <c:pt idx="25">
                  <c:v>0.70710678118654757</c:v>
                </c:pt>
                <c:pt idx="26">
                  <c:v>0.58778525229247314</c:v>
                </c:pt>
                <c:pt idx="27">
                  <c:v>0.4539904997395468</c:v>
                </c:pt>
                <c:pt idx="28">
                  <c:v>0.30901699437494745</c:v>
                </c:pt>
                <c:pt idx="29">
                  <c:v>0.15643446504023092</c:v>
                </c:pt>
                <c:pt idx="30">
                  <c:v>6.1257422745431001E-17</c:v>
                </c:pt>
                <c:pt idx="31">
                  <c:v>-0.15643446504023104</c:v>
                </c:pt>
                <c:pt idx="32">
                  <c:v>-0.30901699437494734</c:v>
                </c:pt>
                <c:pt idx="33">
                  <c:v>-0.45399049973954669</c:v>
                </c:pt>
                <c:pt idx="34">
                  <c:v>-0.58778525229247303</c:v>
                </c:pt>
                <c:pt idx="35">
                  <c:v>-0.70710678118654746</c:v>
                </c:pt>
                <c:pt idx="36">
                  <c:v>-0.80901699437494734</c:v>
                </c:pt>
                <c:pt idx="37">
                  <c:v>-0.89100652418836779</c:v>
                </c:pt>
                <c:pt idx="38">
                  <c:v>-0.95105651629515353</c:v>
                </c:pt>
                <c:pt idx="39">
                  <c:v>-0.98768834059513766</c:v>
                </c:pt>
                <c:pt idx="40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20-4537-A6D4-5417FD5962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3315151"/>
        <c:axId val="1483318063"/>
      </c:lineChart>
      <c:catAx>
        <c:axId val="1483315151"/>
        <c:scaling>
          <c:orientation val="minMax"/>
        </c:scaling>
        <c:delete val="0"/>
        <c:axPos val="b"/>
        <c:numFmt formatCode="0.00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83318063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1483318063"/>
        <c:scaling>
          <c:orientation val="minMax"/>
          <c:max val="2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83315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rgbClr val="FFFAEB"/>
    </a:solidFill>
    <a:ln>
      <a:solidFill>
        <a:schemeClr val="accent2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2228" name="ヘッダー プレースホルダ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90600"/>
            <a:r>
              <a:rPr lang="zh-TW" altLang="en-US"/>
              <a:t>精密計測</a:t>
            </a:r>
            <a:r>
              <a:rPr lang="en-US" altLang="zh-TW"/>
              <a:t>Ⅰ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2229" name="日付プレースホルダ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2009/5/7</a:t>
            </a:r>
          </a:p>
        </p:txBody>
      </p:sp>
      <p:sp>
        <p:nvSpPr>
          <p:cNvPr id="52230" name="フッター プレースホルダ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90600"/>
            <a:r>
              <a:rPr lang="en-US" altLang="ja-JP"/>
              <a:t>高増潔</a:t>
            </a:r>
          </a:p>
        </p:txBody>
      </p:sp>
      <p:sp>
        <p:nvSpPr>
          <p:cNvPr id="52231" name="スライド番号プレースホル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90600"/>
            <a:fld id="{E050DFE0-3D8A-4541-A702-EA13FF0A8E1A}" type="slidenum">
              <a:rPr lang="en-US" altLang="ja-JP" smtClean="0"/>
              <a:pPr defTabSz="990600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94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70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三角関数の近似：テーラー展開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このファイルの内容，表現，図（高増潔が作成したもの：</a:t>
            </a:r>
            <a:r>
              <a:rPr kumimoji="1" lang="en-US" altLang="ja-JP" dirty="0"/>
              <a:t>©takamasu-lab</a:t>
            </a:r>
            <a:r>
              <a:rPr kumimoji="1" lang="ja-JP" altLang="en-US" dirty="0"/>
              <a:t>）は自由に使ってください</a:t>
            </a:r>
            <a:endParaRPr kumimoji="1"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kumimoji="1" lang="ja-JP" altLang="en-US" dirty="0"/>
              <a:t>特に許可，コピーライトの表示などは不要です</a:t>
            </a:r>
            <a:endParaRPr kumimoji="1"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kumimoji="1" lang="ja-JP" altLang="en-US" dirty="0"/>
              <a:t>講義での資料としては，自由に使えると思います</a:t>
            </a:r>
            <a:endParaRPr kumimoji="1" lang="en-US" altLang="ja-JP" dirty="0"/>
          </a:p>
          <a:p>
            <a:pPr lvl="1"/>
            <a:r>
              <a:rPr kumimoji="1" lang="en-US" altLang="ja-JP" dirty="0" err="1"/>
              <a:t>wikipedia</a:t>
            </a:r>
            <a:r>
              <a:rPr kumimoji="1" lang="ja-JP" altLang="en-US" dirty="0"/>
              <a:t>関係は，パブリックドメインになっているものは自由に使えます</a:t>
            </a:r>
            <a:endParaRPr kumimoji="1"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kumimoji="1"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kumimoji="1"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kumimoji="1"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</p:spPr>
        <p:txBody>
          <a:bodyPr/>
          <a:lstStyle/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1" y="6453188"/>
            <a:ext cx="4832668" cy="322516"/>
          </a:xfrm>
        </p:spPr>
        <p:txBody>
          <a:bodyPr/>
          <a:lstStyle/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0452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三角関数の近似：テーラー展開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ja-JP"/>
              <a:t>2022-4-19</a:t>
            </a: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三角関数の近似，テーラー展開</a:t>
            </a:r>
            <a:endParaRPr lang="en-US" altLang="ja-JP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27495-1B4B-4201-BEC7-E92E29C2012C}" type="slidenum">
              <a:rPr lang="en-US" altLang="ja-JP" smtClean="0"/>
              <a:pPr/>
              <a:t>3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41">
                <a:extLst>
                  <a:ext uri="{FF2B5EF4-FFF2-40B4-BE49-F238E27FC236}">
                    <a16:creationId xmlns:a16="http://schemas.microsoft.com/office/drawing/2014/main" id="{4989ACFD-644E-44A5-A453-33B8DCB7A091}"/>
                  </a:ext>
                </a:extLst>
              </p:cNvPr>
              <p:cNvSpPr txBox="1"/>
              <p:nvPr/>
            </p:nvSpPr>
            <p:spPr bwMode="auto">
              <a:xfrm>
                <a:off x="1276937" y="2295435"/>
                <a:ext cx="5127086" cy="1965669"/>
              </a:xfrm>
              <a:prstGeom prst="rect">
                <a:avLst/>
              </a:prstGeom>
              <a:solidFill>
                <a:srgbClr val="CCFFFF">
                  <a:alpha val="50000"/>
                </a:srgbClr>
              </a:solid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ja-JP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≺≺1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ja-JP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+⋯≈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ja-JP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+⋯≈1−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≈1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ja-JP" alt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ja-JP" alt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+⋯≈</m:t>
                      </m:r>
                      <m:r>
                        <a:rPr lang="ja-JP" alt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10" name="Object 41">
                <a:extLst>
                  <a:ext uri="{FF2B5EF4-FFF2-40B4-BE49-F238E27FC236}">
                    <a16:creationId xmlns:a16="http://schemas.microsoft.com/office/drawing/2014/main" id="{4989ACFD-644E-44A5-A453-33B8DCB7A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6937" y="2295435"/>
                <a:ext cx="5127086" cy="19656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49FBAED6-2FF4-45E1-AD9E-B88593583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三角関数を近似する（</a:t>
            </a:r>
            <a:r>
              <a:rPr lang="en-US" altLang="ja-JP" dirty="0"/>
              <a:t>0</a:t>
            </a:r>
            <a:r>
              <a:rPr lang="ja-JP" altLang="en-US" dirty="0"/>
              <a:t>付近でテーラー展開）</a:t>
            </a:r>
            <a:endParaRPr lang="en-US" altLang="ja-JP" dirty="0"/>
          </a:p>
          <a:p>
            <a:pPr lvl="1"/>
            <a:r>
              <a:rPr lang="ja-JP" altLang="en-US" dirty="0"/>
              <a:t>簡単な計算に便利：一次式に近似できる</a:t>
            </a:r>
            <a:endParaRPr lang="en-US" altLang="ja-JP" dirty="0"/>
          </a:p>
          <a:p>
            <a:pPr lvl="1"/>
            <a:r>
              <a:rPr lang="ja-JP" altLang="en-US" dirty="0"/>
              <a:t>式が解ける，微分や積分が簡単にできるので理論展開がしやすい</a:t>
            </a:r>
            <a:endParaRPr lang="en-US" altLang="ja-JP" dirty="0"/>
          </a:p>
          <a:p>
            <a:pPr lvl="1"/>
            <a:r>
              <a:rPr lang="ja-JP" altLang="en-US" dirty="0"/>
              <a:t>かなり広い範囲で近似が成り立つ</a:t>
            </a:r>
          </a:p>
        </p:txBody>
      </p:sp>
      <p:graphicFrame>
        <p:nvGraphicFramePr>
          <p:cNvPr id="13" name="Group 3">
            <a:extLst>
              <a:ext uri="{FF2B5EF4-FFF2-40B4-BE49-F238E27FC236}">
                <a16:creationId xmlns:a16="http://schemas.microsoft.com/office/drawing/2014/main" id="{C3C39F2B-3DF1-4988-88FF-3B27251971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749916"/>
              </p:ext>
            </p:extLst>
          </p:nvPr>
        </p:nvGraphicFramePr>
        <p:xfrm>
          <a:off x="1276937" y="4346733"/>
          <a:ext cx="6565900" cy="1706880"/>
        </p:xfrm>
        <a:graphic>
          <a:graphicData uri="http://schemas.openxmlformats.org/drawingml/2006/table">
            <a:tbl>
              <a:tblPr/>
              <a:tblGrid>
                <a:gridCol w="84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6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(rad)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度</a:t>
                      </a: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sin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cos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tan </a:t>
                      </a:r>
                      <a:r>
                        <a:rPr kumimoji="1" lang="es-E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x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0.006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0.000100000000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0.999999995000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0.000100000000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0.057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0.000999999833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0.999999500000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0.001000000333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0.573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0.009999833334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0.999950000417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0.010000333347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0.1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5.730 </a:t>
                      </a:r>
                      <a:endParaRPr kumimoji="1" lang="en-US" alt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0.099833416647 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0.995004165278 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ゴシック" pitchFamily="49" charset="-128"/>
                          <a:cs typeface="Times New Roman" panose="02020603050405020304" pitchFamily="18" charset="0"/>
                        </a:rPr>
                        <a:t>0.100334672085 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ゴシック" pitchFamily="49" charset="-128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687AF-0262-4475-AF70-6D044C269F4C}"/>
              </a:ext>
            </a:extLst>
          </p:cNvPr>
          <p:cNvSpPr txBox="1"/>
          <p:nvPr/>
        </p:nvSpPr>
        <p:spPr>
          <a:xfrm>
            <a:off x="6428232" y="3786325"/>
            <a:ext cx="25328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三角関数のテーラー展開（高増潔作成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F42E3E-23FA-4C15-B794-2F94764ABB2C}"/>
              </a:ext>
            </a:extLst>
          </p:cNvPr>
          <p:cNvSpPr txBox="1"/>
          <p:nvPr/>
        </p:nvSpPr>
        <p:spPr>
          <a:xfrm>
            <a:off x="1277444" y="6085724"/>
            <a:ext cx="41266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近似の成り立つ範囲（高増潔作成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BEF5DC9-6A80-4B7D-9C55-F1EDBB977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左図：三角関数のグラフ</a:t>
            </a:r>
            <a:endParaRPr kumimoji="1" lang="en-US" altLang="ja-JP" dirty="0"/>
          </a:p>
          <a:p>
            <a:r>
              <a:rPr lang="ja-JP" altLang="en-US" dirty="0"/>
              <a:t>右図：</a:t>
            </a:r>
            <a:r>
              <a:rPr lang="en-US" altLang="ja-JP" dirty="0"/>
              <a:t>0</a:t>
            </a:r>
            <a:r>
              <a:rPr lang="ja-JP" altLang="en-US" dirty="0"/>
              <a:t>付近では近似が成り立つ</a:t>
            </a:r>
            <a:endParaRPr lang="en-US" altLang="ja-JP" dirty="0"/>
          </a:p>
          <a:p>
            <a:pPr lvl="1"/>
            <a:r>
              <a:rPr kumimoji="1" lang="ja-JP" altLang="en-US" dirty="0"/>
              <a:t>サインとタンジェントは </a:t>
            </a:r>
            <a:r>
              <a:rPr kumimoji="1" lang="en-US" altLang="ja-JP" i="1" dirty="0">
                <a:latin typeface="+mn-lt"/>
              </a:rPr>
              <a:t>x</a:t>
            </a:r>
            <a:endParaRPr kumimoji="1" lang="en-US" altLang="ja-JP" dirty="0">
              <a:latin typeface="+mn-lt"/>
            </a:endParaRPr>
          </a:p>
          <a:p>
            <a:pPr lvl="1"/>
            <a:r>
              <a:rPr lang="ja-JP" altLang="en-US" dirty="0"/>
              <a:t>コサインは</a:t>
            </a:r>
            <a:r>
              <a:rPr lang="en-US" altLang="ja-JP" dirty="0">
                <a:latin typeface="+mn-lt"/>
              </a:rPr>
              <a:t> 1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5BA4495-E658-43EC-958F-73B9F192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</a:t>
            </a:r>
            <a:r>
              <a:rPr lang="ja-JP" altLang="en-US" dirty="0"/>
              <a:t>：</a:t>
            </a:r>
            <a:r>
              <a:rPr kumimoji="1" lang="ja-JP" altLang="en-US" dirty="0"/>
              <a:t>三角関数のグラフ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935988-C62E-4F9D-80B7-755F5CB0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BE143B-6C71-40F2-9848-89674747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B0C056-4165-41D6-A178-C27FEF4C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32469C8B-2E3E-4176-88FF-CAAFB7AA0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709555"/>
              </p:ext>
            </p:extLst>
          </p:nvPr>
        </p:nvGraphicFramePr>
        <p:xfrm>
          <a:off x="118872" y="2350008"/>
          <a:ext cx="5513832" cy="3799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CF9D1D38-765B-4D2C-B3CB-198AB03A60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284" t="20363" r="38619" b="31140"/>
          <a:stretch/>
        </p:blipFill>
        <p:spPr>
          <a:xfrm>
            <a:off x="6490508" y="2376343"/>
            <a:ext cx="2026504" cy="35946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6453168-F185-4821-A710-BEB41114CEAC}"/>
              </a:ext>
            </a:extLst>
          </p:cNvPr>
          <p:cNvCxnSpPr>
            <a:cxnSpLocks/>
          </p:cNvCxnSpPr>
          <p:nvPr/>
        </p:nvCxnSpPr>
        <p:spPr bwMode="auto">
          <a:xfrm flipH="1">
            <a:off x="6126480" y="2983160"/>
            <a:ext cx="2754560" cy="275456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9928D8B-EBCB-4F79-B605-E968BBE92011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1012" y="2730868"/>
            <a:ext cx="2825496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7B225D-9E12-46E7-8B57-8B104D1E1869}"/>
              </a:ext>
            </a:extLst>
          </p:cNvPr>
          <p:cNvSpPr txBox="1"/>
          <p:nvPr/>
        </p:nvSpPr>
        <p:spPr>
          <a:xfrm>
            <a:off x="7424929" y="2304997"/>
            <a:ext cx="11064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+mn-lt"/>
              </a:rPr>
              <a:t>cos </a:t>
            </a:r>
            <a:r>
              <a:rPr lang="en-US" altLang="ja-JP" sz="2000" i="1" dirty="0">
                <a:latin typeface="+mn-lt"/>
              </a:rPr>
              <a:t>x</a:t>
            </a:r>
            <a:r>
              <a:rPr lang="en-US" altLang="ja-JP" sz="2000" dirty="0">
                <a:latin typeface="+mn-lt"/>
              </a:rPr>
              <a:t> ≈ 1</a:t>
            </a:r>
            <a:endParaRPr lang="ja-JP" altLang="en-US" sz="2000" dirty="0">
              <a:latin typeface="+mn-lt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59F348-6DC0-4516-9FD4-5B41E0213F63}"/>
              </a:ext>
            </a:extLst>
          </p:cNvPr>
          <p:cNvSpPr txBox="1"/>
          <p:nvPr/>
        </p:nvSpPr>
        <p:spPr>
          <a:xfrm>
            <a:off x="7997953" y="3691837"/>
            <a:ext cx="11460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+mn-lt"/>
              </a:rPr>
              <a:t>sin </a:t>
            </a:r>
            <a:r>
              <a:rPr lang="en-US" altLang="ja-JP" sz="2000" i="1" dirty="0">
                <a:latin typeface="+mn-lt"/>
              </a:rPr>
              <a:t>x</a:t>
            </a:r>
            <a:r>
              <a:rPr lang="en-US" altLang="ja-JP" sz="2000" dirty="0">
                <a:latin typeface="+mn-lt"/>
              </a:rPr>
              <a:t> ≈ </a:t>
            </a:r>
            <a:r>
              <a:rPr lang="en-US" altLang="ja-JP" sz="2000" i="1" dirty="0">
                <a:latin typeface="+mn-lt"/>
              </a:rPr>
              <a:t>x</a:t>
            </a:r>
          </a:p>
          <a:p>
            <a:r>
              <a:rPr lang="en-US" altLang="ja-JP" sz="2000" dirty="0">
                <a:latin typeface="+mn-lt"/>
              </a:rPr>
              <a:t>tan </a:t>
            </a:r>
            <a:r>
              <a:rPr lang="en-US" altLang="ja-JP" sz="2000" i="1" dirty="0">
                <a:latin typeface="+mn-lt"/>
              </a:rPr>
              <a:t>x </a:t>
            </a:r>
            <a:r>
              <a:rPr lang="en-US" altLang="ja-JP" sz="2000" dirty="0">
                <a:latin typeface="+mn-lt"/>
              </a:rPr>
              <a:t>≈ </a:t>
            </a:r>
            <a:r>
              <a:rPr lang="en-US" altLang="ja-JP" sz="2000" i="1" dirty="0">
                <a:latin typeface="+mn-lt"/>
              </a:rPr>
              <a:t>x</a:t>
            </a:r>
            <a:endParaRPr lang="ja-JP" altLang="en-US" sz="2000" i="1" dirty="0">
              <a:latin typeface="+mn-lt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E2C61C9-6821-4869-A7F5-C73F3332555D}"/>
              </a:ext>
            </a:extLst>
          </p:cNvPr>
          <p:cNvSpPr txBox="1"/>
          <p:nvPr/>
        </p:nvSpPr>
        <p:spPr>
          <a:xfrm>
            <a:off x="5954705" y="6037387"/>
            <a:ext cx="29770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三角関数のグラフ（高増潔作成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87758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80BCDEB-A673-4FB9-9944-F58023D1E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メモ：グラフ用の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ワークシート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090C5D-3926-4144-B3B9-134BFAA3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83BE4F-2590-4692-9EE9-7CB6BDD4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三角関数の近似，テーラー展開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00A8AF-9578-4DD9-8ACD-C1E910F5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CC6059B4-9798-4003-A062-9F4D282CDA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868025"/>
              </p:ext>
            </p:extLst>
          </p:nvPr>
        </p:nvGraphicFramePr>
        <p:xfrm>
          <a:off x="389890" y="808990"/>
          <a:ext cx="8547100" cy="545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547159" imgH="5454775" progId="Excel.Sheet.12">
                  <p:embed/>
                </p:oleObj>
              </mc:Choice>
              <mc:Fallback>
                <p:oleObj name="Worksheet" r:id="rId2" imgW="8547159" imgH="5454775" progId="Excel.Sheet.12">
                  <p:embed/>
                  <p:pic>
                    <p:nvPicPr>
                      <p:cNvPr id="7" name="オブジェクト 6">
                        <a:extLst>
                          <a:ext uri="{FF2B5EF4-FFF2-40B4-BE49-F238E27FC236}">
                            <a16:creationId xmlns:a16="http://schemas.microsoft.com/office/drawing/2014/main" id="{CC6059B4-9798-4003-A062-9F4D282CDA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9890" y="808990"/>
                        <a:ext cx="8547100" cy="545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0ED0A2-2B1F-C45F-0CBC-64118FC0784D}"/>
              </a:ext>
            </a:extLst>
          </p:cNvPr>
          <p:cNvSpPr txBox="1"/>
          <p:nvPr/>
        </p:nvSpPr>
        <p:spPr>
          <a:xfrm>
            <a:off x="5954705" y="6037387"/>
            <a:ext cx="29770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三角関数のグラフ（高増潔作成</a:t>
            </a:r>
            <a:r>
              <a:rPr lang="en-US" altLang="ja-JP" sz="1000" dirty="0"/>
              <a:t>©takamasu-lab</a:t>
            </a:r>
            <a:r>
              <a:rPr lang="ja-JP" altLang="en-US" sz="10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415702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113D4BFB-EF67-4290-8F39-6FE4B7328955}" vid="{CD629DC5-2967-4855-BC40-5FDB8150EF58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takamasu-lab2022テンプレート</Template>
  <TotalTime>48</TotalTime>
  <Words>446</Words>
  <Application>Microsoft Office PowerPoint</Application>
  <PresentationFormat>画面に合わせる (4:3)</PresentationFormat>
  <Paragraphs>76</Paragraphs>
  <Slides>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明朝</vt:lpstr>
      <vt:lpstr>Arial</vt:lpstr>
      <vt:lpstr>Cambria Math</vt:lpstr>
      <vt:lpstr>Times New Roman</vt:lpstr>
      <vt:lpstr>Wingdings</vt:lpstr>
      <vt:lpstr>blank</vt:lpstr>
      <vt:lpstr>Worksheet</vt:lpstr>
      <vt:lpstr>三角関数の近似：テーラー展開</vt:lpstr>
      <vt:lpstr>利用上の注意</vt:lpstr>
      <vt:lpstr>三角関数の近似：テーラー展開</vt:lpstr>
      <vt:lpstr>メモ：三角関数のグラフ</vt:lpstr>
      <vt:lpstr>メモ：グラフ用のExcelワークシート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三角関数の近似：テーラー展開</dc:title>
  <dc:creator>高増　潔</dc:creator>
  <cp:lastModifiedBy>高増　潔</cp:lastModifiedBy>
  <cp:revision>1</cp:revision>
  <cp:lastPrinted>2015-09-16T01:20:16Z</cp:lastPrinted>
  <dcterms:created xsi:type="dcterms:W3CDTF">2022-04-19T11:25:27Z</dcterms:created>
  <dcterms:modified xsi:type="dcterms:W3CDTF">2022-05-16T05:29:49Z</dcterms:modified>
</cp:coreProperties>
</file>