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878" r:id="rId3"/>
    <p:sldId id="877" r:id="rId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FFCC"/>
    <a:srgbClr val="FFFF66"/>
    <a:srgbClr val="00002A"/>
    <a:srgbClr val="000066"/>
    <a:srgbClr val="66FFCC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75500" autoAdjust="0"/>
  </p:normalViewPr>
  <p:slideViewPr>
    <p:cSldViewPr snapToGrid="0" showGuides="1">
      <p:cViewPr varScale="1">
        <p:scale>
          <a:sx n="70" d="100"/>
          <a:sy n="70" d="100"/>
        </p:scale>
        <p:origin x="1036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2" y="20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2856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2CECE500-9203-4FA3-B3E0-336B3BCD1DE1}"/>
    <pc:docChg chg="undo redo custSel addSld modSld">
      <pc:chgData name="高増　潔" userId="151964c3-78cd-4020-a226-814db5c6c8be" providerId="ADAL" clId="{2CECE500-9203-4FA3-B3E0-336B3BCD1DE1}" dt="2022-06-08T03:45:04.107" v="381" actId="6549"/>
      <pc:docMkLst>
        <pc:docMk/>
      </pc:docMkLst>
      <pc:sldChg chg="addSp delSp modSp new mod">
        <pc:chgData name="高増　潔" userId="151964c3-78cd-4020-a226-814db5c6c8be" providerId="ADAL" clId="{2CECE500-9203-4FA3-B3E0-336B3BCD1DE1}" dt="2022-06-08T03:45:04.107" v="381" actId="6549"/>
        <pc:sldMkLst>
          <pc:docMk/>
          <pc:sldMk cId="1905297386" sldId="879"/>
        </pc:sldMkLst>
        <pc:spChg chg="mod">
          <ac:chgData name="高増　潔" userId="151964c3-78cd-4020-a226-814db5c6c8be" providerId="ADAL" clId="{2CECE500-9203-4FA3-B3E0-336B3BCD1DE1}" dt="2022-06-08T03:45:04.107" v="381" actId="6549"/>
          <ac:spMkLst>
            <pc:docMk/>
            <pc:sldMk cId="1905297386" sldId="879"/>
            <ac:spMk id="2" creationId="{8F7F67EF-5246-8697-B0E5-8BB2A3A94578}"/>
          </ac:spMkLst>
        </pc:spChg>
        <pc:spChg chg="add del">
          <ac:chgData name="高増　潔" userId="151964c3-78cd-4020-a226-814db5c6c8be" providerId="ADAL" clId="{2CECE500-9203-4FA3-B3E0-336B3BCD1DE1}" dt="2022-06-08T03:26:41.260" v="2" actId="22"/>
          <ac:spMkLst>
            <pc:docMk/>
            <pc:sldMk cId="1905297386" sldId="879"/>
            <ac:spMk id="8" creationId="{E7107F4D-F863-408D-00C1-6CE5CF32FAF1}"/>
          </ac:spMkLst>
        </pc:spChg>
      </pc:sldChg>
    </pc:docChg>
  </pc:docChgLst>
  <pc:docChgLst>
    <pc:chgData name="高増　潔" userId="151964c3-78cd-4020-a226-814db5c6c8be" providerId="ADAL" clId="{791937C4-2764-4673-8E56-80A1A379B5FE}"/>
    <pc:docChg chg="undo custSel modSld">
      <pc:chgData name="高増　潔" userId="151964c3-78cd-4020-a226-814db5c6c8be" providerId="ADAL" clId="{791937C4-2764-4673-8E56-80A1A379B5FE}" dt="2022-06-03T06:53:46.653" v="113" actId="2711"/>
      <pc:docMkLst>
        <pc:docMk/>
      </pc:docMkLst>
      <pc:sldChg chg="modSp mod">
        <pc:chgData name="高増　潔" userId="151964c3-78cd-4020-a226-814db5c6c8be" providerId="ADAL" clId="{791937C4-2764-4673-8E56-80A1A379B5FE}" dt="2022-06-03T06:53:46.653" v="113" actId="2711"/>
        <pc:sldMkLst>
          <pc:docMk/>
          <pc:sldMk cId="3137091335" sldId="877"/>
        </pc:sldMkLst>
        <pc:spChg chg="mod">
          <ac:chgData name="高増　潔" userId="151964c3-78cd-4020-a226-814db5c6c8be" providerId="ADAL" clId="{791937C4-2764-4673-8E56-80A1A379B5FE}" dt="2022-06-03T06:53:46.653" v="113" actId="2711"/>
          <ac:spMkLst>
            <pc:docMk/>
            <pc:sldMk cId="3137091335" sldId="877"/>
            <ac:spMk id="2" creationId="{5018E28D-0D78-49EF-B3AC-561A8A5ECB6C}"/>
          </ac:spMkLst>
        </pc:spChg>
      </pc:sldChg>
      <pc:sldChg chg="addSp delSp modSp">
        <pc:chgData name="高増　潔" userId="151964c3-78cd-4020-a226-814db5c6c8be" providerId="ADAL" clId="{791937C4-2764-4673-8E56-80A1A379B5FE}" dt="2022-05-16T05:46:32.705" v="0"/>
        <pc:sldMkLst>
          <pc:docMk/>
          <pc:sldMk cId="678920202" sldId="878"/>
        </pc:sldMkLst>
        <pc:spChg chg="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2" creationId="{1FCC3A51-3EDB-414A-8E44-25AB44AB6403}"/>
          </ac:spMkLst>
        </pc:spChg>
        <pc:spChg chg="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3" creationId="{5639ACDE-7C23-47F5-9B72-4B5DEE333C5C}"/>
          </ac:spMkLst>
        </pc:spChg>
        <pc:spChg chg="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4" creationId="{7C679468-9C91-4212-B6A9-AD579F33D11B}"/>
          </ac:spMkLst>
        </pc:spChg>
        <pc:spChg chg="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5" creationId="{80D4900C-1FB0-4F9B-919B-1F7CB47B2FBB}"/>
          </ac:spMkLst>
        </pc:spChg>
        <pc:spChg chg="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6" creationId="{E5E747E7-CF5E-47A0-9AA8-D5DEFCCD58E8}"/>
          </ac:spMkLst>
        </pc:spChg>
        <pc:spChg chg="add del 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7" creationId="{703F405C-91FE-3A98-4A82-F0E2A405E02D}"/>
          </ac:spMkLst>
        </pc:spChg>
        <pc:spChg chg="add del 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8" creationId="{35825F7F-775D-94D4-79B7-4DBC9AE2531E}"/>
          </ac:spMkLst>
        </pc:spChg>
        <pc:spChg chg="add del 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9" creationId="{225E9F37-D7DC-F9FD-69DC-2125590E612F}"/>
          </ac:spMkLst>
        </pc:spChg>
        <pc:spChg chg="add del 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10" creationId="{C211CA21-59CD-2D5E-5D03-8D5123B1D32A}"/>
          </ac:spMkLst>
        </pc:spChg>
        <pc:spChg chg="add del mod">
          <ac:chgData name="高増　潔" userId="151964c3-78cd-4020-a226-814db5c6c8be" providerId="ADAL" clId="{791937C4-2764-4673-8E56-80A1A379B5FE}" dt="2022-05-16T05:46:32.705" v="0"/>
          <ac:spMkLst>
            <pc:docMk/>
            <pc:sldMk cId="678920202" sldId="878"/>
            <ac:spMk id="11" creationId="{F5352B3E-DB09-F106-5708-D840C03F093F}"/>
          </ac:spMkLst>
        </pc:spChg>
      </pc:sldChg>
    </pc:docChg>
  </pc:docChgLst>
  <pc:docChgLst>
    <pc:chgData name="高増　潔" userId="151964c3-78cd-4020-a226-814db5c6c8be" providerId="ADAL" clId="{69B3B452-0E53-474B-A9AC-2E54EDB4D2F1}"/>
    <pc:docChg chg="addSld delSld modSld">
      <pc:chgData name="高増　潔" userId="151964c3-78cd-4020-a226-814db5c6c8be" providerId="ADAL" clId="{69B3B452-0E53-474B-A9AC-2E54EDB4D2F1}" dt="2022-06-17T23:52:32.643" v="346" actId="2711"/>
      <pc:docMkLst>
        <pc:docMk/>
      </pc:docMkLst>
      <pc:sldChg chg="del">
        <pc:chgData name="高増　潔" userId="151964c3-78cd-4020-a226-814db5c6c8be" providerId="ADAL" clId="{69B3B452-0E53-474B-A9AC-2E54EDB4D2F1}" dt="2022-05-06T00:36:16.370" v="83" actId="47"/>
        <pc:sldMkLst>
          <pc:docMk/>
          <pc:sldMk cId="1678249757" sldId="876"/>
        </pc:sldMkLst>
      </pc:sldChg>
      <pc:sldChg chg="modSp mod">
        <pc:chgData name="高増　潔" userId="151964c3-78cd-4020-a226-814db5c6c8be" providerId="ADAL" clId="{69B3B452-0E53-474B-A9AC-2E54EDB4D2F1}" dt="2022-06-17T23:52:32.643" v="346" actId="2711"/>
        <pc:sldMkLst>
          <pc:docMk/>
          <pc:sldMk cId="3137091335" sldId="877"/>
        </pc:sldMkLst>
        <pc:spChg chg="mod">
          <ac:chgData name="高増　潔" userId="151964c3-78cd-4020-a226-814db5c6c8be" providerId="ADAL" clId="{69B3B452-0E53-474B-A9AC-2E54EDB4D2F1}" dt="2022-06-17T23:52:32.643" v="346" actId="2711"/>
          <ac:spMkLst>
            <pc:docMk/>
            <pc:sldMk cId="3137091335" sldId="877"/>
            <ac:spMk id="2" creationId="{5018E28D-0D78-49EF-B3AC-561A8A5ECB6C}"/>
          </ac:spMkLst>
        </pc:spChg>
      </pc:sldChg>
      <pc:sldChg chg="add">
        <pc:chgData name="高増　潔" userId="151964c3-78cd-4020-a226-814db5c6c8be" providerId="ADAL" clId="{69B3B452-0E53-474B-A9AC-2E54EDB4D2F1}" dt="2022-05-06T00:36:14.062" v="82"/>
        <pc:sldMkLst>
          <pc:docMk/>
          <pc:sldMk cId="678920202" sldId="878"/>
        </pc:sldMkLst>
      </pc:sldChg>
      <pc:sldChg chg="del">
        <pc:chgData name="高増　潔" userId="151964c3-78cd-4020-a226-814db5c6c8be" providerId="ADAL" clId="{69B3B452-0E53-474B-A9AC-2E54EDB4D2F1}" dt="2022-06-17T13:18:33.673" v="203" actId="47"/>
        <pc:sldMkLst>
          <pc:docMk/>
          <pc:sldMk cId="1905297386" sldId="8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4416" y="1"/>
            <a:ext cx="4665490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96862" y="1"/>
            <a:ext cx="172463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2451" y="9441369"/>
            <a:ext cx="3551251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89" y="9441369"/>
            <a:ext cx="2697307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390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2915" y="1"/>
            <a:ext cx="4190568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光コムレーザ干渉システム：</a:t>
            </a:r>
            <a:r>
              <a:rPr lang="en-US" altLang="ja-JP"/>
              <a:t>CMM</a:t>
            </a:r>
            <a:r>
              <a:rPr lang="ja-JP" altLang="en-US"/>
              <a:t>の検査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595470" y="1"/>
            <a:ext cx="1992536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2015/9/30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6" y="4720684"/>
            <a:ext cx="5446369" cy="447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2915" y="9441369"/>
            <a:ext cx="341882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89" y="9441369"/>
            <a:ext cx="2680563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82" tIns="47841" rIns="95682" bIns="47841" numCol="1" anchor="b" anchorCtr="0" compatLnSpc="1">
            <a:prstTxWarp prst="textNoShape">
              <a:avLst/>
            </a:prstTxWarp>
          </a:bodyPr>
          <a:lstStyle>
            <a:lvl1pPr algn="r" defTabSz="957180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87174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00005" y="6227135"/>
            <a:ext cx="24130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6700" y="6248400"/>
            <a:ext cx="39624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ja-JP" altLang="en-US"/>
              <a:t>特殊文字（数学記号など）の入力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9600" y="6248400"/>
            <a:ext cx="1905000" cy="457200"/>
          </a:xfrm>
        </p:spPr>
        <p:txBody>
          <a:bodyPr/>
          <a:lstStyle>
            <a:lvl1pPr>
              <a:defRPr sz="2000" b="0">
                <a:latin typeface="+mj-lt"/>
                <a:ea typeface="+mj-ea"/>
              </a:defRPr>
            </a:lvl1pPr>
          </a:lstStyle>
          <a:p>
            <a:pPr>
              <a:defRPr/>
            </a:pPr>
            <a:fld id="{0394CD5B-1153-4CE9-A5F4-113D02013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 userDrawn="1"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特殊文字（数学記号など）の入力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特殊文字（数学記号など）の入力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9777" y="6462332"/>
            <a:ext cx="1285367" cy="2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53188"/>
            <a:ext cx="47529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特殊文字（数学記号など）の入力</a:t>
            </a:r>
            <a:endParaRPr lang="en-US" altLang="ja-JP" dirty="0"/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453188"/>
            <a:ext cx="15128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000" b="1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 userDrawn="1"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701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特殊文字（数学記号など）の入力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89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このファイルの内容，表現，図（高増潔が作成したもの：</a:t>
            </a:r>
            <a:r>
              <a:rPr lang="en-US" altLang="ja-JP" dirty="0"/>
              <a:t>©takamasu-lab</a:t>
            </a:r>
            <a:r>
              <a:rPr lang="ja-JP" altLang="en-US" dirty="0"/>
              <a:t>）は自由に使ってください</a:t>
            </a:r>
            <a:endParaRPr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lang="ja-JP" altLang="en-US" dirty="0"/>
              <a:t>特に許可，コピーライトの表示などは不要です</a:t>
            </a:r>
            <a:endParaRPr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lang="ja-JP" altLang="en-US" dirty="0"/>
              <a:t>講義での資料としては，自由に使えると思います</a:t>
            </a:r>
            <a:endParaRPr lang="en-US" altLang="ja-JP" dirty="0"/>
          </a:p>
          <a:p>
            <a:pPr lvl="1"/>
            <a:r>
              <a:rPr lang="en-US" altLang="ja-JP" dirty="0" err="1"/>
              <a:t>wikipedia</a:t>
            </a:r>
            <a:r>
              <a:rPr lang="ja-JP" altLang="en-US" dirty="0"/>
              <a:t>関係は，パブリックドメインになっているものは自由に使えます</a:t>
            </a:r>
            <a:endParaRPr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特殊文字（数学記号など）の入力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2DEE-09BD-4B34-8E05-01485BD83C03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892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018E28D-0D78-49EF-B3AC-561A8A5EC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ja-JP" altLang="en-US" kern="100" dirty="0">
                <a:effectLst/>
                <a:latin typeface="+mn-lt"/>
                <a:cs typeface="Times New Roman" panose="02020603050405020304" pitchFamily="18" charset="0"/>
              </a:rPr>
              <a:t>以下の記号を使うときは，挿入→記号と特殊文字から選ぶよりこれを張り付けるほうが早い</a:t>
            </a:r>
            <a:endParaRPr lang="en-US" altLang="ja-JP" kern="100" dirty="0">
              <a:effectLst/>
              <a:latin typeface="+mn-lt"/>
              <a:cs typeface="Times New Roman" panose="02020603050405020304" pitchFamily="18" charset="0"/>
            </a:endParaRPr>
          </a:p>
          <a:p>
            <a:pPr lvl="1" algn="just"/>
            <a:r>
              <a:rPr lang="ja-JP" altLang="en-US" kern="100" dirty="0">
                <a:effectLst/>
                <a:latin typeface="+mn-lt"/>
                <a:cs typeface="Times New Roman" panose="02020603050405020304" pitchFamily="18" charset="0"/>
              </a:rPr>
              <a:t>マイナスや℃は，以下を使うほうがきれいになる</a:t>
            </a:r>
            <a:endParaRPr lang="en-US" altLang="ja-JP" kern="100" dirty="0">
              <a:effectLst/>
              <a:latin typeface="+mn-lt"/>
              <a:cs typeface="Times New Roman" panose="02020603050405020304" pitchFamily="18" charset="0"/>
            </a:endParaRPr>
          </a:p>
          <a:p>
            <a:pPr lvl="1" algn="just"/>
            <a:r>
              <a:rPr lang="en-US" altLang="ja-JP" kern="100" dirty="0">
                <a:latin typeface="+mn-lt"/>
                <a:cs typeface="Times New Roman" panose="02020603050405020304" pitchFamily="18" charset="0"/>
              </a:rPr>
              <a:t>PowerPoint</a:t>
            </a:r>
            <a:r>
              <a:rPr lang="ja-JP" altLang="en-US" kern="100" dirty="0">
                <a:latin typeface="+mn-lt"/>
                <a:cs typeface="Times New Roman" panose="02020603050405020304" pitchFamily="18" charset="0"/>
              </a:rPr>
              <a:t>では，</a:t>
            </a:r>
            <a:r>
              <a:rPr lang="en-US" altLang="ja-JP" kern="100" dirty="0">
                <a:latin typeface="+mn-lt"/>
                <a:cs typeface="Times New Roman" panose="02020603050405020304" pitchFamily="18" charset="0"/>
              </a:rPr>
              <a:t>Times New Roman</a:t>
            </a:r>
            <a:r>
              <a:rPr lang="ja-JP" altLang="en-US" kern="100" dirty="0">
                <a:latin typeface="+mn-lt"/>
                <a:cs typeface="Times New Roman" panose="02020603050405020304" pitchFamily="18" charset="0"/>
              </a:rPr>
              <a:t>では一部のフォントがない？（</a:t>
            </a:r>
            <a:r>
              <a:rPr lang="en-US" altLang="ja-JP" kern="100" dirty="0">
                <a:latin typeface="+mn-lt"/>
                <a:ea typeface="+mn-ea"/>
                <a:cs typeface="Times New Roman" panose="02020603050405020304" pitchFamily="18" charset="0"/>
              </a:rPr>
              <a:t>×</a:t>
            </a:r>
            <a:r>
              <a:rPr lang="ja-JP" altLang="en-US" kern="100" dirty="0">
                <a:latin typeface="+mn-lt"/>
                <a:cs typeface="Times New Roman" panose="02020603050405020304" pitchFamily="18" charset="0"/>
              </a:rPr>
              <a:t>とか</a:t>
            </a:r>
            <a:r>
              <a:rPr lang="en-US" altLang="ja-JP" kern="100" dirty="0">
                <a:latin typeface="+mn-lt"/>
                <a:ea typeface="+mn-ea"/>
                <a:cs typeface="Times New Roman" panose="02020603050405020304" pitchFamily="18" charset="0"/>
              </a:rPr>
              <a:t>±</a:t>
            </a:r>
            <a:r>
              <a:rPr lang="ja-JP" altLang="en-US" kern="100" dirty="0">
                <a:latin typeface="+mn-lt"/>
                <a:cs typeface="Times New Roman" panose="02020603050405020304" pitchFamily="18" charset="0"/>
              </a:rPr>
              <a:t>とか）→例えば</a:t>
            </a:r>
            <a:r>
              <a:rPr lang="en-US" altLang="ja-JP" kern="100" dirty="0">
                <a:latin typeface="+mn-lt"/>
                <a:cs typeface="Times New Roman" panose="02020603050405020304" pitchFamily="18" charset="0"/>
              </a:rPr>
              <a:t>Cambria Math</a:t>
            </a:r>
            <a:r>
              <a:rPr lang="ja-JP" altLang="en-US" kern="100" dirty="0">
                <a:latin typeface="+mn-lt"/>
                <a:cs typeface="Times New Roman" panose="02020603050405020304" pitchFamily="18" charset="0"/>
              </a:rPr>
              <a:t>を使うとよい</a:t>
            </a:r>
            <a:endParaRPr lang="en-US" altLang="ja-JP" kern="100" dirty="0">
              <a:effectLst/>
              <a:latin typeface="+mn-lt"/>
              <a:cs typeface="Times New Roman" panose="02020603050405020304" pitchFamily="18" charset="0"/>
            </a:endParaRPr>
          </a:p>
          <a:p>
            <a:pPr lvl="1" algn="just"/>
            <a:endParaRPr lang="en-US" altLang="ja-JP" kern="100" dirty="0">
              <a:effectLst/>
              <a:latin typeface="+mn-lt"/>
              <a:cs typeface="Times New Roman" panose="02020603050405020304" pitchFamily="18" charset="0"/>
            </a:endParaRPr>
          </a:p>
          <a:p>
            <a:pPr lvl="1" algn="just"/>
            <a:r>
              <a:rPr lang="ja-JP" altLang="ja-JP" kern="100" dirty="0">
                <a:effectLst/>
                <a:latin typeface="+mn-lt"/>
                <a:cs typeface="Times New Roman" panose="02020603050405020304" pitchFamily="18" charset="0"/>
              </a:rPr>
              <a:t>マイクロ：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	µ</a:t>
            </a:r>
            <a:endParaRPr lang="ja-JP" altLang="ja-JP" kern="100" dirty="0">
              <a:effectLst/>
              <a:latin typeface="+mn-lt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ja-JP" kern="100" dirty="0">
                <a:effectLst/>
                <a:latin typeface="+mn-lt"/>
                <a:cs typeface="Times New Roman" panose="02020603050405020304" pitchFamily="18" charset="0"/>
              </a:rPr>
              <a:t>℃：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		ºC</a:t>
            </a:r>
            <a:endParaRPr lang="ja-JP" altLang="ja-JP" kern="100" dirty="0">
              <a:effectLst/>
              <a:latin typeface="+mn-lt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ja-JP" kern="100" dirty="0">
                <a:effectLst/>
                <a:latin typeface="+mn-lt"/>
                <a:cs typeface="Times New Roman" panose="02020603050405020304" pitchFamily="18" charset="0"/>
              </a:rPr>
              <a:t>マイナス：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	−</a:t>
            </a:r>
            <a:endParaRPr lang="ja-JP" altLang="ja-JP" kern="100" dirty="0">
              <a:effectLst/>
              <a:latin typeface="+mn-lt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ja-JP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かける：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	</a:t>
            </a:r>
            <a:r>
              <a:rPr lang="en-US" altLang="ja-JP" kern="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×</a:t>
            </a:r>
            <a:r>
              <a:rPr lang="ja-JP" altLang="en-US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（</a:t>
            </a:r>
            <a:r>
              <a:rPr lang="en-US" altLang="ja-JP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MS</a:t>
            </a:r>
            <a:r>
              <a:rPr lang="ja-JP" altLang="en-US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明朝）</a:t>
            </a:r>
            <a:r>
              <a:rPr lang="ja-JP" altLang="en-US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 Cambria Math   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endParaRPr lang="ja-JP" altLang="ja-JP" kern="100" dirty="0">
              <a:effectLst/>
              <a:latin typeface="Cambria Math" panose="02040503050406030204" pitchFamily="18" charset="0"/>
              <a:ea typeface="DengXian Light" panose="02010600030101010101" pitchFamily="2" charset="-122"/>
              <a:cs typeface="Times New Roman" panose="02020603050405020304" pitchFamily="18" charset="0"/>
            </a:endParaRPr>
          </a:p>
          <a:p>
            <a:pPr lvl="1" algn="just"/>
            <a:r>
              <a:rPr lang="ja-JP" altLang="ja-JP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プラスマイナス：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</a:t>
            </a:r>
            <a:r>
              <a:rPr lang="en-US" altLang="ja-JP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±</a:t>
            </a:r>
            <a:r>
              <a:rPr lang="ja-JP" altLang="en-US" dirty="0">
                <a:latin typeface="+mn-ea"/>
                <a:ea typeface="+mn-ea"/>
                <a:sym typeface="Symbol" pitchFamily="18" charset="2"/>
              </a:rPr>
              <a:t>（</a:t>
            </a:r>
            <a:r>
              <a:rPr lang="en-US" altLang="ja-JP" dirty="0">
                <a:latin typeface="+mn-ea"/>
                <a:ea typeface="+mn-ea"/>
                <a:sym typeface="Symbol" pitchFamily="18" charset="2"/>
              </a:rPr>
              <a:t>MS</a:t>
            </a:r>
            <a:r>
              <a:rPr lang="ja-JP" altLang="en-US" dirty="0">
                <a:latin typeface="+mn-ea"/>
                <a:ea typeface="+mn-ea"/>
                <a:sym typeface="Symbol" pitchFamily="18" charset="2"/>
              </a:rPr>
              <a:t>明朝）　</a:t>
            </a:r>
            <a:r>
              <a:rPr lang="ja-JP" altLang="en-US" dirty="0">
                <a:latin typeface="+mn-lt"/>
                <a:ea typeface="+mn-ea"/>
                <a:sym typeface="Symbol" pitchFamily="18" charset="2"/>
              </a:rPr>
              <a:t> </a:t>
            </a:r>
            <a:r>
              <a:rPr lang="en-US" altLang="ja-JP" dirty="0">
                <a:latin typeface="+mn-lt"/>
                <a:sym typeface="Symbol" pitchFamily="18" charset="2"/>
              </a:rPr>
              <a:t>Cambria Math   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  <a:sym typeface="Symbol" pitchFamily="18" charset="2"/>
              </a:rPr>
              <a:t>±</a:t>
            </a:r>
            <a:endParaRPr lang="ja-JP" altLang="ja-JP" kern="100" dirty="0">
              <a:effectLst/>
              <a:latin typeface="Cambria Math" panose="02040503050406030204" pitchFamily="18" charset="0"/>
              <a:ea typeface="DengXian Light" panose="02010600030101010101" pitchFamily="2" charset="-122"/>
              <a:cs typeface="Times New Roman" panose="02020603050405020304" pitchFamily="18" charset="0"/>
            </a:endParaRPr>
          </a:p>
          <a:p>
            <a:pPr lvl="1" algn="just"/>
            <a:r>
              <a:rPr lang="ja-JP" altLang="ja-JP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点：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		∙</a:t>
            </a:r>
          </a:p>
          <a:p>
            <a:pPr lvl="1" algn="just"/>
            <a:r>
              <a:rPr lang="ja-JP" altLang="en-US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他の</a:t>
            </a:r>
            <a:r>
              <a:rPr lang="ja-JP" altLang="ja-JP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数学記号：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	√ ∞ ≈ ≠ ≤ ≥ ∂ ∏ ∑ | « </a:t>
            </a:r>
            <a:r>
              <a:rPr lang="en-US" altLang="ja-JP" kern="100" dirty="0">
                <a:solidFill>
                  <a:srgbClr val="333333"/>
                </a:solidFill>
                <a:effectLst/>
                <a:latin typeface="+mn-lt"/>
                <a:ea typeface="メイリオ" panose="020B0604030504040204" pitchFamily="50" charset="-128"/>
                <a:cs typeface="Times New Roman" panose="02020603050405020304" pitchFamily="18" charset="0"/>
              </a:rPr>
              <a:t>»</a:t>
            </a:r>
          </a:p>
          <a:p>
            <a:pPr lvl="1" algn="just"/>
            <a:r>
              <a:rPr lang="ja-JP" altLang="ja-JP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ウムラウト：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	ä</a:t>
            </a:r>
            <a:r>
              <a:rPr lang="ja-JP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ë</a:t>
            </a:r>
            <a:r>
              <a:rPr lang="ja-JP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ö</a:t>
            </a:r>
            <a:r>
              <a:rPr lang="ja-JP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ü</a:t>
            </a:r>
            <a:r>
              <a:rPr lang="ja-JP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Ä</a:t>
            </a:r>
            <a:r>
              <a:rPr lang="ja-JP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Ë</a:t>
            </a:r>
            <a:r>
              <a:rPr lang="ja-JP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Ö</a:t>
            </a:r>
            <a:r>
              <a:rPr lang="ja-JP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Ü</a:t>
            </a:r>
            <a:r>
              <a:rPr lang="ja-JP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ß</a:t>
            </a:r>
            <a:endParaRPr lang="ja-JP" altLang="ja-JP" kern="100" dirty="0">
              <a:effectLst/>
              <a:latin typeface="+mn-lt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ja-JP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ギリシャ文字</a:t>
            </a:r>
            <a:r>
              <a:rPr lang="ja-JP" altLang="en-US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小文字</a:t>
            </a:r>
            <a:r>
              <a:rPr lang="ja-JP" altLang="ja-JP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：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	α β γ δ ε ζ η θ ι κ λ μ ν ξ ο π ρ ς σ τ υ φ χ ψ ω</a:t>
            </a:r>
            <a:endParaRPr lang="ja-JP" altLang="ja-JP" kern="100" dirty="0">
              <a:effectLst/>
              <a:latin typeface="+mn-lt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1" algn="just"/>
            <a:r>
              <a:rPr lang="ja-JP" altLang="en-US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ギリシャ文字大文字：</a:t>
            </a:r>
            <a:r>
              <a:rPr lang="en-US" altLang="ja-JP" kern="100" dirty="0">
                <a:effectLst/>
                <a:latin typeface="+mn-lt"/>
                <a:ea typeface="ＭＳ ゴシック" panose="020B0609070205080204" pitchFamily="49" charset="-128"/>
                <a:cs typeface="Times New Roman" panose="02020603050405020304" pitchFamily="18" charset="0"/>
              </a:rPr>
              <a:t>	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Α Β Γ Δ Ε Ζ Η Θ Ι Κ Λ Μ Ν Ξ Ο Π Ρ Σ Τ Υ Φ Ψ Ω</a:t>
            </a:r>
            <a:endParaRPr lang="ja-JP" altLang="ja-JP" kern="100" dirty="0">
              <a:effectLst/>
              <a:latin typeface="+mn-lt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endParaRPr lang="ja-JP" altLang="ja-JP" sz="1800" kern="100" dirty="0">
              <a:effectLst/>
              <a:latin typeface="+mn-lt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endParaRPr kumimoji="1" lang="ja-JP" altLang="en-US" dirty="0">
              <a:latin typeface="+mn-lt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2932018-C18A-4C32-AEB0-AD00830E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特殊文字：数学記号など（</a:t>
            </a:r>
            <a:r>
              <a:rPr kumimoji="1" lang="en-US" altLang="ja-JP" dirty="0"/>
              <a:t>Times New Roman</a:t>
            </a:r>
            <a:r>
              <a:rPr kumimoji="1" lang="ja-JP" altLang="en-US" dirty="0"/>
              <a:t>）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841402-446E-4CE2-9472-740D350FF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2022-4-19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40048D-8D55-4EE6-850F-20BD6F67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特殊文字（数学記号など）の入力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69DE35-0F4D-4CF8-AD3B-BF57C488E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3709133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113D4BFB-EF67-4290-8F39-6FE4B7328955}" vid="{CD629DC5-2967-4855-BC40-5FDB8150EF58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takamasu-lab2022テンプレート</Template>
  <TotalTime>299</TotalTime>
  <Words>408</Words>
  <Application>Microsoft Office PowerPoint</Application>
  <PresentationFormat>画面に合わせる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Ｐ明朝</vt:lpstr>
      <vt:lpstr>ＭＳ 明朝</vt:lpstr>
      <vt:lpstr>Arial</vt:lpstr>
      <vt:lpstr>Cambria Math</vt:lpstr>
      <vt:lpstr>Times New Roman</vt:lpstr>
      <vt:lpstr>Wingdings</vt:lpstr>
      <vt:lpstr>blank</vt:lpstr>
      <vt:lpstr>特殊文字（数学記号など）の入力</vt:lpstr>
      <vt:lpstr>利用上の注意</vt:lpstr>
      <vt:lpstr>特殊文字：数学記号など（Times New Roman）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特殊文字（数学記号など）の入力</dc:title>
  <dc:creator>高増　潔</dc:creator>
  <cp:lastModifiedBy>高増　潔</cp:lastModifiedBy>
  <cp:revision>7</cp:revision>
  <cp:lastPrinted>2015-09-16T01:20:16Z</cp:lastPrinted>
  <dcterms:created xsi:type="dcterms:W3CDTF">2022-04-19T12:12:04Z</dcterms:created>
  <dcterms:modified xsi:type="dcterms:W3CDTF">2022-06-17T23:53:02Z</dcterms:modified>
</cp:coreProperties>
</file>