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5"/>
  </p:notesMasterIdLst>
  <p:handoutMasterIdLst>
    <p:handoutMasterId r:id="rId6"/>
  </p:handoutMasterIdLst>
  <p:sldIdLst>
    <p:sldId id="256" r:id="rId2"/>
    <p:sldId id="878" r:id="rId3"/>
    <p:sldId id="877" r:id="rId4"/>
  </p:sldIdLst>
  <p:sldSz cx="9144000" cy="6858000" type="screen4x3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ゴシック" pitchFamily="49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ゴシック" pitchFamily="49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ゴシック" pitchFamily="49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ゴシック" pitchFamily="49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ゴシック" pitchFamily="49" charset="-128"/>
        <a:cs typeface="Arial" charset="0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ゴシック" pitchFamily="49" charset="-128"/>
        <a:cs typeface="Arial" charset="0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ゴシック" pitchFamily="49" charset="-128"/>
        <a:cs typeface="Arial" charset="0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ゴシック" pitchFamily="49" charset="-128"/>
        <a:cs typeface="Arial" charset="0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ゴシック" pitchFamily="49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CCFF"/>
    <a:srgbClr val="FFFFCC"/>
    <a:srgbClr val="FFFF66"/>
    <a:srgbClr val="00002A"/>
    <a:srgbClr val="000066"/>
    <a:srgbClr val="66FFCC"/>
    <a:srgbClr val="FF99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6" autoAdjust="0"/>
    <p:restoredTop sz="75500" autoAdjust="0"/>
  </p:normalViewPr>
  <p:slideViewPr>
    <p:cSldViewPr snapToGrid="0" showGuides="1">
      <p:cViewPr varScale="1">
        <p:scale>
          <a:sx n="70" d="100"/>
          <a:sy n="70" d="100"/>
        </p:scale>
        <p:origin x="1036" y="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2" y="205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3" d="100"/>
          <a:sy n="83" d="100"/>
        </p:scale>
        <p:origin x="-2856" y="-90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高増　潔" userId="151964c3-78cd-4020-a226-814db5c6c8be" providerId="ADAL" clId="{2CECE500-9203-4FA3-B3E0-336B3BCD1DE1}"/>
    <pc:docChg chg="undo redo custSel addSld modSld">
      <pc:chgData name="高増　潔" userId="151964c3-78cd-4020-a226-814db5c6c8be" providerId="ADAL" clId="{2CECE500-9203-4FA3-B3E0-336B3BCD1DE1}" dt="2022-06-08T03:45:04.107" v="381" actId="6549"/>
      <pc:docMkLst>
        <pc:docMk/>
      </pc:docMkLst>
      <pc:sldChg chg="addSp delSp modSp new mod">
        <pc:chgData name="高増　潔" userId="151964c3-78cd-4020-a226-814db5c6c8be" providerId="ADAL" clId="{2CECE500-9203-4FA3-B3E0-336B3BCD1DE1}" dt="2022-06-08T03:45:04.107" v="381" actId="6549"/>
        <pc:sldMkLst>
          <pc:docMk/>
          <pc:sldMk cId="1905297386" sldId="879"/>
        </pc:sldMkLst>
        <pc:spChg chg="mod">
          <ac:chgData name="高増　潔" userId="151964c3-78cd-4020-a226-814db5c6c8be" providerId="ADAL" clId="{2CECE500-9203-4FA3-B3E0-336B3BCD1DE1}" dt="2022-06-08T03:45:04.107" v="381" actId="6549"/>
          <ac:spMkLst>
            <pc:docMk/>
            <pc:sldMk cId="1905297386" sldId="879"/>
            <ac:spMk id="2" creationId="{8F7F67EF-5246-8697-B0E5-8BB2A3A94578}"/>
          </ac:spMkLst>
        </pc:spChg>
        <pc:spChg chg="add del">
          <ac:chgData name="高増　潔" userId="151964c3-78cd-4020-a226-814db5c6c8be" providerId="ADAL" clId="{2CECE500-9203-4FA3-B3E0-336B3BCD1DE1}" dt="2022-06-08T03:26:41.260" v="2" actId="22"/>
          <ac:spMkLst>
            <pc:docMk/>
            <pc:sldMk cId="1905297386" sldId="879"/>
            <ac:spMk id="8" creationId="{E7107F4D-F863-408D-00C1-6CE5CF32FAF1}"/>
          </ac:spMkLst>
        </pc:spChg>
      </pc:sldChg>
    </pc:docChg>
  </pc:docChgLst>
  <pc:docChgLst>
    <pc:chgData name="高増　潔" userId="151964c3-78cd-4020-a226-814db5c6c8be" providerId="ADAL" clId="{791937C4-2764-4673-8E56-80A1A379B5FE}"/>
    <pc:docChg chg="undo custSel modSld">
      <pc:chgData name="高増　潔" userId="151964c3-78cd-4020-a226-814db5c6c8be" providerId="ADAL" clId="{791937C4-2764-4673-8E56-80A1A379B5FE}" dt="2022-06-03T06:53:46.653" v="113" actId="2711"/>
      <pc:docMkLst>
        <pc:docMk/>
      </pc:docMkLst>
      <pc:sldChg chg="modSp mod">
        <pc:chgData name="高増　潔" userId="151964c3-78cd-4020-a226-814db5c6c8be" providerId="ADAL" clId="{791937C4-2764-4673-8E56-80A1A379B5FE}" dt="2022-06-03T06:53:46.653" v="113" actId="2711"/>
        <pc:sldMkLst>
          <pc:docMk/>
          <pc:sldMk cId="3137091335" sldId="877"/>
        </pc:sldMkLst>
        <pc:spChg chg="mod">
          <ac:chgData name="高増　潔" userId="151964c3-78cd-4020-a226-814db5c6c8be" providerId="ADAL" clId="{791937C4-2764-4673-8E56-80A1A379B5FE}" dt="2022-06-03T06:53:46.653" v="113" actId="2711"/>
          <ac:spMkLst>
            <pc:docMk/>
            <pc:sldMk cId="3137091335" sldId="877"/>
            <ac:spMk id="2" creationId="{5018E28D-0D78-49EF-B3AC-561A8A5ECB6C}"/>
          </ac:spMkLst>
        </pc:spChg>
      </pc:sldChg>
      <pc:sldChg chg="addSp delSp modSp">
        <pc:chgData name="高増　潔" userId="151964c3-78cd-4020-a226-814db5c6c8be" providerId="ADAL" clId="{791937C4-2764-4673-8E56-80A1A379B5FE}" dt="2022-05-16T05:46:32.705" v="0"/>
        <pc:sldMkLst>
          <pc:docMk/>
          <pc:sldMk cId="678920202" sldId="878"/>
        </pc:sldMkLst>
        <pc:spChg chg="mod">
          <ac:chgData name="高増　潔" userId="151964c3-78cd-4020-a226-814db5c6c8be" providerId="ADAL" clId="{791937C4-2764-4673-8E56-80A1A379B5FE}" dt="2022-05-16T05:46:32.705" v="0"/>
          <ac:spMkLst>
            <pc:docMk/>
            <pc:sldMk cId="678920202" sldId="878"/>
            <ac:spMk id="2" creationId="{1FCC3A51-3EDB-414A-8E44-25AB44AB6403}"/>
          </ac:spMkLst>
        </pc:spChg>
        <pc:spChg chg="mod">
          <ac:chgData name="高増　潔" userId="151964c3-78cd-4020-a226-814db5c6c8be" providerId="ADAL" clId="{791937C4-2764-4673-8E56-80A1A379B5FE}" dt="2022-05-16T05:46:32.705" v="0"/>
          <ac:spMkLst>
            <pc:docMk/>
            <pc:sldMk cId="678920202" sldId="878"/>
            <ac:spMk id="3" creationId="{5639ACDE-7C23-47F5-9B72-4B5DEE333C5C}"/>
          </ac:spMkLst>
        </pc:spChg>
        <pc:spChg chg="mod">
          <ac:chgData name="高増　潔" userId="151964c3-78cd-4020-a226-814db5c6c8be" providerId="ADAL" clId="{791937C4-2764-4673-8E56-80A1A379B5FE}" dt="2022-05-16T05:46:32.705" v="0"/>
          <ac:spMkLst>
            <pc:docMk/>
            <pc:sldMk cId="678920202" sldId="878"/>
            <ac:spMk id="4" creationId="{7C679468-9C91-4212-B6A9-AD579F33D11B}"/>
          </ac:spMkLst>
        </pc:spChg>
        <pc:spChg chg="mod">
          <ac:chgData name="高増　潔" userId="151964c3-78cd-4020-a226-814db5c6c8be" providerId="ADAL" clId="{791937C4-2764-4673-8E56-80A1A379B5FE}" dt="2022-05-16T05:46:32.705" v="0"/>
          <ac:spMkLst>
            <pc:docMk/>
            <pc:sldMk cId="678920202" sldId="878"/>
            <ac:spMk id="5" creationId="{80D4900C-1FB0-4F9B-919B-1F7CB47B2FBB}"/>
          </ac:spMkLst>
        </pc:spChg>
        <pc:spChg chg="mod">
          <ac:chgData name="高増　潔" userId="151964c3-78cd-4020-a226-814db5c6c8be" providerId="ADAL" clId="{791937C4-2764-4673-8E56-80A1A379B5FE}" dt="2022-05-16T05:46:32.705" v="0"/>
          <ac:spMkLst>
            <pc:docMk/>
            <pc:sldMk cId="678920202" sldId="878"/>
            <ac:spMk id="6" creationId="{E5E747E7-CF5E-47A0-9AA8-D5DEFCCD58E8}"/>
          </ac:spMkLst>
        </pc:spChg>
        <pc:spChg chg="add del mod">
          <ac:chgData name="高増　潔" userId="151964c3-78cd-4020-a226-814db5c6c8be" providerId="ADAL" clId="{791937C4-2764-4673-8E56-80A1A379B5FE}" dt="2022-05-16T05:46:32.705" v="0"/>
          <ac:spMkLst>
            <pc:docMk/>
            <pc:sldMk cId="678920202" sldId="878"/>
            <ac:spMk id="7" creationId="{703F405C-91FE-3A98-4A82-F0E2A405E02D}"/>
          </ac:spMkLst>
        </pc:spChg>
        <pc:spChg chg="add del mod">
          <ac:chgData name="高増　潔" userId="151964c3-78cd-4020-a226-814db5c6c8be" providerId="ADAL" clId="{791937C4-2764-4673-8E56-80A1A379B5FE}" dt="2022-05-16T05:46:32.705" v="0"/>
          <ac:spMkLst>
            <pc:docMk/>
            <pc:sldMk cId="678920202" sldId="878"/>
            <ac:spMk id="8" creationId="{35825F7F-775D-94D4-79B7-4DBC9AE2531E}"/>
          </ac:spMkLst>
        </pc:spChg>
        <pc:spChg chg="add del mod">
          <ac:chgData name="高増　潔" userId="151964c3-78cd-4020-a226-814db5c6c8be" providerId="ADAL" clId="{791937C4-2764-4673-8E56-80A1A379B5FE}" dt="2022-05-16T05:46:32.705" v="0"/>
          <ac:spMkLst>
            <pc:docMk/>
            <pc:sldMk cId="678920202" sldId="878"/>
            <ac:spMk id="9" creationId="{225E9F37-D7DC-F9FD-69DC-2125590E612F}"/>
          </ac:spMkLst>
        </pc:spChg>
        <pc:spChg chg="add del mod">
          <ac:chgData name="高増　潔" userId="151964c3-78cd-4020-a226-814db5c6c8be" providerId="ADAL" clId="{791937C4-2764-4673-8E56-80A1A379B5FE}" dt="2022-05-16T05:46:32.705" v="0"/>
          <ac:spMkLst>
            <pc:docMk/>
            <pc:sldMk cId="678920202" sldId="878"/>
            <ac:spMk id="10" creationId="{C211CA21-59CD-2D5E-5D03-8D5123B1D32A}"/>
          </ac:spMkLst>
        </pc:spChg>
        <pc:spChg chg="add del mod">
          <ac:chgData name="高増　潔" userId="151964c3-78cd-4020-a226-814db5c6c8be" providerId="ADAL" clId="{791937C4-2764-4673-8E56-80A1A379B5FE}" dt="2022-05-16T05:46:32.705" v="0"/>
          <ac:spMkLst>
            <pc:docMk/>
            <pc:sldMk cId="678920202" sldId="878"/>
            <ac:spMk id="11" creationId="{F5352B3E-DB09-F106-5708-D840C03F093F}"/>
          </ac:spMkLst>
        </pc:spChg>
      </pc:sldChg>
    </pc:docChg>
  </pc:docChgLst>
  <pc:docChgLst>
    <pc:chgData name="高増　潔" userId="151964c3-78cd-4020-a226-814db5c6c8be" providerId="ADAL" clId="{69B3B452-0E53-474B-A9AC-2E54EDB4D2F1}"/>
    <pc:docChg chg="addSld delSld modSld">
      <pc:chgData name="高増　潔" userId="151964c3-78cd-4020-a226-814db5c6c8be" providerId="ADAL" clId="{69B3B452-0E53-474B-A9AC-2E54EDB4D2F1}" dt="2022-06-17T23:52:32.643" v="346" actId="2711"/>
      <pc:docMkLst>
        <pc:docMk/>
      </pc:docMkLst>
      <pc:sldChg chg="del">
        <pc:chgData name="高増　潔" userId="151964c3-78cd-4020-a226-814db5c6c8be" providerId="ADAL" clId="{69B3B452-0E53-474B-A9AC-2E54EDB4D2F1}" dt="2022-05-06T00:36:16.370" v="83" actId="47"/>
        <pc:sldMkLst>
          <pc:docMk/>
          <pc:sldMk cId="1678249757" sldId="876"/>
        </pc:sldMkLst>
      </pc:sldChg>
      <pc:sldChg chg="modSp mod">
        <pc:chgData name="高増　潔" userId="151964c3-78cd-4020-a226-814db5c6c8be" providerId="ADAL" clId="{69B3B452-0E53-474B-A9AC-2E54EDB4D2F1}" dt="2022-06-17T23:52:32.643" v="346" actId="2711"/>
        <pc:sldMkLst>
          <pc:docMk/>
          <pc:sldMk cId="3137091335" sldId="877"/>
        </pc:sldMkLst>
        <pc:spChg chg="mod">
          <ac:chgData name="高増　潔" userId="151964c3-78cd-4020-a226-814db5c6c8be" providerId="ADAL" clId="{69B3B452-0E53-474B-A9AC-2E54EDB4D2F1}" dt="2022-06-17T23:52:32.643" v="346" actId="2711"/>
          <ac:spMkLst>
            <pc:docMk/>
            <pc:sldMk cId="3137091335" sldId="877"/>
            <ac:spMk id="2" creationId="{5018E28D-0D78-49EF-B3AC-561A8A5ECB6C}"/>
          </ac:spMkLst>
        </pc:spChg>
      </pc:sldChg>
      <pc:sldChg chg="add">
        <pc:chgData name="高増　潔" userId="151964c3-78cd-4020-a226-814db5c6c8be" providerId="ADAL" clId="{69B3B452-0E53-474B-A9AC-2E54EDB4D2F1}" dt="2022-05-06T00:36:14.062" v="82"/>
        <pc:sldMkLst>
          <pc:docMk/>
          <pc:sldMk cId="678920202" sldId="878"/>
        </pc:sldMkLst>
      </pc:sldChg>
      <pc:sldChg chg="del">
        <pc:chgData name="高増　潔" userId="151964c3-78cd-4020-a226-814db5c6c8be" providerId="ADAL" clId="{69B3B452-0E53-474B-A9AC-2E54EDB4D2F1}" dt="2022-06-17T13:18:33.673" v="203" actId="47"/>
        <pc:sldMkLst>
          <pc:docMk/>
          <pc:sldMk cId="1905297386" sldId="87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34416" y="1"/>
            <a:ext cx="4665490" cy="496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82" tIns="47841" rIns="95682" bIns="47841" numCol="1" anchor="t" anchorCtr="0" compatLnSpc="1">
            <a:prstTxWarp prst="textNoShape">
              <a:avLst/>
            </a:prstTxWarp>
          </a:bodyPr>
          <a:lstStyle>
            <a:lvl1pPr defTabSz="957180">
              <a:defRPr sz="13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r>
              <a:rPr lang="ja-JP" altLang="en-US"/>
              <a:t>光コムレーザ干渉システム：</a:t>
            </a:r>
            <a:r>
              <a:rPr lang="en-US" altLang="ja-JP"/>
              <a:t>CMM</a:t>
            </a:r>
            <a:r>
              <a:rPr lang="ja-JP" altLang="en-US"/>
              <a:t>の検査</a:t>
            </a:r>
            <a:endParaRPr lang="en-US" altLang="ja-JP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896862" y="1"/>
            <a:ext cx="1724632" cy="496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82" tIns="47841" rIns="95682" bIns="47841" numCol="1" anchor="t" anchorCtr="0" compatLnSpc="1">
            <a:prstTxWarp prst="textNoShape">
              <a:avLst/>
            </a:prstTxWarp>
          </a:bodyPr>
          <a:lstStyle>
            <a:lvl1pPr algn="r" defTabSz="957180">
              <a:defRPr sz="13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2015/9/30</a:t>
            </a:r>
            <a:endParaRPr lang="en-US" altLang="ja-JP" dirty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02451" y="9441369"/>
            <a:ext cx="3551251" cy="496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82" tIns="47841" rIns="95682" bIns="47841" numCol="1" anchor="b" anchorCtr="0" compatLnSpc="1">
            <a:prstTxWarp prst="textNoShape">
              <a:avLst/>
            </a:prstTxWarp>
          </a:bodyPr>
          <a:lstStyle>
            <a:lvl1pPr defTabSz="957180">
              <a:defRPr sz="13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5689" y="9441369"/>
            <a:ext cx="2697307" cy="496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82" tIns="47841" rIns="95682" bIns="47841" numCol="1" anchor="b" anchorCtr="0" compatLnSpc="1">
            <a:prstTxWarp prst="textNoShape">
              <a:avLst/>
            </a:prstTxWarp>
          </a:bodyPr>
          <a:lstStyle>
            <a:lvl1pPr algn="r" defTabSz="957180">
              <a:defRPr sz="13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C6D36774-6F2B-446F-B0A3-67420D20D57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839005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02915" y="1"/>
            <a:ext cx="4190568" cy="496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82" tIns="47841" rIns="95682" bIns="47841" numCol="1" anchor="t" anchorCtr="0" compatLnSpc="1">
            <a:prstTxWarp prst="textNoShape">
              <a:avLst/>
            </a:prstTxWarp>
          </a:bodyPr>
          <a:lstStyle>
            <a:lvl1pPr defTabSz="957180">
              <a:defRPr sz="13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r>
              <a:rPr lang="ja-JP" altLang="en-US"/>
              <a:t>光コムレーザ干渉システム：</a:t>
            </a:r>
            <a:r>
              <a:rPr lang="en-US" altLang="ja-JP"/>
              <a:t>CMM</a:t>
            </a:r>
            <a:r>
              <a:rPr lang="ja-JP" altLang="en-US"/>
              <a:t>の検査</a:t>
            </a:r>
            <a:endParaRPr lang="en-US" altLang="ja-JP" dirty="0"/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595470" y="1"/>
            <a:ext cx="1992536" cy="496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82" tIns="47841" rIns="95682" bIns="47841" numCol="1" anchor="t" anchorCtr="0" compatLnSpc="1">
            <a:prstTxWarp prst="textNoShape">
              <a:avLst/>
            </a:prstTxWarp>
          </a:bodyPr>
          <a:lstStyle>
            <a:lvl1pPr algn="r" defTabSz="957180">
              <a:defRPr sz="13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2015/9/30</a:t>
            </a:r>
            <a:endParaRPr lang="en-US" altLang="ja-JP" dirty="0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7288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7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416" y="4720684"/>
            <a:ext cx="5446369" cy="4472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82" tIns="47841" rIns="95682" bIns="478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57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02915" y="9441369"/>
            <a:ext cx="3418822" cy="496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82" tIns="47841" rIns="95682" bIns="47841" numCol="1" anchor="b" anchorCtr="0" compatLnSpc="1">
            <a:prstTxWarp prst="textNoShape">
              <a:avLst/>
            </a:prstTxWarp>
          </a:bodyPr>
          <a:lstStyle>
            <a:lvl1pPr defTabSz="957180">
              <a:defRPr sz="13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57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5689" y="9441369"/>
            <a:ext cx="2680563" cy="496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82" tIns="47841" rIns="95682" bIns="47841" numCol="1" anchor="b" anchorCtr="0" compatLnSpc="1">
            <a:prstTxWarp prst="textNoShape">
              <a:avLst/>
            </a:prstTxWarp>
          </a:bodyPr>
          <a:lstStyle>
            <a:lvl1pPr algn="r" defTabSz="957180">
              <a:defRPr sz="13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C1075A14-9913-46EA-B066-E1A32C14BE0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0871741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buChar char="•"/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buChar char="•"/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buChar char="•"/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buChar char="•"/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100"/>
            </a:lvl1pPr>
          </a:lstStyle>
          <a:p>
            <a:r>
              <a:rPr lang="ja-JP" altLang="en-US"/>
              <a:t>マスター サブタイトルの書式設定</a:t>
            </a:r>
            <a:endParaRPr lang="ja-JP" alt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400005" y="6227135"/>
            <a:ext cx="2413000" cy="457200"/>
          </a:xfrm>
        </p:spPr>
        <p:txBody>
          <a:bodyPr/>
          <a:lstStyle>
            <a:lvl1pPr>
              <a:defRPr sz="1600">
                <a:latin typeface="+mj-lt"/>
                <a:ea typeface="+mj-ea"/>
              </a:defRPr>
            </a:lvl1pPr>
          </a:lstStyle>
          <a:p>
            <a:pPr>
              <a:defRPr/>
            </a:pPr>
            <a:r>
              <a:rPr lang="en-US" altLang="ja-JP"/>
              <a:t>2022-4-19</a:t>
            </a: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806700" y="6248400"/>
            <a:ext cx="3962400" cy="457200"/>
          </a:xfrm>
        </p:spPr>
        <p:txBody>
          <a:bodyPr/>
          <a:lstStyle>
            <a:lvl1pPr>
              <a:defRPr sz="1600">
                <a:latin typeface="+mj-lt"/>
                <a:ea typeface="+mj-ea"/>
              </a:defRPr>
            </a:lvl1pPr>
          </a:lstStyle>
          <a:p>
            <a:pPr>
              <a:defRPr/>
            </a:pPr>
            <a:r>
              <a:rPr lang="ja-JP" altLang="en-US"/>
              <a:t>特殊文字（数学記号など）の入力</a:t>
            </a:r>
            <a:endParaRPr lang="en-US" altLang="ja-JP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59600" y="6248400"/>
            <a:ext cx="1905000" cy="457200"/>
          </a:xfrm>
        </p:spPr>
        <p:txBody>
          <a:bodyPr/>
          <a:lstStyle>
            <a:lvl1pPr>
              <a:defRPr sz="2000" b="0">
                <a:latin typeface="+mj-lt"/>
                <a:ea typeface="+mj-ea"/>
              </a:defRPr>
            </a:lvl1pPr>
          </a:lstStyle>
          <a:p>
            <a:pPr>
              <a:defRPr/>
            </a:pPr>
            <a:fld id="{0394CD5B-1153-4CE9-A5F4-113D02013152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9" name="Picture 7" descr="東大マーク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07792" y="5507997"/>
            <a:ext cx="1390452" cy="12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AutoShape 7"/>
          <p:cNvSpPr>
            <a:spLocks noChangeArrowheads="1"/>
          </p:cNvSpPr>
          <p:nvPr userDrawn="1"/>
        </p:nvSpPr>
        <p:spPr bwMode="auto">
          <a:xfrm>
            <a:off x="686095" y="2384932"/>
            <a:ext cx="7776000" cy="108000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gradFill flip="none" rotWithShape="1">
            <a:gsLst>
              <a:gs pos="81000">
                <a:srgbClr val="FF0000"/>
              </a:gs>
              <a:gs pos="54000">
                <a:srgbClr val="FFFF99"/>
              </a:gs>
            </a:gsLst>
            <a:lin ang="10800000" scaled="1"/>
            <a:tileRect/>
          </a:gra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kumimoji="0" lang="ja-JP" altLang="ja-JP" sz="2400"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D8AAEBAA-4750-4F73-BCB2-1CDCEC7B4558}"/>
              </a:ext>
            </a:extLst>
          </p:cNvPr>
          <p:cNvGrpSpPr/>
          <p:nvPr userDrawn="1"/>
        </p:nvGrpSpPr>
        <p:grpSpPr>
          <a:xfrm>
            <a:off x="79899" y="5465424"/>
            <a:ext cx="2805344" cy="1392576"/>
            <a:chOff x="106532" y="4173723"/>
            <a:chExt cx="2805344" cy="1392576"/>
          </a:xfrm>
        </p:grpSpPr>
        <p:pic>
          <p:nvPicPr>
            <p:cNvPr id="12" name="図 11" descr="アイコン&#10;&#10;自動的に生成された説明">
              <a:extLst>
                <a:ext uri="{FF2B5EF4-FFF2-40B4-BE49-F238E27FC236}">
                  <a16:creationId xmlns:a16="http://schemas.microsoft.com/office/drawing/2014/main" id="{AE43EC45-8939-45FD-B019-140A4BCC4D2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532" y="4173723"/>
              <a:ext cx="1498074" cy="1392576"/>
            </a:xfrm>
            <a:prstGeom prst="rect">
              <a:avLst/>
            </a:prstGeom>
          </p:spPr>
        </p:pic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0CA4EA76-B717-488F-A366-10A95AB8B295}"/>
                </a:ext>
              </a:extLst>
            </p:cNvPr>
            <p:cNvSpPr txBox="1"/>
            <p:nvPr userDrawn="1"/>
          </p:nvSpPr>
          <p:spPr>
            <a:xfrm>
              <a:off x="870012" y="5113538"/>
              <a:ext cx="204186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600" b="0" i="1" dirty="0">
                  <a:effectLst/>
                </a:rPr>
                <a:t>Takamasu</a:t>
              </a:r>
              <a:r>
                <a:rPr kumimoji="1" lang="ja-JP" altLang="en-US" sz="1600" b="0" i="1" dirty="0">
                  <a:effectLst/>
                </a:rPr>
                <a:t> </a:t>
              </a:r>
              <a:r>
                <a:rPr kumimoji="1" lang="en-US" altLang="ja-JP" sz="1600" b="0" i="1" dirty="0">
                  <a:effectLst/>
                </a:rPr>
                <a:t>Lab</a:t>
              </a:r>
              <a:endParaRPr kumimoji="1" lang="ja-JP" altLang="en-US" sz="1600" b="0" i="1" dirty="0">
                <a:effectLst/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789691" y="6453188"/>
            <a:ext cx="1981200" cy="268287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2022-4-19</a:t>
            </a:r>
            <a:endParaRPr lang="en-US" altLang="ja-JP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特殊文字（数学記号など）の入力</a:t>
            </a:r>
            <a:endParaRPr lang="en-US" altLang="ja-JP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E2DEE-09BD-4B34-8E05-01485BD83C03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2022-4-19</a:t>
            </a:r>
            <a:endParaRPr lang="en-US" altLang="ja-JP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特殊文字（数学記号など）の入力</a:t>
            </a:r>
            <a:endParaRPr lang="en-US" altLang="ja-JP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E2DEE-09BD-4B34-8E05-01485BD83C0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 descr="アイコン&#10;&#10;自動的に生成された説明">
            <a:extLst>
              <a:ext uri="{FF2B5EF4-FFF2-40B4-BE49-F238E27FC236}">
                <a16:creationId xmlns:a16="http://schemas.microsoft.com/office/drawing/2014/main" id="{62BB5ABD-114F-4DE0-9E02-7D133AD8CFC7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01" y="5748601"/>
            <a:ext cx="1154097" cy="1072823"/>
          </a:xfrm>
          <a:prstGeom prst="rect">
            <a:avLst/>
          </a:prstGeom>
        </p:spPr>
      </p:pic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908050"/>
            <a:ext cx="8642350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913"/>
            <a:ext cx="87137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sp>
        <p:nvSpPr>
          <p:cNvPr id="24781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09777" y="6462332"/>
            <a:ext cx="1285367" cy="276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600">
                <a:latin typeface="+mj-lt"/>
                <a:ea typeface="+mj-ea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2022-4-19</a:t>
            </a:r>
            <a:endParaRPr lang="en-US" altLang="ja-JP" dirty="0"/>
          </a:p>
        </p:txBody>
      </p:sp>
      <p:sp>
        <p:nvSpPr>
          <p:cNvPr id="24781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11413" y="6453188"/>
            <a:ext cx="4752975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600">
                <a:latin typeface="+mj-lt"/>
                <a:ea typeface="+mj-ea"/>
                <a:cs typeface="+mn-cs"/>
              </a:defRPr>
            </a:lvl1pPr>
          </a:lstStyle>
          <a:p>
            <a:pPr>
              <a:defRPr/>
            </a:pPr>
            <a:r>
              <a:rPr lang="ja-JP" altLang="en-US"/>
              <a:t>特殊文字（数学記号など）の入力</a:t>
            </a:r>
            <a:endParaRPr lang="en-US" altLang="ja-JP" dirty="0"/>
          </a:p>
        </p:txBody>
      </p:sp>
      <p:sp>
        <p:nvSpPr>
          <p:cNvPr id="24781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80288" y="6453188"/>
            <a:ext cx="1512887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2000" b="1">
                <a:latin typeface="+mj-lt"/>
                <a:ea typeface="+mj-ea"/>
                <a:cs typeface="+mn-cs"/>
              </a:defRPr>
            </a:lvl1pPr>
          </a:lstStyle>
          <a:p>
            <a:pPr>
              <a:defRPr/>
            </a:pPr>
            <a:fld id="{D90B4F52-A31D-4596-8CA5-409AA9710478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981438" y="6375400"/>
            <a:ext cx="7920000" cy="36000"/>
          </a:xfrm>
          <a:prstGeom prst="rect">
            <a:avLst/>
          </a:prstGeom>
          <a:gradFill flip="none" rotWithShape="1">
            <a:gsLst>
              <a:gs pos="68000">
                <a:srgbClr val="FF0000"/>
              </a:gs>
              <a:gs pos="50000">
                <a:srgbClr val="FFFF99"/>
              </a:gs>
            </a:gsLst>
            <a:lin ang="10800000" scaled="1"/>
            <a:tileRect/>
          </a:gradFill>
          <a:ln w="222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>
              <a:ln w="38100">
                <a:solidFill>
                  <a:srgbClr val="FF0000"/>
                </a:solidFill>
              </a:ln>
              <a:solidFill>
                <a:schemeClr val="tx1"/>
              </a:solidFill>
              <a:effectLst/>
              <a:latin typeface="Arial" charset="0"/>
              <a:ea typeface="ＭＳ ゴシック" pitchFamily="49" charset="-128"/>
              <a:cs typeface="Arial" charset="0"/>
            </a:endParaRPr>
          </a:p>
        </p:txBody>
      </p:sp>
      <p:sp>
        <p:nvSpPr>
          <p:cNvPr id="10" name="AutoShape 7"/>
          <p:cNvSpPr>
            <a:spLocks noChangeArrowheads="1"/>
          </p:cNvSpPr>
          <p:nvPr userDrawn="1"/>
        </p:nvSpPr>
        <p:spPr bwMode="auto">
          <a:xfrm>
            <a:off x="165100" y="673100"/>
            <a:ext cx="8712200" cy="72000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gradFill flip="none" rotWithShape="1">
            <a:gsLst>
              <a:gs pos="81000">
                <a:srgbClr val="FF0000"/>
              </a:gs>
              <a:gs pos="54000">
                <a:srgbClr val="FFFF99"/>
              </a:gs>
            </a:gsLst>
            <a:lin ang="10800000" scaled="1"/>
            <a:tileRect/>
          </a:gra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kumimoji="0" lang="ja-JP" altLang="ja-JP" sz="2400">
              <a:latin typeface="Times New Roman" pitchFamily="18" charset="0"/>
              <a:ea typeface="ＭＳ Ｐゴシック" charset="-128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89" r:id="rId2"/>
    <p:sldLayoutId id="2147483701" r:id="rId3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ゴシック" pitchFamily="49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ゴシック" pitchFamily="49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ゴシック" pitchFamily="49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ゴシック" pitchFamily="49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ゴシック" pitchFamily="49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ゴシック" pitchFamily="49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ゴシック" pitchFamily="49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ゴシック" pitchFamily="49" charset="-128"/>
        </a:defRPr>
      </a:lvl9pPr>
    </p:titleStyle>
    <p:bodyStyle>
      <a:lvl1pPr marL="469900" indent="-469900" algn="l" rtl="0" eaLnBrk="1" fontAlgn="base" hangingPunct="1">
        <a:spcBef>
          <a:spcPct val="3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kumimoji="1" sz="2200">
          <a:solidFill>
            <a:schemeClr val="tx1"/>
          </a:solidFill>
          <a:latin typeface="+mj-lt"/>
          <a:ea typeface="+mj-ea"/>
          <a:cs typeface="+mn-cs"/>
        </a:defRPr>
      </a:lvl1pPr>
      <a:lvl2pPr marL="908050" indent="-436563" algn="l" rtl="0" eaLnBrk="1" fontAlgn="base" hangingPunct="1">
        <a:spcBef>
          <a:spcPct val="0"/>
        </a:spcBef>
        <a:spcAft>
          <a:spcPct val="0"/>
        </a:spcAft>
        <a:buClr>
          <a:srgbClr val="FFCC00"/>
        </a:buClr>
        <a:buFont typeface="Wingdings" pitchFamily="2" charset="2"/>
        <a:buChar char="n"/>
        <a:defRPr kumimoji="1" sz="2000">
          <a:solidFill>
            <a:srgbClr val="00002A"/>
          </a:solidFill>
          <a:latin typeface="+mj-lt"/>
          <a:ea typeface="+mj-ea"/>
        </a:defRPr>
      </a:lvl2pPr>
      <a:lvl3pPr marL="1304925" indent="-395288" algn="l" rtl="0" eaLnBrk="1" fontAlgn="base" hangingPunct="1">
        <a:spcBef>
          <a:spcPct val="0"/>
        </a:spcBef>
        <a:spcAft>
          <a:spcPct val="0"/>
        </a:spcAft>
        <a:buClr>
          <a:srgbClr val="FF3399"/>
        </a:buClr>
        <a:buFont typeface="Wingdings" pitchFamily="2" charset="2"/>
        <a:buChar char="n"/>
        <a:defRPr kumimoji="1" sz="1900">
          <a:solidFill>
            <a:srgbClr val="00002A"/>
          </a:solidFill>
          <a:latin typeface="+mj-lt"/>
          <a:ea typeface="+mj-ea"/>
        </a:defRPr>
      </a:lvl3pPr>
      <a:lvl4pPr marL="1693863" indent="-387350" algn="l" rtl="0" eaLnBrk="1" fontAlgn="base" hangingPunct="1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kumimoji="1" sz="1600">
          <a:solidFill>
            <a:srgbClr val="00002A"/>
          </a:solidFill>
          <a:latin typeface="+mj-lt"/>
          <a:ea typeface="+mj-ea"/>
        </a:defRPr>
      </a:lvl4pPr>
      <a:lvl5pPr marL="2093913" indent="-398463" algn="l" rtl="0" eaLnBrk="1" fontAlgn="base" hangingPunct="1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1600">
          <a:solidFill>
            <a:srgbClr val="00002A"/>
          </a:solidFill>
          <a:latin typeface="+mj-lt"/>
          <a:ea typeface="+mj-ea"/>
        </a:defRPr>
      </a:lvl5pPr>
      <a:lvl6pPr marL="2551113" indent="-398463" algn="l" rtl="0" eaLnBrk="1" fontAlgn="base" hangingPunct="1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1600">
          <a:solidFill>
            <a:srgbClr val="00002A"/>
          </a:solidFill>
          <a:latin typeface="+mn-lt"/>
          <a:ea typeface="+mn-ea"/>
        </a:defRPr>
      </a:lvl6pPr>
      <a:lvl7pPr marL="3008313" indent="-398463" algn="l" rtl="0" eaLnBrk="1" fontAlgn="base" hangingPunct="1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1600">
          <a:solidFill>
            <a:srgbClr val="00002A"/>
          </a:solidFill>
          <a:latin typeface="+mn-lt"/>
          <a:ea typeface="+mn-ea"/>
        </a:defRPr>
      </a:lvl7pPr>
      <a:lvl8pPr marL="3465513" indent="-398463" algn="l" rtl="0" eaLnBrk="1" fontAlgn="base" hangingPunct="1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1600">
          <a:solidFill>
            <a:srgbClr val="00002A"/>
          </a:solidFill>
          <a:latin typeface="+mn-lt"/>
          <a:ea typeface="+mn-ea"/>
        </a:defRPr>
      </a:lvl8pPr>
      <a:lvl9pPr marL="3922713" indent="-398463" algn="l" rtl="0" eaLnBrk="1" fontAlgn="base" hangingPunct="1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1600">
          <a:solidFill>
            <a:srgbClr val="00002A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特殊文字（数学記号など）の入力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/>
              <a:t>2022</a:t>
            </a:r>
            <a:r>
              <a:rPr lang="ja-JP" altLang="en-US" dirty="0"/>
              <a:t>年</a:t>
            </a:r>
            <a:r>
              <a:rPr lang="en-US" altLang="ja-JP" dirty="0"/>
              <a:t>4</a:t>
            </a:r>
            <a:r>
              <a:rPr lang="ja-JP" altLang="en-US" dirty="0"/>
              <a:t>月</a:t>
            </a:r>
            <a:r>
              <a:rPr lang="en-US" altLang="ja-JP" dirty="0"/>
              <a:t>19</a:t>
            </a:r>
            <a:r>
              <a:rPr lang="ja-JP" altLang="en-US" dirty="0"/>
              <a:t>日</a:t>
            </a:r>
            <a:endParaRPr lang="en-US" altLang="ja-JP" dirty="0"/>
          </a:p>
          <a:p>
            <a:r>
              <a:rPr lang="ja-JP" altLang="en-US" dirty="0"/>
              <a:t>高増計測工学研究所</a:t>
            </a:r>
          </a:p>
          <a:p>
            <a:r>
              <a:rPr lang="ja-JP" altLang="en-US" dirty="0"/>
              <a:t>東京大学　名誉教授　高増潔</a:t>
            </a:r>
          </a:p>
          <a:p>
            <a:r>
              <a:rPr lang="en-US" altLang="ja-JP" dirty="0"/>
              <a:t>https://www.takamasu-lab.org/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9989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1FCC3A51-3EDB-414A-8E44-25AB44AB64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このファイルの内容，表現，図（高増潔が作成したもの：</a:t>
            </a:r>
            <a:r>
              <a:rPr lang="en-US" altLang="ja-JP" dirty="0"/>
              <a:t>©takamasu-lab</a:t>
            </a:r>
            <a:r>
              <a:rPr lang="ja-JP" altLang="en-US" dirty="0"/>
              <a:t>）は自由に使ってください</a:t>
            </a:r>
            <a:endParaRPr lang="en-US" altLang="ja-JP" dirty="0"/>
          </a:p>
          <a:p>
            <a:pPr lvl="1"/>
            <a:r>
              <a:rPr lang="ja-JP" altLang="en-US" dirty="0"/>
              <a:t>改変，コピーなどは自由です</a:t>
            </a:r>
            <a:endParaRPr lang="en-US" altLang="ja-JP" dirty="0"/>
          </a:p>
          <a:p>
            <a:pPr lvl="1"/>
            <a:r>
              <a:rPr lang="ja-JP" altLang="en-US" dirty="0"/>
              <a:t>特に許可，コピーライトの表示などは不要です</a:t>
            </a:r>
            <a:endParaRPr lang="en-US" altLang="ja-JP" dirty="0"/>
          </a:p>
          <a:p>
            <a:r>
              <a:rPr lang="ja-JP" altLang="en-US" dirty="0"/>
              <a:t>引用している図については，引用元の規則に従ってください</a:t>
            </a:r>
            <a:endParaRPr lang="en-US" altLang="ja-JP" dirty="0"/>
          </a:p>
          <a:p>
            <a:pPr lvl="1"/>
            <a:r>
              <a:rPr lang="ja-JP" altLang="en-US" dirty="0"/>
              <a:t>講義での資料としては，自由に使えると思います</a:t>
            </a:r>
            <a:endParaRPr lang="en-US" altLang="ja-JP" dirty="0"/>
          </a:p>
          <a:p>
            <a:pPr lvl="1"/>
            <a:r>
              <a:rPr lang="en-US" altLang="ja-JP" dirty="0" err="1"/>
              <a:t>wikipedia</a:t>
            </a:r>
            <a:r>
              <a:rPr lang="ja-JP" altLang="en-US" dirty="0"/>
              <a:t>関係は，パブリックドメインになっているものは自由に使えます</a:t>
            </a:r>
            <a:endParaRPr lang="en-US" altLang="ja-JP" dirty="0"/>
          </a:p>
          <a:p>
            <a:pPr lvl="1"/>
            <a:r>
              <a:rPr lang="ja-JP" altLang="en-US" dirty="0"/>
              <a:t>フリー素材は，フリーです</a:t>
            </a:r>
            <a:endParaRPr lang="en-US" altLang="ja-JP" dirty="0"/>
          </a:p>
          <a:p>
            <a:pPr lvl="1"/>
            <a:r>
              <a:rPr lang="ja-JP" altLang="en-US" dirty="0"/>
              <a:t>それ以外は，引用元の提示が必要になります</a:t>
            </a:r>
            <a:endParaRPr lang="en-US" altLang="ja-JP" dirty="0"/>
          </a:p>
          <a:p>
            <a:r>
              <a:rPr lang="ja-JP" altLang="en-US" dirty="0"/>
              <a:t>もしも，お気づきの点，間違い，感想などがあれば，以下にメールしてください．対応するかは，状況によります．</a:t>
            </a:r>
            <a:endParaRPr lang="en-US" altLang="ja-JP" dirty="0"/>
          </a:p>
          <a:p>
            <a:pPr lvl="1"/>
            <a:r>
              <a:rPr lang="en-US" altLang="ja-JP" dirty="0"/>
              <a:t>takamasu@pe.t.u-tokyo.ac.jp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5639ACDE-7C23-47F5-9B72-4B5DEE333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利用上の注意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C679468-9C91-4212-B6A9-AD579F33D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2022-4-19</a:t>
            </a:r>
            <a:endParaRPr lang="en-US" altLang="ja-JP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0D4900C-1FB0-4F9B-919B-1F7CB47B2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特殊文字（数学記号など）の入力</a:t>
            </a:r>
            <a:endParaRPr lang="en-US" altLang="ja-JP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5E747E7-CF5E-47A0-9AA8-D5DEFCCD5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E2DEE-09BD-4B34-8E05-01485BD83C03}" type="slidenum">
              <a:rPr lang="en-US" altLang="ja-JP" smtClean="0"/>
              <a:pPr/>
              <a:t>2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678920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5018E28D-0D78-49EF-B3AC-561A8A5ECB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ja-JP" altLang="en-US" kern="100" dirty="0">
                <a:effectLst/>
                <a:latin typeface="+mn-lt"/>
                <a:cs typeface="Times New Roman" panose="02020603050405020304" pitchFamily="18" charset="0"/>
              </a:rPr>
              <a:t>以下の記号を使うときは，挿入→記号と特殊文字から選ぶよりこれを張り付けるほうが早い</a:t>
            </a:r>
            <a:endParaRPr lang="en-US" altLang="ja-JP" kern="100" dirty="0">
              <a:effectLst/>
              <a:latin typeface="+mn-lt"/>
              <a:cs typeface="Times New Roman" panose="02020603050405020304" pitchFamily="18" charset="0"/>
            </a:endParaRPr>
          </a:p>
          <a:p>
            <a:pPr lvl="1" algn="just"/>
            <a:r>
              <a:rPr lang="ja-JP" altLang="en-US" kern="100" dirty="0">
                <a:effectLst/>
                <a:latin typeface="+mn-lt"/>
                <a:cs typeface="Times New Roman" panose="02020603050405020304" pitchFamily="18" charset="0"/>
              </a:rPr>
              <a:t>マイナスや℃は，以下を使うほうがきれいになる</a:t>
            </a:r>
            <a:endParaRPr lang="en-US" altLang="ja-JP" kern="100" dirty="0">
              <a:effectLst/>
              <a:latin typeface="+mn-lt"/>
              <a:cs typeface="Times New Roman" panose="02020603050405020304" pitchFamily="18" charset="0"/>
            </a:endParaRPr>
          </a:p>
          <a:p>
            <a:pPr lvl="1" algn="just"/>
            <a:r>
              <a:rPr lang="en-US" altLang="ja-JP" kern="100" dirty="0">
                <a:latin typeface="+mn-lt"/>
                <a:cs typeface="Times New Roman" panose="02020603050405020304" pitchFamily="18" charset="0"/>
              </a:rPr>
              <a:t>PowerPoint</a:t>
            </a:r>
            <a:r>
              <a:rPr lang="ja-JP" altLang="en-US" kern="100" dirty="0">
                <a:latin typeface="+mn-lt"/>
                <a:cs typeface="Times New Roman" panose="02020603050405020304" pitchFamily="18" charset="0"/>
              </a:rPr>
              <a:t>では，</a:t>
            </a:r>
            <a:r>
              <a:rPr lang="en-US" altLang="ja-JP" kern="100" dirty="0">
                <a:latin typeface="+mn-lt"/>
                <a:cs typeface="Times New Roman" panose="02020603050405020304" pitchFamily="18" charset="0"/>
              </a:rPr>
              <a:t>Times New Roman</a:t>
            </a:r>
            <a:r>
              <a:rPr lang="ja-JP" altLang="en-US" kern="100" dirty="0">
                <a:latin typeface="+mn-lt"/>
                <a:cs typeface="Times New Roman" panose="02020603050405020304" pitchFamily="18" charset="0"/>
              </a:rPr>
              <a:t>では一部のフォントがない？（</a:t>
            </a:r>
            <a:r>
              <a:rPr lang="en-US" altLang="ja-JP" kern="100" dirty="0">
                <a:latin typeface="+mn-lt"/>
                <a:ea typeface="+mn-ea"/>
                <a:cs typeface="Times New Roman" panose="02020603050405020304" pitchFamily="18" charset="0"/>
              </a:rPr>
              <a:t>×</a:t>
            </a:r>
            <a:r>
              <a:rPr lang="ja-JP" altLang="en-US" kern="100" dirty="0">
                <a:latin typeface="+mn-lt"/>
                <a:cs typeface="Times New Roman" panose="02020603050405020304" pitchFamily="18" charset="0"/>
              </a:rPr>
              <a:t>とか</a:t>
            </a:r>
            <a:r>
              <a:rPr lang="en-US" altLang="ja-JP" kern="100" dirty="0">
                <a:latin typeface="+mn-lt"/>
                <a:ea typeface="+mn-ea"/>
                <a:cs typeface="Times New Roman" panose="02020603050405020304" pitchFamily="18" charset="0"/>
              </a:rPr>
              <a:t>±</a:t>
            </a:r>
            <a:r>
              <a:rPr lang="ja-JP" altLang="en-US" kern="100" dirty="0">
                <a:latin typeface="+mn-lt"/>
                <a:cs typeface="Times New Roman" panose="02020603050405020304" pitchFamily="18" charset="0"/>
              </a:rPr>
              <a:t>とか）→例えば</a:t>
            </a:r>
            <a:r>
              <a:rPr lang="en-US" altLang="ja-JP" kern="100" dirty="0">
                <a:latin typeface="+mn-lt"/>
                <a:cs typeface="Times New Roman" panose="02020603050405020304" pitchFamily="18" charset="0"/>
              </a:rPr>
              <a:t>Cambria Math</a:t>
            </a:r>
            <a:r>
              <a:rPr lang="ja-JP" altLang="en-US" kern="100" dirty="0">
                <a:latin typeface="+mn-lt"/>
                <a:cs typeface="Times New Roman" panose="02020603050405020304" pitchFamily="18" charset="0"/>
              </a:rPr>
              <a:t>を使うとよい</a:t>
            </a:r>
            <a:endParaRPr lang="en-US" altLang="ja-JP" kern="100" dirty="0">
              <a:effectLst/>
              <a:latin typeface="+mn-lt"/>
              <a:cs typeface="Times New Roman" panose="02020603050405020304" pitchFamily="18" charset="0"/>
            </a:endParaRPr>
          </a:p>
          <a:p>
            <a:pPr lvl="1" algn="just"/>
            <a:endParaRPr lang="en-US" altLang="ja-JP" kern="100" dirty="0">
              <a:effectLst/>
              <a:latin typeface="+mn-lt"/>
              <a:cs typeface="Times New Roman" panose="02020603050405020304" pitchFamily="18" charset="0"/>
            </a:endParaRPr>
          </a:p>
          <a:p>
            <a:pPr lvl="1" algn="just"/>
            <a:r>
              <a:rPr lang="ja-JP" altLang="ja-JP" kern="100" dirty="0">
                <a:effectLst/>
                <a:latin typeface="+mn-lt"/>
                <a:cs typeface="Times New Roman" panose="02020603050405020304" pitchFamily="18" charset="0"/>
              </a:rPr>
              <a:t>マイクロ：</a:t>
            </a:r>
            <a:r>
              <a:rPr lang="en-US" altLang="ja-JP" kern="100" dirty="0">
                <a:effectLst/>
                <a:latin typeface="+mn-lt"/>
                <a:ea typeface="ＭＳ 明朝" panose="02020609040205080304" pitchFamily="17" charset="-128"/>
                <a:cs typeface="Times New Roman" panose="02020603050405020304" pitchFamily="18" charset="0"/>
              </a:rPr>
              <a:t>		µ</a:t>
            </a:r>
            <a:endParaRPr lang="ja-JP" altLang="ja-JP" kern="100" dirty="0">
              <a:effectLst/>
              <a:latin typeface="+mn-lt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lvl="1" algn="just"/>
            <a:r>
              <a:rPr lang="ja-JP" altLang="ja-JP" kern="100" dirty="0">
                <a:effectLst/>
                <a:latin typeface="+mn-lt"/>
                <a:cs typeface="Times New Roman" panose="02020603050405020304" pitchFamily="18" charset="0"/>
              </a:rPr>
              <a:t>℃：</a:t>
            </a:r>
            <a:r>
              <a:rPr lang="en-US" altLang="ja-JP" kern="100" dirty="0">
                <a:effectLst/>
                <a:latin typeface="+mn-lt"/>
                <a:ea typeface="ＭＳ 明朝" panose="02020609040205080304" pitchFamily="17" charset="-128"/>
                <a:cs typeface="Times New Roman" panose="02020603050405020304" pitchFamily="18" charset="0"/>
              </a:rPr>
              <a:t>			ºC</a:t>
            </a:r>
            <a:endParaRPr lang="ja-JP" altLang="ja-JP" kern="100" dirty="0">
              <a:effectLst/>
              <a:latin typeface="+mn-lt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lvl="1" algn="just"/>
            <a:r>
              <a:rPr lang="ja-JP" altLang="ja-JP" kern="100" dirty="0">
                <a:effectLst/>
                <a:latin typeface="+mn-lt"/>
                <a:cs typeface="Times New Roman" panose="02020603050405020304" pitchFamily="18" charset="0"/>
              </a:rPr>
              <a:t>マイナス：</a:t>
            </a:r>
            <a:r>
              <a:rPr lang="en-US" altLang="ja-JP" kern="100" dirty="0">
                <a:effectLst/>
                <a:latin typeface="+mn-lt"/>
                <a:ea typeface="ＭＳ 明朝" panose="02020609040205080304" pitchFamily="17" charset="-128"/>
                <a:cs typeface="Times New Roman" panose="02020603050405020304" pitchFamily="18" charset="0"/>
              </a:rPr>
              <a:t>		−</a:t>
            </a:r>
            <a:endParaRPr lang="ja-JP" altLang="ja-JP" kern="100" dirty="0">
              <a:effectLst/>
              <a:latin typeface="+mn-lt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lvl="1" algn="just"/>
            <a:r>
              <a:rPr lang="ja-JP" altLang="ja-JP" kern="100" dirty="0">
                <a:effectLst/>
                <a:latin typeface="+mn-lt"/>
                <a:ea typeface="ＭＳ ゴシック" panose="020B0609070205080204" pitchFamily="49" charset="-128"/>
                <a:cs typeface="Times New Roman" panose="02020603050405020304" pitchFamily="18" charset="0"/>
              </a:rPr>
              <a:t>かける：</a:t>
            </a:r>
            <a:r>
              <a:rPr lang="en-US" altLang="ja-JP" kern="100" dirty="0">
                <a:effectLst/>
                <a:latin typeface="+mn-lt"/>
                <a:ea typeface="ＭＳ 明朝" panose="02020609040205080304" pitchFamily="17" charset="-128"/>
                <a:cs typeface="Times New Roman" panose="02020603050405020304" pitchFamily="18" charset="0"/>
              </a:rPr>
              <a:t>		</a:t>
            </a:r>
            <a:r>
              <a:rPr lang="en-US" altLang="ja-JP" kern="100" dirty="0">
                <a:effectLst/>
                <a:latin typeface="ＭＳ Ｐ明朝" panose="02020600040205080304" pitchFamily="18" charset="-128"/>
                <a:ea typeface="ＭＳ Ｐ明朝" panose="02020600040205080304" pitchFamily="18" charset="-128"/>
                <a:cs typeface="Times New Roman" panose="02020603050405020304" pitchFamily="18" charset="0"/>
              </a:rPr>
              <a:t>×</a:t>
            </a:r>
            <a:r>
              <a:rPr lang="ja-JP" altLang="en-US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（</a:t>
            </a:r>
            <a:r>
              <a:rPr lang="en-US" altLang="ja-JP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MS</a:t>
            </a:r>
            <a:r>
              <a:rPr lang="ja-JP" altLang="en-US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明朝）</a:t>
            </a:r>
            <a:r>
              <a:rPr lang="ja-JP" altLang="en-US" kern="100" dirty="0">
                <a:effectLst/>
                <a:latin typeface="+mn-lt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en-US" altLang="ja-JP" kern="100" dirty="0">
                <a:effectLst/>
                <a:latin typeface="+mn-lt"/>
                <a:ea typeface="ＭＳ 明朝" panose="02020609040205080304" pitchFamily="17" charset="-128"/>
                <a:cs typeface="Times New Roman" panose="02020603050405020304" pitchFamily="18" charset="0"/>
              </a:rPr>
              <a:t> Cambria Math    </a:t>
            </a:r>
            <a:r>
              <a:rPr lang="en-US" altLang="ja-JP" kern="100" dirty="0">
                <a:effectLst/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×</a:t>
            </a:r>
            <a:endParaRPr lang="ja-JP" altLang="ja-JP" kern="100" dirty="0">
              <a:effectLst/>
              <a:latin typeface="Cambria Math" panose="02040503050406030204" pitchFamily="18" charset="0"/>
              <a:ea typeface="DengXian Light" panose="02010600030101010101" pitchFamily="2" charset="-122"/>
              <a:cs typeface="Times New Roman" panose="02020603050405020304" pitchFamily="18" charset="0"/>
            </a:endParaRPr>
          </a:p>
          <a:p>
            <a:pPr lvl="1" algn="just"/>
            <a:r>
              <a:rPr lang="ja-JP" altLang="ja-JP" kern="100" dirty="0">
                <a:effectLst/>
                <a:latin typeface="+mn-lt"/>
                <a:ea typeface="ＭＳ ゴシック" panose="020B0609070205080204" pitchFamily="49" charset="-128"/>
                <a:cs typeface="Times New Roman" panose="02020603050405020304" pitchFamily="18" charset="0"/>
              </a:rPr>
              <a:t>プラスマイナス：</a:t>
            </a:r>
            <a:r>
              <a:rPr lang="en-US" altLang="ja-JP" kern="100" dirty="0">
                <a:effectLst/>
                <a:latin typeface="+mn-lt"/>
                <a:ea typeface="ＭＳ 明朝" panose="02020609040205080304" pitchFamily="17" charset="-128"/>
                <a:cs typeface="Times New Roman" panose="02020603050405020304" pitchFamily="18" charset="0"/>
              </a:rPr>
              <a:t>	</a:t>
            </a:r>
            <a:r>
              <a:rPr lang="en-US" altLang="ja-JP" kern="100" dirty="0">
                <a:effectLst/>
                <a:latin typeface="+mn-ea"/>
                <a:ea typeface="+mn-ea"/>
                <a:cs typeface="Times New Roman" panose="02020603050405020304" pitchFamily="18" charset="0"/>
              </a:rPr>
              <a:t>±</a:t>
            </a:r>
            <a:r>
              <a:rPr lang="ja-JP" altLang="en-US" dirty="0">
                <a:latin typeface="+mn-ea"/>
                <a:ea typeface="+mn-ea"/>
                <a:sym typeface="Symbol" pitchFamily="18" charset="2"/>
              </a:rPr>
              <a:t>（</a:t>
            </a:r>
            <a:r>
              <a:rPr lang="en-US" altLang="ja-JP" dirty="0">
                <a:latin typeface="+mn-ea"/>
                <a:ea typeface="+mn-ea"/>
                <a:sym typeface="Symbol" pitchFamily="18" charset="2"/>
              </a:rPr>
              <a:t>MS</a:t>
            </a:r>
            <a:r>
              <a:rPr lang="ja-JP" altLang="en-US" dirty="0">
                <a:latin typeface="+mn-ea"/>
                <a:ea typeface="+mn-ea"/>
                <a:sym typeface="Symbol" pitchFamily="18" charset="2"/>
              </a:rPr>
              <a:t>明朝）　</a:t>
            </a:r>
            <a:r>
              <a:rPr lang="ja-JP" altLang="en-US" dirty="0">
                <a:latin typeface="+mn-lt"/>
                <a:ea typeface="+mn-ea"/>
                <a:sym typeface="Symbol" pitchFamily="18" charset="2"/>
              </a:rPr>
              <a:t> </a:t>
            </a:r>
            <a:r>
              <a:rPr lang="en-US" altLang="ja-JP" dirty="0">
                <a:latin typeface="+mn-lt"/>
                <a:sym typeface="Symbol" pitchFamily="18" charset="2"/>
              </a:rPr>
              <a:t>Cambria Math    </a:t>
            </a:r>
            <a:r>
              <a:rPr lang="en-US" altLang="ja-JP" dirty="0">
                <a:latin typeface="Cambria Math" panose="02040503050406030204" pitchFamily="18" charset="0"/>
                <a:ea typeface="Cambria Math" panose="02040503050406030204" pitchFamily="18" charset="0"/>
                <a:sym typeface="Symbol" pitchFamily="18" charset="2"/>
              </a:rPr>
              <a:t>±</a:t>
            </a:r>
            <a:endParaRPr lang="ja-JP" altLang="ja-JP" kern="100" dirty="0">
              <a:effectLst/>
              <a:latin typeface="Cambria Math" panose="02040503050406030204" pitchFamily="18" charset="0"/>
              <a:ea typeface="DengXian Light" panose="02010600030101010101" pitchFamily="2" charset="-122"/>
              <a:cs typeface="Times New Roman" panose="02020603050405020304" pitchFamily="18" charset="0"/>
            </a:endParaRPr>
          </a:p>
          <a:p>
            <a:pPr lvl="1" algn="just"/>
            <a:r>
              <a:rPr lang="ja-JP" altLang="ja-JP" kern="100" dirty="0">
                <a:effectLst/>
                <a:latin typeface="+mn-lt"/>
                <a:ea typeface="ＭＳ ゴシック" panose="020B0609070205080204" pitchFamily="49" charset="-128"/>
                <a:cs typeface="Times New Roman" panose="02020603050405020304" pitchFamily="18" charset="0"/>
              </a:rPr>
              <a:t>点：</a:t>
            </a:r>
            <a:r>
              <a:rPr lang="en-US" altLang="ja-JP" kern="100" dirty="0">
                <a:effectLst/>
                <a:latin typeface="+mn-lt"/>
                <a:ea typeface="ＭＳ 明朝" panose="02020609040205080304" pitchFamily="17" charset="-128"/>
                <a:cs typeface="Times New Roman" panose="02020603050405020304" pitchFamily="18" charset="0"/>
              </a:rPr>
              <a:t>			∙</a:t>
            </a:r>
          </a:p>
          <a:p>
            <a:pPr lvl="1" algn="just"/>
            <a:r>
              <a:rPr lang="ja-JP" altLang="en-US" kern="100" dirty="0">
                <a:effectLst/>
                <a:latin typeface="+mn-lt"/>
                <a:ea typeface="ＭＳ ゴシック" panose="020B0609070205080204" pitchFamily="49" charset="-128"/>
                <a:cs typeface="Times New Roman" panose="02020603050405020304" pitchFamily="18" charset="0"/>
              </a:rPr>
              <a:t>他の</a:t>
            </a:r>
            <a:r>
              <a:rPr lang="ja-JP" altLang="ja-JP" kern="100" dirty="0">
                <a:effectLst/>
                <a:latin typeface="+mn-lt"/>
                <a:ea typeface="ＭＳ ゴシック" panose="020B0609070205080204" pitchFamily="49" charset="-128"/>
                <a:cs typeface="Times New Roman" panose="02020603050405020304" pitchFamily="18" charset="0"/>
              </a:rPr>
              <a:t>数学記号：</a:t>
            </a:r>
            <a:r>
              <a:rPr lang="en-US" altLang="ja-JP" kern="100" dirty="0">
                <a:effectLst/>
                <a:latin typeface="+mn-lt"/>
                <a:ea typeface="ＭＳ 明朝" panose="02020609040205080304" pitchFamily="17" charset="-128"/>
                <a:cs typeface="Times New Roman" panose="02020603050405020304" pitchFamily="18" charset="0"/>
              </a:rPr>
              <a:t>		√ ∞ ≈ ≠ ≤ ≥ ∂ ∏ ∑ | « </a:t>
            </a:r>
            <a:r>
              <a:rPr lang="en-US" altLang="ja-JP" kern="100" dirty="0">
                <a:solidFill>
                  <a:srgbClr val="333333"/>
                </a:solidFill>
                <a:effectLst/>
                <a:latin typeface="+mn-lt"/>
                <a:ea typeface="メイリオ" panose="020B0604030504040204" pitchFamily="50" charset="-128"/>
                <a:cs typeface="Times New Roman" panose="02020603050405020304" pitchFamily="18" charset="0"/>
              </a:rPr>
              <a:t>»</a:t>
            </a:r>
          </a:p>
          <a:p>
            <a:pPr lvl="1" algn="just"/>
            <a:r>
              <a:rPr lang="ja-JP" altLang="ja-JP" kern="100" dirty="0">
                <a:effectLst/>
                <a:latin typeface="+mn-lt"/>
                <a:ea typeface="ＭＳ ゴシック" panose="020B0609070205080204" pitchFamily="49" charset="-128"/>
                <a:cs typeface="Times New Roman" panose="02020603050405020304" pitchFamily="18" charset="0"/>
              </a:rPr>
              <a:t>ウムラウト：</a:t>
            </a:r>
            <a:r>
              <a:rPr lang="en-US" altLang="ja-JP" kern="100" dirty="0">
                <a:effectLst/>
                <a:latin typeface="+mn-lt"/>
                <a:ea typeface="ＭＳ 明朝" panose="02020609040205080304" pitchFamily="17" charset="-128"/>
                <a:cs typeface="Times New Roman" panose="02020603050405020304" pitchFamily="18" charset="0"/>
              </a:rPr>
              <a:t>		ä</a:t>
            </a:r>
            <a:r>
              <a:rPr lang="ja-JP" altLang="ja-JP" kern="100" dirty="0">
                <a:effectLst/>
                <a:latin typeface="+mn-lt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en-US" altLang="ja-JP" kern="100" dirty="0">
                <a:effectLst/>
                <a:latin typeface="+mn-lt"/>
                <a:ea typeface="ＭＳ 明朝" panose="02020609040205080304" pitchFamily="17" charset="-128"/>
                <a:cs typeface="Times New Roman" panose="02020603050405020304" pitchFamily="18" charset="0"/>
              </a:rPr>
              <a:t>ë</a:t>
            </a:r>
            <a:r>
              <a:rPr lang="ja-JP" altLang="ja-JP" kern="100" dirty="0">
                <a:effectLst/>
                <a:latin typeface="+mn-lt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en-US" altLang="ja-JP" kern="100" dirty="0">
                <a:effectLst/>
                <a:latin typeface="+mn-lt"/>
                <a:ea typeface="ＭＳ 明朝" panose="02020609040205080304" pitchFamily="17" charset="-128"/>
                <a:cs typeface="Times New Roman" panose="02020603050405020304" pitchFamily="18" charset="0"/>
              </a:rPr>
              <a:t>ö</a:t>
            </a:r>
            <a:r>
              <a:rPr lang="ja-JP" altLang="ja-JP" kern="100" dirty="0">
                <a:effectLst/>
                <a:latin typeface="+mn-lt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en-US" altLang="ja-JP" kern="100" dirty="0">
                <a:effectLst/>
                <a:latin typeface="+mn-lt"/>
                <a:ea typeface="ＭＳ 明朝" panose="02020609040205080304" pitchFamily="17" charset="-128"/>
                <a:cs typeface="Times New Roman" panose="02020603050405020304" pitchFamily="18" charset="0"/>
              </a:rPr>
              <a:t>ü</a:t>
            </a:r>
            <a:r>
              <a:rPr lang="ja-JP" altLang="ja-JP" kern="100" dirty="0">
                <a:effectLst/>
                <a:latin typeface="+mn-lt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en-US" altLang="ja-JP" kern="100" dirty="0">
                <a:effectLst/>
                <a:latin typeface="+mn-lt"/>
                <a:ea typeface="ＭＳ 明朝" panose="02020609040205080304" pitchFamily="17" charset="-128"/>
                <a:cs typeface="Times New Roman" panose="02020603050405020304" pitchFamily="18" charset="0"/>
              </a:rPr>
              <a:t>Ä</a:t>
            </a:r>
            <a:r>
              <a:rPr lang="ja-JP" altLang="ja-JP" kern="100" dirty="0">
                <a:effectLst/>
                <a:latin typeface="+mn-lt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en-US" altLang="ja-JP" kern="100" dirty="0">
                <a:effectLst/>
                <a:latin typeface="+mn-lt"/>
                <a:ea typeface="ＭＳ 明朝" panose="02020609040205080304" pitchFamily="17" charset="-128"/>
                <a:cs typeface="Times New Roman" panose="02020603050405020304" pitchFamily="18" charset="0"/>
              </a:rPr>
              <a:t>Ë</a:t>
            </a:r>
            <a:r>
              <a:rPr lang="ja-JP" altLang="ja-JP" kern="100" dirty="0">
                <a:effectLst/>
                <a:latin typeface="+mn-lt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en-US" altLang="ja-JP" kern="100" dirty="0">
                <a:effectLst/>
                <a:latin typeface="+mn-lt"/>
                <a:ea typeface="ＭＳ 明朝" panose="02020609040205080304" pitchFamily="17" charset="-128"/>
                <a:cs typeface="Times New Roman" panose="02020603050405020304" pitchFamily="18" charset="0"/>
              </a:rPr>
              <a:t>Ö</a:t>
            </a:r>
            <a:r>
              <a:rPr lang="ja-JP" altLang="ja-JP" kern="100" dirty="0">
                <a:effectLst/>
                <a:latin typeface="+mn-lt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en-US" altLang="ja-JP" kern="100" dirty="0">
                <a:effectLst/>
                <a:latin typeface="+mn-lt"/>
                <a:ea typeface="ＭＳ 明朝" panose="02020609040205080304" pitchFamily="17" charset="-128"/>
                <a:cs typeface="Times New Roman" panose="02020603050405020304" pitchFamily="18" charset="0"/>
              </a:rPr>
              <a:t>Ü</a:t>
            </a:r>
            <a:r>
              <a:rPr lang="ja-JP" altLang="ja-JP" kern="100" dirty="0">
                <a:effectLst/>
                <a:latin typeface="+mn-lt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en-US" altLang="ja-JP" kern="100" dirty="0">
                <a:effectLst/>
                <a:latin typeface="+mn-lt"/>
                <a:ea typeface="ＭＳ 明朝" panose="02020609040205080304" pitchFamily="17" charset="-128"/>
                <a:cs typeface="Times New Roman" panose="02020603050405020304" pitchFamily="18" charset="0"/>
              </a:rPr>
              <a:t>ß</a:t>
            </a:r>
            <a:endParaRPr lang="ja-JP" altLang="ja-JP" kern="100" dirty="0">
              <a:effectLst/>
              <a:latin typeface="+mn-lt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lvl="1" algn="just"/>
            <a:r>
              <a:rPr lang="ja-JP" altLang="ja-JP" kern="100" dirty="0">
                <a:effectLst/>
                <a:latin typeface="+mn-lt"/>
                <a:ea typeface="ＭＳ ゴシック" panose="020B0609070205080204" pitchFamily="49" charset="-128"/>
                <a:cs typeface="Times New Roman" panose="02020603050405020304" pitchFamily="18" charset="0"/>
              </a:rPr>
              <a:t>ギリシャ文字</a:t>
            </a:r>
            <a:r>
              <a:rPr lang="ja-JP" altLang="en-US" kern="100" dirty="0">
                <a:effectLst/>
                <a:latin typeface="+mn-lt"/>
                <a:ea typeface="ＭＳ ゴシック" panose="020B0609070205080204" pitchFamily="49" charset="-128"/>
                <a:cs typeface="Times New Roman" panose="02020603050405020304" pitchFamily="18" charset="0"/>
              </a:rPr>
              <a:t>小文字</a:t>
            </a:r>
            <a:r>
              <a:rPr lang="ja-JP" altLang="ja-JP" kern="100" dirty="0">
                <a:effectLst/>
                <a:latin typeface="+mn-lt"/>
                <a:ea typeface="ＭＳ ゴシック" panose="020B0609070205080204" pitchFamily="49" charset="-128"/>
                <a:cs typeface="Times New Roman" panose="02020603050405020304" pitchFamily="18" charset="0"/>
              </a:rPr>
              <a:t>：</a:t>
            </a:r>
            <a:r>
              <a:rPr lang="en-US" altLang="ja-JP" kern="100" dirty="0">
                <a:effectLst/>
                <a:latin typeface="+mn-lt"/>
                <a:ea typeface="ＭＳ 明朝" panose="02020609040205080304" pitchFamily="17" charset="-128"/>
                <a:cs typeface="Times New Roman" panose="02020603050405020304" pitchFamily="18" charset="0"/>
              </a:rPr>
              <a:t>	α β γ δ ε ζ η θ ι κ λ μ ν ξ ο π ρ ς σ τ υ φ χ ψ ω</a:t>
            </a:r>
            <a:endParaRPr lang="ja-JP" altLang="ja-JP" kern="100" dirty="0">
              <a:effectLst/>
              <a:latin typeface="+mn-lt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lvl="1" algn="just"/>
            <a:r>
              <a:rPr lang="ja-JP" altLang="en-US" kern="100" dirty="0">
                <a:effectLst/>
                <a:latin typeface="+mn-lt"/>
                <a:ea typeface="ＭＳ ゴシック" panose="020B0609070205080204" pitchFamily="49" charset="-128"/>
                <a:cs typeface="Times New Roman" panose="02020603050405020304" pitchFamily="18" charset="0"/>
              </a:rPr>
              <a:t>ギリシャ文字大文字：</a:t>
            </a:r>
            <a:r>
              <a:rPr lang="en-US" altLang="ja-JP" kern="100" dirty="0">
                <a:effectLst/>
                <a:latin typeface="+mn-lt"/>
                <a:ea typeface="ＭＳ ゴシック" panose="020B0609070205080204" pitchFamily="49" charset="-128"/>
                <a:cs typeface="Times New Roman" panose="02020603050405020304" pitchFamily="18" charset="0"/>
              </a:rPr>
              <a:t>	</a:t>
            </a:r>
            <a:r>
              <a:rPr lang="en-US" altLang="ja-JP" kern="100" dirty="0">
                <a:effectLst/>
                <a:latin typeface="+mn-lt"/>
                <a:ea typeface="ＭＳ 明朝" panose="02020609040205080304" pitchFamily="17" charset="-128"/>
                <a:cs typeface="Times New Roman" panose="02020603050405020304" pitchFamily="18" charset="0"/>
              </a:rPr>
              <a:t>Α Β Γ Δ Ε Ζ Η Θ Ι Κ Λ Μ Ν Ξ Ο Π Ρ Σ Τ Υ Φ Ψ Ω</a:t>
            </a:r>
            <a:endParaRPr lang="ja-JP" altLang="ja-JP" kern="100" dirty="0">
              <a:effectLst/>
              <a:latin typeface="+mn-lt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endParaRPr lang="ja-JP" altLang="ja-JP" sz="1800" kern="100" dirty="0">
              <a:effectLst/>
              <a:latin typeface="+mn-lt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endParaRPr kumimoji="1" lang="ja-JP" altLang="en-US" dirty="0">
              <a:latin typeface="+mn-lt"/>
            </a:endParaRP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52932018-C18A-4C32-AEB0-AD00830E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特殊文字：数学記号など（</a:t>
            </a:r>
            <a:r>
              <a:rPr kumimoji="1" lang="en-US" altLang="ja-JP" dirty="0"/>
              <a:t>Times New Roman</a:t>
            </a:r>
            <a:r>
              <a:rPr kumimoji="1" lang="ja-JP" altLang="en-US" dirty="0"/>
              <a:t>）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A841402-446E-4CE2-9472-740D350FF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2022-4-19</a:t>
            </a:r>
            <a:endParaRPr lang="en-US" altLang="ja-JP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140048D-8D55-4EE6-850F-20BD6F67D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特殊文字（数学記号など）の入力</a:t>
            </a:r>
            <a:endParaRPr lang="en-US" altLang="ja-JP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D69DE35-0F4D-4CF8-AD3B-BF57C488E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6E2DEE-09BD-4B34-8E05-01485BD83C03}" type="slidenum">
              <a:rPr lang="en-US" altLang="ja-JP" smtClean="0"/>
              <a:pPr>
                <a:defRPr/>
              </a:pPr>
              <a:t>3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137091335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ユーザー定義 3">
      <a:dk1>
        <a:srgbClr val="000000"/>
      </a:dk1>
      <a:lt1>
        <a:srgbClr val="FFFFFF"/>
      </a:lt1>
      <a:dk2>
        <a:srgbClr val="002060"/>
      </a:dk2>
      <a:lt2>
        <a:srgbClr val="FFFFFF"/>
      </a:lt2>
      <a:accent1>
        <a:srgbClr val="C00000"/>
      </a:accent1>
      <a:accent2>
        <a:srgbClr val="FF0000"/>
      </a:accent2>
      <a:accent3>
        <a:srgbClr val="FFC000"/>
      </a:accent3>
      <a:accent4>
        <a:srgbClr val="FFFF00"/>
      </a:accent4>
      <a:accent5>
        <a:srgbClr val="92D050"/>
      </a:accent5>
      <a:accent6>
        <a:srgbClr val="00B050"/>
      </a:accent6>
      <a:hlink>
        <a:srgbClr val="0070C0"/>
      </a:hlink>
      <a:folHlink>
        <a:srgbClr val="002060"/>
      </a:folHlink>
    </a:clrScheme>
    <a:fontScheme name="ユーザー定義 1">
      <a:majorFont>
        <a:latin typeface="Arial"/>
        <a:ea typeface="ＭＳ ゴシック"/>
        <a:cs typeface=""/>
      </a:majorFont>
      <a:minorFont>
        <a:latin typeface="Times New Roman"/>
        <a:ea typeface="ＭＳ 明朝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4">
            <a:lumMod val="60000"/>
            <a:lumOff val="40000"/>
          </a:schemeClr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36000" tIns="36000" rIns="36000" bIns="36000" numCol="1" rtlCol="0" anchor="t" anchorCtr="0" compatLnSpc="1">
        <a:prstTxWarp prst="textNoShape">
          <a:avLst/>
        </a:prstTxWarp>
        <a:no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ゴシック" pitchFamily="49" charset="-128"/>
            <a:cs typeface="Arial" charset="0"/>
          </a:defRPr>
        </a:defPPr>
      </a:lstStyle>
    </a:spDef>
    <a:lnDef>
      <a:spPr bwMode="auto">
        <a:noFill/>
        <a:ln w="19050" cap="flat" cmpd="sng" algn="ctr">
          <a:solidFill>
            <a:schemeClr val="tx1"/>
          </a:solidFill>
          <a:prstDash val="solid"/>
          <a:round/>
          <a:headEnd type="none" w="lg" len="lg"/>
          <a:tailEnd type="none" w="lg" len="lg"/>
        </a:ln>
        <a:effectLst/>
      </a:spPr>
      <a:bodyPr/>
      <a:lstStyle/>
    </a:lnDef>
    <a:txDef>
      <a:spPr>
        <a:noFill/>
      </a:spPr>
      <a:bodyPr wrap="square" lIns="36000" tIns="36000" rIns="36000" bIns="36000" rtlCol="0">
        <a:spAutoFit/>
      </a:bodyPr>
      <a:lstStyle>
        <a:defPPr>
          <a:defRPr kumimoji="1" dirty="0" smtClean="0">
            <a:latin typeface="+mj-lt"/>
            <a:ea typeface="+mj-ea"/>
          </a:defRPr>
        </a:defPPr>
      </a:lstStyle>
    </a:tx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プレゼンテーション1" id="{113D4BFB-EF67-4290-8F39-6FE4B7328955}" vid="{CD629DC5-2967-4855-BC40-5FDB8150EF58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takamasu-lab2022テンプレート</Template>
  <TotalTime>299</TotalTime>
  <Words>408</Words>
  <Application>Microsoft Office PowerPoint</Application>
  <PresentationFormat>画面に合わせる (4:3)</PresentationFormat>
  <Paragraphs>37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0" baseType="lpstr">
      <vt:lpstr>ＭＳ Ｐ明朝</vt:lpstr>
      <vt:lpstr>ＭＳ 明朝</vt:lpstr>
      <vt:lpstr>Arial</vt:lpstr>
      <vt:lpstr>Cambria Math</vt:lpstr>
      <vt:lpstr>Times New Roman</vt:lpstr>
      <vt:lpstr>Wingdings</vt:lpstr>
      <vt:lpstr>blank</vt:lpstr>
      <vt:lpstr>特殊文字（数学記号など）の入力</vt:lpstr>
      <vt:lpstr>利用上の注意</vt:lpstr>
      <vt:lpstr>特殊文字：数学記号など（Times New Roman）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特殊文字（数学記号など）の入力</dc:title>
  <dc:creator>高増　潔</dc:creator>
  <cp:lastModifiedBy>高増　潔</cp:lastModifiedBy>
  <cp:revision>7</cp:revision>
  <cp:lastPrinted>2015-09-16T01:20:16Z</cp:lastPrinted>
  <dcterms:created xsi:type="dcterms:W3CDTF">2022-04-19T12:12:04Z</dcterms:created>
  <dcterms:modified xsi:type="dcterms:W3CDTF">2022-06-17T23:53:02Z</dcterms:modified>
</cp:coreProperties>
</file>