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</p:sldMasterIdLst>
  <p:notesMasterIdLst>
    <p:notesMasterId r:id="rId10"/>
  </p:notesMasterIdLst>
  <p:handoutMasterIdLst>
    <p:handoutMasterId r:id="rId11"/>
  </p:handoutMasterIdLst>
  <p:sldIdLst>
    <p:sldId id="256" r:id="rId2"/>
    <p:sldId id="876" r:id="rId3"/>
    <p:sldId id="258" r:id="rId4"/>
    <p:sldId id="259" r:id="rId5"/>
    <p:sldId id="260" r:id="rId6"/>
    <p:sldId id="261" r:id="rId7"/>
    <p:sldId id="877" r:id="rId8"/>
    <p:sldId id="262" r:id="rId9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FFFFCC"/>
    <a:srgbClr val="FFFF66"/>
    <a:srgbClr val="00002A"/>
    <a:srgbClr val="000066"/>
    <a:srgbClr val="66FFCC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75500" autoAdjust="0"/>
  </p:normalViewPr>
  <p:slideViewPr>
    <p:cSldViewPr snapToGrid="0" showGuides="1">
      <p:cViewPr varScale="1">
        <p:scale>
          <a:sx n="70" d="100"/>
          <a:sy n="70" d="100"/>
        </p:scale>
        <p:origin x="1036" y="32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62" y="20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2856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増　潔" userId="151964c3-78cd-4020-a226-814db5c6c8be" providerId="ADAL" clId="{33DC34D4-1522-4808-B5BE-F6414802E9E0}"/>
    <pc:docChg chg="custSel modSld modMainMaster">
      <pc:chgData name="高増　潔" userId="151964c3-78cd-4020-a226-814db5c6c8be" providerId="ADAL" clId="{33DC34D4-1522-4808-B5BE-F6414802E9E0}" dt="2022-05-16T05:44:03.753" v="52" actId="1038"/>
      <pc:docMkLst>
        <pc:docMk/>
      </pc:docMkLst>
      <pc:sldChg chg="modSp mod">
        <pc:chgData name="高増　潔" userId="151964c3-78cd-4020-a226-814db5c6c8be" providerId="ADAL" clId="{33DC34D4-1522-4808-B5BE-F6414802E9E0}" dt="2022-05-16T05:37:46.411" v="17" actId="20577"/>
        <pc:sldMkLst>
          <pc:docMk/>
          <pc:sldMk cId="339989303" sldId="256"/>
        </pc:sldMkLst>
        <pc:spChg chg="mod">
          <ac:chgData name="高増　潔" userId="151964c3-78cd-4020-a226-814db5c6c8be" providerId="ADAL" clId="{33DC34D4-1522-4808-B5BE-F6414802E9E0}" dt="2022-05-16T05:37:26.330" v="15"/>
          <ac:spMkLst>
            <pc:docMk/>
            <pc:sldMk cId="339989303" sldId="256"/>
            <ac:spMk id="2" creationId="{00000000-0000-0000-0000-000000000000}"/>
          </ac:spMkLst>
        </pc:spChg>
        <pc:spChg chg="mod">
          <ac:chgData name="高増　潔" userId="151964c3-78cd-4020-a226-814db5c6c8be" providerId="ADAL" clId="{33DC34D4-1522-4808-B5BE-F6414802E9E0}" dt="2022-05-16T05:37:46.411" v="17" actId="20577"/>
          <ac:spMkLst>
            <pc:docMk/>
            <pc:sldMk cId="339989303" sldId="256"/>
            <ac:spMk id="3" creationId="{00000000-0000-0000-0000-000000000000}"/>
          </ac:spMkLst>
        </pc:spChg>
      </pc:sldChg>
      <pc:sldChg chg="modSp mod">
        <pc:chgData name="高増　潔" userId="151964c3-78cd-4020-a226-814db5c6c8be" providerId="ADAL" clId="{33DC34D4-1522-4808-B5BE-F6414802E9E0}" dt="2022-05-16T05:40:10.777" v="26" actId="6549"/>
        <pc:sldMkLst>
          <pc:docMk/>
          <pc:sldMk cId="2294348422" sldId="258"/>
        </pc:sldMkLst>
        <pc:spChg chg="mod">
          <ac:chgData name="高増　潔" userId="151964c3-78cd-4020-a226-814db5c6c8be" providerId="ADAL" clId="{33DC34D4-1522-4808-B5BE-F6414802E9E0}" dt="2022-05-16T05:39:46.698" v="24" actId="2711"/>
          <ac:spMkLst>
            <pc:docMk/>
            <pc:sldMk cId="2294348422" sldId="258"/>
            <ac:spMk id="21" creationId="{3F7586C2-DB48-58E7-8A96-B9445B2A81A6}"/>
          </ac:spMkLst>
        </pc:spChg>
        <pc:spChg chg="mod">
          <ac:chgData name="高増　潔" userId="151964c3-78cd-4020-a226-814db5c6c8be" providerId="ADAL" clId="{33DC34D4-1522-4808-B5BE-F6414802E9E0}" dt="2022-05-16T05:39:29.476" v="23" actId="1076"/>
          <ac:spMkLst>
            <pc:docMk/>
            <pc:sldMk cId="2294348422" sldId="258"/>
            <ac:spMk id="33" creationId="{4B9EF7B2-4E72-1411-3485-2B46A42B0E06}"/>
          </ac:spMkLst>
        </pc:spChg>
        <pc:spChg chg="mod">
          <ac:chgData name="高増　潔" userId="151964c3-78cd-4020-a226-814db5c6c8be" providerId="ADAL" clId="{33DC34D4-1522-4808-B5BE-F6414802E9E0}" dt="2022-05-16T05:39:26.999" v="22" actId="1076"/>
          <ac:spMkLst>
            <pc:docMk/>
            <pc:sldMk cId="2294348422" sldId="258"/>
            <ac:spMk id="34" creationId="{47E4438E-5A89-562C-52BD-DC1E374DA2FD}"/>
          </ac:spMkLst>
        </pc:spChg>
        <pc:spChg chg="mod">
          <ac:chgData name="高増　潔" userId="151964c3-78cd-4020-a226-814db5c6c8be" providerId="ADAL" clId="{33DC34D4-1522-4808-B5BE-F6414802E9E0}" dt="2022-05-16T05:40:10.777" v="26" actId="6549"/>
          <ac:spMkLst>
            <pc:docMk/>
            <pc:sldMk cId="2294348422" sldId="258"/>
            <ac:spMk id="241" creationId="{F0D62891-1AA0-F76E-FFDD-915EB80275CA}"/>
          </ac:spMkLst>
        </pc:spChg>
        <pc:grpChg chg="ord">
          <ac:chgData name="高増　潔" userId="151964c3-78cd-4020-a226-814db5c6c8be" providerId="ADAL" clId="{33DC34D4-1522-4808-B5BE-F6414802E9E0}" dt="2022-05-16T05:39:13.090" v="20" actId="166"/>
          <ac:grpSpMkLst>
            <pc:docMk/>
            <pc:sldMk cId="2294348422" sldId="258"/>
            <ac:grpSpMk id="2" creationId="{67EEA42E-D669-D95B-FF6F-8AEEBA1FDC4A}"/>
          </ac:grpSpMkLst>
        </pc:grpChg>
      </pc:sldChg>
      <pc:sldChg chg="addSp delSp modSp mod modClrScheme chgLayout">
        <pc:chgData name="高増　潔" userId="151964c3-78cd-4020-a226-814db5c6c8be" providerId="ADAL" clId="{33DC34D4-1522-4808-B5BE-F6414802E9E0}" dt="2022-05-16T05:43:07.534" v="27"/>
        <pc:sldMkLst>
          <pc:docMk/>
          <pc:sldMk cId="607436100" sldId="259"/>
        </pc:sldMkLst>
        <pc:spChg chg="add del mod">
          <ac:chgData name="高増　潔" userId="151964c3-78cd-4020-a226-814db5c6c8be" providerId="ADAL" clId="{33DC34D4-1522-4808-B5BE-F6414802E9E0}" dt="2022-05-16T05:38:10.111" v="18"/>
          <ac:spMkLst>
            <pc:docMk/>
            <pc:sldMk cId="607436100" sldId="259"/>
            <ac:spMk id="2" creationId="{6CDC6B9C-1D0C-9D2F-1175-BF9B4504991C}"/>
          </ac:spMkLst>
        </pc:spChg>
        <pc:spChg chg="mod ord">
          <ac:chgData name="高増　潔" userId="151964c3-78cd-4020-a226-814db5c6c8be" providerId="ADAL" clId="{33DC34D4-1522-4808-B5BE-F6414802E9E0}" dt="2022-05-16T05:43:07.534" v="27"/>
          <ac:spMkLst>
            <pc:docMk/>
            <pc:sldMk cId="607436100" sldId="259"/>
            <ac:spMk id="3" creationId="{13747FF3-36BF-BB6A-0CB9-F68CF80E6C05}"/>
          </ac:spMkLst>
        </pc:spChg>
        <pc:spChg chg="mod ord">
          <ac:chgData name="高増　潔" userId="151964c3-78cd-4020-a226-814db5c6c8be" providerId="ADAL" clId="{33DC34D4-1522-4808-B5BE-F6414802E9E0}" dt="2022-05-16T05:43:07.534" v="27"/>
          <ac:spMkLst>
            <pc:docMk/>
            <pc:sldMk cId="607436100" sldId="259"/>
            <ac:spMk id="4" creationId="{87E07C41-1EE2-72AF-C386-478BDCB8F224}"/>
          </ac:spMkLst>
        </pc:spChg>
        <pc:spChg chg="mod ord">
          <ac:chgData name="高増　潔" userId="151964c3-78cd-4020-a226-814db5c6c8be" providerId="ADAL" clId="{33DC34D4-1522-4808-B5BE-F6414802E9E0}" dt="2022-05-16T05:43:07.534" v="27"/>
          <ac:spMkLst>
            <pc:docMk/>
            <pc:sldMk cId="607436100" sldId="259"/>
            <ac:spMk id="5" creationId="{D7273237-2F9D-14F1-8D63-26A9A77DB408}"/>
          </ac:spMkLst>
        </pc:spChg>
        <pc:spChg chg="mod ord">
          <ac:chgData name="高増　潔" userId="151964c3-78cd-4020-a226-814db5c6c8be" providerId="ADAL" clId="{33DC34D4-1522-4808-B5BE-F6414802E9E0}" dt="2022-05-16T05:43:07.534" v="27"/>
          <ac:spMkLst>
            <pc:docMk/>
            <pc:sldMk cId="607436100" sldId="259"/>
            <ac:spMk id="6" creationId="{379141BC-5BE4-4844-46CB-E42E73356FE5}"/>
          </ac:spMkLst>
        </pc:spChg>
        <pc:spChg chg="add del mod">
          <ac:chgData name="高増　潔" userId="151964c3-78cd-4020-a226-814db5c6c8be" providerId="ADAL" clId="{33DC34D4-1522-4808-B5BE-F6414802E9E0}" dt="2022-05-16T05:38:10.111" v="18"/>
          <ac:spMkLst>
            <pc:docMk/>
            <pc:sldMk cId="607436100" sldId="259"/>
            <ac:spMk id="7" creationId="{FBFB866C-6B5E-1961-CD3E-C1111AC84483}"/>
          </ac:spMkLst>
        </pc:spChg>
        <pc:spChg chg="add del mod">
          <ac:chgData name="高増　潔" userId="151964c3-78cd-4020-a226-814db5c6c8be" providerId="ADAL" clId="{33DC34D4-1522-4808-B5BE-F6414802E9E0}" dt="2022-05-16T05:38:10.111" v="18"/>
          <ac:spMkLst>
            <pc:docMk/>
            <pc:sldMk cId="607436100" sldId="259"/>
            <ac:spMk id="10" creationId="{C5AFD7B2-178F-A63C-1063-033D20BE4206}"/>
          </ac:spMkLst>
        </pc:spChg>
        <pc:spChg chg="add del mod">
          <ac:chgData name="高増　潔" userId="151964c3-78cd-4020-a226-814db5c6c8be" providerId="ADAL" clId="{33DC34D4-1522-4808-B5BE-F6414802E9E0}" dt="2022-05-16T05:38:10.111" v="18"/>
          <ac:spMkLst>
            <pc:docMk/>
            <pc:sldMk cId="607436100" sldId="259"/>
            <ac:spMk id="11" creationId="{4784EA63-729E-AE7B-8A94-89F4CBBD52A4}"/>
          </ac:spMkLst>
        </pc:spChg>
        <pc:spChg chg="add del mod">
          <ac:chgData name="高増　潔" userId="151964c3-78cd-4020-a226-814db5c6c8be" providerId="ADAL" clId="{33DC34D4-1522-4808-B5BE-F6414802E9E0}" dt="2022-05-16T05:38:18.065" v="19" actId="700"/>
          <ac:spMkLst>
            <pc:docMk/>
            <pc:sldMk cId="607436100" sldId="259"/>
            <ac:spMk id="12" creationId="{AA1ACB0D-4B20-EC9A-A15A-9063FEC609F2}"/>
          </ac:spMkLst>
        </pc:spChg>
        <pc:spChg chg="add del mod">
          <ac:chgData name="高増　潔" userId="151964c3-78cd-4020-a226-814db5c6c8be" providerId="ADAL" clId="{33DC34D4-1522-4808-B5BE-F6414802E9E0}" dt="2022-05-16T05:43:07.534" v="27"/>
          <ac:spMkLst>
            <pc:docMk/>
            <pc:sldMk cId="607436100" sldId="259"/>
            <ac:spMk id="13" creationId="{5147DBB8-9254-8D21-0E09-0B9ED6333146}"/>
          </ac:spMkLst>
        </pc:spChg>
        <pc:spChg chg="add del mod">
          <ac:chgData name="高増　潔" userId="151964c3-78cd-4020-a226-814db5c6c8be" providerId="ADAL" clId="{33DC34D4-1522-4808-B5BE-F6414802E9E0}" dt="2022-05-16T05:43:07.534" v="27"/>
          <ac:spMkLst>
            <pc:docMk/>
            <pc:sldMk cId="607436100" sldId="259"/>
            <ac:spMk id="15" creationId="{77E7814D-3742-8286-4F8F-D147DB54D886}"/>
          </ac:spMkLst>
        </pc:spChg>
        <pc:spChg chg="add del mod">
          <ac:chgData name="高増　潔" userId="151964c3-78cd-4020-a226-814db5c6c8be" providerId="ADAL" clId="{33DC34D4-1522-4808-B5BE-F6414802E9E0}" dt="2022-05-16T05:43:07.534" v="27"/>
          <ac:spMkLst>
            <pc:docMk/>
            <pc:sldMk cId="607436100" sldId="259"/>
            <ac:spMk id="16" creationId="{E01A900D-67F3-D4E8-5713-C4E201A4D606}"/>
          </ac:spMkLst>
        </pc:spChg>
        <pc:spChg chg="add del mod">
          <ac:chgData name="高増　潔" userId="151964c3-78cd-4020-a226-814db5c6c8be" providerId="ADAL" clId="{33DC34D4-1522-4808-B5BE-F6414802E9E0}" dt="2022-05-16T05:43:07.534" v="27"/>
          <ac:spMkLst>
            <pc:docMk/>
            <pc:sldMk cId="607436100" sldId="259"/>
            <ac:spMk id="18" creationId="{7276E66D-D8AC-84BE-BAA1-E96CD2E33D65}"/>
          </ac:spMkLst>
        </pc:spChg>
      </pc:sldChg>
      <pc:sldChg chg="addSp delSp modSp mod modClrScheme chgLayout">
        <pc:chgData name="高増　潔" userId="151964c3-78cd-4020-a226-814db5c6c8be" providerId="ADAL" clId="{33DC34D4-1522-4808-B5BE-F6414802E9E0}" dt="2022-05-16T05:43:16.023" v="29" actId="700"/>
        <pc:sldMkLst>
          <pc:docMk/>
          <pc:sldMk cId="3906246851" sldId="260"/>
        </pc:sldMkLst>
        <pc:spChg chg="add del mod">
          <ac:chgData name="高増　潔" userId="151964c3-78cd-4020-a226-814db5c6c8be" providerId="ADAL" clId="{33DC34D4-1522-4808-B5BE-F6414802E9E0}" dt="2022-05-16T05:43:11.691" v="28"/>
          <ac:spMkLst>
            <pc:docMk/>
            <pc:sldMk cId="3906246851" sldId="260"/>
            <ac:spMk id="2" creationId="{4D87B67F-8EE2-97C3-2E2A-5DDEE6C38BAE}"/>
          </ac:spMkLst>
        </pc:spChg>
        <pc:spChg chg="mod ord">
          <ac:chgData name="高増　潔" userId="151964c3-78cd-4020-a226-814db5c6c8be" providerId="ADAL" clId="{33DC34D4-1522-4808-B5BE-F6414802E9E0}" dt="2022-05-16T05:43:16.023" v="29" actId="700"/>
          <ac:spMkLst>
            <pc:docMk/>
            <pc:sldMk cId="3906246851" sldId="260"/>
            <ac:spMk id="3" creationId="{DD84BC44-CB05-8CED-BA5F-0875C4D0B817}"/>
          </ac:spMkLst>
        </pc:spChg>
        <pc:spChg chg="mod ord">
          <ac:chgData name="高増　潔" userId="151964c3-78cd-4020-a226-814db5c6c8be" providerId="ADAL" clId="{33DC34D4-1522-4808-B5BE-F6414802E9E0}" dt="2022-05-16T05:43:16.023" v="29" actId="700"/>
          <ac:spMkLst>
            <pc:docMk/>
            <pc:sldMk cId="3906246851" sldId="260"/>
            <ac:spMk id="4" creationId="{CB6A0567-CC7F-586B-8013-4EFD2B8E252E}"/>
          </ac:spMkLst>
        </pc:spChg>
        <pc:spChg chg="mod ord">
          <ac:chgData name="高増　潔" userId="151964c3-78cd-4020-a226-814db5c6c8be" providerId="ADAL" clId="{33DC34D4-1522-4808-B5BE-F6414802E9E0}" dt="2022-05-16T05:43:16.023" v="29" actId="700"/>
          <ac:spMkLst>
            <pc:docMk/>
            <pc:sldMk cId="3906246851" sldId="260"/>
            <ac:spMk id="5" creationId="{9577C59B-FB4F-EA2E-18D8-D504E386DD91}"/>
          </ac:spMkLst>
        </pc:spChg>
        <pc:spChg chg="mod ord">
          <ac:chgData name="高増　潔" userId="151964c3-78cd-4020-a226-814db5c6c8be" providerId="ADAL" clId="{33DC34D4-1522-4808-B5BE-F6414802E9E0}" dt="2022-05-16T05:43:16.023" v="29" actId="700"/>
          <ac:spMkLst>
            <pc:docMk/>
            <pc:sldMk cId="3906246851" sldId="260"/>
            <ac:spMk id="6" creationId="{FEBBE82D-D9FB-4970-7F15-3A98BBFDE2AC}"/>
          </ac:spMkLst>
        </pc:spChg>
        <pc:spChg chg="add del mod">
          <ac:chgData name="高増　潔" userId="151964c3-78cd-4020-a226-814db5c6c8be" providerId="ADAL" clId="{33DC34D4-1522-4808-B5BE-F6414802E9E0}" dt="2022-05-16T05:43:11.691" v="28"/>
          <ac:spMkLst>
            <pc:docMk/>
            <pc:sldMk cId="3906246851" sldId="260"/>
            <ac:spMk id="8" creationId="{D71B598D-9A39-255C-9E84-797F618076B5}"/>
          </ac:spMkLst>
        </pc:spChg>
        <pc:spChg chg="add del mod">
          <ac:chgData name="高増　潔" userId="151964c3-78cd-4020-a226-814db5c6c8be" providerId="ADAL" clId="{33DC34D4-1522-4808-B5BE-F6414802E9E0}" dt="2022-05-16T05:43:11.691" v="28"/>
          <ac:spMkLst>
            <pc:docMk/>
            <pc:sldMk cId="3906246851" sldId="260"/>
            <ac:spMk id="9" creationId="{6D0E79DA-9657-388D-B50A-9B4BDDCD0449}"/>
          </ac:spMkLst>
        </pc:spChg>
        <pc:spChg chg="add del mod">
          <ac:chgData name="高増　潔" userId="151964c3-78cd-4020-a226-814db5c6c8be" providerId="ADAL" clId="{33DC34D4-1522-4808-B5BE-F6414802E9E0}" dt="2022-05-16T05:43:11.691" v="28"/>
          <ac:spMkLst>
            <pc:docMk/>
            <pc:sldMk cId="3906246851" sldId="260"/>
            <ac:spMk id="10" creationId="{9325B784-0B6B-FE59-6B6A-B951437E8BD8}"/>
          </ac:spMkLst>
        </pc:spChg>
        <pc:spChg chg="add del mod">
          <ac:chgData name="高増　潔" userId="151964c3-78cd-4020-a226-814db5c6c8be" providerId="ADAL" clId="{33DC34D4-1522-4808-B5BE-F6414802E9E0}" dt="2022-05-16T05:43:16.023" v="29" actId="700"/>
          <ac:spMkLst>
            <pc:docMk/>
            <pc:sldMk cId="3906246851" sldId="260"/>
            <ac:spMk id="11" creationId="{248521F8-ECC7-938E-78F9-3FF7C28E7502}"/>
          </ac:spMkLst>
        </pc:spChg>
      </pc:sldChg>
      <pc:sldMasterChg chg="modSldLayout">
        <pc:chgData name="高増　潔" userId="151964c3-78cd-4020-a226-814db5c6c8be" providerId="ADAL" clId="{33DC34D4-1522-4808-B5BE-F6414802E9E0}" dt="2022-05-16T05:44:03.753" v="52" actId="1038"/>
        <pc:sldMasterMkLst>
          <pc:docMk/>
          <pc:sldMasterMk cId="1440511953" sldId="2147483702"/>
        </pc:sldMasterMkLst>
        <pc:sldLayoutChg chg="modSp mod">
          <pc:chgData name="高増　潔" userId="151964c3-78cd-4020-a226-814db5c6c8be" providerId="ADAL" clId="{33DC34D4-1522-4808-B5BE-F6414802E9E0}" dt="2022-05-16T05:44:03.753" v="52" actId="1038"/>
          <pc:sldLayoutMkLst>
            <pc:docMk/>
            <pc:sldMasterMk cId="1440511953" sldId="2147483702"/>
            <pc:sldLayoutMk cId="1274676803" sldId="2147483705"/>
          </pc:sldLayoutMkLst>
          <pc:spChg chg="mod">
            <ac:chgData name="高増　潔" userId="151964c3-78cd-4020-a226-814db5c6c8be" providerId="ADAL" clId="{33DC34D4-1522-4808-B5BE-F6414802E9E0}" dt="2022-05-16T05:44:03.753" v="52" actId="1038"/>
            <ac:spMkLst>
              <pc:docMk/>
              <pc:sldMasterMk cId="1440511953" sldId="2147483702"/>
              <pc:sldLayoutMk cId="1274676803" sldId="2147483705"/>
              <ac:spMk id="4" creationId="{00000000-0000-0000-0000-000000000000}"/>
            </ac:spMkLst>
          </pc:spChg>
        </pc:sldLayoutChg>
      </pc:sldMasterChg>
    </pc:docChg>
  </pc:docChgLst>
  <pc:docChgLst>
    <pc:chgData name="高増　潔" userId="151964c3-78cd-4020-a226-814db5c6c8be" providerId="ADAL" clId="{21776869-B8A4-44AF-9B06-E800D0B18B49}"/>
    <pc:docChg chg="undo custSel addSld modSld">
      <pc:chgData name="高増　潔" userId="151964c3-78cd-4020-a226-814db5c6c8be" providerId="ADAL" clId="{21776869-B8A4-44AF-9B06-E800D0B18B49}" dt="2022-06-18T13:06:27.625" v="2350" actId="2711"/>
      <pc:docMkLst>
        <pc:docMk/>
      </pc:docMkLst>
      <pc:sldChg chg="modSp mod">
        <pc:chgData name="高増　潔" userId="151964c3-78cd-4020-a226-814db5c6c8be" providerId="ADAL" clId="{21776869-B8A4-44AF-9B06-E800D0B18B49}" dt="2022-05-05T12:01:23.007" v="1276"/>
        <pc:sldMkLst>
          <pc:docMk/>
          <pc:sldMk cId="339989303" sldId="256"/>
        </pc:sldMkLst>
        <pc:spChg chg="mod">
          <ac:chgData name="高増　潔" userId="151964c3-78cd-4020-a226-814db5c6c8be" providerId="ADAL" clId="{21776869-B8A4-44AF-9B06-E800D0B18B49}" dt="2022-05-05T12:01:23.007" v="1276"/>
          <ac:spMkLst>
            <pc:docMk/>
            <pc:sldMk cId="339989303" sldId="256"/>
            <ac:spMk id="2" creationId="{00000000-0000-0000-0000-000000000000}"/>
          </ac:spMkLst>
        </pc:spChg>
      </pc:sldChg>
      <pc:sldChg chg="modSp mod">
        <pc:chgData name="高増　潔" userId="151964c3-78cd-4020-a226-814db5c6c8be" providerId="ADAL" clId="{21776869-B8A4-44AF-9B06-E800D0B18B49}" dt="2022-06-18T13:06:27.625" v="2350" actId="2711"/>
        <pc:sldMkLst>
          <pc:docMk/>
          <pc:sldMk cId="2294348422" sldId="258"/>
        </pc:sldMkLst>
        <pc:spChg chg="mod">
          <ac:chgData name="高増　潔" userId="151964c3-78cd-4020-a226-814db5c6c8be" providerId="ADAL" clId="{21776869-B8A4-44AF-9B06-E800D0B18B49}" dt="2022-06-18T13:06:27.625" v="2350" actId="2711"/>
          <ac:spMkLst>
            <pc:docMk/>
            <pc:sldMk cId="2294348422" sldId="258"/>
            <ac:spMk id="21" creationId="{3F7586C2-DB48-58E7-8A96-B9445B2A81A6}"/>
          </ac:spMkLst>
        </pc:spChg>
        <pc:spChg chg="mod">
          <ac:chgData name="高増　潔" userId="151964c3-78cd-4020-a226-814db5c6c8be" providerId="ADAL" clId="{21776869-B8A4-44AF-9B06-E800D0B18B49}" dt="2022-06-18T13:05:37.381" v="2346" actId="20577"/>
          <ac:spMkLst>
            <pc:docMk/>
            <pc:sldMk cId="2294348422" sldId="258"/>
            <ac:spMk id="42" creationId="{38946C04-741C-245E-B7B4-0C43CB3056DD}"/>
          </ac:spMkLst>
        </pc:spChg>
        <pc:spChg chg="mod">
          <ac:chgData name="高増　潔" userId="151964c3-78cd-4020-a226-814db5c6c8be" providerId="ADAL" clId="{21776869-B8A4-44AF-9B06-E800D0B18B49}" dt="2022-06-18T13:04:57.772" v="2336" actId="20577"/>
          <ac:spMkLst>
            <pc:docMk/>
            <pc:sldMk cId="2294348422" sldId="258"/>
            <ac:spMk id="241" creationId="{F0D62891-1AA0-F76E-FFDD-915EB80275CA}"/>
          </ac:spMkLst>
        </pc:spChg>
      </pc:sldChg>
      <pc:sldChg chg="modSp mod">
        <pc:chgData name="高増　潔" userId="151964c3-78cd-4020-a226-814db5c6c8be" providerId="ADAL" clId="{21776869-B8A4-44AF-9B06-E800D0B18B49}" dt="2022-05-05T12:08:02.475" v="1366"/>
        <pc:sldMkLst>
          <pc:docMk/>
          <pc:sldMk cId="607436100" sldId="259"/>
        </pc:sldMkLst>
        <pc:spChg chg="mod">
          <ac:chgData name="高増　潔" userId="151964c3-78cd-4020-a226-814db5c6c8be" providerId="ADAL" clId="{21776869-B8A4-44AF-9B06-E800D0B18B49}" dt="2022-05-05T12:08:02.475" v="1366"/>
          <ac:spMkLst>
            <pc:docMk/>
            <pc:sldMk cId="607436100" sldId="259"/>
            <ac:spMk id="3" creationId="{13747FF3-36BF-BB6A-0CB9-F68CF80E6C05}"/>
          </ac:spMkLst>
        </pc:spChg>
      </pc:sldChg>
      <pc:sldChg chg="modSp mod">
        <pc:chgData name="高増　潔" userId="151964c3-78cd-4020-a226-814db5c6c8be" providerId="ADAL" clId="{21776869-B8A4-44AF-9B06-E800D0B18B49}" dt="2022-05-05T12:07:54.965" v="1363" actId="20577"/>
        <pc:sldMkLst>
          <pc:docMk/>
          <pc:sldMk cId="3906246851" sldId="260"/>
        </pc:sldMkLst>
        <pc:spChg chg="mod">
          <ac:chgData name="高増　潔" userId="151964c3-78cd-4020-a226-814db5c6c8be" providerId="ADAL" clId="{21776869-B8A4-44AF-9B06-E800D0B18B49}" dt="2022-05-05T12:07:54.965" v="1363" actId="20577"/>
          <ac:spMkLst>
            <pc:docMk/>
            <pc:sldMk cId="3906246851" sldId="260"/>
            <ac:spMk id="3" creationId="{DD84BC44-CB05-8CED-BA5F-0875C4D0B817}"/>
          </ac:spMkLst>
        </pc:spChg>
      </pc:sldChg>
      <pc:sldChg chg="addSp delSp modSp mod chgLayout">
        <pc:chgData name="高増　潔" userId="151964c3-78cd-4020-a226-814db5c6c8be" providerId="ADAL" clId="{21776869-B8A4-44AF-9B06-E800D0B18B49}" dt="2022-05-07T01:12:35.053" v="2332" actId="1076"/>
        <pc:sldMkLst>
          <pc:docMk/>
          <pc:sldMk cId="2130191526" sldId="261"/>
        </pc:sldMkLst>
        <pc:spChg chg="add mod ord">
          <ac:chgData name="高増　潔" userId="151964c3-78cd-4020-a226-814db5c6c8be" providerId="ADAL" clId="{21776869-B8A4-44AF-9B06-E800D0B18B49}" dt="2022-05-07T01:12:16.256" v="2314" actId="6549"/>
          <ac:spMkLst>
            <pc:docMk/>
            <pc:sldMk cId="2130191526" sldId="261"/>
            <ac:spMk id="2" creationId="{5B800FF3-E86E-3B4A-E982-2BB463B787B2}"/>
          </ac:spMkLst>
        </pc:spChg>
        <pc:spChg chg="mod ord">
          <ac:chgData name="高増　潔" userId="151964c3-78cd-4020-a226-814db5c6c8be" providerId="ADAL" clId="{21776869-B8A4-44AF-9B06-E800D0B18B49}" dt="2022-05-05T12:09:58.796" v="1386" actId="700"/>
          <ac:spMkLst>
            <pc:docMk/>
            <pc:sldMk cId="2130191526" sldId="261"/>
            <ac:spMk id="3" creationId="{D8B9356C-470D-0278-342F-A02428F5EFD2}"/>
          </ac:spMkLst>
        </pc:spChg>
        <pc:spChg chg="mod ord">
          <ac:chgData name="高増　潔" userId="151964c3-78cd-4020-a226-814db5c6c8be" providerId="ADAL" clId="{21776869-B8A4-44AF-9B06-E800D0B18B49}" dt="2022-05-05T12:09:58.796" v="1386" actId="700"/>
          <ac:spMkLst>
            <pc:docMk/>
            <pc:sldMk cId="2130191526" sldId="261"/>
            <ac:spMk id="4" creationId="{D269C0FB-4CBC-FF29-D093-CE020CD37B82}"/>
          </ac:spMkLst>
        </pc:spChg>
        <pc:spChg chg="mod ord">
          <ac:chgData name="高増　潔" userId="151964c3-78cd-4020-a226-814db5c6c8be" providerId="ADAL" clId="{21776869-B8A4-44AF-9B06-E800D0B18B49}" dt="2022-05-05T12:09:58.796" v="1386" actId="700"/>
          <ac:spMkLst>
            <pc:docMk/>
            <pc:sldMk cId="2130191526" sldId="261"/>
            <ac:spMk id="5" creationId="{B2E15431-975E-9119-618E-E88DF7488015}"/>
          </ac:spMkLst>
        </pc:spChg>
        <pc:spChg chg="mod ord">
          <ac:chgData name="高増　潔" userId="151964c3-78cd-4020-a226-814db5c6c8be" providerId="ADAL" clId="{21776869-B8A4-44AF-9B06-E800D0B18B49}" dt="2022-05-05T12:09:58.796" v="1386" actId="700"/>
          <ac:spMkLst>
            <pc:docMk/>
            <pc:sldMk cId="2130191526" sldId="261"/>
            <ac:spMk id="6" creationId="{9EDFAB06-20F7-1EA8-9B8F-3AB3C81FE5F3}"/>
          </ac:spMkLst>
        </pc:spChg>
        <pc:spChg chg="mod">
          <ac:chgData name="高増　潔" userId="151964c3-78cd-4020-a226-814db5c6c8be" providerId="ADAL" clId="{21776869-B8A4-44AF-9B06-E800D0B18B49}" dt="2022-05-07T01:12:29.811" v="2331" actId="1036"/>
          <ac:spMkLst>
            <pc:docMk/>
            <pc:sldMk cId="2130191526" sldId="261"/>
            <ac:spMk id="9" creationId="{EC45623B-8D0B-38C7-1EC0-EC2242A6F407}"/>
          </ac:spMkLst>
        </pc:spChg>
        <pc:spChg chg="del mod">
          <ac:chgData name="高増　潔" userId="151964c3-78cd-4020-a226-814db5c6c8be" providerId="ADAL" clId="{21776869-B8A4-44AF-9B06-E800D0B18B49}" dt="2022-05-06T00:20:22.965" v="1894" actId="478"/>
          <ac:spMkLst>
            <pc:docMk/>
            <pc:sldMk cId="2130191526" sldId="261"/>
            <ac:spMk id="12" creationId="{5368298D-8B10-E87F-97E3-E3E599DB0FF8}"/>
          </ac:spMkLst>
        </pc:spChg>
        <pc:spChg chg="mod">
          <ac:chgData name="高増　潔" userId="151964c3-78cd-4020-a226-814db5c6c8be" providerId="ADAL" clId="{21776869-B8A4-44AF-9B06-E800D0B18B49}" dt="2022-05-07T01:12:35.053" v="2332" actId="1076"/>
          <ac:spMkLst>
            <pc:docMk/>
            <pc:sldMk cId="2130191526" sldId="261"/>
            <ac:spMk id="14" creationId="{6E9E9C3A-EE8E-2177-C1BA-15D805845B4F}"/>
          </ac:spMkLst>
        </pc:spChg>
        <pc:spChg chg="del mod">
          <ac:chgData name="高増　潔" userId="151964c3-78cd-4020-a226-814db5c6c8be" providerId="ADAL" clId="{21776869-B8A4-44AF-9B06-E800D0B18B49}" dt="2022-05-05T12:20:16.787" v="1677" actId="478"/>
          <ac:spMkLst>
            <pc:docMk/>
            <pc:sldMk cId="2130191526" sldId="261"/>
            <ac:spMk id="17" creationId="{16CA9E20-7E2D-9134-8F6D-09D40950C73B}"/>
          </ac:spMkLst>
        </pc:spChg>
        <pc:spChg chg="mod">
          <ac:chgData name="高増　潔" userId="151964c3-78cd-4020-a226-814db5c6c8be" providerId="ADAL" clId="{21776869-B8A4-44AF-9B06-E800D0B18B49}" dt="2022-05-07T01:12:29.811" v="2331" actId="1036"/>
          <ac:spMkLst>
            <pc:docMk/>
            <pc:sldMk cId="2130191526" sldId="261"/>
            <ac:spMk id="17" creationId="{E00D494B-2534-47DB-58BC-AF2F570C589F}"/>
          </ac:spMkLst>
        </pc:spChg>
        <pc:spChg chg="add del mod">
          <ac:chgData name="高増　潔" userId="151964c3-78cd-4020-a226-814db5c6c8be" providerId="ADAL" clId="{21776869-B8A4-44AF-9B06-E800D0B18B49}" dt="2022-05-06T00:20:24.039" v="1895" actId="478"/>
          <ac:spMkLst>
            <pc:docMk/>
            <pc:sldMk cId="2130191526" sldId="261"/>
            <ac:spMk id="22" creationId="{D945FDCD-6A03-198E-5806-2FF3E66B2E88}"/>
          </ac:spMkLst>
        </pc:spChg>
        <pc:spChg chg="add mod">
          <ac:chgData name="高増　潔" userId="151964c3-78cd-4020-a226-814db5c6c8be" providerId="ADAL" clId="{21776869-B8A4-44AF-9B06-E800D0B18B49}" dt="2022-05-06T00:22:45.775" v="1930" actId="164"/>
          <ac:spMkLst>
            <pc:docMk/>
            <pc:sldMk cId="2130191526" sldId="261"/>
            <ac:spMk id="23" creationId="{6C09160A-7582-8D87-CE15-E88C74A87432}"/>
          </ac:spMkLst>
        </pc:spChg>
        <pc:spChg chg="add mod">
          <ac:chgData name="高増　潔" userId="151964c3-78cd-4020-a226-814db5c6c8be" providerId="ADAL" clId="{21776869-B8A4-44AF-9B06-E800D0B18B49}" dt="2022-05-06T00:22:45.775" v="1930" actId="164"/>
          <ac:spMkLst>
            <pc:docMk/>
            <pc:sldMk cId="2130191526" sldId="261"/>
            <ac:spMk id="24" creationId="{61186429-B452-B2DD-2D2D-2A3F9241713E}"/>
          </ac:spMkLst>
        </pc:spChg>
        <pc:spChg chg="add mod">
          <ac:chgData name="高増　潔" userId="151964c3-78cd-4020-a226-814db5c6c8be" providerId="ADAL" clId="{21776869-B8A4-44AF-9B06-E800D0B18B49}" dt="2022-05-07T01:12:29.811" v="2331" actId="1036"/>
          <ac:spMkLst>
            <pc:docMk/>
            <pc:sldMk cId="2130191526" sldId="261"/>
            <ac:spMk id="26" creationId="{9572B768-D738-4AB2-3E79-D34FEEFB4092}"/>
          </ac:spMkLst>
        </pc:spChg>
        <pc:spChg chg="del">
          <ac:chgData name="高増　潔" userId="151964c3-78cd-4020-a226-814db5c6c8be" providerId="ADAL" clId="{21776869-B8A4-44AF-9B06-E800D0B18B49}" dt="2022-05-05T12:09:41.610" v="1382" actId="478"/>
          <ac:spMkLst>
            <pc:docMk/>
            <pc:sldMk cId="2130191526" sldId="261"/>
            <ac:spMk id="29" creationId="{A6645804-6A81-7E3A-509A-862EA37489D8}"/>
          </ac:spMkLst>
        </pc:spChg>
        <pc:grpChg chg="mod">
          <ac:chgData name="高増　潔" userId="151964c3-78cd-4020-a226-814db5c6c8be" providerId="ADAL" clId="{21776869-B8A4-44AF-9B06-E800D0B18B49}" dt="2022-05-07T01:12:29.811" v="2331" actId="1036"/>
          <ac:grpSpMkLst>
            <pc:docMk/>
            <pc:sldMk cId="2130191526" sldId="261"/>
            <ac:grpSpMk id="21" creationId="{95C4ED1B-1EDD-E56E-BB06-102B01E57029}"/>
          </ac:grpSpMkLst>
        </pc:grpChg>
        <pc:grpChg chg="add mod">
          <ac:chgData name="高増　潔" userId="151964c3-78cd-4020-a226-814db5c6c8be" providerId="ADAL" clId="{21776869-B8A4-44AF-9B06-E800D0B18B49}" dt="2022-05-07T01:12:29.811" v="2331" actId="1036"/>
          <ac:grpSpMkLst>
            <pc:docMk/>
            <pc:sldMk cId="2130191526" sldId="261"/>
            <ac:grpSpMk id="25" creationId="{FD5D222A-2FCF-7521-5477-48B32A668002}"/>
          </ac:grpSpMkLst>
        </pc:grpChg>
        <pc:graphicFrameChg chg="add mod">
          <ac:chgData name="高増　潔" userId="151964c3-78cd-4020-a226-814db5c6c8be" providerId="ADAL" clId="{21776869-B8A4-44AF-9B06-E800D0B18B49}" dt="2022-05-06T00:19:27.245" v="1886" actId="1076"/>
          <ac:graphicFrameMkLst>
            <pc:docMk/>
            <pc:sldMk cId="2130191526" sldId="261"/>
            <ac:graphicFrameMk id="7" creationId="{9836EAE8-3F92-B2D3-3430-C107714C41A5}"/>
          </ac:graphicFrameMkLst>
        </pc:graphicFrameChg>
        <pc:graphicFrameChg chg="mod">
          <ac:chgData name="高増　潔" userId="151964c3-78cd-4020-a226-814db5c6c8be" providerId="ADAL" clId="{21776869-B8A4-44AF-9B06-E800D0B18B49}" dt="2022-05-07T01:12:29.811" v="2331" actId="1036"/>
          <ac:graphicFrameMkLst>
            <pc:docMk/>
            <pc:sldMk cId="2130191526" sldId="261"/>
            <ac:graphicFrameMk id="15" creationId="{4BA39DF3-EE51-EC6C-118C-C8C7C9F3A70E}"/>
          </ac:graphicFrameMkLst>
        </pc:graphicFrameChg>
        <pc:graphicFrameChg chg="del">
          <ac:chgData name="高増　潔" userId="151964c3-78cd-4020-a226-814db5c6c8be" providerId="ADAL" clId="{21776869-B8A4-44AF-9B06-E800D0B18B49}" dt="2022-05-05T12:09:44.905" v="1383" actId="478"/>
          <ac:graphicFrameMkLst>
            <pc:docMk/>
            <pc:sldMk cId="2130191526" sldId="261"/>
            <ac:graphicFrameMk id="22" creationId="{F71791F7-AE7F-890F-1D9A-5935849A173F}"/>
          </ac:graphicFrameMkLst>
        </pc:graphicFrameChg>
        <pc:graphicFrameChg chg="add del mod">
          <ac:chgData name="高増　潔" userId="151964c3-78cd-4020-a226-814db5c6c8be" providerId="ADAL" clId="{21776869-B8A4-44AF-9B06-E800D0B18B49}" dt="2022-05-05T12:19:15.324" v="1630"/>
          <ac:graphicFrameMkLst>
            <pc:docMk/>
            <pc:sldMk cId="2130191526" sldId="261"/>
            <ac:graphicFrameMk id="23" creationId="{68771146-7EFE-F17C-6FFF-AD0941E5AA19}"/>
          </ac:graphicFrameMkLst>
        </pc:graphicFrameChg>
        <pc:picChg chg="mod">
          <ac:chgData name="高増　潔" userId="151964c3-78cd-4020-a226-814db5c6c8be" providerId="ADAL" clId="{21776869-B8A4-44AF-9B06-E800D0B18B49}" dt="2022-05-07T01:12:29.811" v="2331" actId="1036"/>
          <ac:picMkLst>
            <pc:docMk/>
            <pc:sldMk cId="2130191526" sldId="261"/>
            <ac:picMk id="8" creationId="{EECC5D0C-BFED-B0A4-DFB9-7BECB4853EFA}"/>
          </ac:picMkLst>
        </pc:picChg>
        <pc:picChg chg="add del mod">
          <ac:chgData name="高増　潔" userId="151964c3-78cd-4020-a226-814db5c6c8be" providerId="ADAL" clId="{21776869-B8A4-44AF-9B06-E800D0B18B49}" dt="2022-05-06T00:18:34.335" v="1877" actId="27803"/>
          <ac:picMkLst>
            <pc:docMk/>
            <pc:sldMk cId="2130191526" sldId="261"/>
            <ac:picMk id="11" creationId="{5368298D-8B10-E87F-97E3-E3E599DB0FF8}"/>
          </ac:picMkLst>
        </pc:picChg>
        <pc:picChg chg="add del mod">
          <ac:chgData name="高増　潔" userId="151964c3-78cd-4020-a226-814db5c6c8be" providerId="ADAL" clId="{21776869-B8A4-44AF-9B06-E800D0B18B49}" dt="2022-05-06T00:21:38.386" v="1902" actId="27803"/>
          <ac:picMkLst>
            <pc:docMk/>
            <pc:sldMk cId="2130191526" sldId="261"/>
            <ac:picMk id="16" creationId="{E00D494B-2534-47DB-58BC-AF2F570C589F}"/>
          </ac:picMkLst>
        </pc:picChg>
        <pc:picChg chg="add del mod">
          <ac:chgData name="高増　潔" userId="151964c3-78cd-4020-a226-814db5c6c8be" providerId="ADAL" clId="{21776869-B8A4-44AF-9B06-E800D0B18B49}" dt="2022-05-05T12:20:27.491" v="1680" actId="27803"/>
          <ac:picMkLst>
            <pc:docMk/>
            <pc:sldMk cId="2130191526" sldId="261"/>
            <ac:picMk id="24" creationId="{EC45623B-8D0B-38C7-1EC0-EC2242A6F407}"/>
          </ac:picMkLst>
        </pc:picChg>
      </pc:sldChg>
      <pc:sldChg chg="addSp delSp modSp mod chgLayout">
        <pc:chgData name="高増　潔" userId="151964c3-78cd-4020-a226-814db5c6c8be" providerId="ADAL" clId="{21776869-B8A4-44AF-9B06-E800D0B18B49}" dt="2022-05-02T22:29:52.181" v="1269" actId="207"/>
        <pc:sldMkLst>
          <pc:docMk/>
          <pc:sldMk cId="3356704964" sldId="262"/>
        </pc:sldMkLst>
        <pc:spChg chg="mod ord">
          <ac:chgData name="高増　潔" userId="151964c3-78cd-4020-a226-814db5c6c8be" providerId="ADAL" clId="{21776869-B8A4-44AF-9B06-E800D0B18B49}" dt="2022-05-02T21:34:46.666" v="251" actId="700"/>
          <ac:spMkLst>
            <pc:docMk/>
            <pc:sldMk cId="3356704964" sldId="262"/>
            <ac:spMk id="3" creationId="{193D267E-F983-D4DF-307D-8A42D14D2BD7}"/>
          </ac:spMkLst>
        </pc:spChg>
        <pc:spChg chg="mod ord">
          <ac:chgData name="高増　潔" userId="151964c3-78cd-4020-a226-814db5c6c8be" providerId="ADAL" clId="{21776869-B8A4-44AF-9B06-E800D0B18B49}" dt="2022-05-02T21:34:46.666" v="251" actId="700"/>
          <ac:spMkLst>
            <pc:docMk/>
            <pc:sldMk cId="3356704964" sldId="262"/>
            <ac:spMk id="4" creationId="{36048B95-B61B-7E01-6EB7-E47CE0BB87DB}"/>
          </ac:spMkLst>
        </pc:spChg>
        <pc:spChg chg="mod ord">
          <ac:chgData name="高増　潔" userId="151964c3-78cd-4020-a226-814db5c6c8be" providerId="ADAL" clId="{21776869-B8A4-44AF-9B06-E800D0B18B49}" dt="2022-05-02T21:34:46.666" v="251" actId="700"/>
          <ac:spMkLst>
            <pc:docMk/>
            <pc:sldMk cId="3356704964" sldId="262"/>
            <ac:spMk id="5" creationId="{D91D7FF6-A360-9258-7A9C-D6D1C5BB20A9}"/>
          </ac:spMkLst>
        </pc:spChg>
        <pc:spChg chg="mod ord">
          <ac:chgData name="高増　潔" userId="151964c3-78cd-4020-a226-814db5c6c8be" providerId="ADAL" clId="{21776869-B8A4-44AF-9B06-E800D0B18B49}" dt="2022-05-02T21:34:46.666" v="251" actId="700"/>
          <ac:spMkLst>
            <pc:docMk/>
            <pc:sldMk cId="3356704964" sldId="262"/>
            <ac:spMk id="6" creationId="{5BF7288B-977B-5198-A776-42E34AD2043F}"/>
          </ac:spMkLst>
        </pc:spChg>
        <pc:spChg chg="mod">
          <ac:chgData name="高増　潔" userId="151964c3-78cd-4020-a226-814db5c6c8be" providerId="ADAL" clId="{21776869-B8A4-44AF-9B06-E800D0B18B49}" dt="2022-05-02T22:19:51.533" v="913" actId="1037"/>
          <ac:spMkLst>
            <pc:docMk/>
            <pc:sldMk cId="3356704964" sldId="262"/>
            <ac:spMk id="7" creationId="{ECA39D0E-7198-BEF2-0723-40C4230D8B64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9" creationId="{AE396E13-6461-EE26-0838-50D0822077C0}"/>
          </ac:spMkLst>
        </pc:spChg>
        <pc:spChg chg="add mod ord">
          <ac:chgData name="高増　潔" userId="151964c3-78cd-4020-a226-814db5c6c8be" providerId="ADAL" clId="{21776869-B8A4-44AF-9B06-E800D0B18B49}" dt="2022-05-02T22:27:47.201" v="1242"/>
          <ac:spMkLst>
            <pc:docMk/>
            <pc:sldMk cId="3356704964" sldId="262"/>
            <ac:spMk id="10" creationId="{B7BB1A3B-5E84-155E-ECCA-6649FBE46B42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11" creationId="{35AAC356-7C69-6E6C-755E-CDE44889B54F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12" creationId="{7685DCE9-895B-BD86-0A28-DDA9AD5A3DFF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13" creationId="{AA5251C9-FDC4-E4C7-11CA-1B3CC14B142E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14" creationId="{88442F8E-2B97-3D4B-3419-404D8D6317FA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15" creationId="{141259BC-1EF1-DEBA-3AD4-7D054419EE63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16" creationId="{B26E090E-D3E8-F706-DE09-4F271B76B4C1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17" creationId="{02B86398-80FC-A533-1CD0-92B622DFFBB3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18" creationId="{8DCCBF67-68FB-5A40-5E6C-9732A09A8055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19" creationId="{19E8636F-1984-B959-373F-21A32F9476EA}"/>
          </ac:spMkLst>
        </pc:spChg>
        <pc:spChg chg="del mod topLvl">
          <ac:chgData name="高増　潔" userId="151964c3-78cd-4020-a226-814db5c6c8be" providerId="ADAL" clId="{21776869-B8A4-44AF-9B06-E800D0B18B49}" dt="2022-05-02T22:17:48.094" v="788" actId="478"/>
          <ac:spMkLst>
            <pc:docMk/>
            <pc:sldMk cId="3356704964" sldId="262"/>
            <ac:spMk id="22" creationId="{0C7856C5-445E-B8B3-1630-A9F293FE28EB}"/>
          </ac:spMkLst>
        </pc:spChg>
        <pc:spChg chg="del mod topLvl">
          <ac:chgData name="高増　潔" userId="151964c3-78cd-4020-a226-814db5c6c8be" providerId="ADAL" clId="{21776869-B8A4-44AF-9B06-E800D0B18B49}" dt="2022-05-02T22:17:48.094" v="788" actId="478"/>
          <ac:spMkLst>
            <pc:docMk/>
            <pc:sldMk cId="3356704964" sldId="262"/>
            <ac:spMk id="23" creationId="{7B11658E-6B6B-9FBF-323C-F52B167A98BC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24" creationId="{7727BE1E-0A04-F8FC-0583-9102863C9804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25" creationId="{7EC8CEB9-847B-45EC-DEDE-66B1386B3801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26" creationId="{130E83E6-7FCE-2A11-1054-AA51B71DCC6D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27" creationId="{07AD1B04-D626-B6CD-4445-CFB6846E455B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28" creationId="{4E851701-C2D2-E0C7-660E-38434E7F4BF3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29" creationId="{0E5D36FD-6ACC-0ED9-DA15-D4408CB52997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30" creationId="{1D9F2867-8FB0-BD12-3437-E408F93F89B9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31" creationId="{72E8399B-D0B9-7592-26B4-CB023EEB94DB}"/>
          </ac:spMkLst>
        </pc:spChg>
        <pc:spChg chg="del mod topLvl">
          <ac:chgData name="高増　潔" userId="151964c3-78cd-4020-a226-814db5c6c8be" providerId="ADAL" clId="{21776869-B8A4-44AF-9B06-E800D0B18B49}" dt="2022-05-02T22:17:48.094" v="788" actId="478"/>
          <ac:spMkLst>
            <pc:docMk/>
            <pc:sldMk cId="3356704964" sldId="262"/>
            <ac:spMk id="33" creationId="{2A9D15EF-98B2-C271-4A84-3C0C02945339}"/>
          </ac:spMkLst>
        </pc:spChg>
        <pc:spChg chg="del mod topLvl">
          <ac:chgData name="高増　潔" userId="151964c3-78cd-4020-a226-814db5c6c8be" providerId="ADAL" clId="{21776869-B8A4-44AF-9B06-E800D0B18B49}" dt="2022-05-02T22:17:48.094" v="788" actId="478"/>
          <ac:spMkLst>
            <pc:docMk/>
            <pc:sldMk cId="3356704964" sldId="262"/>
            <ac:spMk id="34" creationId="{D1E81847-E55B-12D7-3325-F3DA16CF8F7F}"/>
          </ac:spMkLst>
        </pc:spChg>
        <pc:spChg chg="del mod topLvl">
          <ac:chgData name="高増　潔" userId="151964c3-78cd-4020-a226-814db5c6c8be" providerId="ADAL" clId="{21776869-B8A4-44AF-9B06-E800D0B18B49}" dt="2022-05-02T22:17:48.094" v="788" actId="478"/>
          <ac:spMkLst>
            <pc:docMk/>
            <pc:sldMk cId="3356704964" sldId="262"/>
            <ac:spMk id="35" creationId="{B94556F8-4857-123B-B259-1DD3A1C23A4E}"/>
          </ac:spMkLst>
        </pc:spChg>
        <pc:spChg chg="del mod topLvl">
          <ac:chgData name="高増　潔" userId="151964c3-78cd-4020-a226-814db5c6c8be" providerId="ADAL" clId="{21776869-B8A4-44AF-9B06-E800D0B18B49}" dt="2022-05-02T22:17:48.094" v="788" actId="478"/>
          <ac:spMkLst>
            <pc:docMk/>
            <pc:sldMk cId="3356704964" sldId="262"/>
            <ac:spMk id="36" creationId="{C3F5AD04-17D6-9B77-119B-BA7B42B34480}"/>
          </ac:spMkLst>
        </pc:spChg>
        <pc:spChg chg="del mod topLvl">
          <ac:chgData name="高増　潔" userId="151964c3-78cd-4020-a226-814db5c6c8be" providerId="ADAL" clId="{21776869-B8A4-44AF-9B06-E800D0B18B49}" dt="2022-05-02T22:17:48.094" v="788" actId="478"/>
          <ac:spMkLst>
            <pc:docMk/>
            <pc:sldMk cId="3356704964" sldId="262"/>
            <ac:spMk id="37" creationId="{5E8AAD56-EC80-9F62-D115-3BEAC802E173}"/>
          </ac:spMkLst>
        </pc:spChg>
        <pc:spChg chg="del mod topLvl">
          <ac:chgData name="高増　潔" userId="151964c3-78cd-4020-a226-814db5c6c8be" providerId="ADAL" clId="{21776869-B8A4-44AF-9B06-E800D0B18B49}" dt="2022-05-02T22:17:48.094" v="788" actId="478"/>
          <ac:spMkLst>
            <pc:docMk/>
            <pc:sldMk cId="3356704964" sldId="262"/>
            <ac:spMk id="38" creationId="{E587EB35-A24C-AD95-C896-7D15BA386665}"/>
          </ac:spMkLst>
        </pc:spChg>
        <pc:spChg chg="del mod topLvl">
          <ac:chgData name="高増　潔" userId="151964c3-78cd-4020-a226-814db5c6c8be" providerId="ADAL" clId="{21776869-B8A4-44AF-9B06-E800D0B18B49}" dt="2022-05-02T22:17:48.094" v="788" actId="478"/>
          <ac:spMkLst>
            <pc:docMk/>
            <pc:sldMk cId="3356704964" sldId="262"/>
            <ac:spMk id="39" creationId="{52B5D5C8-7E0E-66AF-EAAE-E77463994C0E}"/>
          </ac:spMkLst>
        </pc:spChg>
        <pc:spChg chg="del mod topLvl">
          <ac:chgData name="高増　潔" userId="151964c3-78cd-4020-a226-814db5c6c8be" providerId="ADAL" clId="{21776869-B8A4-44AF-9B06-E800D0B18B49}" dt="2022-05-02T22:17:48.094" v="788" actId="478"/>
          <ac:spMkLst>
            <pc:docMk/>
            <pc:sldMk cId="3356704964" sldId="262"/>
            <ac:spMk id="40" creationId="{EE1A3E5A-21AB-E844-25B8-906B93A47CFE}"/>
          </ac:spMkLst>
        </pc:spChg>
        <pc:spChg chg="del mod topLvl">
          <ac:chgData name="高増　潔" userId="151964c3-78cd-4020-a226-814db5c6c8be" providerId="ADAL" clId="{21776869-B8A4-44AF-9B06-E800D0B18B49}" dt="2022-05-02T22:17:48.094" v="788" actId="478"/>
          <ac:spMkLst>
            <pc:docMk/>
            <pc:sldMk cId="3356704964" sldId="262"/>
            <ac:spMk id="41" creationId="{4B844DFE-75DA-7FA6-6077-8BA3D28FC30F}"/>
          </ac:spMkLst>
        </pc:spChg>
        <pc:spChg chg="del mod topLvl">
          <ac:chgData name="高増　潔" userId="151964c3-78cd-4020-a226-814db5c6c8be" providerId="ADAL" clId="{21776869-B8A4-44AF-9B06-E800D0B18B49}" dt="2022-05-02T22:17:48.094" v="788" actId="478"/>
          <ac:spMkLst>
            <pc:docMk/>
            <pc:sldMk cId="3356704964" sldId="262"/>
            <ac:spMk id="42" creationId="{6944839A-01D0-A65E-DD0B-DCAB784D225D}"/>
          </ac:spMkLst>
        </pc:spChg>
        <pc:spChg chg="mod topLvl">
          <ac:chgData name="高増　潔" userId="151964c3-78cd-4020-a226-814db5c6c8be" providerId="ADAL" clId="{21776869-B8A4-44AF-9B06-E800D0B18B49}" dt="2022-05-02T22:17:53.817" v="789" actId="338"/>
          <ac:spMkLst>
            <pc:docMk/>
            <pc:sldMk cId="3356704964" sldId="262"/>
            <ac:spMk id="44" creationId="{6BF556FB-DE62-977C-7608-F042FC9AD8EB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45" creationId="{3B75F586-C013-1F59-D03F-1EE47812C50A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46" creationId="{AE7D6684-782B-0BB4-9BCE-B61F95EE01CC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47" creationId="{11CC8130-CF0B-FFC0-AA45-6AD6668D9545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48" creationId="{786EC86D-B7F0-841A-1284-9F0845781074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49" creationId="{8304E9AB-6CAD-377D-D166-E1D2745E8BE9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50" creationId="{AD900C28-D684-367A-AEB5-598239A4A806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51" creationId="{A114A03E-D4D3-5155-C849-A5C315FBD082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52" creationId="{B93E445D-D314-CE2F-282A-4E2FD97815CF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53" creationId="{3415A1FD-A273-4C06-AE10-765C0BD3E879}"/>
          </ac:spMkLst>
        </pc:spChg>
        <pc:spChg chg="add mod">
          <ac:chgData name="高増　潔" userId="151964c3-78cd-4020-a226-814db5c6c8be" providerId="ADAL" clId="{21776869-B8A4-44AF-9B06-E800D0B18B49}" dt="2022-05-02T22:29:47.790" v="1268" actId="207"/>
          <ac:spMkLst>
            <pc:docMk/>
            <pc:sldMk cId="3356704964" sldId="262"/>
            <ac:spMk id="57" creationId="{897655FA-1C02-4EC6-93A7-6C45AB58D773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70" creationId="{8EAA8A78-525C-FD58-3DC5-9C0F91997AC1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71" creationId="{C662F7C6-4625-E416-5C4F-FD3EB81EF0DF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72" creationId="{58048D63-B342-35A9-5A84-C114899E9D1A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73" creationId="{2718912D-895D-DF77-58CD-C333EC918512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74" creationId="{21A122D1-467A-7A23-82FA-1AE962C1F595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75" creationId="{0FD44F71-BDBD-2B08-628E-0C42B0C35AE9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76" creationId="{F534DC4C-BCAD-78A6-735A-DEB66E440F2F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77" creationId="{77A6F1D4-2C09-21EB-333F-F5FBACF69F20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78" creationId="{9A08396F-7B40-7FF6-467E-A2D8729ACDB3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79" creationId="{96ABE8A2-ED4C-EE93-9038-293ACDC89CF8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80" creationId="{18F16392-E9B8-820D-4CA2-6DBC76E012EE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81" creationId="{6D900598-8D92-8530-F8CA-6EB4C87D480C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82" creationId="{D6F71AF1-1DFC-5BE7-D614-1E16BEE1F8A9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83" creationId="{E7D92868-DC33-0BA0-0155-04C8977E035E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84" creationId="{6370FB9A-2B14-8D88-7BE2-C3B0189D89BA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85" creationId="{A47F678D-6B24-88C0-83C6-4E1455FE98B5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86" creationId="{E2925A90-26A1-C041-5BEC-6F402FF7DDAD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87" creationId="{8845A97F-0965-9D77-2567-E86F932EDEA9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88" creationId="{BC379FF8-84F8-9329-6AEC-09ABB11C8376}"/>
          </ac:spMkLst>
        </pc:spChg>
        <pc:spChg chg="del mod topLvl">
          <ac:chgData name="高増　潔" userId="151964c3-78cd-4020-a226-814db5c6c8be" providerId="ADAL" clId="{21776869-B8A4-44AF-9B06-E800D0B18B49}" dt="2022-05-02T22:17:22.361" v="784" actId="478"/>
          <ac:spMkLst>
            <pc:docMk/>
            <pc:sldMk cId="3356704964" sldId="262"/>
            <ac:spMk id="89" creationId="{E272EE12-E714-2ACB-8D1A-CE88BEB14838}"/>
          </ac:spMkLst>
        </pc:spChg>
        <pc:spChg chg="mod">
          <ac:chgData name="高増　潔" userId="151964c3-78cd-4020-a226-814db5c6c8be" providerId="ADAL" clId="{21776869-B8A4-44AF-9B06-E800D0B18B49}" dt="2022-05-02T22:20:02.058" v="926" actId="1076"/>
          <ac:spMkLst>
            <pc:docMk/>
            <pc:sldMk cId="3356704964" sldId="262"/>
            <ac:spMk id="90" creationId="{93B65086-06A5-162C-66DC-4252B4C12CD5}"/>
          </ac:spMkLst>
        </pc:spChg>
        <pc:spChg chg="mod">
          <ac:chgData name="高増　潔" userId="151964c3-78cd-4020-a226-814db5c6c8be" providerId="ADAL" clId="{21776869-B8A4-44AF-9B06-E800D0B18B49}" dt="2022-05-02T22:19:55.455" v="924" actId="1037"/>
          <ac:spMkLst>
            <pc:docMk/>
            <pc:sldMk cId="3356704964" sldId="262"/>
            <ac:spMk id="91" creationId="{3FE3B0AF-A4A0-A3D2-940A-8BC944DFBC8D}"/>
          </ac:spMkLst>
        </pc:spChg>
        <pc:spChg chg="del mod">
          <ac:chgData name="高増　潔" userId="151964c3-78cd-4020-a226-814db5c6c8be" providerId="ADAL" clId="{21776869-B8A4-44AF-9B06-E800D0B18B49}" dt="2022-05-02T21:40:35.247" v="462" actId="478"/>
          <ac:spMkLst>
            <pc:docMk/>
            <pc:sldMk cId="3356704964" sldId="262"/>
            <ac:spMk id="92" creationId="{BEBD1A8B-4979-8057-67BF-F0C97901207C}"/>
          </ac:spMkLst>
        </pc:spChg>
        <pc:spChg chg="del mod">
          <ac:chgData name="高増　潔" userId="151964c3-78cd-4020-a226-814db5c6c8be" providerId="ADAL" clId="{21776869-B8A4-44AF-9B06-E800D0B18B49}" dt="2022-05-02T13:25:37.113" v="38" actId="478"/>
          <ac:spMkLst>
            <pc:docMk/>
            <pc:sldMk cId="3356704964" sldId="262"/>
            <ac:spMk id="93" creationId="{9E6A3833-8F68-C7F8-FE1A-6D02671AE4B1}"/>
          </ac:spMkLst>
        </pc:spChg>
        <pc:spChg chg="add mod topLvl">
          <ac:chgData name="高増　潔" userId="151964c3-78cd-4020-a226-814db5c6c8be" providerId="ADAL" clId="{21776869-B8A4-44AF-9B06-E800D0B18B49}" dt="2022-05-02T22:25:49.857" v="1183" actId="338"/>
          <ac:spMkLst>
            <pc:docMk/>
            <pc:sldMk cId="3356704964" sldId="262"/>
            <ac:spMk id="99" creationId="{B83E32EE-E7C8-09B7-F401-6047A7F5CAC1}"/>
          </ac:spMkLst>
        </pc:spChg>
        <pc:spChg chg="add mod topLvl">
          <ac:chgData name="高増　潔" userId="151964c3-78cd-4020-a226-814db5c6c8be" providerId="ADAL" clId="{21776869-B8A4-44AF-9B06-E800D0B18B49}" dt="2022-05-02T22:25:49.857" v="1183" actId="338"/>
          <ac:spMkLst>
            <pc:docMk/>
            <pc:sldMk cId="3356704964" sldId="262"/>
            <ac:spMk id="104" creationId="{6962BAD9-7591-033A-77BB-DB0B9D129CB8}"/>
          </ac:spMkLst>
        </pc:spChg>
        <pc:spChg chg="add mod topLvl">
          <ac:chgData name="高増　潔" userId="151964c3-78cd-4020-a226-814db5c6c8be" providerId="ADAL" clId="{21776869-B8A4-44AF-9B06-E800D0B18B49}" dt="2022-05-02T22:25:49.857" v="1183" actId="338"/>
          <ac:spMkLst>
            <pc:docMk/>
            <pc:sldMk cId="3356704964" sldId="262"/>
            <ac:spMk id="105" creationId="{C8757984-EEF8-110E-8140-6E52128F525D}"/>
          </ac:spMkLst>
        </pc:spChg>
        <pc:spChg chg="add mod topLvl">
          <ac:chgData name="高増　潔" userId="151964c3-78cd-4020-a226-814db5c6c8be" providerId="ADAL" clId="{21776869-B8A4-44AF-9B06-E800D0B18B49}" dt="2022-05-02T22:25:49.857" v="1183" actId="338"/>
          <ac:spMkLst>
            <pc:docMk/>
            <pc:sldMk cId="3356704964" sldId="262"/>
            <ac:spMk id="106" creationId="{82A2FCCD-2956-6535-13DF-92E8AD248EF0}"/>
          </ac:spMkLst>
        </pc:spChg>
        <pc:spChg chg="add mod topLvl">
          <ac:chgData name="高増　潔" userId="151964c3-78cd-4020-a226-814db5c6c8be" providerId="ADAL" clId="{21776869-B8A4-44AF-9B06-E800D0B18B49}" dt="2022-05-02T22:25:49.857" v="1183" actId="338"/>
          <ac:spMkLst>
            <pc:docMk/>
            <pc:sldMk cId="3356704964" sldId="262"/>
            <ac:spMk id="107" creationId="{645FB5E4-A1E7-B269-B9B0-4653B154BA6C}"/>
          </ac:spMkLst>
        </pc:spChg>
        <pc:spChg chg="add mod topLvl">
          <ac:chgData name="高増　潔" userId="151964c3-78cd-4020-a226-814db5c6c8be" providerId="ADAL" clId="{21776869-B8A4-44AF-9B06-E800D0B18B49}" dt="2022-05-02T22:25:49.857" v="1183" actId="338"/>
          <ac:spMkLst>
            <pc:docMk/>
            <pc:sldMk cId="3356704964" sldId="262"/>
            <ac:spMk id="108" creationId="{F88DD3C9-CB36-29DB-B29D-C9262403380F}"/>
          </ac:spMkLst>
        </pc:spChg>
        <pc:spChg chg="add mod topLvl">
          <ac:chgData name="高増　潔" userId="151964c3-78cd-4020-a226-814db5c6c8be" providerId="ADAL" clId="{21776869-B8A4-44AF-9B06-E800D0B18B49}" dt="2022-05-02T22:25:49.857" v="1183" actId="338"/>
          <ac:spMkLst>
            <pc:docMk/>
            <pc:sldMk cId="3356704964" sldId="262"/>
            <ac:spMk id="109" creationId="{1A787456-8419-372E-CC3A-F0A7C3E96465}"/>
          </ac:spMkLst>
        </pc:spChg>
        <pc:spChg chg="mod">
          <ac:chgData name="高増　潔" userId="151964c3-78cd-4020-a226-814db5c6c8be" providerId="ADAL" clId="{21776869-B8A4-44AF-9B06-E800D0B18B49}" dt="2022-05-02T13:32:38.635" v="204"/>
          <ac:spMkLst>
            <pc:docMk/>
            <pc:sldMk cId="3356704964" sldId="262"/>
            <ac:spMk id="112" creationId="{D54BF319-03C8-145E-307C-AB8E9D5C677B}"/>
          </ac:spMkLst>
        </pc:spChg>
        <pc:spChg chg="mod">
          <ac:chgData name="高増　潔" userId="151964c3-78cd-4020-a226-814db5c6c8be" providerId="ADAL" clId="{21776869-B8A4-44AF-9B06-E800D0B18B49}" dt="2022-05-02T13:32:38.635" v="204"/>
          <ac:spMkLst>
            <pc:docMk/>
            <pc:sldMk cId="3356704964" sldId="262"/>
            <ac:spMk id="113" creationId="{A2792B29-19AF-2142-A884-BCD5CEB63925}"/>
          </ac:spMkLst>
        </pc:spChg>
        <pc:spChg chg="mod">
          <ac:chgData name="高増　潔" userId="151964c3-78cd-4020-a226-814db5c6c8be" providerId="ADAL" clId="{21776869-B8A4-44AF-9B06-E800D0B18B49}" dt="2022-05-02T13:32:38.635" v="204"/>
          <ac:spMkLst>
            <pc:docMk/>
            <pc:sldMk cId="3356704964" sldId="262"/>
            <ac:spMk id="114" creationId="{F646FFE3-5E35-F5E3-428F-1424B9AD045E}"/>
          </ac:spMkLst>
        </pc:spChg>
        <pc:spChg chg="mod">
          <ac:chgData name="高増　潔" userId="151964c3-78cd-4020-a226-814db5c6c8be" providerId="ADAL" clId="{21776869-B8A4-44AF-9B06-E800D0B18B49}" dt="2022-05-02T13:32:38.635" v="204"/>
          <ac:spMkLst>
            <pc:docMk/>
            <pc:sldMk cId="3356704964" sldId="262"/>
            <ac:spMk id="115" creationId="{A08AC324-83BB-7626-766D-CBD70CEC4578}"/>
          </ac:spMkLst>
        </pc:spChg>
        <pc:spChg chg="mod">
          <ac:chgData name="高増　潔" userId="151964c3-78cd-4020-a226-814db5c6c8be" providerId="ADAL" clId="{21776869-B8A4-44AF-9B06-E800D0B18B49}" dt="2022-05-02T13:32:38.635" v="204"/>
          <ac:spMkLst>
            <pc:docMk/>
            <pc:sldMk cId="3356704964" sldId="262"/>
            <ac:spMk id="116" creationId="{6ACE4FA0-386B-8C03-E762-F5BA605611D8}"/>
          </ac:spMkLst>
        </pc:spChg>
        <pc:spChg chg="mod">
          <ac:chgData name="高増　潔" userId="151964c3-78cd-4020-a226-814db5c6c8be" providerId="ADAL" clId="{21776869-B8A4-44AF-9B06-E800D0B18B49}" dt="2022-05-02T13:32:38.635" v="204"/>
          <ac:spMkLst>
            <pc:docMk/>
            <pc:sldMk cId="3356704964" sldId="262"/>
            <ac:spMk id="117" creationId="{A670970A-35D9-2876-8AB7-294068E2B1E6}"/>
          </ac:spMkLst>
        </pc:spChg>
        <pc:spChg chg="mod">
          <ac:chgData name="高増　潔" userId="151964c3-78cd-4020-a226-814db5c6c8be" providerId="ADAL" clId="{21776869-B8A4-44AF-9B06-E800D0B18B49}" dt="2022-05-02T13:32:38.635" v="204"/>
          <ac:spMkLst>
            <pc:docMk/>
            <pc:sldMk cId="3356704964" sldId="262"/>
            <ac:spMk id="118" creationId="{0ADA422F-E46E-5802-1D5D-8D305BF17DD3}"/>
          </ac:spMkLst>
        </pc:spChg>
        <pc:spChg chg="add mod">
          <ac:chgData name="高増　潔" userId="151964c3-78cd-4020-a226-814db5c6c8be" providerId="ADAL" clId="{21776869-B8A4-44AF-9B06-E800D0B18B49}" dt="2022-05-02T22:22:45.274" v="1085" actId="14100"/>
          <ac:spMkLst>
            <pc:docMk/>
            <pc:sldMk cId="3356704964" sldId="262"/>
            <ac:spMk id="119" creationId="{FD62CE5A-993E-85D1-21F7-CDBBE910EBDC}"/>
          </ac:spMkLst>
        </pc:spChg>
        <pc:spChg chg="add mod">
          <ac:chgData name="高増　潔" userId="151964c3-78cd-4020-a226-814db5c6c8be" providerId="ADAL" clId="{21776869-B8A4-44AF-9B06-E800D0B18B49}" dt="2022-05-02T22:19:59.380" v="925" actId="1076"/>
          <ac:spMkLst>
            <pc:docMk/>
            <pc:sldMk cId="3356704964" sldId="262"/>
            <ac:spMk id="120" creationId="{56AFC0BF-A652-EC5D-3C93-C2BF51FE0499}"/>
          </ac:spMkLst>
        </pc:spChg>
        <pc:spChg chg="add mod">
          <ac:chgData name="高増　潔" userId="151964c3-78cd-4020-a226-814db5c6c8be" providerId="ADAL" clId="{21776869-B8A4-44AF-9B06-E800D0B18B49}" dt="2022-05-02T22:21:46.062" v="1042"/>
          <ac:spMkLst>
            <pc:docMk/>
            <pc:sldMk cId="3356704964" sldId="262"/>
            <ac:spMk id="121" creationId="{2A4D89B2-C0E5-CA34-517B-38B1BD488EDC}"/>
          </ac:spMkLst>
        </pc:spChg>
        <pc:spChg chg="add del mod">
          <ac:chgData name="高増　潔" userId="151964c3-78cd-4020-a226-814db5c6c8be" providerId="ADAL" clId="{21776869-B8A4-44AF-9B06-E800D0B18B49}" dt="2022-05-02T22:24:10.535" v="1139"/>
          <ac:spMkLst>
            <pc:docMk/>
            <pc:sldMk cId="3356704964" sldId="262"/>
            <ac:spMk id="122" creationId="{AE7F56A1-5630-4B56-B960-6AF32D1759F3}"/>
          </ac:spMkLst>
        </pc:spChg>
        <pc:spChg chg="add mod">
          <ac:chgData name="高増　潔" userId="151964c3-78cd-4020-a226-814db5c6c8be" providerId="ADAL" clId="{21776869-B8A4-44AF-9B06-E800D0B18B49}" dt="2022-05-02T22:26:15.257" v="1192" actId="12789"/>
          <ac:spMkLst>
            <pc:docMk/>
            <pc:sldMk cId="3356704964" sldId="262"/>
            <ac:spMk id="123" creationId="{FFF54EA8-5C97-60BF-DB3E-594F1D65B17A}"/>
          </ac:spMkLst>
        </pc:spChg>
        <pc:spChg chg="add mod">
          <ac:chgData name="高増　潔" userId="151964c3-78cd-4020-a226-814db5c6c8be" providerId="ADAL" clId="{21776869-B8A4-44AF-9B06-E800D0B18B49}" dt="2022-05-02T22:26:15.257" v="1192" actId="12789"/>
          <ac:spMkLst>
            <pc:docMk/>
            <pc:sldMk cId="3356704964" sldId="262"/>
            <ac:spMk id="124" creationId="{233590B7-BE52-ED78-012E-C98A1D55EAB5}"/>
          </ac:spMkLst>
        </pc:spChg>
        <pc:spChg chg="add mod">
          <ac:chgData name="高増　潔" userId="151964c3-78cd-4020-a226-814db5c6c8be" providerId="ADAL" clId="{21776869-B8A4-44AF-9B06-E800D0B18B49}" dt="2022-05-02T22:26:28.018" v="1206" actId="14100"/>
          <ac:spMkLst>
            <pc:docMk/>
            <pc:sldMk cId="3356704964" sldId="262"/>
            <ac:spMk id="125" creationId="{B5830E07-1D7C-C107-E36F-C49FEB40C487}"/>
          </ac:spMkLst>
        </pc:spChg>
        <pc:spChg chg="mod">
          <ac:chgData name="高増　潔" userId="151964c3-78cd-4020-a226-814db5c6c8be" providerId="ADAL" clId="{21776869-B8A4-44AF-9B06-E800D0B18B49}" dt="2022-05-02T22:28:43.921" v="1251"/>
          <ac:spMkLst>
            <pc:docMk/>
            <pc:sldMk cId="3356704964" sldId="262"/>
            <ac:spMk id="127" creationId="{256992E3-4C6F-1A3B-530E-E90C4789B045}"/>
          </ac:spMkLst>
        </pc:spChg>
        <pc:spChg chg="mod">
          <ac:chgData name="高増　潔" userId="151964c3-78cd-4020-a226-814db5c6c8be" providerId="ADAL" clId="{21776869-B8A4-44AF-9B06-E800D0B18B49}" dt="2022-05-02T22:28:43.921" v="1251"/>
          <ac:spMkLst>
            <pc:docMk/>
            <pc:sldMk cId="3356704964" sldId="262"/>
            <ac:spMk id="128" creationId="{1A58D26C-18AA-B691-A120-F468AAA8EBCB}"/>
          </ac:spMkLst>
        </pc:spChg>
        <pc:spChg chg="mod">
          <ac:chgData name="高増　潔" userId="151964c3-78cd-4020-a226-814db5c6c8be" providerId="ADAL" clId="{21776869-B8A4-44AF-9B06-E800D0B18B49}" dt="2022-05-02T22:28:43.921" v="1251"/>
          <ac:spMkLst>
            <pc:docMk/>
            <pc:sldMk cId="3356704964" sldId="262"/>
            <ac:spMk id="129" creationId="{07DF395E-E088-68EC-113D-E8D375F0CD5C}"/>
          </ac:spMkLst>
        </pc:spChg>
        <pc:spChg chg="mod">
          <ac:chgData name="高増　潔" userId="151964c3-78cd-4020-a226-814db5c6c8be" providerId="ADAL" clId="{21776869-B8A4-44AF-9B06-E800D0B18B49}" dt="2022-05-02T22:28:43.921" v="1251"/>
          <ac:spMkLst>
            <pc:docMk/>
            <pc:sldMk cId="3356704964" sldId="262"/>
            <ac:spMk id="130" creationId="{DE2BC285-75AE-C8E4-12B4-8B6538F242FC}"/>
          </ac:spMkLst>
        </pc:spChg>
        <pc:spChg chg="mod">
          <ac:chgData name="高増　潔" userId="151964c3-78cd-4020-a226-814db5c6c8be" providerId="ADAL" clId="{21776869-B8A4-44AF-9B06-E800D0B18B49}" dt="2022-05-02T22:28:43.921" v="1251"/>
          <ac:spMkLst>
            <pc:docMk/>
            <pc:sldMk cId="3356704964" sldId="262"/>
            <ac:spMk id="131" creationId="{741DB2B0-27F3-C8E8-8E5D-112C6804631C}"/>
          </ac:spMkLst>
        </pc:spChg>
        <pc:spChg chg="mod">
          <ac:chgData name="高増　潔" userId="151964c3-78cd-4020-a226-814db5c6c8be" providerId="ADAL" clId="{21776869-B8A4-44AF-9B06-E800D0B18B49}" dt="2022-05-02T22:28:43.921" v="1251"/>
          <ac:spMkLst>
            <pc:docMk/>
            <pc:sldMk cId="3356704964" sldId="262"/>
            <ac:spMk id="132" creationId="{E7BC9EFD-BEAA-05C2-99E2-2E45A697BE97}"/>
          </ac:spMkLst>
        </pc:spChg>
        <pc:spChg chg="mod">
          <ac:chgData name="高増　潔" userId="151964c3-78cd-4020-a226-814db5c6c8be" providerId="ADAL" clId="{21776869-B8A4-44AF-9B06-E800D0B18B49}" dt="2022-05-02T22:28:43.921" v="1251"/>
          <ac:spMkLst>
            <pc:docMk/>
            <pc:sldMk cId="3356704964" sldId="262"/>
            <ac:spMk id="133" creationId="{4A9E6A46-626D-B394-E3C9-5AB103E3C763}"/>
          </ac:spMkLst>
        </pc:spChg>
        <pc:spChg chg="mod">
          <ac:chgData name="高増　潔" userId="151964c3-78cd-4020-a226-814db5c6c8be" providerId="ADAL" clId="{21776869-B8A4-44AF-9B06-E800D0B18B49}" dt="2022-05-02T22:29:52.181" v="1269" actId="207"/>
          <ac:spMkLst>
            <pc:docMk/>
            <pc:sldMk cId="3356704964" sldId="262"/>
            <ac:spMk id="135" creationId="{C459B500-DAB4-C1C7-B5EF-FDA608CB2ACD}"/>
          </ac:spMkLst>
        </pc:spChg>
        <pc:spChg chg="mod">
          <ac:chgData name="高増　潔" userId="151964c3-78cd-4020-a226-814db5c6c8be" providerId="ADAL" clId="{21776869-B8A4-44AF-9B06-E800D0B18B49}" dt="2022-05-02T22:29:52.181" v="1269" actId="207"/>
          <ac:spMkLst>
            <pc:docMk/>
            <pc:sldMk cId="3356704964" sldId="262"/>
            <ac:spMk id="136" creationId="{58501D10-1BE1-A712-CF0B-757FAC86C742}"/>
          </ac:spMkLst>
        </pc:spChg>
        <pc:spChg chg="mod">
          <ac:chgData name="高増　潔" userId="151964c3-78cd-4020-a226-814db5c6c8be" providerId="ADAL" clId="{21776869-B8A4-44AF-9B06-E800D0B18B49}" dt="2022-05-02T22:29:52.181" v="1269" actId="207"/>
          <ac:spMkLst>
            <pc:docMk/>
            <pc:sldMk cId="3356704964" sldId="262"/>
            <ac:spMk id="137" creationId="{81590AE3-2C70-5C2D-B859-A54BEAB8A1D6}"/>
          </ac:spMkLst>
        </pc:spChg>
        <pc:spChg chg="mod">
          <ac:chgData name="高増　潔" userId="151964c3-78cd-4020-a226-814db5c6c8be" providerId="ADAL" clId="{21776869-B8A4-44AF-9B06-E800D0B18B49}" dt="2022-05-02T22:29:52.181" v="1269" actId="207"/>
          <ac:spMkLst>
            <pc:docMk/>
            <pc:sldMk cId="3356704964" sldId="262"/>
            <ac:spMk id="138" creationId="{1D76393A-86AC-1F03-FBDE-0E58435B4465}"/>
          </ac:spMkLst>
        </pc:spChg>
        <pc:spChg chg="mod">
          <ac:chgData name="高増　潔" userId="151964c3-78cd-4020-a226-814db5c6c8be" providerId="ADAL" clId="{21776869-B8A4-44AF-9B06-E800D0B18B49}" dt="2022-05-02T22:29:52.181" v="1269" actId="207"/>
          <ac:spMkLst>
            <pc:docMk/>
            <pc:sldMk cId="3356704964" sldId="262"/>
            <ac:spMk id="139" creationId="{6BAD69FC-F01D-40F3-3921-C4DAF7E8F6AE}"/>
          </ac:spMkLst>
        </pc:spChg>
        <pc:spChg chg="mod">
          <ac:chgData name="高増　潔" userId="151964c3-78cd-4020-a226-814db5c6c8be" providerId="ADAL" clId="{21776869-B8A4-44AF-9B06-E800D0B18B49}" dt="2022-05-02T22:29:52.181" v="1269" actId="207"/>
          <ac:spMkLst>
            <pc:docMk/>
            <pc:sldMk cId="3356704964" sldId="262"/>
            <ac:spMk id="150" creationId="{913D1AD7-8D4A-0A14-4189-CDB76BEFCBB8}"/>
          </ac:spMkLst>
        </pc:spChg>
        <pc:spChg chg="mod">
          <ac:chgData name="高増　潔" userId="151964c3-78cd-4020-a226-814db5c6c8be" providerId="ADAL" clId="{21776869-B8A4-44AF-9B06-E800D0B18B49}" dt="2022-05-02T22:29:52.181" v="1269" actId="207"/>
          <ac:spMkLst>
            <pc:docMk/>
            <pc:sldMk cId="3356704964" sldId="262"/>
            <ac:spMk id="151" creationId="{F2E70E8D-CB5A-E673-C077-5BED709F3920}"/>
          </ac:spMkLst>
        </pc:spChg>
        <pc:grpChg chg="del mod">
          <ac:chgData name="高増　潔" userId="151964c3-78cd-4020-a226-814db5c6c8be" providerId="ADAL" clId="{21776869-B8A4-44AF-9B06-E800D0B18B49}" dt="2022-05-02T22:17:11.602" v="783" actId="165"/>
          <ac:grpSpMkLst>
            <pc:docMk/>
            <pc:sldMk cId="3356704964" sldId="262"/>
            <ac:grpSpMk id="2" creationId="{DB4BA2D1-73AE-8D2E-B3E3-D7E7A9BEDBA5}"/>
          </ac:grpSpMkLst>
        </pc:grpChg>
        <pc:grpChg chg="add del mod">
          <ac:chgData name="高増　潔" userId="151964c3-78cd-4020-a226-814db5c6c8be" providerId="ADAL" clId="{21776869-B8A4-44AF-9B06-E800D0B18B49}" dt="2022-05-02T22:17:35.153" v="787" actId="165"/>
          <ac:grpSpMkLst>
            <pc:docMk/>
            <pc:sldMk cId="3356704964" sldId="262"/>
            <ac:grpSpMk id="20" creationId="{B992CFE7-70AC-5334-C9FE-F438F13028C4}"/>
          </ac:grpSpMkLst>
        </pc:grpChg>
        <pc:grpChg chg="add del mod">
          <ac:chgData name="高増　潔" userId="151964c3-78cd-4020-a226-814db5c6c8be" providerId="ADAL" clId="{21776869-B8A4-44AF-9B06-E800D0B18B49}" dt="2022-05-02T22:28:39.840" v="1250" actId="478"/>
          <ac:grpSpMkLst>
            <pc:docMk/>
            <pc:sldMk cId="3356704964" sldId="262"/>
            <ac:grpSpMk id="21" creationId="{E9AEE166-CBBE-1B97-8B9C-B32B73579FB2}"/>
          </ac:grpSpMkLst>
        </pc:grpChg>
        <pc:grpChg chg="add mod">
          <ac:chgData name="高増　潔" userId="151964c3-78cd-4020-a226-814db5c6c8be" providerId="ADAL" clId="{21776869-B8A4-44AF-9B06-E800D0B18B49}" dt="2022-05-02T22:25:49.857" v="1183" actId="338"/>
          <ac:grpSpMkLst>
            <pc:docMk/>
            <pc:sldMk cId="3356704964" sldId="262"/>
            <ac:grpSpMk id="43" creationId="{04994545-729A-23B9-0D12-56507A9F7110}"/>
          </ac:grpSpMkLst>
        </pc:grpChg>
        <pc:grpChg chg="del mod">
          <ac:chgData name="高増　潔" userId="151964c3-78cd-4020-a226-814db5c6c8be" providerId="ADAL" clId="{21776869-B8A4-44AF-9B06-E800D0B18B49}" dt="2022-05-02T22:29:05.227" v="1257" actId="478"/>
          <ac:grpSpMkLst>
            <pc:docMk/>
            <pc:sldMk cId="3356704964" sldId="262"/>
            <ac:grpSpMk id="55" creationId="{1A538E91-4857-9F56-1166-C625672767F3}"/>
          </ac:grpSpMkLst>
        </pc:grpChg>
        <pc:grpChg chg="add del mod">
          <ac:chgData name="高増　潔" userId="151964c3-78cd-4020-a226-814db5c6c8be" providerId="ADAL" clId="{21776869-B8A4-44AF-9B06-E800D0B18B49}" dt="2022-05-02T22:25:34.516" v="1182" actId="165"/>
          <ac:grpSpMkLst>
            <pc:docMk/>
            <pc:sldMk cId="3356704964" sldId="262"/>
            <ac:grpSpMk id="56" creationId="{D602CB97-4376-C910-9397-9A4CD7E096E3}"/>
          </ac:grpSpMkLst>
        </pc:grpChg>
        <pc:grpChg chg="add mod">
          <ac:chgData name="高増　潔" userId="151964c3-78cd-4020-a226-814db5c6c8be" providerId="ADAL" clId="{21776869-B8A4-44AF-9B06-E800D0B18B49}" dt="2022-05-02T22:27:29.768" v="1226" actId="1076"/>
          <ac:grpSpMkLst>
            <pc:docMk/>
            <pc:sldMk cId="3356704964" sldId="262"/>
            <ac:grpSpMk id="111" creationId="{74515EFA-0045-95A1-9E59-4B52292E3E66}"/>
          </ac:grpSpMkLst>
        </pc:grpChg>
        <pc:grpChg chg="add mod">
          <ac:chgData name="高増　潔" userId="151964c3-78cd-4020-a226-814db5c6c8be" providerId="ADAL" clId="{21776869-B8A4-44AF-9B06-E800D0B18B49}" dt="2022-05-02T22:29:03.049" v="1256" actId="1076"/>
          <ac:grpSpMkLst>
            <pc:docMk/>
            <pc:sldMk cId="3356704964" sldId="262"/>
            <ac:grpSpMk id="126" creationId="{9D1FADAE-ABEF-ABE0-5EC4-ABE7C15E8706}"/>
          </ac:grpSpMkLst>
        </pc:grpChg>
        <pc:grpChg chg="add mod">
          <ac:chgData name="高増　潔" userId="151964c3-78cd-4020-a226-814db5c6c8be" providerId="ADAL" clId="{21776869-B8A4-44AF-9B06-E800D0B18B49}" dt="2022-05-02T22:29:52.181" v="1269" actId="207"/>
          <ac:grpSpMkLst>
            <pc:docMk/>
            <pc:sldMk cId="3356704964" sldId="262"/>
            <ac:grpSpMk id="134" creationId="{9C931F9E-1177-94A6-0998-B917DEC3242B}"/>
          </ac:grpSpMkLst>
        </pc:grpChg>
        <pc:picChg chg="add del">
          <ac:chgData name="高増　潔" userId="151964c3-78cd-4020-a226-814db5c6c8be" providerId="ADAL" clId="{21776869-B8A4-44AF-9B06-E800D0B18B49}" dt="2022-05-02T13:22:51.728" v="7" actId="478"/>
          <ac:picMkLst>
            <pc:docMk/>
            <pc:sldMk cId="3356704964" sldId="262"/>
            <ac:picMk id="1026" creationId="{39EFD40D-92B8-72C5-3510-D684B64B0B7F}"/>
          </ac:picMkLst>
        </pc:picChg>
        <pc:cxnChg chg="add del mod">
          <ac:chgData name="高増　潔" userId="151964c3-78cd-4020-a226-814db5c6c8be" providerId="ADAL" clId="{21776869-B8A4-44AF-9B06-E800D0B18B49}" dt="2022-05-02T13:22:54.913" v="10" actId="478"/>
          <ac:cxnSpMkLst>
            <pc:docMk/>
            <pc:sldMk cId="3356704964" sldId="262"/>
            <ac:cxnSpMk id="20" creationId="{1CD59831-1251-BC33-31A3-18A79DE19EB7}"/>
          </ac:cxnSpMkLst>
        </pc:cxnChg>
        <pc:cxnChg chg="add mod">
          <ac:chgData name="高増　潔" userId="151964c3-78cd-4020-a226-814db5c6c8be" providerId="ADAL" clId="{21776869-B8A4-44AF-9B06-E800D0B18B49}" dt="2022-05-02T22:22:35.467" v="1084" actId="1036"/>
          <ac:cxnSpMkLst>
            <pc:docMk/>
            <pc:sldMk cId="3356704964" sldId="262"/>
            <ac:cxnSpMk id="32" creationId="{7984F6FE-C3FF-5215-5A2F-56A46FF933D4}"/>
          </ac:cxnSpMkLst>
        </pc:cxnChg>
        <pc:cxnChg chg="add del mod">
          <ac:chgData name="高増　潔" userId="151964c3-78cd-4020-a226-814db5c6c8be" providerId="ADAL" clId="{21776869-B8A4-44AF-9B06-E800D0B18B49}" dt="2022-05-02T13:22:53.499" v="8" actId="478"/>
          <ac:cxnSpMkLst>
            <pc:docMk/>
            <pc:sldMk cId="3356704964" sldId="262"/>
            <ac:cxnSpMk id="95" creationId="{427E3BAC-CFAA-5231-98C5-E63C8055C0AE}"/>
          </ac:cxnSpMkLst>
        </pc:cxnChg>
        <pc:cxnChg chg="add del mod">
          <ac:chgData name="高増　潔" userId="151964c3-78cd-4020-a226-814db5c6c8be" providerId="ADAL" clId="{21776869-B8A4-44AF-9B06-E800D0B18B49}" dt="2022-05-02T13:22:54.333" v="9" actId="478"/>
          <ac:cxnSpMkLst>
            <pc:docMk/>
            <pc:sldMk cId="3356704964" sldId="262"/>
            <ac:cxnSpMk id="96" creationId="{C9EDCFAB-54C3-6CD7-8F01-1B6E6504FBF6}"/>
          </ac:cxnSpMkLst>
        </pc:cxnChg>
        <pc:cxnChg chg="add mod">
          <ac:chgData name="高増　潔" userId="151964c3-78cd-4020-a226-814db5c6c8be" providerId="ADAL" clId="{21776869-B8A4-44AF-9B06-E800D0B18B49}" dt="2022-05-02T22:19:46.453" v="897" actId="12789"/>
          <ac:cxnSpMkLst>
            <pc:docMk/>
            <pc:sldMk cId="3356704964" sldId="262"/>
            <ac:cxnSpMk id="100" creationId="{7161035A-1F59-1C05-31B7-3AAD1102DAD3}"/>
          </ac:cxnSpMkLst>
        </pc:cxnChg>
        <pc:cxnChg chg="add mod ord">
          <ac:chgData name="高増　潔" userId="151964c3-78cd-4020-a226-814db5c6c8be" providerId="ADAL" clId="{21776869-B8A4-44AF-9B06-E800D0B18B49}" dt="2022-05-02T22:19:46.453" v="897" actId="12789"/>
          <ac:cxnSpMkLst>
            <pc:docMk/>
            <pc:sldMk cId="3356704964" sldId="262"/>
            <ac:cxnSpMk id="102" creationId="{76C58813-6A88-8445-297C-5EF52CA55663}"/>
          </ac:cxnSpMkLst>
        </pc:cxnChg>
        <pc:cxnChg chg="add mod">
          <ac:chgData name="高増　潔" userId="151964c3-78cd-4020-a226-814db5c6c8be" providerId="ADAL" clId="{21776869-B8A4-44AF-9B06-E800D0B18B49}" dt="2022-05-02T22:19:46.453" v="897" actId="12789"/>
          <ac:cxnSpMkLst>
            <pc:docMk/>
            <pc:sldMk cId="3356704964" sldId="262"/>
            <ac:cxnSpMk id="103" creationId="{A6CD5C5A-E2F9-24E4-7E41-103A606B187D}"/>
          </ac:cxnSpMkLst>
        </pc:cxnChg>
      </pc:sldChg>
      <pc:sldChg chg="addSp delSp modSp add mod chgLayout">
        <pc:chgData name="高増　潔" userId="151964c3-78cd-4020-a226-814db5c6c8be" providerId="ADAL" clId="{21776869-B8A4-44AF-9B06-E800D0B18B49}" dt="2022-05-07T01:11:42.347" v="2300"/>
        <pc:sldMkLst>
          <pc:docMk/>
          <pc:sldMk cId="1514690081" sldId="877"/>
        </pc:sldMkLst>
        <pc:spChg chg="add mod ord">
          <ac:chgData name="高増　潔" userId="151964c3-78cd-4020-a226-814db5c6c8be" providerId="ADAL" clId="{21776869-B8A4-44AF-9B06-E800D0B18B49}" dt="2022-05-07T01:11:42.347" v="2300"/>
          <ac:spMkLst>
            <pc:docMk/>
            <pc:sldMk cId="1514690081" sldId="877"/>
            <ac:spMk id="2" creationId="{5D113F4E-7B5F-7835-47D5-C501387C0F28}"/>
          </ac:spMkLst>
        </pc:spChg>
        <pc:spChg chg="mod ord">
          <ac:chgData name="高増　潔" userId="151964c3-78cd-4020-a226-814db5c6c8be" providerId="ADAL" clId="{21776869-B8A4-44AF-9B06-E800D0B18B49}" dt="2022-05-05T12:22:31.396" v="1762" actId="700"/>
          <ac:spMkLst>
            <pc:docMk/>
            <pc:sldMk cId="1514690081" sldId="877"/>
            <ac:spMk id="3" creationId="{D8B9356C-470D-0278-342F-A02428F5EFD2}"/>
          </ac:spMkLst>
        </pc:spChg>
        <pc:spChg chg="mod ord">
          <ac:chgData name="高増　潔" userId="151964c3-78cd-4020-a226-814db5c6c8be" providerId="ADAL" clId="{21776869-B8A4-44AF-9B06-E800D0B18B49}" dt="2022-05-05T12:22:31.396" v="1762" actId="700"/>
          <ac:spMkLst>
            <pc:docMk/>
            <pc:sldMk cId="1514690081" sldId="877"/>
            <ac:spMk id="4" creationId="{D269C0FB-4CBC-FF29-D093-CE020CD37B82}"/>
          </ac:spMkLst>
        </pc:spChg>
        <pc:spChg chg="mod ord">
          <ac:chgData name="高増　潔" userId="151964c3-78cd-4020-a226-814db5c6c8be" providerId="ADAL" clId="{21776869-B8A4-44AF-9B06-E800D0B18B49}" dt="2022-05-05T12:22:31.396" v="1762" actId="700"/>
          <ac:spMkLst>
            <pc:docMk/>
            <pc:sldMk cId="1514690081" sldId="877"/>
            <ac:spMk id="5" creationId="{B2E15431-975E-9119-618E-E88DF7488015}"/>
          </ac:spMkLst>
        </pc:spChg>
        <pc:spChg chg="mod ord">
          <ac:chgData name="高増　潔" userId="151964c3-78cd-4020-a226-814db5c6c8be" providerId="ADAL" clId="{21776869-B8A4-44AF-9B06-E800D0B18B49}" dt="2022-05-05T12:22:31.396" v="1762" actId="700"/>
          <ac:spMkLst>
            <pc:docMk/>
            <pc:sldMk cId="1514690081" sldId="877"/>
            <ac:spMk id="6" creationId="{9EDFAB06-20F7-1EA8-9B8F-3AB3C81FE5F3}"/>
          </ac:spMkLst>
        </pc:spChg>
        <pc:spChg chg="mod">
          <ac:chgData name="高増　潔" userId="151964c3-78cd-4020-a226-814db5c6c8be" providerId="ADAL" clId="{21776869-B8A4-44AF-9B06-E800D0B18B49}" dt="2022-05-05T12:32:33.645" v="1846" actId="27803"/>
          <ac:spMkLst>
            <pc:docMk/>
            <pc:sldMk cId="1514690081" sldId="877"/>
            <ac:spMk id="10" creationId="{35F9218B-7541-01EA-5E28-A4ACBF61A282}"/>
          </ac:spMkLst>
        </pc:spChg>
        <pc:spChg chg="mod">
          <ac:chgData name="高増　潔" userId="151964c3-78cd-4020-a226-814db5c6c8be" providerId="ADAL" clId="{21776869-B8A4-44AF-9B06-E800D0B18B49}" dt="2022-05-06T00:28:50.226" v="2194" actId="27803"/>
          <ac:spMkLst>
            <pc:docMk/>
            <pc:sldMk cId="1514690081" sldId="877"/>
            <ac:spMk id="11" creationId="{7075ACBE-BC4B-D5DE-D1F1-26DE292C778C}"/>
          </ac:spMkLst>
        </pc:spChg>
        <pc:spChg chg="mod">
          <ac:chgData name="高増　潔" userId="151964c3-78cd-4020-a226-814db5c6c8be" providerId="ADAL" clId="{21776869-B8A4-44AF-9B06-E800D0B18B49}" dt="2022-05-05T12:32:33.645" v="1846" actId="27803"/>
          <ac:spMkLst>
            <pc:docMk/>
            <pc:sldMk cId="1514690081" sldId="877"/>
            <ac:spMk id="11" creationId="{E8477267-8A4C-1E37-0BD1-13DD6F46A3DF}"/>
          </ac:spMkLst>
        </pc:spChg>
        <pc:spChg chg="add mod">
          <ac:chgData name="高増　潔" userId="151964c3-78cd-4020-a226-814db5c6c8be" providerId="ADAL" clId="{21776869-B8A4-44AF-9B06-E800D0B18B49}" dt="2022-05-06T00:27:28.265" v="2161" actId="20577"/>
          <ac:spMkLst>
            <pc:docMk/>
            <pc:sldMk cId="1514690081" sldId="877"/>
            <ac:spMk id="12" creationId="{711288D3-D4E8-9888-84C8-D2A7503D5B51}"/>
          </ac:spMkLst>
        </pc:spChg>
        <pc:spChg chg="mod">
          <ac:chgData name="高増　潔" userId="151964c3-78cd-4020-a226-814db5c6c8be" providerId="ADAL" clId="{21776869-B8A4-44AF-9B06-E800D0B18B49}" dt="2022-05-05T12:32:33.645" v="1846" actId="27803"/>
          <ac:spMkLst>
            <pc:docMk/>
            <pc:sldMk cId="1514690081" sldId="877"/>
            <ac:spMk id="12" creationId="{E1D6F6DF-E32E-CAC9-4B86-C13224257D2F}"/>
          </ac:spMkLst>
        </pc:spChg>
        <pc:spChg chg="mod">
          <ac:chgData name="高増　潔" userId="151964c3-78cd-4020-a226-814db5c6c8be" providerId="ADAL" clId="{21776869-B8A4-44AF-9B06-E800D0B18B49}" dt="2022-05-06T00:29:10.326" v="2208" actId="1037"/>
          <ac:spMkLst>
            <pc:docMk/>
            <pc:sldMk cId="1514690081" sldId="877"/>
            <ac:spMk id="14" creationId="{6E9E9C3A-EE8E-2177-C1BA-15D805845B4F}"/>
          </ac:spMkLst>
        </pc:spChg>
        <pc:spChg chg="del mod">
          <ac:chgData name="高増　潔" userId="151964c3-78cd-4020-a226-814db5c6c8be" providerId="ADAL" clId="{21776869-B8A4-44AF-9B06-E800D0B18B49}" dt="2022-05-05T12:33:02.827" v="1854" actId="478"/>
          <ac:spMkLst>
            <pc:docMk/>
            <pc:sldMk cId="1514690081" sldId="877"/>
            <ac:spMk id="16" creationId="{77A684F0-EC6E-21DC-8B08-0DADC80BB037}"/>
          </ac:spMkLst>
        </pc:spChg>
        <pc:spChg chg="del">
          <ac:chgData name="高増　潔" userId="151964c3-78cd-4020-a226-814db5c6c8be" providerId="ADAL" clId="{21776869-B8A4-44AF-9B06-E800D0B18B49}" dt="2022-05-05T12:21:50.390" v="1752" actId="478"/>
          <ac:spMkLst>
            <pc:docMk/>
            <pc:sldMk cId="1514690081" sldId="877"/>
            <ac:spMk id="17" creationId="{16CA9E20-7E2D-9134-8F6D-09D40950C73B}"/>
          </ac:spMkLst>
        </pc:spChg>
        <pc:spChg chg="del topLvl">
          <ac:chgData name="高増　潔" userId="151964c3-78cd-4020-a226-814db5c6c8be" providerId="ADAL" clId="{21776869-B8A4-44AF-9B06-E800D0B18B49}" dt="2022-05-05T12:21:56.045" v="1755" actId="478"/>
          <ac:spMkLst>
            <pc:docMk/>
            <pc:sldMk cId="1514690081" sldId="877"/>
            <ac:spMk id="18" creationId="{2FA06E2A-F3AF-F6CF-4048-A8573F54B686}"/>
          </ac:spMkLst>
        </pc:spChg>
        <pc:spChg chg="del topLvl">
          <ac:chgData name="高増　潔" userId="151964c3-78cd-4020-a226-814db5c6c8be" providerId="ADAL" clId="{21776869-B8A4-44AF-9B06-E800D0B18B49}" dt="2022-05-05T12:21:54.243" v="1754" actId="478"/>
          <ac:spMkLst>
            <pc:docMk/>
            <pc:sldMk cId="1514690081" sldId="877"/>
            <ac:spMk id="19" creationId="{70FE82AC-6E6B-9E34-A129-C91BA5191023}"/>
          </ac:spMkLst>
        </pc:spChg>
        <pc:spChg chg="del">
          <ac:chgData name="高増　潔" userId="151964c3-78cd-4020-a226-814db5c6c8be" providerId="ADAL" clId="{21776869-B8A4-44AF-9B06-E800D0B18B49}" dt="2022-05-05T12:21:52.019" v="1753" actId="478"/>
          <ac:spMkLst>
            <pc:docMk/>
            <pc:sldMk cId="1514690081" sldId="877"/>
            <ac:spMk id="20" creationId="{D71AE27D-0A80-3FEA-D760-0336E98FB928}"/>
          </ac:spMkLst>
        </pc:spChg>
        <pc:spChg chg="mod topLvl">
          <ac:chgData name="高増　潔" userId="151964c3-78cd-4020-a226-814db5c6c8be" providerId="ADAL" clId="{21776869-B8A4-44AF-9B06-E800D0B18B49}" dt="2022-05-06T00:28:32.166" v="2191" actId="1076"/>
          <ac:spMkLst>
            <pc:docMk/>
            <pc:sldMk cId="1514690081" sldId="877"/>
            <ac:spMk id="26" creationId="{32FB2020-6F06-CB2D-EF73-798E10212E6C}"/>
          </ac:spMkLst>
        </pc:spChg>
        <pc:spChg chg="del mod topLvl">
          <ac:chgData name="高増　潔" userId="151964c3-78cd-4020-a226-814db5c6c8be" providerId="ADAL" clId="{21776869-B8A4-44AF-9B06-E800D0B18B49}" dt="2022-05-05T12:33:07.629" v="1855" actId="478"/>
          <ac:spMkLst>
            <pc:docMk/>
            <pc:sldMk cId="1514690081" sldId="877"/>
            <ac:spMk id="27" creationId="{4B7467D9-AF4A-5E9C-3517-B6A5B1409F98}"/>
          </ac:spMkLst>
        </pc:spChg>
        <pc:spChg chg="del mod">
          <ac:chgData name="高増　潔" userId="151964c3-78cd-4020-a226-814db5c6c8be" providerId="ADAL" clId="{21776869-B8A4-44AF-9B06-E800D0B18B49}" dt="2022-05-05T12:32:06.572" v="1840" actId="478"/>
          <ac:spMkLst>
            <pc:docMk/>
            <pc:sldMk cId="1514690081" sldId="877"/>
            <ac:spMk id="29" creationId="{A6645804-6A81-7E3A-509A-862EA37489D8}"/>
          </ac:spMkLst>
        </pc:spChg>
        <pc:grpChg chg="del mod">
          <ac:chgData name="高増　潔" userId="151964c3-78cd-4020-a226-814db5c6c8be" providerId="ADAL" clId="{21776869-B8A4-44AF-9B06-E800D0B18B49}" dt="2022-05-05T12:32:42.260" v="1848" actId="478"/>
          <ac:grpSpMkLst>
            <pc:docMk/>
            <pc:sldMk cId="1514690081" sldId="877"/>
            <ac:grpSpMk id="9" creationId="{42E3E0D2-93A5-D7C9-2F1A-A53DB2D5A8E4}"/>
          </ac:grpSpMkLst>
        </pc:grpChg>
        <pc:grpChg chg="del mod">
          <ac:chgData name="高増　潔" userId="151964c3-78cd-4020-a226-814db5c6c8be" providerId="ADAL" clId="{21776869-B8A4-44AF-9B06-E800D0B18B49}" dt="2022-05-05T12:33:07.629" v="1855" actId="478"/>
          <ac:grpSpMkLst>
            <pc:docMk/>
            <pc:sldMk cId="1514690081" sldId="877"/>
            <ac:grpSpMk id="13" creationId="{1D84E405-22B6-944F-3FFF-97962F160AFE}"/>
          </ac:grpSpMkLst>
        </pc:grpChg>
        <pc:grpChg chg="del">
          <ac:chgData name="高増　潔" userId="151964c3-78cd-4020-a226-814db5c6c8be" providerId="ADAL" clId="{21776869-B8A4-44AF-9B06-E800D0B18B49}" dt="2022-05-05T12:21:54.243" v="1754" actId="478"/>
          <ac:grpSpMkLst>
            <pc:docMk/>
            <pc:sldMk cId="1514690081" sldId="877"/>
            <ac:grpSpMk id="21" creationId="{95C4ED1B-1EDD-E56E-BB06-102B01E57029}"/>
          </ac:grpSpMkLst>
        </pc:grpChg>
        <pc:graphicFrameChg chg="add mod">
          <ac:chgData name="高増　潔" userId="151964c3-78cd-4020-a226-814db5c6c8be" providerId="ADAL" clId="{21776869-B8A4-44AF-9B06-E800D0B18B49}" dt="2022-05-05T12:32:49.987" v="1850"/>
          <ac:graphicFrameMkLst>
            <pc:docMk/>
            <pc:sldMk cId="1514690081" sldId="877"/>
            <ac:graphicFrameMk id="7" creationId="{A5214427-24C6-AA70-898F-F3B06BF6CF42}"/>
          </ac:graphicFrameMkLst>
        </pc:graphicFrameChg>
        <pc:graphicFrameChg chg="del">
          <ac:chgData name="高増　潔" userId="151964c3-78cd-4020-a226-814db5c6c8be" providerId="ADAL" clId="{21776869-B8A4-44AF-9B06-E800D0B18B49}" dt="2022-05-05T12:22:37.442" v="1764" actId="478"/>
          <ac:graphicFrameMkLst>
            <pc:docMk/>
            <pc:sldMk cId="1514690081" sldId="877"/>
            <ac:graphicFrameMk id="15" creationId="{4BA39DF3-EE51-EC6C-118C-C8C7C9F3A70E}"/>
          </ac:graphicFrameMkLst>
        </pc:graphicFrameChg>
        <pc:graphicFrameChg chg="del mod">
          <ac:chgData name="高増　潔" userId="151964c3-78cd-4020-a226-814db5c6c8be" providerId="ADAL" clId="{21776869-B8A4-44AF-9B06-E800D0B18B49}" dt="2022-05-05T12:31:35.713" v="1824" actId="478"/>
          <ac:graphicFrameMkLst>
            <pc:docMk/>
            <pc:sldMk cId="1514690081" sldId="877"/>
            <ac:graphicFrameMk id="22" creationId="{F71791F7-AE7F-890F-1D9A-5935849A173F}"/>
          </ac:graphicFrameMkLst>
        </pc:graphicFrameChg>
        <pc:graphicFrameChg chg="add mod">
          <ac:chgData name="高増　潔" userId="151964c3-78cd-4020-a226-814db5c6c8be" providerId="ADAL" clId="{21776869-B8A4-44AF-9B06-E800D0B18B49}" dt="2022-05-06T00:28:39.666" v="2193" actId="1076"/>
          <ac:graphicFrameMkLst>
            <pc:docMk/>
            <pc:sldMk cId="1514690081" sldId="877"/>
            <ac:graphicFrameMk id="23" creationId="{5B8C1977-8E15-2666-2317-5A031EF7E1EB}"/>
          </ac:graphicFrameMkLst>
        </pc:graphicFrameChg>
        <pc:picChg chg="mod">
          <ac:chgData name="高増　潔" userId="151964c3-78cd-4020-a226-814db5c6c8be" providerId="ADAL" clId="{21776869-B8A4-44AF-9B06-E800D0B18B49}" dt="2022-05-06T00:28:35.090" v="2192" actId="1076"/>
          <ac:picMkLst>
            <pc:docMk/>
            <pc:sldMk cId="1514690081" sldId="877"/>
            <ac:picMk id="8" creationId="{AC6F55C6-18E0-9AC2-9873-8DCE0F26CFA6}"/>
          </ac:picMkLst>
        </pc:picChg>
        <pc:picChg chg="add del mod">
          <ac:chgData name="高増　潔" userId="151964c3-78cd-4020-a226-814db5c6c8be" providerId="ADAL" clId="{21776869-B8A4-44AF-9B06-E800D0B18B49}" dt="2022-05-06T00:28:50.226" v="2194" actId="27803"/>
          <ac:picMkLst>
            <pc:docMk/>
            <pc:sldMk cId="1514690081" sldId="877"/>
            <ac:picMk id="10" creationId="{7075ACBE-BC4B-D5DE-D1F1-26DE292C778C}"/>
          </ac:picMkLst>
        </pc:picChg>
        <pc:picChg chg="add del mod">
          <ac:chgData name="高増　潔" userId="151964c3-78cd-4020-a226-814db5c6c8be" providerId="ADAL" clId="{21776869-B8A4-44AF-9B06-E800D0B18B49}" dt="2022-05-05T12:32:33.645" v="1846" actId="27803"/>
          <ac:picMkLst>
            <pc:docMk/>
            <pc:sldMk cId="1514690081" sldId="877"/>
            <ac:picMk id="24" creationId="{5290C7C8-546E-895C-7C24-68ACDA05ED13}"/>
          </ac:picMkLst>
        </pc:picChg>
        <pc:picChg chg="add del mod">
          <ac:chgData name="高増　潔" userId="151964c3-78cd-4020-a226-814db5c6c8be" providerId="ADAL" clId="{21776869-B8A4-44AF-9B06-E800D0B18B49}" dt="2022-05-05T12:32:55.213" v="1853" actId="27803"/>
          <ac:picMkLst>
            <pc:docMk/>
            <pc:sldMk cId="1514690081" sldId="877"/>
            <ac:picMk id="25" creationId="{92DA241A-40D9-80FE-1E0B-DA78D578908B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takamasu\&#12487;&#12473;&#12463;&#12488;&#12483;&#12503;\&#12467;&#12452;&#1252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owerPoint&#12391;&#27503;&#36554;&#12467;&#12452;&#12523;&#28198;&#24059;&#12493;&#12472;&#12434;&#26360;&#12367;&#26041;&#27861;2022May.pptx%20&#12398;%20&#12527;&#12540;&#12463;&#12471;&#12540;&#12488;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Sheet1!$E$9:$E$153</c:f>
              <c:numCache>
                <c:formatCode>0.0000_ </c:formatCode>
                <c:ptCount val="145"/>
                <c:pt idx="0">
                  <c:v>-1</c:v>
                </c:pt>
                <c:pt idx="1">
                  <c:v>-0.93480775301220809</c:v>
                </c:pt>
                <c:pt idx="2">
                  <c:v>-0.83969262078590834</c:v>
                </c:pt>
                <c:pt idx="3">
                  <c:v>-0.71602540378443857</c:v>
                </c:pt>
                <c:pt idx="4">
                  <c:v>-0.56604444311897817</c:v>
                </c:pt>
                <c:pt idx="5">
                  <c:v>-0.39278760968653958</c:v>
                </c:pt>
                <c:pt idx="6">
                  <c:v>-0.2000000000000004</c:v>
                </c:pt>
                <c:pt idx="7">
                  <c:v>7.9798566743314314E-3</c:v>
                </c:pt>
                <c:pt idx="8">
                  <c:v>0.22635182233306964</c:v>
                </c:pt>
                <c:pt idx="9">
                  <c:v>0.44999999999999979</c:v>
                </c:pt>
                <c:pt idx="10">
                  <c:v>0.67364817766692986</c:v>
                </c:pt>
                <c:pt idx="11">
                  <c:v>0.89202014332566892</c:v>
                </c:pt>
                <c:pt idx="12">
                  <c:v>1.1000000000000001</c:v>
                </c:pt>
                <c:pt idx="13">
                  <c:v>1.2927876096865392</c:v>
                </c:pt>
                <c:pt idx="14">
                  <c:v>1.4660444431189779</c:v>
                </c:pt>
                <c:pt idx="15">
                  <c:v>1.6160254037844388</c:v>
                </c:pt>
                <c:pt idx="16">
                  <c:v>1.7396926207859085</c:v>
                </c:pt>
                <c:pt idx="17">
                  <c:v>1.8348077530122082</c:v>
                </c:pt>
                <c:pt idx="18">
                  <c:v>1.9</c:v>
                </c:pt>
                <c:pt idx="19">
                  <c:v>1.9348077530122083</c:v>
                </c:pt>
                <c:pt idx="20">
                  <c:v>1.9396926207859086</c:v>
                </c:pt>
                <c:pt idx="21">
                  <c:v>1.9160254037844391</c:v>
                </c:pt>
                <c:pt idx="22">
                  <c:v>1.8660444431189775</c:v>
                </c:pt>
                <c:pt idx="23">
                  <c:v>1.7927876096865392</c:v>
                </c:pt>
                <c:pt idx="24">
                  <c:v>1.7</c:v>
                </c:pt>
                <c:pt idx="25">
                  <c:v>1.5920201433256687</c:v>
                </c:pt>
                <c:pt idx="26">
                  <c:v>1.4736481776669306</c:v>
                </c:pt>
                <c:pt idx="27">
                  <c:v>1.3500000000000005</c:v>
                </c:pt>
                <c:pt idx="28">
                  <c:v>1.2263518223330703</c:v>
                </c:pt>
                <c:pt idx="29">
                  <c:v>1.1079798566743322</c:v>
                </c:pt>
                <c:pt idx="30">
                  <c:v>1.0000000000000009</c:v>
                </c:pt>
                <c:pt idx="31">
                  <c:v>0.90721239031346024</c:v>
                </c:pt>
                <c:pt idx="32">
                  <c:v>0.83395555688102185</c:v>
                </c:pt>
                <c:pt idx="33">
                  <c:v>0.78397459621556143</c:v>
                </c:pt>
                <c:pt idx="34">
                  <c:v>0.76030737921409175</c:v>
                </c:pt>
                <c:pt idx="35">
                  <c:v>0.76519224698779198</c:v>
                </c:pt>
                <c:pt idx="36">
                  <c:v>0.8</c:v>
                </c:pt>
                <c:pt idx="37">
                  <c:v>0.86519224698779196</c:v>
                </c:pt>
                <c:pt idx="38">
                  <c:v>0.96030737921409148</c:v>
                </c:pt>
                <c:pt idx="39">
                  <c:v>1.0839745962155609</c:v>
                </c:pt>
                <c:pt idx="40">
                  <c:v>1.2339555568810223</c:v>
                </c:pt>
                <c:pt idx="41">
                  <c:v>1.4072123903134612</c:v>
                </c:pt>
                <c:pt idx="42">
                  <c:v>1.6</c:v>
                </c:pt>
                <c:pt idx="43">
                  <c:v>1.807979856674331</c:v>
                </c:pt>
                <c:pt idx="44">
                  <c:v>2.0263518223330697</c:v>
                </c:pt>
                <c:pt idx="45">
                  <c:v>2.2499999999999996</c:v>
                </c:pt>
                <c:pt idx="46">
                  <c:v>2.4736481776669299</c:v>
                </c:pt>
                <c:pt idx="47">
                  <c:v>2.6920201433256681</c:v>
                </c:pt>
                <c:pt idx="48">
                  <c:v>2.8999999999999995</c:v>
                </c:pt>
                <c:pt idx="49">
                  <c:v>3.0927876096865399</c:v>
                </c:pt>
                <c:pt idx="50">
                  <c:v>3.2660444431189783</c:v>
                </c:pt>
                <c:pt idx="51">
                  <c:v>3.4160254037844391</c:v>
                </c:pt>
                <c:pt idx="52">
                  <c:v>3.5396926207859085</c:v>
                </c:pt>
                <c:pt idx="53">
                  <c:v>3.6348077530122085</c:v>
                </c:pt>
                <c:pt idx="54">
                  <c:v>3.7</c:v>
                </c:pt>
                <c:pt idx="55">
                  <c:v>3.7348077530122081</c:v>
                </c:pt>
                <c:pt idx="56">
                  <c:v>3.7396926207859091</c:v>
                </c:pt>
                <c:pt idx="57">
                  <c:v>3.7160254037844385</c:v>
                </c:pt>
                <c:pt idx="58">
                  <c:v>3.6660444431189783</c:v>
                </c:pt>
                <c:pt idx="59">
                  <c:v>3.5927876096865394</c:v>
                </c:pt>
                <c:pt idx="60">
                  <c:v>3.5</c:v>
                </c:pt>
                <c:pt idx="61">
                  <c:v>3.3920201433256691</c:v>
                </c:pt>
                <c:pt idx="62">
                  <c:v>3.2736481776669306</c:v>
                </c:pt>
                <c:pt idx="63">
                  <c:v>3.1500000000000008</c:v>
                </c:pt>
                <c:pt idx="64">
                  <c:v>3.0263518223330705</c:v>
                </c:pt>
                <c:pt idx="65">
                  <c:v>2.9079798566743325</c:v>
                </c:pt>
                <c:pt idx="66">
                  <c:v>2.8000000000000012</c:v>
                </c:pt>
                <c:pt idx="67">
                  <c:v>2.7072123903134617</c:v>
                </c:pt>
                <c:pt idx="68">
                  <c:v>2.6339555568810233</c:v>
                </c:pt>
                <c:pt idx="69">
                  <c:v>2.5839745962155627</c:v>
                </c:pt>
                <c:pt idx="70">
                  <c:v>2.5603073792140925</c:v>
                </c:pt>
                <c:pt idx="71">
                  <c:v>2.5651922469877921</c:v>
                </c:pt>
                <c:pt idx="72">
                  <c:v>2.6</c:v>
                </c:pt>
                <c:pt idx="73">
                  <c:v>2.6651922469877922</c:v>
                </c:pt>
                <c:pt idx="74">
                  <c:v>2.7603073792140922</c:v>
                </c:pt>
                <c:pt idx="75">
                  <c:v>2.8839745962155616</c:v>
                </c:pt>
                <c:pt idx="76">
                  <c:v>3.0339555568810224</c:v>
                </c:pt>
                <c:pt idx="77">
                  <c:v>3.2072123903134608</c:v>
                </c:pt>
                <c:pt idx="78">
                  <c:v>3.4000000000000004</c:v>
                </c:pt>
                <c:pt idx="79">
                  <c:v>3.6079798566743313</c:v>
                </c:pt>
                <c:pt idx="80">
                  <c:v>3.826351822333069</c:v>
                </c:pt>
                <c:pt idx="81">
                  <c:v>4.0499999999999989</c:v>
                </c:pt>
                <c:pt idx="82">
                  <c:v>4.2736481776669297</c:v>
                </c:pt>
                <c:pt idx="83">
                  <c:v>4.4920201433256679</c:v>
                </c:pt>
                <c:pt idx="84">
                  <c:v>4.6999999999999993</c:v>
                </c:pt>
                <c:pt idx="85">
                  <c:v>4.8927876096865379</c:v>
                </c:pt>
                <c:pt idx="86">
                  <c:v>5.0660444431189768</c:v>
                </c:pt>
                <c:pt idx="87">
                  <c:v>5.216025403784438</c:v>
                </c:pt>
                <c:pt idx="88">
                  <c:v>5.3396926207859092</c:v>
                </c:pt>
                <c:pt idx="89">
                  <c:v>5.4348077530122083</c:v>
                </c:pt>
                <c:pt idx="90">
                  <c:v>5.5</c:v>
                </c:pt>
                <c:pt idx="91">
                  <c:v>5.534807753012208</c:v>
                </c:pt>
                <c:pt idx="92">
                  <c:v>5.5396926207859085</c:v>
                </c:pt>
                <c:pt idx="93">
                  <c:v>5.5160254037844387</c:v>
                </c:pt>
                <c:pt idx="94">
                  <c:v>5.4660444431189781</c:v>
                </c:pt>
                <c:pt idx="95">
                  <c:v>5.3927876096865397</c:v>
                </c:pt>
                <c:pt idx="96">
                  <c:v>5.3000000000000007</c:v>
                </c:pt>
                <c:pt idx="97">
                  <c:v>5.1920201433256699</c:v>
                </c:pt>
                <c:pt idx="98">
                  <c:v>5.0736481776669313</c:v>
                </c:pt>
                <c:pt idx="99">
                  <c:v>4.9500000000000011</c:v>
                </c:pt>
                <c:pt idx="100">
                  <c:v>4.8263518223330708</c:v>
                </c:pt>
                <c:pt idx="101">
                  <c:v>4.7079798566743332</c:v>
                </c:pt>
                <c:pt idx="102">
                  <c:v>4.6000000000000014</c:v>
                </c:pt>
                <c:pt idx="103">
                  <c:v>4.5072123903134624</c:v>
                </c:pt>
                <c:pt idx="104">
                  <c:v>4.4339555568810232</c:v>
                </c:pt>
                <c:pt idx="105">
                  <c:v>4.3839745962155625</c:v>
                </c:pt>
                <c:pt idx="106">
                  <c:v>4.3603073792140918</c:v>
                </c:pt>
                <c:pt idx="107">
                  <c:v>4.3651922469877924</c:v>
                </c:pt>
                <c:pt idx="108">
                  <c:v>4.4000000000000004</c:v>
                </c:pt>
                <c:pt idx="109">
                  <c:v>4.465192246987792</c:v>
                </c:pt>
                <c:pt idx="110">
                  <c:v>4.560307379214092</c:v>
                </c:pt>
                <c:pt idx="111">
                  <c:v>4.6839745962155623</c:v>
                </c:pt>
                <c:pt idx="112">
                  <c:v>4.8339555568810226</c:v>
                </c:pt>
                <c:pt idx="113">
                  <c:v>5.0072123903134607</c:v>
                </c:pt>
                <c:pt idx="114">
                  <c:v>5.2</c:v>
                </c:pt>
                <c:pt idx="115">
                  <c:v>5.4079798566743307</c:v>
                </c:pt>
                <c:pt idx="116">
                  <c:v>5.6263518223330697</c:v>
                </c:pt>
                <c:pt idx="117">
                  <c:v>5.85</c:v>
                </c:pt>
                <c:pt idx="118">
                  <c:v>6.0736481776669295</c:v>
                </c:pt>
                <c:pt idx="119">
                  <c:v>6.2920201433256677</c:v>
                </c:pt>
                <c:pt idx="120">
                  <c:v>6.4999999999999982</c:v>
                </c:pt>
                <c:pt idx="121">
                  <c:v>6.6927876096865386</c:v>
                </c:pt>
                <c:pt idx="122">
                  <c:v>6.8660444431189775</c:v>
                </c:pt>
                <c:pt idx="123">
                  <c:v>7.0160254037844378</c:v>
                </c:pt>
                <c:pt idx="124">
                  <c:v>7.139692620785909</c:v>
                </c:pt>
                <c:pt idx="125">
                  <c:v>7.2348077530122081</c:v>
                </c:pt>
                <c:pt idx="126">
                  <c:v>7.3000000000000007</c:v>
                </c:pt>
                <c:pt idx="127">
                  <c:v>7.3348077530122087</c:v>
                </c:pt>
                <c:pt idx="128">
                  <c:v>7.3396926207859083</c:v>
                </c:pt>
                <c:pt idx="129">
                  <c:v>7.3160254037844386</c:v>
                </c:pt>
                <c:pt idx="130">
                  <c:v>7.2660444431189779</c:v>
                </c:pt>
                <c:pt idx="131">
                  <c:v>7.1927876096865404</c:v>
                </c:pt>
                <c:pt idx="132">
                  <c:v>7.1000000000000014</c:v>
                </c:pt>
                <c:pt idx="133">
                  <c:v>6.9920201433256697</c:v>
                </c:pt>
                <c:pt idx="134">
                  <c:v>6.8736481776669311</c:v>
                </c:pt>
                <c:pt idx="135">
                  <c:v>6.7500000000000009</c:v>
                </c:pt>
                <c:pt idx="136">
                  <c:v>6.6263518223330715</c:v>
                </c:pt>
                <c:pt idx="137">
                  <c:v>6.507979856674333</c:v>
                </c:pt>
                <c:pt idx="138">
                  <c:v>6.4000000000000021</c:v>
                </c:pt>
                <c:pt idx="139">
                  <c:v>6.3072123903134623</c:v>
                </c:pt>
                <c:pt idx="140">
                  <c:v>6.233955556881023</c:v>
                </c:pt>
                <c:pt idx="141">
                  <c:v>6.1839745962155614</c:v>
                </c:pt>
                <c:pt idx="142">
                  <c:v>6.1603073792140917</c:v>
                </c:pt>
                <c:pt idx="143">
                  <c:v>6.1651922469877922</c:v>
                </c:pt>
                <c:pt idx="144">
                  <c:v>6.2</c:v>
                </c:pt>
              </c:numCache>
            </c:numRef>
          </c:xVal>
          <c:yVal>
            <c:numRef>
              <c:f>Sheet1!$F$9:$F$153</c:f>
              <c:numCache>
                <c:formatCode>0.0000_ </c:formatCode>
                <c:ptCount val="145"/>
                <c:pt idx="0">
                  <c:v>-1.83772268236293E-16</c:v>
                </c:pt>
                <c:pt idx="1">
                  <c:v>0.17364817766692997</c:v>
                </c:pt>
                <c:pt idx="2">
                  <c:v>0.34202014332566899</c:v>
                </c:pt>
                <c:pt idx="3">
                  <c:v>0.50000000000000011</c:v>
                </c:pt>
                <c:pt idx="4">
                  <c:v>0.64278760968653925</c:v>
                </c:pt>
                <c:pt idx="5">
                  <c:v>0.76604444311897779</c:v>
                </c:pt>
                <c:pt idx="6">
                  <c:v>0.86602540378443837</c:v>
                </c:pt>
                <c:pt idx="7">
                  <c:v>0.93969262078590843</c:v>
                </c:pt>
                <c:pt idx="8">
                  <c:v>0.98480775301220802</c:v>
                </c:pt>
                <c:pt idx="9">
                  <c:v>1</c:v>
                </c:pt>
                <c:pt idx="10">
                  <c:v>0.98480775301220813</c:v>
                </c:pt>
                <c:pt idx="11">
                  <c:v>0.93969262078590832</c:v>
                </c:pt>
                <c:pt idx="12">
                  <c:v>0.8660254037844386</c:v>
                </c:pt>
                <c:pt idx="13">
                  <c:v>0.76604444311897812</c:v>
                </c:pt>
                <c:pt idx="14">
                  <c:v>0.64278760968653958</c:v>
                </c:pt>
                <c:pt idx="15">
                  <c:v>0.49999999999999972</c:v>
                </c:pt>
                <c:pt idx="16">
                  <c:v>0.34202014332566866</c:v>
                </c:pt>
                <c:pt idx="17">
                  <c:v>0.17364817766693044</c:v>
                </c:pt>
                <c:pt idx="18">
                  <c:v>3.06287113727155E-16</c:v>
                </c:pt>
                <c:pt idx="19">
                  <c:v>-0.17364817766692986</c:v>
                </c:pt>
                <c:pt idx="20">
                  <c:v>-0.34202014332566805</c:v>
                </c:pt>
                <c:pt idx="21">
                  <c:v>-0.49999999999999922</c:v>
                </c:pt>
                <c:pt idx="22">
                  <c:v>-0.64278760968653981</c:v>
                </c:pt>
                <c:pt idx="23">
                  <c:v>-0.76604444311897835</c:v>
                </c:pt>
                <c:pt idx="24">
                  <c:v>-0.86602540378443882</c:v>
                </c:pt>
                <c:pt idx="25">
                  <c:v>-0.93969262078590843</c:v>
                </c:pt>
                <c:pt idx="26">
                  <c:v>-0.98480775301220802</c:v>
                </c:pt>
                <c:pt idx="27">
                  <c:v>-1</c:v>
                </c:pt>
                <c:pt idx="28">
                  <c:v>-0.98480775301220813</c:v>
                </c:pt>
                <c:pt idx="29">
                  <c:v>-0.93969262078590865</c:v>
                </c:pt>
                <c:pt idx="30">
                  <c:v>-0.86602540378443915</c:v>
                </c:pt>
                <c:pt idx="31">
                  <c:v>-0.76604444311897768</c:v>
                </c:pt>
                <c:pt idx="32">
                  <c:v>-0.64278760968653903</c:v>
                </c:pt>
                <c:pt idx="33">
                  <c:v>-0.49999999999999983</c:v>
                </c:pt>
                <c:pt idx="34">
                  <c:v>-0.34202014332566877</c:v>
                </c:pt>
                <c:pt idx="35">
                  <c:v>-0.17364817766693058</c:v>
                </c:pt>
                <c:pt idx="36">
                  <c:v>-4.28801959218017E-16</c:v>
                </c:pt>
                <c:pt idx="37">
                  <c:v>0.17364817766692972</c:v>
                </c:pt>
                <c:pt idx="38">
                  <c:v>0.34202014332566794</c:v>
                </c:pt>
                <c:pt idx="39">
                  <c:v>0.49999999999999911</c:v>
                </c:pt>
                <c:pt idx="40">
                  <c:v>0.6427876096865397</c:v>
                </c:pt>
                <c:pt idx="41">
                  <c:v>0.76604444311897824</c:v>
                </c:pt>
                <c:pt idx="42">
                  <c:v>0.86602540378443871</c:v>
                </c:pt>
                <c:pt idx="43">
                  <c:v>0.93969262078590832</c:v>
                </c:pt>
                <c:pt idx="44">
                  <c:v>0.98480775301220802</c:v>
                </c:pt>
                <c:pt idx="45">
                  <c:v>1</c:v>
                </c:pt>
                <c:pt idx="46">
                  <c:v>0.98480775301220813</c:v>
                </c:pt>
                <c:pt idx="47">
                  <c:v>0.93969262078590865</c:v>
                </c:pt>
                <c:pt idx="48">
                  <c:v>0.86602540378443915</c:v>
                </c:pt>
                <c:pt idx="49">
                  <c:v>0.76604444311897768</c:v>
                </c:pt>
                <c:pt idx="50">
                  <c:v>0.64278760968653914</c:v>
                </c:pt>
                <c:pt idx="51">
                  <c:v>0.49999999999999994</c:v>
                </c:pt>
                <c:pt idx="52">
                  <c:v>0.34202014332566888</c:v>
                </c:pt>
                <c:pt idx="53">
                  <c:v>0.17364817766693069</c:v>
                </c:pt>
                <c:pt idx="54">
                  <c:v>5.51316804708879E-16</c:v>
                </c:pt>
                <c:pt idx="55">
                  <c:v>-0.17364817766692961</c:v>
                </c:pt>
                <c:pt idx="56">
                  <c:v>-0.34202014332566782</c:v>
                </c:pt>
                <c:pt idx="57">
                  <c:v>-0.50000000000000056</c:v>
                </c:pt>
                <c:pt idx="58">
                  <c:v>-0.64278760968653958</c:v>
                </c:pt>
                <c:pt idx="59">
                  <c:v>-0.76604444311897812</c:v>
                </c:pt>
                <c:pt idx="60">
                  <c:v>-0.8660254037844386</c:v>
                </c:pt>
                <c:pt idx="61">
                  <c:v>-0.93969262078590832</c:v>
                </c:pt>
                <c:pt idx="62">
                  <c:v>-0.98480775301220802</c:v>
                </c:pt>
                <c:pt idx="63">
                  <c:v>-1</c:v>
                </c:pt>
                <c:pt idx="64">
                  <c:v>-0.98480775301220824</c:v>
                </c:pt>
                <c:pt idx="65">
                  <c:v>-0.93969262078590876</c:v>
                </c:pt>
                <c:pt idx="66">
                  <c:v>-0.86602540378443926</c:v>
                </c:pt>
                <c:pt idx="67">
                  <c:v>-0.7660444431189789</c:v>
                </c:pt>
                <c:pt idx="68">
                  <c:v>-0.64278760968654058</c:v>
                </c:pt>
                <c:pt idx="69">
                  <c:v>-0.50000000000000155</c:v>
                </c:pt>
                <c:pt idx="70">
                  <c:v>-0.34202014332567066</c:v>
                </c:pt>
                <c:pt idx="71">
                  <c:v>-0.17364817766692905</c:v>
                </c:pt>
                <c:pt idx="72">
                  <c:v>1.1025251892005095E-15</c:v>
                </c:pt>
                <c:pt idx="73">
                  <c:v>0.17364817766693125</c:v>
                </c:pt>
                <c:pt idx="74">
                  <c:v>0.34202014332566938</c:v>
                </c:pt>
                <c:pt idx="75">
                  <c:v>0.50000000000000044</c:v>
                </c:pt>
                <c:pt idx="76">
                  <c:v>0.64278760968653958</c:v>
                </c:pt>
                <c:pt idx="77">
                  <c:v>0.76604444311897812</c:v>
                </c:pt>
                <c:pt idx="78">
                  <c:v>0.8660254037844386</c:v>
                </c:pt>
                <c:pt idx="79">
                  <c:v>0.93969262078590832</c:v>
                </c:pt>
                <c:pt idx="80">
                  <c:v>0.98480775301220802</c:v>
                </c:pt>
                <c:pt idx="81">
                  <c:v>1</c:v>
                </c:pt>
                <c:pt idx="82">
                  <c:v>0.98480775301220824</c:v>
                </c:pt>
                <c:pt idx="83">
                  <c:v>0.93969262078590876</c:v>
                </c:pt>
                <c:pt idx="84">
                  <c:v>0.86602540378443937</c:v>
                </c:pt>
                <c:pt idx="85">
                  <c:v>0.76604444311897901</c:v>
                </c:pt>
                <c:pt idx="86">
                  <c:v>0.6427876096865407</c:v>
                </c:pt>
                <c:pt idx="87">
                  <c:v>0.50000000000000167</c:v>
                </c:pt>
                <c:pt idx="88">
                  <c:v>0.34202014332566744</c:v>
                </c:pt>
                <c:pt idx="89">
                  <c:v>0.17364817766692919</c:v>
                </c:pt>
                <c:pt idx="90">
                  <c:v>-9.8001034370964746E-16</c:v>
                </c:pt>
                <c:pt idx="91">
                  <c:v>-0.17364817766693111</c:v>
                </c:pt>
                <c:pt idx="92">
                  <c:v>-0.34202014332566927</c:v>
                </c:pt>
                <c:pt idx="93">
                  <c:v>-0.50000000000000033</c:v>
                </c:pt>
                <c:pt idx="94">
                  <c:v>-0.64278760968653947</c:v>
                </c:pt>
                <c:pt idx="95">
                  <c:v>-0.76604444311897801</c:v>
                </c:pt>
                <c:pt idx="96">
                  <c:v>-0.86602540378443849</c:v>
                </c:pt>
                <c:pt idx="97">
                  <c:v>-0.93969262078590821</c:v>
                </c:pt>
                <c:pt idx="98">
                  <c:v>-0.98480775301220791</c:v>
                </c:pt>
                <c:pt idx="99">
                  <c:v>-1</c:v>
                </c:pt>
                <c:pt idx="100">
                  <c:v>-0.98480775301220824</c:v>
                </c:pt>
                <c:pt idx="101">
                  <c:v>-0.93969262078590887</c:v>
                </c:pt>
                <c:pt idx="102">
                  <c:v>-0.86602540378443937</c:v>
                </c:pt>
                <c:pt idx="103">
                  <c:v>-0.76604444311897912</c:v>
                </c:pt>
                <c:pt idx="104">
                  <c:v>-0.64278760968654081</c:v>
                </c:pt>
                <c:pt idx="105">
                  <c:v>-0.50000000000000178</c:v>
                </c:pt>
                <c:pt idx="106">
                  <c:v>-0.34202014332566755</c:v>
                </c:pt>
                <c:pt idx="107">
                  <c:v>-0.1736481776669293</c:v>
                </c:pt>
                <c:pt idx="108">
                  <c:v>8.5749549821878546E-16</c:v>
                </c:pt>
                <c:pt idx="109">
                  <c:v>0.173648177666931</c:v>
                </c:pt>
                <c:pt idx="110">
                  <c:v>0.34202014332566916</c:v>
                </c:pt>
                <c:pt idx="111">
                  <c:v>0.50000000000000022</c:v>
                </c:pt>
                <c:pt idx="112">
                  <c:v>0.64278760968653936</c:v>
                </c:pt>
                <c:pt idx="113">
                  <c:v>0.7660444431189779</c:v>
                </c:pt>
                <c:pt idx="114">
                  <c:v>0.86602540378443849</c:v>
                </c:pt>
                <c:pt idx="115">
                  <c:v>0.93969262078590821</c:v>
                </c:pt>
                <c:pt idx="116">
                  <c:v>0.98480775301220791</c:v>
                </c:pt>
                <c:pt idx="117">
                  <c:v>1</c:v>
                </c:pt>
                <c:pt idx="118">
                  <c:v>0.98480775301220824</c:v>
                </c:pt>
                <c:pt idx="119">
                  <c:v>0.93969262078590887</c:v>
                </c:pt>
                <c:pt idx="120">
                  <c:v>0.86602540378443948</c:v>
                </c:pt>
                <c:pt idx="121">
                  <c:v>0.76604444311897923</c:v>
                </c:pt>
                <c:pt idx="122">
                  <c:v>0.64278760968654081</c:v>
                </c:pt>
                <c:pt idx="123">
                  <c:v>0.50000000000000189</c:v>
                </c:pt>
                <c:pt idx="124">
                  <c:v>0.34202014332566766</c:v>
                </c:pt>
                <c:pt idx="125">
                  <c:v>0.17364817766692942</c:v>
                </c:pt>
                <c:pt idx="126">
                  <c:v>-7.3498065272792346E-16</c:v>
                </c:pt>
                <c:pt idx="127">
                  <c:v>-0.17364817766693086</c:v>
                </c:pt>
                <c:pt idx="128">
                  <c:v>-0.34202014332566905</c:v>
                </c:pt>
                <c:pt idx="129">
                  <c:v>-0.50000000000000011</c:v>
                </c:pt>
                <c:pt idx="130">
                  <c:v>-0.64278760968653925</c:v>
                </c:pt>
                <c:pt idx="131">
                  <c:v>-0.7660444431189779</c:v>
                </c:pt>
                <c:pt idx="132">
                  <c:v>-0.86602540378443837</c:v>
                </c:pt>
                <c:pt idx="133">
                  <c:v>-0.93969262078590809</c:v>
                </c:pt>
                <c:pt idx="134">
                  <c:v>-0.98480775301220791</c:v>
                </c:pt>
                <c:pt idx="135">
                  <c:v>-1</c:v>
                </c:pt>
                <c:pt idx="136">
                  <c:v>-0.98480775301220824</c:v>
                </c:pt>
                <c:pt idx="137">
                  <c:v>-0.93969262078590887</c:v>
                </c:pt>
                <c:pt idx="138">
                  <c:v>-0.86602540378443948</c:v>
                </c:pt>
                <c:pt idx="139">
                  <c:v>-0.76604444311897923</c:v>
                </c:pt>
                <c:pt idx="140">
                  <c:v>-0.64278760968654092</c:v>
                </c:pt>
                <c:pt idx="141">
                  <c:v>-0.49999999999999895</c:v>
                </c:pt>
                <c:pt idx="142">
                  <c:v>-0.34202014332566777</c:v>
                </c:pt>
                <c:pt idx="143">
                  <c:v>-0.17364817766692955</c:v>
                </c:pt>
                <c:pt idx="144">
                  <c:v>6.1246580723706145E-16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0CC-4AE1-A60F-BAD81390E5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436432"/>
        <c:axId val="209445168"/>
      </c:scatterChart>
      <c:valAx>
        <c:axId val="209436432"/>
        <c:scaling>
          <c:orientation val="minMax"/>
        </c:scaling>
        <c:delete val="1"/>
        <c:axPos val="b"/>
        <c:numFmt formatCode="0.0000_ " sourceLinked="1"/>
        <c:majorTickMark val="none"/>
        <c:minorTickMark val="none"/>
        <c:tickLblPos val="nextTo"/>
        <c:crossAx val="209445168"/>
        <c:crosses val="autoZero"/>
        <c:crossBetween val="midCat"/>
      </c:valAx>
      <c:valAx>
        <c:axId val="209445168"/>
        <c:scaling>
          <c:orientation val="minMax"/>
        </c:scaling>
        <c:delete val="1"/>
        <c:axPos val="l"/>
        <c:numFmt formatCode="0.0000_ " sourceLinked="1"/>
        <c:majorTickMark val="none"/>
        <c:minorTickMark val="none"/>
        <c:tickLblPos val="nextTo"/>
        <c:crossAx val="2094364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'[PowerPointで歯車コイル渦巻ネジを書く方法2022May.pptx の ワークシート]Sheet1'!$D$9:$D$369</c:f>
              <c:numCache>
                <c:formatCode>0.0000_ </c:formatCode>
                <c:ptCount val="361"/>
                <c:pt idx="0">
                  <c:v>0</c:v>
                </c:pt>
                <c:pt idx="1">
                  <c:v>1.7364817766693033</c:v>
                </c:pt>
                <c:pt idx="2">
                  <c:v>6.840402866513374</c:v>
                </c:pt>
                <c:pt idx="3">
                  <c:v>14.999999999999998</c:v>
                </c:pt>
                <c:pt idx="4">
                  <c:v>25.71150438746157</c:v>
                </c:pt>
                <c:pt idx="5">
                  <c:v>38.302222155948904</c:v>
                </c:pt>
                <c:pt idx="6">
                  <c:v>51.961524227066313</c:v>
                </c:pt>
                <c:pt idx="7">
                  <c:v>65.778483455013586</c:v>
                </c:pt>
                <c:pt idx="8">
                  <c:v>78.784620240976636</c:v>
                </c:pt>
                <c:pt idx="9">
                  <c:v>90</c:v>
                </c:pt>
                <c:pt idx="10">
                  <c:v>98.480775301220802</c:v>
                </c:pt>
                <c:pt idx="11">
                  <c:v>103.36618828644993</c:v>
                </c:pt>
                <c:pt idx="12">
                  <c:v>103.92304845413264</c:v>
                </c:pt>
                <c:pt idx="13">
                  <c:v>99.585777605467143</c:v>
                </c:pt>
                <c:pt idx="14">
                  <c:v>89.990265356115529</c:v>
                </c:pt>
                <c:pt idx="15">
                  <c:v>74.999999999999986</c:v>
                </c:pt>
                <c:pt idx="16">
                  <c:v>54.723222932107021</c:v>
                </c:pt>
                <c:pt idx="17">
                  <c:v>29.520190203378146</c:v>
                </c:pt>
                <c:pt idx="18">
                  <c:v>2.205267218835516E-14</c:v>
                </c:pt>
                <c:pt idx="19">
                  <c:v>-32.993153756716787</c:v>
                </c:pt>
                <c:pt idx="20">
                  <c:v>-68.404028665133737</c:v>
                </c:pt>
                <c:pt idx="21">
                  <c:v>-105.00000000000003</c:v>
                </c:pt>
                <c:pt idx="22">
                  <c:v>-141.41327413103863</c:v>
                </c:pt>
                <c:pt idx="23">
                  <c:v>-176.19022191736491</c:v>
                </c:pt>
                <c:pt idx="24">
                  <c:v>-207.84609690826522</c:v>
                </c:pt>
                <c:pt idx="25">
                  <c:v>-234.9231551964771</c:v>
                </c:pt>
                <c:pt idx="26">
                  <c:v>-256.0500157831741</c:v>
                </c:pt>
                <c:pt idx="27">
                  <c:v>-270</c:v>
                </c:pt>
                <c:pt idx="28">
                  <c:v>-275.74617084341827</c:v>
                </c:pt>
                <c:pt idx="29">
                  <c:v>-272.5108600279134</c:v>
                </c:pt>
                <c:pt idx="30">
                  <c:v>-259.8076211353316</c:v>
                </c:pt>
                <c:pt idx="31">
                  <c:v>-237.47377736688321</c:v>
                </c:pt>
                <c:pt idx="32">
                  <c:v>-205.69203509969267</c:v>
                </c:pt>
                <c:pt idx="33">
                  <c:v>-165.00000000000014</c:v>
                </c:pt>
                <c:pt idx="34">
                  <c:v>-116.28684873072733</c:v>
                </c:pt>
                <c:pt idx="35">
                  <c:v>-60.776862183425635</c:v>
                </c:pt>
                <c:pt idx="36">
                  <c:v>-8.8210688753420641E-14</c:v>
                </c:pt>
                <c:pt idx="37">
                  <c:v>64.249825736764066</c:v>
                </c:pt>
                <c:pt idx="38">
                  <c:v>129.9676544637542</c:v>
                </c:pt>
                <c:pt idx="39">
                  <c:v>195</c:v>
                </c:pt>
                <c:pt idx="40">
                  <c:v>257.11504387461565</c:v>
                </c:pt>
                <c:pt idx="41">
                  <c:v>314.07822167878089</c:v>
                </c:pt>
                <c:pt idx="42">
                  <c:v>363.7306695894643</c:v>
                </c:pt>
                <c:pt idx="43">
                  <c:v>404.06782693794065</c:v>
                </c:pt>
                <c:pt idx="44">
                  <c:v>433.31541132537154</c:v>
                </c:pt>
                <c:pt idx="45">
                  <c:v>450</c:v>
                </c:pt>
                <c:pt idx="46">
                  <c:v>453.01156638561577</c:v>
                </c:pt>
                <c:pt idx="47">
                  <c:v>441.65553176937709</c:v>
                </c:pt>
                <c:pt idx="48">
                  <c:v>415.69219381653079</c:v>
                </c:pt>
                <c:pt idx="49">
                  <c:v>375.36177712829902</c:v>
                </c:pt>
                <c:pt idx="50">
                  <c:v>321.39380484326949</c:v>
                </c:pt>
                <c:pt idx="51">
                  <c:v>254.99999999999989</c:v>
                </c:pt>
                <c:pt idx="52">
                  <c:v>177.85047452934774</c:v>
                </c:pt>
                <c:pt idx="53">
                  <c:v>92.033534163473163</c:v>
                </c:pt>
                <c:pt idx="54">
                  <c:v>1.9847404969519644E-13</c:v>
                </c:pt>
                <c:pt idx="55">
                  <c:v>-95.506497716811381</c:v>
                </c:pt>
                <c:pt idx="56">
                  <c:v>-191.53128026237408</c:v>
                </c:pt>
                <c:pt idx="57">
                  <c:v>-284.99999999999955</c:v>
                </c:pt>
                <c:pt idx="58">
                  <c:v>-372.81681361819307</c:v>
                </c:pt>
                <c:pt idx="59">
                  <c:v>-451.96622144019716</c:v>
                </c:pt>
                <c:pt idx="60">
                  <c:v>-519.6152422706632</c:v>
                </c:pt>
                <c:pt idx="61">
                  <c:v>-573.21249867940412</c:v>
                </c:pt>
                <c:pt idx="62">
                  <c:v>-610.58080686756898</c:v>
                </c:pt>
                <c:pt idx="63">
                  <c:v>-630</c:v>
                </c:pt>
                <c:pt idx="64">
                  <c:v>-630.2769619278132</c:v>
                </c:pt>
                <c:pt idx="65">
                  <c:v>-610.80020351084067</c:v>
                </c:pt>
                <c:pt idx="66">
                  <c:v>-571.57676649772986</c:v>
                </c:pt>
                <c:pt idx="67">
                  <c:v>-513.24977688971501</c:v>
                </c:pt>
                <c:pt idx="68">
                  <c:v>-437.09557458684657</c:v>
                </c:pt>
                <c:pt idx="69">
                  <c:v>-344.99999999999994</c:v>
                </c:pt>
                <c:pt idx="70">
                  <c:v>-239.41410032796819</c:v>
                </c:pt>
                <c:pt idx="71">
                  <c:v>-123.29020614352075</c:v>
                </c:pt>
                <c:pt idx="72">
                  <c:v>-3.5284275501368256E-13</c:v>
                </c:pt>
                <c:pt idx="73">
                  <c:v>126.76316969685865</c:v>
                </c:pt>
                <c:pt idx="74">
                  <c:v>253.09490606099422</c:v>
                </c:pt>
                <c:pt idx="75">
                  <c:v>374.99999999999932</c:v>
                </c:pt>
                <c:pt idx="76">
                  <c:v>488.5185833617702</c:v>
                </c:pt>
                <c:pt idx="77">
                  <c:v>589.8542212016132</c:v>
                </c:pt>
                <c:pt idx="78">
                  <c:v>675.49981495186216</c:v>
                </c:pt>
                <c:pt idx="79">
                  <c:v>742.35717042086753</c:v>
                </c:pt>
                <c:pt idx="80">
                  <c:v>787.84620240976642</c:v>
                </c:pt>
                <c:pt idx="81">
                  <c:v>810</c:v>
                </c:pt>
                <c:pt idx="82">
                  <c:v>807.54235747001076</c:v>
                </c:pt>
                <c:pt idx="83">
                  <c:v>779.94487525230431</c:v>
                </c:pt>
                <c:pt idx="84">
                  <c:v>727.46133917892826</c:v>
                </c:pt>
                <c:pt idx="85">
                  <c:v>651.13777665113116</c:v>
                </c:pt>
                <c:pt idx="86">
                  <c:v>552.7973443304237</c:v>
                </c:pt>
                <c:pt idx="87">
                  <c:v>435</c:v>
                </c:pt>
                <c:pt idx="88">
                  <c:v>300.97772612658866</c:v>
                </c:pt>
                <c:pt idx="89">
                  <c:v>154.54687812356838</c:v>
                </c:pt>
                <c:pt idx="90">
                  <c:v>5.51316804708879E-13</c:v>
                </c:pt>
                <c:pt idx="91">
                  <c:v>-158.01984167690588</c:v>
                </c:pt>
                <c:pt idx="92">
                  <c:v>-314.65853185961436</c:v>
                </c:pt>
                <c:pt idx="93">
                  <c:v>-464.99999999999903</c:v>
                </c:pt>
                <c:pt idx="94">
                  <c:v>-604.22035310534591</c:v>
                </c:pt>
                <c:pt idx="95">
                  <c:v>-727.74222096302822</c:v>
                </c:pt>
                <c:pt idx="96">
                  <c:v>-831.38438763306021</c:v>
                </c:pt>
                <c:pt idx="97">
                  <c:v>-911.50184216233038</c:v>
                </c:pt>
                <c:pt idx="98">
                  <c:v>-965.11159795196409</c:v>
                </c:pt>
                <c:pt idx="99">
                  <c:v>-990</c:v>
                </c:pt>
                <c:pt idx="100">
                  <c:v>-984.80775301220785</c:v>
                </c:pt>
                <c:pt idx="101">
                  <c:v>-949.08954699376716</c:v>
                </c:pt>
                <c:pt idx="102">
                  <c:v>-883.3459118601271</c:v>
                </c:pt>
                <c:pt idx="103">
                  <c:v>-789.0257764125472</c:v>
                </c:pt>
                <c:pt idx="104">
                  <c:v>-668.49911407400077</c:v>
                </c:pt>
                <c:pt idx="105">
                  <c:v>-525.00000000000011</c:v>
                </c:pt>
                <c:pt idx="106">
                  <c:v>-362.5413519252092</c:v>
                </c:pt>
                <c:pt idx="107">
                  <c:v>-185.80355010361603</c:v>
                </c:pt>
                <c:pt idx="108">
                  <c:v>-7.9389619878078577E-13</c:v>
                </c:pt>
                <c:pt idx="109">
                  <c:v>189.27651365695306</c:v>
                </c:pt>
                <c:pt idx="110">
                  <c:v>376.22215765823444</c:v>
                </c:pt>
                <c:pt idx="111">
                  <c:v>554.99999999999875</c:v>
                </c:pt>
                <c:pt idx="112">
                  <c:v>719.92212284892275</c:v>
                </c:pt>
                <c:pt idx="113">
                  <c:v>865.63022072444392</c:v>
                </c:pt>
                <c:pt idx="114">
                  <c:v>987.26896031425895</c:v>
                </c:pt>
                <c:pt idx="115">
                  <c:v>1080.6465139037953</c:v>
                </c:pt>
                <c:pt idx="116">
                  <c:v>1142.3769934941615</c:v>
                </c:pt>
                <c:pt idx="117">
                  <c:v>1170</c:v>
                </c:pt>
                <c:pt idx="118">
                  <c:v>1162.0731485544054</c:v>
                </c:pt>
                <c:pt idx="119">
                  <c:v>1118.2342187352308</c:v>
                </c:pt>
                <c:pt idx="120">
                  <c:v>1039.2304845413262</c:v>
                </c:pt>
                <c:pt idx="121">
                  <c:v>926.91377617396324</c:v>
                </c:pt>
                <c:pt idx="122">
                  <c:v>784.20088381757807</c:v>
                </c:pt>
                <c:pt idx="123">
                  <c:v>615.00000000000023</c:v>
                </c:pt>
                <c:pt idx="124">
                  <c:v>424.10497772382973</c:v>
                </c:pt>
                <c:pt idx="125">
                  <c:v>217.06022208366375</c:v>
                </c:pt>
                <c:pt idx="126">
                  <c:v>1.0805809372294028E-12</c:v>
                </c:pt>
                <c:pt idx="127">
                  <c:v>-220.53318563700023</c:v>
                </c:pt>
                <c:pt idx="128">
                  <c:v>-437.78578345685446</c:v>
                </c:pt>
                <c:pt idx="129">
                  <c:v>-644.99999999999841</c:v>
                </c:pt>
                <c:pt idx="130">
                  <c:v>-835.62389259249949</c:v>
                </c:pt>
                <c:pt idx="131">
                  <c:v>-1003.5182204858596</c:v>
                </c:pt>
                <c:pt idx="132">
                  <c:v>-1143.1535329954577</c:v>
                </c:pt>
                <c:pt idx="133">
                  <c:v>-1249.7911856452588</c:v>
                </c:pt>
                <c:pt idx="134">
                  <c:v>-1319.642389036359</c:v>
                </c:pt>
                <c:pt idx="135">
                  <c:v>-1350</c:v>
                </c:pt>
                <c:pt idx="136">
                  <c:v>-1339.3385440966028</c:v>
                </c:pt>
                <c:pt idx="137">
                  <c:v>-1287.3788904766943</c:v>
                </c:pt>
                <c:pt idx="138">
                  <c:v>-1195.1150572225251</c:v>
                </c:pt>
                <c:pt idx="139">
                  <c:v>-1064.8017759353795</c:v>
                </c:pt>
                <c:pt idx="140">
                  <c:v>-899.90265356115526</c:v>
                </c:pt>
                <c:pt idx="141">
                  <c:v>-705.00000000000045</c:v>
                </c:pt>
                <c:pt idx="142">
                  <c:v>-485.66860352245038</c:v>
                </c:pt>
                <c:pt idx="143">
                  <c:v>-248.31689406371149</c:v>
                </c:pt>
                <c:pt idx="144">
                  <c:v>-1.4113710200547303E-12</c:v>
                </c:pt>
                <c:pt idx="145">
                  <c:v>251.78985761704732</c:v>
                </c:pt>
                <c:pt idx="146">
                  <c:v>499.34940925547448</c:v>
                </c:pt>
                <c:pt idx="147">
                  <c:v>734.99999999999795</c:v>
                </c:pt>
                <c:pt idx="148">
                  <c:v>951.32566233607611</c:v>
                </c:pt>
                <c:pt idx="149">
                  <c:v>1141.4062202472753</c:v>
                </c:pt>
                <c:pt idx="150">
                  <c:v>1299.0381056766564</c:v>
                </c:pt>
                <c:pt idx="151">
                  <c:v>1418.9358573867223</c:v>
                </c:pt>
                <c:pt idx="152">
                  <c:v>1496.9077845785566</c:v>
                </c:pt>
                <c:pt idx="153">
                  <c:v>1530</c:v>
                </c:pt>
                <c:pt idx="154">
                  <c:v>1516.6039396388003</c:v>
                </c:pt>
                <c:pt idx="155">
                  <c:v>1456.5235622181578</c:v>
                </c:pt>
                <c:pt idx="156">
                  <c:v>1350.9996299037241</c:v>
                </c:pt>
                <c:pt idx="157">
                  <c:v>1202.6897756967956</c:v>
                </c:pt>
                <c:pt idx="158">
                  <c:v>1015.6044233047326</c:v>
                </c:pt>
                <c:pt idx="159">
                  <c:v>795.00000000000068</c:v>
                </c:pt>
                <c:pt idx="160">
                  <c:v>547.23222932107103</c:v>
                </c:pt>
                <c:pt idx="161">
                  <c:v>279.57356604375929</c:v>
                </c:pt>
                <c:pt idx="162">
                  <c:v>1.786266447256768E-12</c:v>
                </c:pt>
                <c:pt idx="163">
                  <c:v>-283.04652959709438</c:v>
                </c:pt>
                <c:pt idx="164">
                  <c:v>-560.91303505409439</c:v>
                </c:pt>
                <c:pt idx="165">
                  <c:v>-824.9999999999975</c:v>
                </c:pt>
                <c:pt idx="166">
                  <c:v>-1067.0274320796527</c:v>
                </c:pt>
                <c:pt idx="167">
                  <c:v>-1279.2942200086911</c:v>
                </c:pt>
                <c:pt idx="168">
                  <c:v>-1454.9226783578579</c:v>
                </c:pt>
                <c:pt idx="169">
                  <c:v>-1588.0805291281858</c:v>
                </c:pt>
                <c:pt idx="170">
                  <c:v>-1674.1731801207541</c:v>
                </c:pt>
                <c:pt idx="171">
                  <c:v>-1710</c:v>
                </c:pt>
                <c:pt idx="172">
                  <c:v>-1693.8693351809977</c:v>
                </c:pt>
                <c:pt idx="173">
                  <c:v>-1625.6682339596214</c:v>
                </c:pt>
                <c:pt idx="174">
                  <c:v>-1506.8842025849231</c:v>
                </c:pt>
                <c:pt idx="175">
                  <c:v>-1340.5777754582118</c:v>
                </c:pt>
                <c:pt idx="176">
                  <c:v>-1131.3061930483098</c:v>
                </c:pt>
                <c:pt idx="177">
                  <c:v>-885.00000000000102</c:v>
                </c:pt>
                <c:pt idx="178">
                  <c:v>-608.79585511969174</c:v>
                </c:pt>
                <c:pt idx="179">
                  <c:v>-310.83023802380711</c:v>
                </c:pt>
                <c:pt idx="180">
                  <c:v>-2.205267218835516E-12</c:v>
                </c:pt>
                <c:pt idx="181">
                  <c:v>314.30320157714141</c:v>
                </c:pt>
                <c:pt idx="182">
                  <c:v>622.4766608527143</c:v>
                </c:pt>
                <c:pt idx="183">
                  <c:v>914.99999999999704</c:v>
                </c:pt>
                <c:pt idx="184">
                  <c:v>1182.7292018232295</c:v>
                </c:pt>
                <c:pt idx="185">
                  <c:v>1417.182219770111</c:v>
                </c:pt>
                <c:pt idx="186">
                  <c:v>1610.8072510390534</c:v>
                </c:pt>
                <c:pt idx="187">
                  <c:v>1757.2252008696491</c:v>
                </c:pt>
                <c:pt idx="188">
                  <c:v>1851.4385756629501</c:v>
                </c:pt>
                <c:pt idx="189">
                  <c:v>1890</c:v>
                </c:pt>
                <c:pt idx="190">
                  <c:v>1871.1347307231963</c:v>
                </c:pt>
                <c:pt idx="191">
                  <c:v>1794.8129057010849</c:v>
                </c:pt>
                <c:pt idx="192">
                  <c:v>1662.7687752661257</c:v>
                </c:pt>
                <c:pt idx="193">
                  <c:v>1478.4657752196281</c:v>
                </c:pt>
                <c:pt idx="194">
                  <c:v>1247.0079627918924</c:v>
                </c:pt>
                <c:pt idx="195">
                  <c:v>975.00000000000125</c:v>
                </c:pt>
                <c:pt idx="196">
                  <c:v>670.35948091830585</c:v>
                </c:pt>
                <c:pt idx="197">
                  <c:v>342.086910003855</c:v>
                </c:pt>
                <c:pt idx="198">
                  <c:v>-4.3659997492340175E-12</c:v>
                </c:pt>
                <c:pt idx="199">
                  <c:v>-345.55987355718838</c:v>
                </c:pt>
                <c:pt idx="200">
                  <c:v>-684.04028665134092</c:v>
                </c:pt>
                <c:pt idx="201">
                  <c:v>-1004.9999999999966</c:v>
                </c:pt>
                <c:pt idx="202">
                  <c:v>-1298.4309715668114</c:v>
                </c:pt>
                <c:pt idx="203">
                  <c:v>-1555.0702195315223</c:v>
                </c:pt>
                <c:pt idx="204">
                  <c:v>-1766.6918237202558</c:v>
                </c:pt>
                <c:pt idx="205">
                  <c:v>-1926.3698726111102</c:v>
                </c:pt>
                <c:pt idx="206">
                  <c:v>-2028.7039712051487</c:v>
                </c:pt>
                <c:pt idx="207">
                  <c:v>-2070</c:v>
                </c:pt>
                <c:pt idx="208">
                  <c:v>-2048.4001262653928</c:v>
                </c:pt>
                <c:pt idx="209">
                  <c:v>-1963.9575774425512</c:v>
                </c:pt>
                <c:pt idx="210">
                  <c:v>-1818.6533479473214</c:v>
                </c:pt>
                <c:pt idx="211">
                  <c:v>-1616.3537749810489</c:v>
                </c:pt>
                <c:pt idx="212">
                  <c:v>-1362.7097325354644</c:v>
                </c:pt>
                <c:pt idx="213">
                  <c:v>-1064.999999999995</c:v>
                </c:pt>
                <c:pt idx="214">
                  <c:v>-731.92310671693315</c:v>
                </c:pt>
                <c:pt idx="215">
                  <c:v>-373.34358198389543</c:v>
                </c:pt>
                <c:pt idx="216">
                  <c:v>-3.1755847951231431E-12</c:v>
                </c:pt>
                <c:pt idx="217">
                  <c:v>376.81654553724286</c:v>
                </c:pt>
                <c:pt idx="218">
                  <c:v>745.60391244995401</c:v>
                </c:pt>
                <c:pt idx="219">
                  <c:v>1095.0000000000027</c:v>
                </c:pt>
                <c:pt idx="220">
                  <c:v>1414.1327413103827</c:v>
                </c:pt>
                <c:pt idx="221">
                  <c:v>1692.9582192929429</c:v>
                </c:pt>
                <c:pt idx="222">
                  <c:v>1922.5763964014507</c:v>
                </c:pt>
                <c:pt idx="223">
                  <c:v>2095.5145443525762</c:v>
                </c:pt>
                <c:pt idx="224">
                  <c:v>2205.9693667473448</c:v>
                </c:pt>
                <c:pt idx="225">
                  <c:v>2250</c:v>
                </c:pt>
                <c:pt idx="226">
                  <c:v>2225.6655218075916</c:v>
                </c:pt>
                <c:pt idx="227">
                  <c:v>2133.1022491840122</c:v>
                </c:pt>
                <c:pt idx="228">
                  <c:v>1974.5379206285245</c:v>
                </c:pt>
                <c:pt idx="229">
                  <c:v>1754.2417747424606</c:v>
                </c:pt>
                <c:pt idx="230">
                  <c:v>1478.4115022790356</c:v>
                </c:pt>
                <c:pt idx="231">
                  <c:v>1155.000000000002</c:v>
                </c:pt>
                <c:pt idx="232">
                  <c:v>793.48673251554624</c:v>
                </c:pt>
                <c:pt idx="233">
                  <c:v>404.60025396395088</c:v>
                </c:pt>
                <c:pt idx="234">
                  <c:v>-4.5864484085611501E-12</c:v>
                </c:pt>
                <c:pt idx="235">
                  <c:v>-408.07321751728216</c:v>
                </c:pt>
                <c:pt idx="236">
                  <c:v>-807.16753824858165</c:v>
                </c:pt>
                <c:pt idx="237">
                  <c:v>-1184.9999999999955</c:v>
                </c:pt>
                <c:pt idx="238">
                  <c:v>-1529.8345110539658</c:v>
                </c:pt>
                <c:pt idx="239">
                  <c:v>-1830.8462190543535</c:v>
                </c:pt>
                <c:pt idx="240">
                  <c:v>-2078.4609690826537</c:v>
                </c:pt>
                <c:pt idx="241">
                  <c:v>-2264.6592160940368</c:v>
                </c:pt>
                <c:pt idx="242">
                  <c:v>-2383.2347622895436</c:v>
                </c:pt>
                <c:pt idx="243">
                  <c:v>-2430</c:v>
                </c:pt>
                <c:pt idx="244">
                  <c:v>-2402.9309173497877</c:v>
                </c:pt>
                <c:pt idx="245">
                  <c:v>-2302.2469209254787</c:v>
                </c:pt>
                <c:pt idx="246">
                  <c:v>-2130.4224933097198</c:v>
                </c:pt>
                <c:pt idx="247">
                  <c:v>-1892.1297745038826</c:v>
                </c:pt>
                <c:pt idx="248">
                  <c:v>-1594.1132720226192</c:v>
                </c:pt>
                <c:pt idx="249">
                  <c:v>-1244.9999999999948</c:v>
                </c:pt>
                <c:pt idx="250">
                  <c:v>-855.05035831417479</c:v>
                </c:pt>
                <c:pt idx="251">
                  <c:v>-435.85692594399012</c:v>
                </c:pt>
                <c:pt idx="252">
                  <c:v>-4.3223237489176114E-12</c:v>
                </c:pt>
                <c:pt idx="253">
                  <c:v>439.32988949733789</c:v>
                </c:pt>
                <c:pt idx="254">
                  <c:v>868.73116404719349</c:v>
                </c:pt>
                <c:pt idx="255">
                  <c:v>1275.0000000000027</c:v>
                </c:pt>
                <c:pt idx="256">
                  <c:v>1645.5362807975357</c:v>
                </c:pt>
                <c:pt idx="257">
                  <c:v>1968.734218815775</c:v>
                </c:pt>
                <c:pt idx="258">
                  <c:v>2234.3455417638479</c:v>
                </c:pt>
                <c:pt idx="259">
                  <c:v>2433.8038878355032</c:v>
                </c:pt>
                <c:pt idx="260">
                  <c:v>2560.5001578317392</c:v>
                </c:pt>
                <c:pt idx="261">
                  <c:v>2610</c:v>
                </c:pt>
                <c:pt idx="262">
                  <c:v>2580.196312891987</c:v>
                </c:pt>
                <c:pt idx="263">
                  <c:v>2471.3915926669392</c:v>
                </c:pt>
                <c:pt idx="264">
                  <c:v>2286.3070659909235</c:v>
                </c:pt>
                <c:pt idx="265">
                  <c:v>2030.0177742652932</c:v>
                </c:pt>
                <c:pt idx="266">
                  <c:v>1709.8150417661893</c:v>
                </c:pt>
                <c:pt idx="267">
                  <c:v>1335.000000000003</c:v>
                </c:pt>
                <c:pt idx="268">
                  <c:v>916.61398411278674</c:v>
                </c:pt>
                <c:pt idx="269">
                  <c:v>467.11359792404699</c:v>
                </c:pt>
                <c:pt idx="270">
                  <c:v>-4.6304756903814415E-12</c:v>
                </c:pt>
                <c:pt idx="271">
                  <c:v>-470.58656147737577</c:v>
                </c:pt>
                <c:pt idx="272">
                  <c:v>-930.29478984582227</c:v>
                </c:pt>
                <c:pt idx="273">
                  <c:v>-1364.9999999999943</c:v>
                </c:pt>
                <c:pt idx="274">
                  <c:v>-1761.2380505411197</c:v>
                </c:pt>
                <c:pt idx="275">
                  <c:v>-2106.6222185771849</c:v>
                </c:pt>
                <c:pt idx="276">
                  <c:v>-2390.2301144450516</c:v>
                </c:pt>
                <c:pt idx="277">
                  <c:v>-2602.9485595769634</c:v>
                </c:pt>
                <c:pt idx="278">
                  <c:v>-2737.7655533739385</c:v>
                </c:pt>
                <c:pt idx="279">
                  <c:v>-2790</c:v>
                </c:pt>
                <c:pt idx="280">
                  <c:v>-2757.4617084341826</c:v>
                </c:pt>
                <c:pt idx="281">
                  <c:v>-2640.5362644084066</c:v>
                </c:pt>
                <c:pt idx="282">
                  <c:v>-2442.1916386721182</c:v>
                </c:pt>
                <c:pt idx="283">
                  <c:v>-2167.9057740267031</c:v>
                </c:pt>
                <c:pt idx="284">
                  <c:v>-1825.5168115097742</c:v>
                </c:pt>
                <c:pt idx="285">
                  <c:v>-1424.9999999999945</c:v>
                </c:pt>
                <c:pt idx="286">
                  <c:v>-978.17760991141677</c:v>
                </c:pt>
                <c:pt idx="287">
                  <c:v>-498.37026990408503</c:v>
                </c:pt>
                <c:pt idx="288">
                  <c:v>-5.645484080218921E-12</c:v>
                </c:pt>
                <c:pt idx="289">
                  <c:v>501.84323345743269</c:v>
                </c:pt>
                <c:pt idx="290">
                  <c:v>991.85841564443285</c:v>
                </c:pt>
                <c:pt idx="291">
                  <c:v>1455.0000000000025</c:v>
                </c:pt>
                <c:pt idx="292">
                  <c:v>1876.9398202846887</c:v>
                </c:pt>
                <c:pt idx="293">
                  <c:v>2244.510218338607</c:v>
                </c:pt>
                <c:pt idx="294">
                  <c:v>2546.1146871262449</c:v>
                </c:pt>
                <c:pt idx="295">
                  <c:v>2772.0932313184298</c:v>
                </c:pt>
                <c:pt idx="296">
                  <c:v>2915.0309489161341</c:v>
                </c:pt>
                <c:pt idx="297">
                  <c:v>2970</c:v>
                </c:pt>
                <c:pt idx="298">
                  <c:v>2934.7271039763823</c:v>
                </c:pt>
                <c:pt idx="299">
                  <c:v>2809.6809361498667</c:v>
                </c:pt>
                <c:pt idx="300">
                  <c:v>2598.0762113533224</c:v>
                </c:pt>
                <c:pt idx="301">
                  <c:v>2305.7937737881257</c:v>
                </c:pt>
                <c:pt idx="302">
                  <c:v>1941.2185812533435</c:v>
                </c:pt>
                <c:pt idx="303">
                  <c:v>1515.0000000000036</c:v>
                </c:pt>
                <c:pt idx="304">
                  <c:v>1039.7412357100277</c:v>
                </c:pt>
                <c:pt idx="305">
                  <c:v>529.62694188414321</c:v>
                </c:pt>
                <c:pt idx="306">
                  <c:v>-4.4980815946948915E-12</c:v>
                </c:pt>
                <c:pt idx="307">
                  <c:v>-533.09990543746926</c:v>
                </c:pt>
                <c:pt idx="308">
                  <c:v>-1053.4220414430627</c:v>
                </c:pt>
                <c:pt idx="309">
                  <c:v>-1544.9999999999927</c:v>
                </c:pt>
                <c:pt idx="310">
                  <c:v>-1992.6415900282734</c:v>
                </c:pt>
                <c:pt idx="311">
                  <c:v>-2382.3982181000156</c:v>
                </c:pt>
                <c:pt idx="312">
                  <c:v>-2701.9992598074491</c:v>
                </c:pt>
                <c:pt idx="313">
                  <c:v>-2941.2379030598895</c:v>
                </c:pt>
                <c:pt idx="314">
                  <c:v>-3092.2963444583334</c:v>
                </c:pt>
                <c:pt idx="315">
                  <c:v>-3150</c:v>
                </c:pt>
                <c:pt idx="316">
                  <c:v>-3111.9924995185779</c:v>
                </c:pt>
                <c:pt idx="317">
                  <c:v>-2978.8256078913341</c:v>
                </c:pt>
                <c:pt idx="318">
                  <c:v>-2753.9607840345166</c:v>
                </c:pt>
                <c:pt idx="319">
                  <c:v>-2443.6817735495347</c:v>
                </c:pt>
                <c:pt idx="320">
                  <c:v>-2056.9203509969293</c:v>
                </c:pt>
                <c:pt idx="321">
                  <c:v>-1604.9999999999945</c:v>
                </c:pt>
                <c:pt idx="322">
                  <c:v>-1101.3048615086589</c:v>
                </c:pt>
                <c:pt idx="323">
                  <c:v>-560.88361386418012</c:v>
                </c:pt>
                <c:pt idx="324">
                  <c:v>-7.1450657890270719E-12</c:v>
                </c:pt>
                <c:pt idx="325">
                  <c:v>564.35657741752732</c:v>
                </c:pt>
                <c:pt idx="326">
                  <c:v>1114.985667241672</c:v>
                </c:pt>
                <c:pt idx="327">
                  <c:v>1635.0000000000023</c:v>
                </c:pt>
                <c:pt idx="328">
                  <c:v>2108.3433597718413</c:v>
                </c:pt>
                <c:pt idx="329">
                  <c:v>2520.2862178614382</c:v>
                </c:pt>
                <c:pt idx="330">
                  <c:v>2857.8838324886419</c:v>
                </c:pt>
                <c:pt idx="331">
                  <c:v>3110.3825748013564</c:v>
                </c:pt>
                <c:pt idx="332">
                  <c:v>3269.5617400005285</c:v>
                </c:pt>
                <c:pt idx="333">
                  <c:v>3330</c:v>
                </c:pt>
                <c:pt idx="334">
                  <c:v>3289.2578950607772</c:v>
                </c:pt>
                <c:pt idx="335">
                  <c:v>3147.9702796327938</c:v>
                </c:pt>
                <c:pt idx="336">
                  <c:v>2909.8453567157094</c:v>
                </c:pt>
                <c:pt idx="337">
                  <c:v>2581.5697733109587</c:v>
                </c:pt>
                <c:pt idx="338">
                  <c:v>2172.6221207404978</c:v>
                </c:pt>
                <c:pt idx="339">
                  <c:v>1695.000000000005</c:v>
                </c:pt>
                <c:pt idx="340">
                  <c:v>1162.8684873072684</c:v>
                </c:pt>
                <c:pt idx="341">
                  <c:v>592.14028584423966</c:v>
                </c:pt>
                <c:pt idx="342">
                  <c:v>-4.1892661215015004E-12</c:v>
                </c:pt>
                <c:pt idx="343">
                  <c:v>-595.61324939756253</c:v>
                </c:pt>
                <c:pt idx="344">
                  <c:v>-1176.5492930403032</c:v>
                </c:pt>
                <c:pt idx="345">
                  <c:v>-1724.9999999999911</c:v>
                </c:pt>
                <c:pt idx="346">
                  <c:v>-2224.0451295154271</c:v>
                </c:pt>
                <c:pt idx="347">
                  <c:v>-2658.1742176228463</c:v>
                </c:pt>
                <c:pt idx="348">
                  <c:v>-3013.7684051698461</c:v>
                </c:pt>
                <c:pt idx="349">
                  <c:v>-3279.5272465428156</c:v>
                </c:pt>
                <c:pt idx="350">
                  <c:v>-3446.8271355427282</c:v>
                </c:pt>
                <c:pt idx="351">
                  <c:v>-3510</c:v>
                </c:pt>
                <c:pt idx="352">
                  <c:v>-3466.5232906029728</c:v>
                </c:pt>
                <c:pt idx="353">
                  <c:v>-3317.1149513742621</c:v>
                </c:pt>
                <c:pt idx="354">
                  <c:v>-3065.7299293969149</c:v>
                </c:pt>
                <c:pt idx="355">
                  <c:v>-2719.4577730723672</c:v>
                </c:pt>
                <c:pt idx="356">
                  <c:v>-2288.3238904840846</c:v>
                </c:pt>
                <c:pt idx="357">
                  <c:v>-1784.9999999999945</c:v>
                </c:pt>
                <c:pt idx="358">
                  <c:v>-1224.432113105901</c:v>
                </c:pt>
                <c:pt idx="359">
                  <c:v>-623.39695782427532</c:v>
                </c:pt>
                <c:pt idx="360">
                  <c:v>-8.8210688753420641E-12</c:v>
                </c:pt>
              </c:numCache>
            </c:numRef>
          </c:xVal>
          <c:yVal>
            <c:numRef>
              <c:f>'[PowerPointで歯車コイル渦巻ネジを書く方法2022May.pptx の ワークシート]Sheet1'!$E$9:$E$369</c:f>
              <c:numCache>
                <c:formatCode>0.0000_ </c:formatCode>
                <c:ptCount val="361"/>
                <c:pt idx="0">
                  <c:v>0</c:v>
                </c:pt>
                <c:pt idx="1">
                  <c:v>9.8480775301220795</c:v>
                </c:pt>
                <c:pt idx="2">
                  <c:v>18.79385241571817</c:v>
                </c:pt>
                <c:pt idx="3">
                  <c:v>25.98076211353316</c:v>
                </c:pt>
                <c:pt idx="4">
                  <c:v>30.64177772475912</c:v>
                </c:pt>
                <c:pt idx="5">
                  <c:v>32.139380484326971</c:v>
                </c:pt>
                <c:pt idx="6">
                  <c:v>30.000000000000007</c:v>
                </c:pt>
                <c:pt idx="7">
                  <c:v>23.941410032796817</c:v>
                </c:pt>
                <c:pt idx="8">
                  <c:v>13.891854213354433</c:v>
                </c:pt>
                <c:pt idx="9">
                  <c:v>5.51316804708879E-15</c:v>
                </c:pt>
                <c:pt idx="10">
                  <c:v>-17.364817766693029</c:v>
                </c:pt>
                <c:pt idx="11">
                  <c:v>-37.622215765823562</c:v>
                </c:pt>
                <c:pt idx="12">
                  <c:v>-59.999999999999972</c:v>
                </c:pt>
                <c:pt idx="13">
                  <c:v>-83.562389259250111</c:v>
                </c:pt>
                <c:pt idx="14">
                  <c:v>-107.2462220366569</c:v>
                </c:pt>
                <c:pt idx="15">
                  <c:v>-129.9038105676658</c:v>
                </c:pt>
                <c:pt idx="16">
                  <c:v>-150.35081932574533</c:v>
                </c:pt>
                <c:pt idx="17">
                  <c:v>-167.41731801207536</c:v>
                </c:pt>
                <c:pt idx="18">
                  <c:v>-180</c:v>
                </c:pt>
                <c:pt idx="19">
                  <c:v>-187.11347307231952</c:v>
                </c:pt>
                <c:pt idx="20">
                  <c:v>-187.93852415718169</c:v>
                </c:pt>
                <c:pt idx="21">
                  <c:v>-181.86533479473209</c:v>
                </c:pt>
                <c:pt idx="22">
                  <c:v>-168.52977748617516</c:v>
                </c:pt>
                <c:pt idx="23">
                  <c:v>-147.84115022790408</c:v>
                </c:pt>
                <c:pt idx="24">
                  <c:v>-120.00000000000011</c:v>
                </c:pt>
                <c:pt idx="25">
                  <c:v>-85.505035831417132</c:v>
                </c:pt>
                <c:pt idx="26">
                  <c:v>-45.148526193401885</c:v>
                </c:pt>
                <c:pt idx="27">
                  <c:v>-4.961851242379911E-14</c:v>
                </c:pt>
                <c:pt idx="28">
                  <c:v>48.621489746740394</c:v>
                </c:pt>
                <c:pt idx="29">
                  <c:v>99.185841564444004</c:v>
                </c:pt>
                <c:pt idx="30">
                  <c:v>150.00000000000003</c:v>
                </c:pt>
                <c:pt idx="31">
                  <c:v>199.26415900282717</c:v>
                </c:pt>
                <c:pt idx="32">
                  <c:v>245.1342217980729</c:v>
                </c:pt>
                <c:pt idx="33">
                  <c:v>285.78838324886465</c:v>
                </c:pt>
                <c:pt idx="34">
                  <c:v>319.49549106720889</c:v>
                </c:pt>
                <c:pt idx="35">
                  <c:v>344.68271355427282</c:v>
                </c:pt>
                <c:pt idx="36">
                  <c:v>360</c:v>
                </c:pt>
                <c:pt idx="37">
                  <c:v>364.37886861451699</c:v>
                </c:pt>
                <c:pt idx="38">
                  <c:v>357.08319589864516</c:v>
                </c:pt>
                <c:pt idx="39">
                  <c:v>337.74990747593102</c:v>
                </c:pt>
                <c:pt idx="40">
                  <c:v>306.41777724759123</c:v>
                </c:pt>
                <c:pt idx="41">
                  <c:v>263.54291997148124</c:v>
                </c:pt>
                <c:pt idx="42">
                  <c:v>209.99999999999989</c:v>
                </c:pt>
                <c:pt idx="43">
                  <c:v>147.06866163003752</c:v>
                </c:pt>
                <c:pt idx="44">
                  <c:v>76.405198173449392</c:v>
                </c:pt>
                <c:pt idx="45">
                  <c:v>1.3782920117721975E-13</c:v>
                </c:pt>
                <c:pt idx="46">
                  <c:v>-79.878161726787738</c:v>
                </c:pt>
                <c:pt idx="47">
                  <c:v>-160.74946736306399</c:v>
                </c:pt>
                <c:pt idx="48">
                  <c:v>-239.99999999999963</c:v>
                </c:pt>
                <c:pt idx="49">
                  <c:v>-314.96592874640453</c:v>
                </c:pt>
                <c:pt idx="50">
                  <c:v>-383.0222215594892</c:v>
                </c:pt>
                <c:pt idx="51">
                  <c:v>-441.67295593006378</c:v>
                </c:pt>
                <c:pt idx="52">
                  <c:v>-488.64016280867236</c:v>
                </c:pt>
                <c:pt idx="53">
                  <c:v>-521.94810909647026</c:v>
                </c:pt>
                <c:pt idx="54">
                  <c:v>-540</c:v>
                </c:pt>
                <c:pt idx="55">
                  <c:v>-541.64426415671448</c:v>
                </c:pt>
                <c:pt idx="56">
                  <c:v>-526.2278676401088</c:v>
                </c:pt>
                <c:pt idx="57">
                  <c:v>-493.63448015713033</c:v>
                </c:pt>
                <c:pt idx="58">
                  <c:v>-444.30577700900704</c:v>
                </c:pt>
                <c:pt idx="59">
                  <c:v>-379.24468971505803</c:v>
                </c:pt>
                <c:pt idx="60">
                  <c:v>-299.99999999999989</c:v>
                </c:pt>
                <c:pt idx="61">
                  <c:v>-208.63228742865795</c:v>
                </c:pt>
                <c:pt idx="62">
                  <c:v>-107.66187015349696</c:v>
                </c:pt>
                <c:pt idx="63">
                  <c:v>-2.7014523430735071E-13</c:v>
                </c:pt>
                <c:pt idx="64">
                  <c:v>111.13483370683502</c:v>
                </c:pt>
                <c:pt idx="65">
                  <c:v>222.31309316168415</c:v>
                </c:pt>
                <c:pt idx="66">
                  <c:v>329.99999999999943</c:v>
                </c:pt>
                <c:pt idx="67">
                  <c:v>430.6676984899816</c:v>
                </c:pt>
                <c:pt idx="68">
                  <c:v>520.91022132090518</c:v>
                </c:pt>
                <c:pt idx="69">
                  <c:v>597.55752861126268</c:v>
                </c:pt>
                <c:pt idx="70">
                  <c:v>657.78483455013577</c:v>
                </c:pt>
                <c:pt idx="71">
                  <c:v>699.2135046386677</c:v>
                </c:pt>
                <c:pt idx="72">
                  <c:v>720</c:v>
                </c:pt>
                <c:pt idx="73">
                  <c:v>718.90965969891192</c:v>
                </c:pt>
                <c:pt idx="74">
                  <c:v>695.37253938157244</c:v>
                </c:pt>
                <c:pt idx="75">
                  <c:v>649.51905283832934</c:v>
                </c:pt>
                <c:pt idx="76">
                  <c:v>582.19377677042303</c:v>
                </c:pt>
                <c:pt idx="77">
                  <c:v>494.94645945863516</c:v>
                </c:pt>
                <c:pt idx="78">
                  <c:v>389.99999999999994</c:v>
                </c:pt>
                <c:pt idx="79">
                  <c:v>270.19591322727842</c:v>
                </c:pt>
                <c:pt idx="80">
                  <c:v>138.91854213354455</c:v>
                </c:pt>
                <c:pt idx="81">
                  <c:v>4.4656661181419199E-13</c:v>
                </c:pt>
                <c:pt idx="82">
                  <c:v>-142.39150568688228</c:v>
                </c:pt>
                <c:pt idx="83">
                  <c:v>-283.87671896030429</c:v>
                </c:pt>
                <c:pt idx="84">
                  <c:v>-420.00000000000045</c:v>
                </c:pt>
                <c:pt idx="85">
                  <c:v>-546.36946823355868</c:v>
                </c:pt>
                <c:pt idx="86">
                  <c:v>-658.79822108232122</c:v>
                </c:pt>
                <c:pt idx="87">
                  <c:v>-753.44210129246153</c:v>
                </c:pt>
                <c:pt idx="88">
                  <c:v>-826.9295062915993</c:v>
                </c:pt>
                <c:pt idx="89">
                  <c:v>-876.47890018086514</c:v>
                </c:pt>
                <c:pt idx="90">
                  <c:v>-900</c:v>
                </c:pt>
                <c:pt idx="91">
                  <c:v>-896.17505524110948</c:v>
                </c:pt>
                <c:pt idx="92">
                  <c:v>-864.51721112303608</c:v>
                </c:pt>
                <c:pt idx="93">
                  <c:v>-805.40362551952853</c:v>
                </c:pt>
                <c:pt idx="94">
                  <c:v>-720.08177653184021</c:v>
                </c:pt>
                <c:pt idx="95">
                  <c:v>-610.64822920221354</c:v>
                </c:pt>
                <c:pt idx="96">
                  <c:v>-480.00000000000148</c:v>
                </c:pt>
                <c:pt idx="97">
                  <c:v>-331.75953902590055</c:v>
                </c:pt>
                <c:pt idx="98">
                  <c:v>-170.17521411359047</c:v>
                </c:pt>
                <c:pt idx="99">
                  <c:v>1.0914999373085044E-12</c:v>
                </c:pt>
                <c:pt idx="100">
                  <c:v>173.64817766693125</c:v>
                </c:pt>
                <c:pt idx="101">
                  <c:v>345.44034475892607</c:v>
                </c:pt>
                <c:pt idx="102">
                  <c:v>510.00000000000045</c:v>
                </c:pt>
                <c:pt idx="103">
                  <c:v>662.07123797713575</c:v>
                </c:pt>
                <c:pt idx="104">
                  <c:v>796.68622084373726</c:v>
                </c:pt>
                <c:pt idx="105">
                  <c:v>909.32667397366049</c:v>
                </c:pt>
                <c:pt idx="106">
                  <c:v>996.07417803306282</c:v>
                </c:pt>
                <c:pt idx="107">
                  <c:v>1053.7442957230626</c:v>
                </c:pt>
                <c:pt idx="108">
                  <c:v>1080</c:v>
                </c:pt>
                <c:pt idx="109">
                  <c:v>1073.4404507833069</c:v>
                </c:pt>
                <c:pt idx="110">
                  <c:v>1033.6618828644996</c:v>
                </c:pt>
                <c:pt idx="111">
                  <c:v>961.28819820072772</c:v>
                </c:pt>
                <c:pt idx="112">
                  <c:v>857.96977629325647</c:v>
                </c:pt>
                <c:pt idx="113">
                  <c:v>726.34999894579096</c:v>
                </c:pt>
                <c:pt idx="114">
                  <c:v>570.00000000000193</c:v>
                </c:pt>
                <c:pt idx="115">
                  <c:v>393.32316482451756</c:v>
                </c:pt>
                <c:pt idx="116">
                  <c:v>201.43188609363787</c:v>
                </c:pt>
                <c:pt idx="117">
                  <c:v>-1.1466121021402875E-12</c:v>
                </c:pt>
                <c:pt idx="118">
                  <c:v>-204.9048496469787</c:v>
                </c:pt>
                <c:pt idx="119">
                  <c:v>-407.00397055754644</c:v>
                </c:pt>
                <c:pt idx="120">
                  <c:v>-600.00000000000045</c:v>
                </c:pt>
                <c:pt idx="121">
                  <c:v>-777.77300772071271</c:v>
                </c:pt>
                <c:pt idx="122">
                  <c:v>-934.57422060515319</c:v>
                </c:pt>
                <c:pt idx="123">
                  <c:v>-1065.2112466548592</c:v>
                </c:pt>
                <c:pt idx="124">
                  <c:v>-1165.2188497745262</c:v>
                </c:pt>
                <c:pt idx="125">
                  <c:v>-1231.0096912652598</c:v>
                </c:pt>
                <c:pt idx="126">
                  <c:v>-1260</c:v>
                </c:pt>
                <c:pt idx="127">
                  <c:v>-1250.7058463255046</c:v>
                </c:pt>
                <c:pt idx="128">
                  <c:v>-1202.8065546059634</c:v>
                </c:pt>
                <c:pt idx="129">
                  <c:v>-1117.1727708819267</c:v>
                </c:pt>
                <c:pt idx="130">
                  <c:v>-995.85777605467285</c:v>
                </c:pt>
                <c:pt idx="131">
                  <c:v>-842.05176868936849</c:v>
                </c:pt>
                <c:pt idx="132">
                  <c:v>-660.00000000000239</c:v>
                </c:pt>
                <c:pt idx="133">
                  <c:v>-454.88679062313781</c:v>
                </c:pt>
                <c:pt idx="134">
                  <c:v>-232.68855807368527</c:v>
                </c:pt>
                <c:pt idx="135">
                  <c:v>1.1576189225953604E-12</c:v>
                </c:pt>
                <c:pt idx="136">
                  <c:v>236.16152162702616</c:v>
                </c:pt>
                <c:pt idx="137">
                  <c:v>468.56759635616675</c:v>
                </c:pt>
                <c:pt idx="138">
                  <c:v>690.00000000000034</c:v>
                </c:pt>
                <c:pt idx="139">
                  <c:v>893.47477746428967</c:v>
                </c:pt>
                <c:pt idx="140">
                  <c:v>1072.462220366569</c:v>
                </c:pt>
                <c:pt idx="141">
                  <c:v>1221.0958193360582</c:v>
                </c:pt>
                <c:pt idx="142">
                  <c:v>1334.3635215159898</c:v>
                </c:pt>
                <c:pt idx="143">
                  <c:v>1408.2750868074572</c:v>
                </c:pt>
                <c:pt idx="144">
                  <c:v>1440</c:v>
                </c:pt>
                <c:pt idx="145">
                  <c:v>1427.971241867702</c:v>
                </c:pt>
                <c:pt idx="146">
                  <c:v>1371.9512263474269</c:v>
                </c:pt>
                <c:pt idx="147">
                  <c:v>1273.0573435631261</c:v>
                </c:pt>
                <c:pt idx="148">
                  <c:v>1133.7457758160892</c:v>
                </c:pt>
                <c:pt idx="149">
                  <c:v>957.75353843294579</c:v>
                </c:pt>
                <c:pt idx="150">
                  <c:v>750.00000000000284</c:v>
                </c:pt>
                <c:pt idx="151">
                  <c:v>516.45041642175818</c:v>
                </c:pt>
                <c:pt idx="152">
                  <c:v>263.9452300537327</c:v>
                </c:pt>
                <c:pt idx="153">
                  <c:v>-1.1245203986737229E-12</c:v>
                </c:pt>
                <c:pt idx="154">
                  <c:v>-267.41819360707353</c:v>
                </c:pt>
                <c:pt idx="155">
                  <c:v>-530.131222154787</c:v>
                </c:pt>
                <c:pt idx="156">
                  <c:v>-780.00000000000023</c:v>
                </c:pt>
                <c:pt idx="157">
                  <c:v>-1009.1765472078666</c:v>
                </c:pt>
                <c:pt idx="158">
                  <c:v>-1210.350220127985</c:v>
                </c:pt>
                <c:pt idx="159">
                  <c:v>-1376.9803920172569</c:v>
                </c:pt>
                <c:pt idx="160">
                  <c:v>-1503.5081932574531</c:v>
                </c:pt>
                <c:pt idx="161">
                  <c:v>-1585.5404823496547</c:v>
                </c:pt>
                <c:pt idx="162">
                  <c:v>-1620</c:v>
                </c:pt>
                <c:pt idx="163">
                  <c:v>-1605.2366374098995</c:v>
                </c:pt>
                <c:pt idx="164">
                  <c:v>-1541.0958980888906</c:v>
                </c:pt>
                <c:pt idx="165">
                  <c:v>-1428.9419162443251</c:v>
                </c:pt>
                <c:pt idx="166">
                  <c:v>-1271.6337755775055</c:v>
                </c:pt>
                <c:pt idx="167">
                  <c:v>-1073.4553081765234</c:v>
                </c:pt>
                <c:pt idx="168">
                  <c:v>-839.99999999999818</c:v>
                </c:pt>
                <c:pt idx="169">
                  <c:v>-578.01404222037854</c:v>
                </c:pt>
                <c:pt idx="170">
                  <c:v>-295.20190203378024</c:v>
                </c:pt>
                <c:pt idx="171">
                  <c:v>1.0473165303753751E-12</c:v>
                </c:pt>
                <c:pt idx="172">
                  <c:v>298.67486558712091</c:v>
                </c:pt>
                <c:pt idx="173">
                  <c:v>591.69484795340725</c:v>
                </c:pt>
                <c:pt idx="174">
                  <c:v>870</c:v>
                </c:pt>
                <c:pt idx="175">
                  <c:v>1124.8783169514436</c:v>
                </c:pt>
                <c:pt idx="176">
                  <c:v>1348.2382198894009</c:v>
                </c:pt>
                <c:pt idx="177">
                  <c:v>1532.8649646984559</c:v>
                </c:pt>
                <c:pt idx="178">
                  <c:v>1672.6528649989164</c:v>
                </c:pt>
                <c:pt idx="179">
                  <c:v>1762.8058778918521</c:v>
                </c:pt>
                <c:pt idx="180">
                  <c:v>1800</c:v>
                </c:pt>
                <c:pt idx="181">
                  <c:v>1782.5020329520971</c:v>
                </c:pt>
                <c:pt idx="182">
                  <c:v>1710.2405698303544</c:v>
                </c:pt>
                <c:pt idx="183">
                  <c:v>1584.8264889255245</c:v>
                </c:pt>
                <c:pt idx="184">
                  <c:v>1409.521775338922</c:v>
                </c:pt>
                <c:pt idx="185">
                  <c:v>1189.1570779200961</c:v>
                </c:pt>
                <c:pt idx="186">
                  <c:v>930.00000000000398</c:v>
                </c:pt>
                <c:pt idx="187">
                  <c:v>639.57766801899891</c:v>
                </c:pt>
                <c:pt idx="188">
                  <c:v>326.45857401383432</c:v>
                </c:pt>
                <c:pt idx="189">
                  <c:v>-9.2600731770031697E-13</c:v>
                </c:pt>
                <c:pt idx="190">
                  <c:v>-329.93153756716157</c:v>
                </c:pt>
                <c:pt idx="191">
                  <c:v>-653.2584737520275</c:v>
                </c:pt>
                <c:pt idx="192">
                  <c:v>-959.99999999999397</c:v>
                </c:pt>
                <c:pt idx="193">
                  <c:v>-1240.5800866950203</c:v>
                </c:pt>
                <c:pt idx="194">
                  <c:v>-1486.1262196508123</c:v>
                </c:pt>
                <c:pt idx="195">
                  <c:v>-1688.7495373796546</c:v>
                </c:pt>
                <c:pt idx="196">
                  <c:v>-1841.7975367403822</c:v>
                </c:pt>
                <c:pt idx="197">
                  <c:v>-1940.0712734340495</c:v>
                </c:pt>
                <c:pt idx="198">
                  <c:v>-1980</c:v>
                </c:pt>
                <c:pt idx="199">
                  <c:v>-1959.7674284942946</c:v>
                </c:pt>
                <c:pt idx="200">
                  <c:v>-1879.3852415718154</c:v>
                </c:pt>
                <c:pt idx="201">
                  <c:v>-1740.7110616067237</c:v>
                </c:pt>
                <c:pt idx="202">
                  <c:v>-1547.4097751003337</c:v>
                </c:pt>
                <c:pt idx="203">
                  <c:v>-1304.8588476636785</c:v>
                </c:pt>
                <c:pt idx="204">
                  <c:v>-1019.9999999999983</c:v>
                </c:pt>
                <c:pt idx="205">
                  <c:v>-701.14129381762621</c:v>
                </c:pt>
                <c:pt idx="206">
                  <c:v>-357.71524599387533</c:v>
                </c:pt>
                <c:pt idx="207">
                  <c:v>-6.5935245544684884E-12</c:v>
                </c:pt>
                <c:pt idx="208">
                  <c:v>361.18820954721542</c:v>
                </c:pt>
                <c:pt idx="209">
                  <c:v>714.8220995506407</c:v>
                </c:pt>
                <c:pt idx="210">
                  <c:v>1049.9999999999995</c:v>
                </c:pt>
                <c:pt idx="211">
                  <c:v>1356.2818564385916</c:v>
                </c:pt>
                <c:pt idx="212">
                  <c:v>1624.0142194122325</c:v>
                </c:pt>
                <c:pt idx="213">
                  <c:v>1844.6341100608572</c:v>
                </c:pt>
                <c:pt idx="214">
                  <c:v>2010.9422084818432</c:v>
                </c:pt>
                <c:pt idx="215">
                  <c:v>2117.3366689762483</c:v>
                </c:pt>
                <c:pt idx="216">
                  <c:v>2160</c:v>
                </c:pt>
                <c:pt idx="217">
                  <c:v>2137.0328240364906</c:v>
                </c:pt>
                <c:pt idx="218">
                  <c:v>2048.5299133132817</c:v>
                </c:pt>
                <c:pt idx="219">
                  <c:v>1896.595634287919</c:v>
                </c:pt>
                <c:pt idx="220">
                  <c:v>1685.2977748617548</c:v>
                </c:pt>
                <c:pt idx="221">
                  <c:v>1420.56061740725</c:v>
                </c:pt>
                <c:pt idx="222">
                  <c:v>1110.0000000000052</c:v>
                </c:pt>
                <c:pt idx="223">
                  <c:v>762.70491961623986</c:v>
                </c:pt>
                <c:pt idx="224">
                  <c:v>388.97191797393083</c:v>
                </c:pt>
                <c:pt idx="225">
                  <c:v>-5.5107285922006977E-13</c:v>
                </c:pt>
                <c:pt idx="226">
                  <c:v>-392.44488152725478</c:v>
                </c:pt>
                <c:pt idx="227">
                  <c:v>-776.38572534926777</c:v>
                </c:pt>
                <c:pt idx="228">
                  <c:v>-1139.9999999999923</c:v>
                </c:pt>
                <c:pt idx="229">
                  <c:v>-1471.983626182174</c:v>
                </c:pt>
                <c:pt idx="230">
                  <c:v>-1761.9022191736535</c:v>
                </c:pt>
                <c:pt idx="231">
                  <c:v>-2000.5186827420521</c:v>
                </c:pt>
                <c:pt idx="232">
                  <c:v>-2180.0868802233094</c:v>
                </c:pt>
                <c:pt idx="233">
                  <c:v>-2294.602064518444</c:v>
                </c:pt>
                <c:pt idx="234">
                  <c:v>-2340</c:v>
                </c:pt>
                <c:pt idx="235">
                  <c:v>-2314.2982195786894</c:v>
                </c:pt>
                <c:pt idx="236">
                  <c:v>-2217.6745850547427</c:v>
                </c:pt>
                <c:pt idx="237">
                  <c:v>-2052.4802069691223</c:v>
                </c:pt>
                <c:pt idx="238">
                  <c:v>-1823.185774623166</c:v>
                </c:pt>
                <c:pt idx="239">
                  <c:v>-1536.2623871508338</c:v>
                </c:pt>
                <c:pt idx="240">
                  <c:v>-1199.9999999999986</c:v>
                </c:pt>
                <c:pt idx="241">
                  <c:v>-824.26854541486853</c:v>
                </c:pt>
                <c:pt idx="242">
                  <c:v>-420.22858995397064</c:v>
                </c:pt>
                <c:pt idx="243">
                  <c:v>-8.3356466260703366E-12</c:v>
                </c:pt>
                <c:pt idx="244">
                  <c:v>423.70155350730988</c:v>
                </c:pt>
                <c:pt idx="245">
                  <c:v>837.9493511478795</c:v>
                </c:pt>
                <c:pt idx="246">
                  <c:v>1229.9999999999989</c:v>
                </c:pt>
                <c:pt idx="247">
                  <c:v>1587.6853959257439</c:v>
                </c:pt>
                <c:pt idx="248">
                  <c:v>1899.7902189350641</c:v>
                </c:pt>
                <c:pt idx="249">
                  <c:v>2156.4032554232554</c:v>
                </c:pt>
                <c:pt idx="250">
                  <c:v>2349.23155196477</c:v>
                </c:pt>
                <c:pt idx="251">
                  <c:v>2471.8674600606432</c:v>
                </c:pt>
                <c:pt idx="252">
                  <c:v>2520</c:v>
                </c:pt>
                <c:pt idx="253">
                  <c:v>2491.5636151208855</c:v>
                </c:pt>
                <c:pt idx="254">
                  <c:v>2386.8192567962092</c:v>
                </c:pt>
                <c:pt idx="255">
                  <c:v>2208.3647796503169</c:v>
                </c:pt>
                <c:pt idx="256">
                  <c:v>1961.073774384588</c:v>
                </c:pt>
                <c:pt idx="257">
                  <c:v>1651.9641568944044</c:v>
                </c:pt>
                <c:pt idx="258">
                  <c:v>1290.0000000000066</c:v>
                </c:pt>
                <c:pt idx="259">
                  <c:v>885.83217121348093</c:v>
                </c:pt>
                <c:pt idx="260">
                  <c:v>451.48526193402745</c:v>
                </c:pt>
                <c:pt idx="261">
                  <c:v>2.8297676701871666E-16</c:v>
                </c:pt>
                <c:pt idx="262">
                  <c:v>-454.95822548734782</c:v>
                </c:pt>
                <c:pt idx="263">
                  <c:v>-899.51297694650771</c:v>
                </c:pt>
                <c:pt idx="264">
                  <c:v>-1319.9999999999905</c:v>
                </c:pt>
                <c:pt idx="265">
                  <c:v>-1703.3871656693275</c:v>
                </c:pt>
                <c:pt idx="266">
                  <c:v>-2037.6782186964861</c:v>
                </c:pt>
                <c:pt idx="267">
                  <c:v>-2312.2878281044495</c:v>
                </c:pt>
                <c:pt idx="268">
                  <c:v>-2518.3762237062365</c:v>
                </c:pt>
                <c:pt idx="269">
                  <c:v>-2649.1328556028388</c:v>
                </c:pt>
                <c:pt idx="270">
                  <c:v>-2700</c:v>
                </c:pt>
                <c:pt idx="271">
                  <c:v>-2668.8290106630848</c:v>
                </c:pt>
                <c:pt idx="272">
                  <c:v>-2555.9639285376697</c:v>
                </c:pt>
                <c:pt idx="273">
                  <c:v>-2364.2493523315206</c:v>
                </c:pt>
                <c:pt idx="274">
                  <c:v>-2098.9617741459983</c:v>
                </c:pt>
                <c:pt idx="275">
                  <c:v>-1767.6659266379891</c:v>
                </c:pt>
                <c:pt idx="276">
                  <c:v>-1379.9999999999989</c:v>
                </c:pt>
                <c:pt idx="277">
                  <c:v>-947.39579701211096</c:v>
                </c:pt>
                <c:pt idx="278">
                  <c:v>-482.74193391406618</c:v>
                </c:pt>
                <c:pt idx="279">
                  <c:v>-1.0254190075179026E-11</c:v>
                </c:pt>
                <c:pt idx="280">
                  <c:v>486.21489746740406</c:v>
                </c:pt>
                <c:pt idx="281">
                  <c:v>961.07660274511829</c:v>
                </c:pt>
                <c:pt idx="282">
                  <c:v>1409.9999999999982</c:v>
                </c:pt>
                <c:pt idx="283">
                  <c:v>1819.088935412912</c:v>
                </c:pt>
                <c:pt idx="284">
                  <c:v>2175.5662184578955</c:v>
                </c:pt>
                <c:pt idx="285">
                  <c:v>2468.1724007856533</c:v>
                </c:pt>
                <c:pt idx="286">
                  <c:v>2687.5208954476966</c:v>
                </c:pt>
                <c:pt idx="287">
                  <c:v>2826.3982511450381</c:v>
                </c:pt>
                <c:pt idx="288">
                  <c:v>2880</c:v>
                </c:pt>
                <c:pt idx="289">
                  <c:v>2846.0944062052804</c:v>
                </c:pt>
                <c:pt idx="290">
                  <c:v>2725.1086002791367</c:v>
                </c:pt>
                <c:pt idx="291">
                  <c:v>2520.1339250127148</c:v>
                </c:pt>
                <c:pt idx="292">
                  <c:v>2236.849773907421</c:v>
                </c:pt>
                <c:pt idx="293">
                  <c:v>1883.367696381559</c:v>
                </c:pt>
                <c:pt idx="294">
                  <c:v>1470.0000000000082</c:v>
                </c:pt>
                <c:pt idx="295">
                  <c:v>1008.9594228107223</c:v>
                </c:pt>
                <c:pt idx="296">
                  <c:v>513.99860589412435</c:v>
                </c:pt>
                <c:pt idx="297">
                  <c:v>7.2806019026094848E-13</c:v>
                </c:pt>
                <c:pt idx="298">
                  <c:v>-517.47156944744074</c:v>
                </c:pt>
                <c:pt idx="299">
                  <c:v>-1022.6402285437476</c:v>
                </c:pt>
                <c:pt idx="300">
                  <c:v>-1499.9999999999884</c:v>
                </c:pt>
                <c:pt idx="301">
                  <c:v>-1934.7907051564807</c:v>
                </c:pt>
                <c:pt idx="302">
                  <c:v>-2313.4542182193181</c:v>
                </c:pt>
                <c:pt idx="303">
                  <c:v>-2624.056973466847</c:v>
                </c:pt>
                <c:pt idx="304">
                  <c:v>-2856.6655671891631</c:v>
                </c:pt>
                <c:pt idx="305">
                  <c:v>-3003.6636466872333</c:v>
                </c:pt>
                <c:pt idx="306">
                  <c:v>-3060</c:v>
                </c:pt>
                <c:pt idx="307">
                  <c:v>-3023.3598017474801</c:v>
                </c:pt>
                <c:pt idx="308">
                  <c:v>-2894.2532720205968</c:v>
                </c:pt>
                <c:pt idx="309">
                  <c:v>-2676.0184976939199</c:v>
                </c:pt>
                <c:pt idx="310">
                  <c:v>-2374.7377736688304</c:v>
                </c:pt>
                <c:pt idx="311">
                  <c:v>-1999.0694661251446</c:v>
                </c:pt>
                <c:pt idx="312">
                  <c:v>-1559.9999999999993</c:v>
                </c:pt>
                <c:pt idx="313">
                  <c:v>-1070.5230486093535</c:v>
                </c:pt>
                <c:pt idx="314">
                  <c:v>-545.25527787416172</c:v>
                </c:pt>
                <c:pt idx="315">
                  <c:v>-1.2349154901794557E-11</c:v>
                </c:pt>
                <c:pt idx="316">
                  <c:v>548.72824142749812</c:v>
                </c:pt>
                <c:pt idx="317">
                  <c:v>1084.2038543423569</c:v>
                </c:pt>
                <c:pt idx="318">
                  <c:v>1589.9999999999973</c:v>
                </c:pt>
                <c:pt idx="319">
                  <c:v>2050.4924749000661</c:v>
                </c:pt>
                <c:pt idx="320">
                  <c:v>2451.3422179807267</c:v>
                </c:pt>
                <c:pt idx="321">
                  <c:v>2779.9415461480512</c:v>
                </c:pt>
                <c:pt idx="322">
                  <c:v>3025.8102389306232</c:v>
                </c:pt>
                <c:pt idx="323">
                  <c:v>3180.929042229433</c:v>
                </c:pt>
                <c:pt idx="324">
                  <c:v>3240</c:v>
                </c:pt>
                <c:pt idx="325">
                  <c:v>3200.6251972896757</c:v>
                </c:pt>
                <c:pt idx="326">
                  <c:v>3063.3979437620642</c:v>
                </c:pt>
                <c:pt idx="327">
                  <c:v>2831.9030703751132</c:v>
                </c:pt>
                <c:pt idx="328">
                  <c:v>2512.6257734302544</c:v>
                </c:pt>
                <c:pt idx="329">
                  <c:v>2114.7712358687136</c:v>
                </c:pt>
                <c:pt idx="330">
                  <c:v>1650.00000000001</c:v>
                </c:pt>
                <c:pt idx="331">
                  <c:v>1132.0866744079638</c:v>
                </c:pt>
                <c:pt idx="332">
                  <c:v>576.51194985422137</c:v>
                </c:pt>
                <c:pt idx="333">
                  <c:v>1.6322587812617195E-12</c:v>
                </c:pt>
                <c:pt idx="334">
                  <c:v>-579.98491340753344</c:v>
                </c:pt>
                <c:pt idx="335">
                  <c:v>-1145.7674801409873</c:v>
                </c:pt>
                <c:pt idx="336">
                  <c:v>-1680.000000000007</c:v>
                </c:pt>
                <c:pt idx="337">
                  <c:v>-2166.1942446436342</c:v>
                </c:pt>
                <c:pt idx="338">
                  <c:v>-2589.2302177421502</c:v>
                </c:pt>
                <c:pt idx="339">
                  <c:v>-2935.826118829244</c:v>
                </c:pt>
                <c:pt idx="340">
                  <c:v>-3194.9549106720906</c:v>
                </c:pt>
                <c:pt idx="341">
                  <c:v>-3358.1944377716281</c:v>
                </c:pt>
                <c:pt idx="342">
                  <c:v>-3420</c:v>
                </c:pt>
                <c:pt idx="343">
                  <c:v>-3377.890592831875</c:v>
                </c:pt>
                <c:pt idx="344">
                  <c:v>-3232.5426155035238</c:v>
                </c:pt>
                <c:pt idx="345">
                  <c:v>-2987.7876430563183</c:v>
                </c:pt>
                <c:pt idx="346">
                  <c:v>-2650.5137731916629</c:v>
                </c:pt>
                <c:pt idx="347">
                  <c:v>-2230.4730056123003</c:v>
                </c:pt>
                <c:pt idx="348">
                  <c:v>-1740</c:v>
                </c:pt>
                <c:pt idx="349">
                  <c:v>-1193.6503002065963</c:v>
                </c:pt>
                <c:pt idx="350">
                  <c:v>-607.7686218342576</c:v>
                </c:pt>
                <c:pt idx="351">
                  <c:v>-1.4620541105916929E-11</c:v>
                </c:pt>
                <c:pt idx="352">
                  <c:v>611.24158538759207</c:v>
                </c:pt>
                <c:pt idx="353">
                  <c:v>1207.3311059395955</c:v>
                </c:pt>
                <c:pt idx="354">
                  <c:v>1769.9999999999964</c:v>
                </c:pt>
                <c:pt idx="355">
                  <c:v>2281.8960143872205</c:v>
                </c:pt>
                <c:pt idx="356">
                  <c:v>2727.1182175035583</c:v>
                </c:pt>
                <c:pt idx="357">
                  <c:v>3091.7106915104491</c:v>
                </c:pt>
                <c:pt idx="358">
                  <c:v>3364.0995824135493</c:v>
                </c:pt>
                <c:pt idx="359">
                  <c:v>3535.4598333138274</c:v>
                </c:pt>
                <c:pt idx="360">
                  <c:v>3600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A08-4796-91A4-423641A5E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9557807"/>
        <c:axId val="1"/>
      </c:scatterChart>
      <c:valAx>
        <c:axId val="1409557807"/>
        <c:scaling>
          <c:orientation val="minMax"/>
        </c:scaling>
        <c:delete val="1"/>
        <c:axPos val="b"/>
        <c:numFmt formatCode="0.0000_ " sourceLinked="1"/>
        <c:majorTickMark val="out"/>
        <c:minorTickMark val="none"/>
        <c:tickLblPos val="nextTo"/>
        <c:crossAx val="1"/>
        <c:crosses val="autoZero"/>
        <c:crossBetween val="midCat"/>
      </c:valAx>
      <c:valAx>
        <c:axId val="1"/>
        <c:scaling>
          <c:orientation val="minMax"/>
        </c:scaling>
        <c:delete val="1"/>
        <c:axPos val="l"/>
        <c:numFmt formatCode="0.0000_ " sourceLinked="1"/>
        <c:majorTickMark val="out"/>
        <c:minorTickMark val="none"/>
        <c:tickLblPos val="nextTo"/>
        <c:crossAx val="1409557807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4416" y="1"/>
            <a:ext cx="4665490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896862" y="1"/>
            <a:ext cx="172463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2451" y="9441369"/>
            <a:ext cx="3551251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689" y="9441369"/>
            <a:ext cx="2697307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6D36774-6F2B-446F-B0A3-67420D20D5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390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2915" y="1"/>
            <a:ext cx="4190568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595470" y="1"/>
            <a:ext cx="1992536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16" y="4720684"/>
            <a:ext cx="5446369" cy="447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02915" y="9441369"/>
            <a:ext cx="341882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689" y="9441369"/>
            <a:ext cx="2680563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1075A14-9913-46EA-B066-E1A32C14BE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87174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00"/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00005" y="6227135"/>
            <a:ext cx="24130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en-US" altLang="ja-JP"/>
              <a:t>2022-5-2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06700" y="6248400"/>
            <a:ext cx="39624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ja-JP" altLang="en-US"/>
              <a:t>歯車，コイル，渦巻，ネジの書き方</a:t>
            </a: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9600" y="6248400"/>
            <a:ext cx="1905000" cy="457200"/>
          </a:xfrm>
        </p:spPr>
        <p:txBody>
          <a:bodyPr/>
          <a:lstStyle>
            <a:lvl1pPr>
              <a:defRPr sz="2000" b="0">
                <a:latin typeface="+mj-lt"/>
                <a:ea typeface="+mj-ea"/>
              </a:defRPr>
            </a:lvl1pPr>
          </a:lstStyle>
          <a:p>
            <a:pPr>
              <a:defRPr/>
            </a:pPr>
            <a:fld id="{0394CD5B-1153-4CE9-A5F4-113D0201315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9" name="Picture 7" descr="東大マーク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7792" y="5507997"/>
            <a:ext cx="1390452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686095" y="2384932"/>
            <a:ext cx="7776000" cy="108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8AAEBAA-4750-4F73-BCB2-1CDCEC7B4558}"/>
              </a:ext>
            </a:extLst>
          </p:cNvPr>
          <p:cNvGrpSpPr/>
          <p:nvPr/>
        </p:nvGrpSpPr>
        <p:grpSpPr>
          <a:xfrm>
            <a:off x="79899" y="5465424"/>
            <a:ext cx="2805344" cy="1392576"/>
            <a:chOff x="106532" y="4173723"/>
            <a:chExt cx="2805344" cy="1392576"/>
          </a:xfrm>
        </p:grpSpPr>
        <p:pic>
          <p:nvPicPr>
            <p:cNvPr id="12" name="図 11" descr="アイコン&#10;&#10;自動的に生成された説明">
              <a:extLst>
                <a:ext uri="{FF2B5EF4-FFF2-40B4-BE49-F238E27FC236}">
                  <a16:creationId xmlns:a16="http://schemas.microsoft.com/office/drawing/2014/main" id="{AE43EC45-8939-45FD-B019-140A4BCC4D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32" y="4173723"/>
              <a:ext cx="1498074" cy="1392576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CA4EA76-B717-488F-A366-10A95AB8B295}"/>
                </a:ext>
              </a:extLst>
            </p:cNvPr>
            <p:cNvSpPr txBox="1"/>
            <p:nvPr userDrawn="1"/>
          </p:nvSpPr>
          <p:spPr>
            <a:xfrm>
              <a:off x="870012" y="5113538"/>
              <a:ext cx="20418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0" i="1" dirty="0">
                  <a:effectLst/>
                </a:rPr>
                <a:t>Takamasu</a:t>
              </a:r>
              <a:r>
                <a:rPr kumimoji="1" lang="ja-JP" altLang="en-US" sz="1600" b="0" i="1" dirty="0">
                  <a:effectLst/>
                </a:rPr>
                <a:t> </a:t>
              </a:r>
              <a:r>
                <a:rPr kumimoji="1" lang="en-US" altLang="ja-JP" sz="1600" b="0" i="1" dirty="0">
                  <a:effectLst/>
                </a:rPr>
                <a:t>Lab</a:t>
              </a:r>
              <a:endParaRPr kumimoji="1" lang="ja-JP" altLang="en-US" sz="1600" b="0" i="1" dirty="0">
                <a:effectLst/>
              </a:endParaRPr>
            </a:p>
          </p:txBody>
        </p:sp>
      </p:grpSp>
      <p:pic>
        <p:nvPicPr>
          <p:cNvPr id="15" name="Picture 7" descr="東大マーク">
            <a:extLst>
              <a:ext uri="{FF2B5EF4-FFF2-40B4-BE49-F238E27FC236}">
                <a16:creationId xmlns:a16="http://schemas.microsoft.com/office/drawing/2014/main" id="{5CB602B7-0088-CEA9-FAB0-A904775CA5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7792" y="5507997"/>
            <a:ext cx="1390452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AutoShape 7">
            <a:extLst>
              <a:ext uri="{FF2B5EF4-FFF2-40B4-BE49-F238E27FC236}">
                <a16:creationId xmlns:a16="http://schemas.microsoft.com/office/drawing/2014/main" id="{7CB35039-9B3D-F04D-F0B8-D8738CEAD9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6095" y="2384932"/>
            <a:ext cx="7776000" cy="108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86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2022-5-2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歯車，コイル，渦巻，ネジの書き方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527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85495" y="6453706"/>
            <a:ext cx="1285367" cy="27679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2022-5-2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歯車，コイル，渦巻，ネジの書き方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4676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62BB5ABD-114F-4DE0-9E02-7D133AD8CFC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1" y="5748601"/>
            <a:ext cx="1154097" cy="1072823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08050"/>
            <a:ext cx="86423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713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478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9777" y="6462332"/>
            <a:ext cx="1285367" cy="27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2022-5-2</a:t>
            </a:r>
            <a:endParaRPr lang="en-US" altLang="ja-JP" dirty="0"/>
          </a:p>
        </p:txBody>
      </p:sp>
      <p:sp>
        <p:nvSpPr>
          <p:cNvPr id="2478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453188"/>
            <a:ext cx="475297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歯車，コイル，渦巻，ネジの書き方</a:t>
            </a:r>
            <a:endParaRPr lang="en-US" altLang="ja-JP" dirty="0"/>
          </a:p>
        </p:txBody>
      </p:sp>
      <p:sp>
        <p:nvSpPr>
          <p:cNvPr id="2478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288" y="6453188"/>
            <a:ext cx="15128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2000" b="1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fld id="{D90B4F52-A31D-4596-8CA5-409AA971047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9" name="正方形/長方形 8"/>
          <p:cNvSpPr/>
          <p:nvPr/>
        </p:nvSpPr>
        <p:spPr bwMode="auto">
          <a:xfrm>
            <a:off x="981438" y="6375400"/>
            <a:ext cx="7920000" cy="36000"/>
          </a:xfrm>
          <a:prstGeom prst="rect">
            <a:avLst/>
          </a:prstGeom>
          <a:gradFill flip="none" rotWithShape="1">
            <a:gsLst>
              <a:gs pos="68000">
                <a:srgbClr val="FF0000"/>
              </a:gs>
              <a:gs pos="50000">
                <a:srgbClr val="FFFF99"/>
              </a:gs>
            </a:gsLst>
            <a:lin ang="10800000" scaled="1"/>
            <a:tileRect/>
          </a:gra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 w="38100"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65100" y="673100"/>
            <a:ext cx="8712200" cy="72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460E84B-0F6E-FD36-41A3-7F0DE8ABAE83}"/>
              </a:ext>
            </a:extLst>
          </p:cNvPr>
          <p:cNvSpPr/>
          <p:nvPr userDrawn="1"/>
        </p:nvSpPr>
        <p:spPr bwMode="auto">
          <a:xfrm>
            <a:off x="981438" y="6375400"/>
            <a:ext cx="7920000" cy="36000"/>
          </a:xfrm>
          <a:prstGeom prst="rect">
            <a:avLst/>
          </a:prstGeom>
          <a:gradFill flip="none" rotWithShape="1">
            <a:gsLst>
              <a:gs pos="68000">
                <a:srgbClr val="FF0000"/>
              </a:gs>
              <a:gs pos="50000">
                <a:srgbClr val="FFFF99"/>
              </a:gs>
            </a:gsLst>
            <a:lin ang="10800000" scaled="1"/>
            <a:tileRect/>
          </a:gra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 w="38100"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3" name="AutoShape 7">
            <a:extLst>
              <a:ext uri="{FF2B5EF4-FFF2-40B4-BE49-F238E27FC236}">
                <a16:creationId xmlns:a16="http://schemas.microsoft.com/office/drawing/2014/main" id="{A86A3BC1-FAE6-FF82-4011-61F04207349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100" y="673100"/>
            <a:ext cx="8712200" cy="72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051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9pPr>
    </p:titleStyle>
    <p:bodyStyle>
      <a:lvl1pPr marL="469900" indent="-469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200">
          <a:solidFill>
            <a:schemeClr val="tx1"/>
          </a:solidFill>
          <a:latin typeface="+mj-lt"/>
          <a:ea typeface="+mj-ea"/>
          <a:cs typeface="+mn-cs"/>
        </a:defRPr>
      </a:lvl1pPr>
      <a:lvl2pPr marL="908050" indent="-436563" algn="l" rtl="0" eaLnBrk="1" fontAlgn="base" hangingPunct="1">
        <a:spcBef>
          <a:spcPct val="0"/>
        </a:spcBef>
        <a:spcAft>
          <a:spcPct val="0"/>
        </a:spcAft>
        <a:buClr>
          <a:srgbClr val="FFCC00"/>
        </a:buClr>
        <a:buFont typeface="Wingdings" pitchFamily="2" charset="2"/>
        <a:buChar char="n"/>
        <a:defRPr kumimoji="1" sz="2000">
          <a:solidFill>
            <a:srgbClr val="00002A"/>
          </a:solidFill>
          <a:latin typeface="+mj-lt"/>
          <a:ea typeface="+mj-ea"/>
        </a:defRPr>
      </a:lvl2pPr>
      <a:lvl3pPr marL="1304925" indent="-395288" algn="l" rtl="0" eaLnBrk="1" fontAlgn="base" hangingPunct="1">
        <a:spcBef>
          <a:spcPct val="0"/>
        </a:spcBef>
        <a:spcAft>
          <a:spcPct val="0"/>
        </a:spcAft>
        <a:buClr>
          <a:srgbClr val="FF3399"/>
        </a:buClr>
        <a:buFont typeface="Wingdings" pitchFamily="2" charset="2"/>
        <a:buChar char="n"/>
        <a:defRPr kumimoji="1" sz="1900">
          <a:solidFill>
            <a:srgbClr val="00002A"/>
          </a:solidFill>
          <a:latin typeface="+mj-lt"/>
          <a:ea typeface="+mj-ea"/>
        </a:defRPr>
      </a:lvl3pPr>
      <a:lvl4pPr marL="1693863" indent="-3873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600">
          <a:solidFill>
            <a:srgbClr val="00002A"/>
          </a:solidFill>
          <a:latin typeface="+mj-lt"/>
          <a:ea typeface="+mj-ea"/>
        </a:defRPr>
      </a:lvl4pPr>
      <a:lvl5pPr marL="20939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j-lt"/>
          <a:ea typeface="+mj-ea"/>
        </a:defRPr>
      </a:lvl5pPr>
      <a:lvl6pPr marL="25511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PowerPoint</a:t>
            </a:r>
            <a:r>
              <a:rPr kumimoji="1" lang="ja-JP" altLang="en-US" dirty="0"/>
              <a:t>で歯車コイル渦巻ネジの</a:t>
            </a:r>
            <a:r>
              <a:rPr lang="ja-JP" altLang="en-US" dirty="0"/>
              <a:t>各方法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2022</a:t>
            </a:r>
            <a:r>
              <a:rPr kumimoji="1" lang="ja-JP" altLang="en-US" dirty="0"/>
              <a:t>年</a:t>
            </a:r>
            <a:r>
              <a:rPr kumimoji="1" lang="en-US" altLang="ja-JP" dirty="0"/>
              <a:t>5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lang="ja-JP" altLang="en-US" dirty="0"/>
              <a:t>高増計測工学研究所</a:t>
            </a:r>
          </a:p>
          <a:p>
            <a:r>
              <a:rPr lang="ja-JP" altLang="en-US" dirty="0"/>
              <a:t>東京大学　名誉教授　高増潔</a:t>
            </a:r>
          </a:p>
          <a:p>
            <a:r>
              <a:rPr lang="en-US" altLang="ja-JP" dirty="0"/>
              <a:t>https://www.takamasu-lab.org/</a:t>
            </a:r>
          </a:p>
        </p:txBody>
      </p:sp>
    </p:spTree>
    <p:extLst>
      <p:ext uri="{BB962C8B-B14F-4D97-AF65-F5344CB8AC3E}">
        <p14:creationId xmlns:p14="http://schemas.microsoft.com/office/powerpoint/2010/main" val="33998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FCC3A51-3EDB-414A-8E44-25AB44AB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このファイルの内容，表現，図（高増潔が作成したもの：</a:t>
            </a:r>
            <a:r>
              <a:rPr kumimoji="1" lang="en-US" altLang="ja-JP" dirty="0"/>
              <a:t>©takamasu-lab</a:t>
            </a:r>
            <a:r>
              <a:rPr kumimoji="1" lang="ja-JP" altLang="en-US" dirty="0"/>
              <a:t>）は自由に使ってください</a:t>
            </a:r>
            <a:endParaRPr kumimoji="1" lang="en-US" altLang="ja-JP" dirty="0"/>
          </a:p>
          <a:p>
            <a:pPr lvl="1"/>
            <a:r>
              <a:rPr lang="ja-JP" altLang="en-US" dirty="0"/>
              <a:t>改変，コピーなどは自由です</a:t>
            </a:r>
            <a:endParaRPr lang="en-US" altLang="ja-JP" dirty="0"/>
          </a:p>
          <a:p>
            <a:pPr lvl="1"/>
            <a:r>
              <a:rPr kumimoji="1" lang="ja-JP" altLang="en-US" dirty="0"/>
              <a:t>特に許可，コピーライトの表示などは不要です</a:t>
            </a:r>
            <a:endParaRPr kumimoji="1" lang="en-US" altLang="ja-JP" dirty="0"/>
          </a:p>
          <a:p>
            <a:r>
              <a:rPr lang="ja-JP" altLang="en-US" dirty="0"/>
              <a:t>引用している図については，引用元の規則に従ってください</a:t>
            </a:r>
            <a:endParaRPr lang="en-US" altLang="ja-JP" dirty="0"/>
          </a:p>
          <a:p>
            <a:pPr lvl="1"/>
            <a:r>
              <a:rPr kumimoji="1" lang="ja-JP" altLang="en-US" dirty="0"/>
              <a:t>講義での資料としては，自由に使えると思います</a:t>
            </a:r>
            <a:endParaRPr kumimoji="1" lang="en-US" altLang="ja-JP" dirty="0"/>
          </a:p>
          <a:p>
            <a:pPr lvl="1"/>
            <a:r>
              <a:rPr kumimoji="1" lang="en-US" altLang="ja-JP" dirty="0" err="1"/>
              <a:t>wikipedia</a:t>
            </a:r>
            <a:r>
              <a:rPr kumimoji="1" lang="ja-JP" altLang="en-US" dirty="0"/>
              <a:t>関係は，パブリックドメインになっているものは自由に使えます</a:t>
            </a:r>
            <a:endParaRPr kumimoji="1" lang="en-US" altLang="ja-JP" dirty="0"/>
          </a:p>
          <a:p>
            <a:pPr lvl="1"/>
            <a:r>
              <a:rPr lang="ja-JP" altLang="en-US" dirty="0"/>
              <a:t>フリー素材は，フリーです</a:t>
            </a:r>
            <a:endParaRPr kumimoji="1" lang="en-US" altLang="ja-JP" dirty="0"/>
          </a:p>
          <a:p>
            <a:pPr lvl="1"/>
            <a:r>
              <a:rPr lang="ja-JP" altLang="en-US" dirty="0"/>
              <a:t>それ以外は，引用元の提示が必要になります</a:t>
            </a:r>
            <a:endParaRPr kumimoji="1" lang="en-US" altLang="ja-JP" dirty="0"/>
          </a:p>
          <a:p>
            <a:r>
              <a:rPr lang="ja-JP" altLang="en-US" dirty="0"/>
              <a:t>もしも，お気づきの点，間違い，感想などがあれば，以下にメールしてください．対応するかは，状況によります．</a:t>
            </a:r>
            <a:endParaRPr lang="en-US" altLang="ja-JP" dirty="0"/>
          </a:p>
          <a:p>
            <a:pPr lvl="1"/>
            <a:r>
              <a:rPr kumimoji="1" lang="en-US" altLang="ja-JP" dirty="0"/>
              <a:t>takamasu@pe.t.u-tokyo.ac.jp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639ACDE-7C23-47F5-9B72-4B5DEE33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利用上の注意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679468-9C91-4212-B6A9-AD579F33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</p:spPr>
        <p:txBody>
          <a:bodyPr/>
          <a:lstStyle/>
          <a:p>
            <a:pPr>
              <a:defRPr/>
            </a:pPr>
            <a:r>
              <a:rPr lang="en-US" altLang="ja-JP"/>
              <a:t>2022-5-2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4900C-1FB0-4F9B-919B-1F7CB47B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1721" y="6453188"/>
            <a:ext cx="4832668" cy="322516"/>
          </a:xfrm>
        </p:spPr>
        <p:txBody>
          <a:bodyPr/>
          <a:lstStyle/>
          <a:p>
            <a:pPr>
              <a:defRPr/>
            </a:pPr>
            <a:r>
              <a:rPr lang="ja-JP" altLang="en-US"/>
              <a:t>歯車，コイル，渦巻，ネジの書き方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E747E7-CF5E-47A0-9AA8-D5DEFCCD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78249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コンテンツ プレースホルダー 240">
            <a:extLst>
              <a:ext uri="{FF2B5EF4-FFF2-40B4-BE49-F238E27FC236}">
                <a16:creationId xmlns:a16="http://schemas.microsoft.com/office/drawing/2014/main" id="{F0D62891-1AA0-F76E-FFDD-915EB8027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歯車の書き方（例は，モジュール</a:t>
            </a:r>
            <a:r>
              <a:rPr lang="en-US" altLang="ja-JP" dirty="0"/>
              <a:t>m=2</a:t>
            </a:r>
            <a:r>
              <a:rPr lang="ja-JP" altLang="en-US" dirty="0"/>
              <a:t>，歯数</a:t>
            </a:r>
            <a:r>
              <a:rPr lang="en-US" altLang="ja-JP" dirty="0"/>
              <a:t>z=18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lang="ja-JP" altLang="en-US" sz="1800" dirty="0"/>
              <a:t>歯形を作る：下左図（モジュール</a:t>
            </a:r>
            <a:r>
              <a:rPr lang="en-US" altLang="ja-JP" sz="1800" dirty="0"/>
              <a:t>m20</a:t>
            </a:r>
            <a:r>
              <a:rPr lang="ja-JP" altLang="en-US" sz="1800" dirty="0"/>
              <a:t>），これを必要な大きさにする→モジュール</a:t>
            </a:r>
            <a:r>
              <a:rPr lang="en-US" altLang="ja-JP" sz="1800" dirty="0"/>
              <a:t>m2</a:t>
            </a:r>
            <a:r>
              <a:rPr lang="ja-JP" altLang="en-US" sz="1800" dirty="0"/>
              <a:t>なら</a:t>
            </a:r>
            <a:r>
              <a:rPr lang="en-US" altLang="ja-JP" sz="1800" dirty="0"/>
              <a:t>1/10</a:t>
            </a:r>
            <a:r>
              <a:rPr lang="ja-JP" altLang="en-US" sz="1800" dirty="0"/>
              <a:t>にする</a:t>
            </a:r>
            <a:endParaRPr lang="en-US" altLang="ja-JP" sz="1800" dirty="0"/>
          </a:p>
          <a:p>
            <a:pPr lvl="1"/>
            <a:r>
              <a:rPr lang="ja-JP" altLang="en-US" sz="1800" dirty="0"/>
              <a:t>歯形を</a:t>
            </a:r>
            <a:r>
              <a:rPr lang="en-US" altLang="ja-JP" sz="1800" dirty="0"/>
              <a:t>2</a:t>
            </a:r>
            <a:r>
              <a:rPr lang="ja-JP" altLang="en-US" sz="1800" dirty="0"/>
              <a:t>つ（上下反転）を間隔</a:t>
            </a:r>
            <a:r>
              <a:rPr lang="en-US" altLang="ja-JP" sz="1800" dirty="0"/>
              <a:t>d−2.5m</a:t>
            </a:r>
            <a:r>
              <a:rPr lang="ja-JP" altLang="en-US" sz="1800" dirty="0"/>
              <a:t>（ピッチ円直径</a:t>
            </a:r>
            <a:r>
              <a:rPr lang="en-US" altLang="ja-JP" sz="1800" dirty="0"/>
              <a:t>d=</a:t>
            </a:r>
            <a:r>
              <a:rPr lang="en-US" altLang="ja-JP" sz="1800" dirty="0" err="1"/>
              <a:t>mz</a:t>
            </a:r>
            <a:r>
              <a:rPr lang="ja-JP" altLang="en-US" sz="1800" dirty="0"/>
              <a:t>）で並べてグループ化→線で結んでおいて間隔を調べ，線は消す</a:t>
            </a:r>
            <a:endParaRPr lang="en-US" altLang="ja-JP" sz="1800" dirty="0"/>
          </a:p>
          <a:p>
            <a:pPr lvl="1"/>
            <a:r>
              <a:rPr lang="ja-JP" altLang="en-US" sz="1800" dirty="0"/>
              <a:t>コピーして回転を繰返し→適当にグループ化してコピー回転すると速い</a:t>
            </a:r>
            <a:endParaRPr lang="en-US" altLang="ja-JP" sz="1800" dirty="0"/>
          </a:p>
          <a:p>
            <a:pPr lvl="1"/>
            <a:r>
              <a:rPr lang="ja-JP" altLang="en-US" sz="1800" dirty="0"/>
              <a:t>真ん中に円（直径</a:t>
            </a:r>
            <a:r>
              <a:rPr lang="en-US" altLang="ja-JP" sz="1800" dirty="0"/>
              <a:t>d−2.5m+m/2</a:t>
            </a:r>
            <a:r>
              <a:rPr lang="ja-JP" altLang="en-US" sz="1800" dirty="0"/>
              <a:t>くらい）を作り，全てを選択して左右上下中央合わせ</a:t>
            </a:r>
            <a:endParaRPr lang="en-US" altLang="ja-JP" sz="1800" dirty="0"/>
          </a:p>
          <a:p>
            <a:pPr lvl="1"/>
            <a:r>
              <a:rPr lang="ja-JP" altLang="en-US" sz="1800" dirty="0"/>
              <a:t>グループを全て解除して，接合する</a:t>
            </a:r>
            <a:endParaRPr lang="en-US" altLang="ja-JP" dirty="0"/>
          </a:p>
        </p:txBody>
      </p:sp>
      <p:sp>
        <p:nvSpPr>
          <p:cNvPr id="240" name="タイトル 239">
            <a:extLst>
              <a:ext uri="{FF2B5EF4-FFF2-40B4-BE49-F238E27FC236}">
                <a16:creationId xmlns:a16="http://schemas.microsoft.com/office/drawing/2014/main" id="{FBBF0A8C-3BC1-B7B4-09C4-F7C1CB0AC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歯車の書き方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E39624-BB8F-5AFF-01E0-0092E703A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2022-5-2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ED11DA-56AE-A614-275D-CE34BB098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歯車，コイル，渦巻，ネジの書き方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666FA5-5F53-BA61-30D2-C4A2D60B4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1904319-108E-5B1B-37BD-18D44B8B6596}"/>
              </a:ext>
            </a:extLst>
          </p:cNvPr>
          <p:cNvGrpSpPr/>
          <p:nvPr/>
        </p:nvGrpSpPr>
        <p:grpSpPr>
          <a:xfrm>
            <a:off x="3042312" y="4328635"/>
            <a:ext cx="180001" cy="1440890"/>
            <a:chOff x="2409743" y="2104348"/>
            <a:chExt cx="180001" cy="1440890"/>
          </a:xfrm>
        </p:grpSpPr>
        <p:sp>
          <p:nvSpPr>
            <p:cNvPr id="19" name="台形 18">
              <a:extLst>
                <a:ext uri="{FF2B5EF4-FFF2-40B4-BE49-F238E27FC236}">
                  <a16:creationId xmlns:a16="http://schemas.microsoft.com/office/drawing/2014/main" id="{C42AD193-F4BF-B7BC-D904-184146682F0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409743" y="2104348"/>
              <a:ext cx="180000" cy="162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20" name="台形 19">
              <a:extLst>
                <a:ext uri="{FF2B5EF4-FFF2-40B4-BE49-F238E27FC236}">
                  <a16:creationId xmlns:a16="http://schemas.microsoft.com/office/drawing/2014/main" id="{F5516C48-B19D-E634-66C2-014050F29435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>
              <a:off x="2409744" y="3383238"/>
              <a:ext cx="180000" cy="162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96218FF-EC0E-4D1B-A4C9-AA4790B41DCF}"/>
              </a:ext>
            </a:extLst>
          </p:cNvPr>
          <p:cNvCxnSpPr>
            <a:cxnSpLocks/>
          </p:cNvCxnSpPr>
          <p:nvPr/>
        </p:nvCxnSpPr>
        <p:spPr bwMode="auto">
          <a:xfrm>
            <a:off x="3132312" y="4490635"/>
            <a:ext cx="1" cy="111689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8946C04-741C-245E-B7B4-0C43CB3056DD}"/>
              </a:ext>
            </a:extLst>
          </p:cNvPr>
          <p:cNvSpPr txBox="1"/>
          <p:nvPr/>
        </p:nvSpPr>
        <p:spPr>
          <a:xfrm>
            <a:off x="4127500" y="3601022"/>
            <a:ext cx="4458716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400" dirty="0">
                <a:latin typeface="+mj-lt"/>
                <a:ea typeface="+mj-ea"/>
              </a:rPr>
              <a:t>ピッチ円直径</a:t>
            </a:r>
            <a:r>
              <a:rPr kumimoji="1" lang="en-US" altLang="ja-JP" sz="1400" dirty="0">
                <a:latin typeface="+mj-lt"/>
                <a:ea typeface="+mj-ea"/>
              </a:rPr>
              <a:t>d=36, </a:t>
            </a:r>
            <a:r>
              <a:rPr lang="ja-JP" altLang="en-US" sz="1400" dirty="0">
                <a:latin typeface="+mj-lt"/>
                <a:ea typeface="+mj-ea"/>
              </a:rPr>
              <a:t>歯数</a:t>
            </a:r>
            <a:r>
              <a:rPr lang="en-US" altLang="ja-JP" sz="1400" dirty="0">
                <a:latin typeface="+mj-lt"/>
                <a:ea typeface="+mj-ea"/>
              </a:rPr>
              <a:t>z=18, </a:t>
            </a:r>
            <a:r>
              <a:rPr lang="ja-JP" altLang="en-US" sz="1400" dirty="0">
                <a:latin typeface="+mj-lt"/>
                <a:ea typeface="+mj-ea"/>
              </a:rPr>
              <a:t>モジュール</a:t>
            </a:r>
            <a:r>
              <a:rPr lang="en-US" altLang="ja-JP" sz="1400" dirty="0">
                <a:latin typeface="+mj-lt"/>
                <a:ea typeface="+mj-ea"/>
              </a:rPr>
              <a:t>m=2</a:t>
            </a:r>
          </a:p>
          <a:p>
            <a:r>
              <a:rPr kumimoji="1" lang="ja-JP" altLang="en-US" sz="1400" dirty="0">
                <a:latin typeface="+mj-lt"/>
                <a:ea typeface="+mj-ea"/>
              </a:rPr>
              <a:t>角度</a:t>
            </a:r>
            <a:r>
              <a:rPr kumimoji="1" lang="en-US" altLang="ja-JP" sz="1400" dirty="0">
                <a:latin typeface="+mj-lt"/>
                <a:ea typeface="+mj-ea"/>
              </a:rPr>
              <a:t>20</a:t>
            </a:r>
            <a:r>
              <a:rPr kumimoji="1" lang="ja-JP" altLang="en-US" sz="1400" dirty="0">
                <a:latin typeface="+mj-lt"/>
                <a:ea typeface="+mj-ea"/>
              </a:rPr>
              <a:t>度おき，間隔</a:t>
            </a:r>
            <a:r>
              <a:rPr kumimoji="1" lang="en-US" altLang="ja-JP" sz="1400" dirty="0">
                <a:latin typeface="+mj-lt"/>
                <a:ea typeface="+mj-ea"/>
              </a:rPr>
              <a:t>31(36−5), </a:t>
            </a:r>
            <a:r>
              <a:rPr kumimoji="1" lang="ja-JP" altLang="en-US" sz="1400" dirty="0">
                <a:latin typeface="+mj-lt"/>
                <a:ea typeface="+mj-ea"/>
              </a:rPr>
              <a:t>内側の円</a:t>
            </a:r>
            <a:r>
              <a:rPr kumimoji="1" lang="en-US" altLang="ja-JP" sz="1400" dirty="0">
                <a:latin typeface="+mj-lt"/>
                <a:ea typeface="+mj-ea"/>
              </a:rPr>
              <a:t>32(36−5+1)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E99B025-4C6E-9D0B-8F66-52357901BF7E}"/>
              </a:ext>
            </a:extLst>
          </p:cNvPr>
          <p:cNvSpPr txBox="1"/>
          <p:nvPr/>
        </p:nvSpPr>
        <p:spPr>
          <a:xfrm>
            <a:off x="2914057" y="4928090"/>
            <a:ext cx="350351" cy="2419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1100" dirty="0">
                <a:latin typeface="+mj-lt"/>
                <a:ea typeface="+mj-ea"/>
              </a:rPr>
              <a:t>31</a:t>
            </a: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B508D2CA-9959-85CF-9A15-20835F5FFE58}"/>
              </a:ext>
            </a:extLst>
          </p:cNvPr>
          <p:cNvGrpSpPr/>
          <p:nvPr/>
        </p:nvGrpSpPr>
        <p:grpSpPr>
          <a:xfrm>
            <a:off x="3377592" y="4328635"/>
            <a:ext cx="180001" cy="1440890"/>
            <a:chOff x="2409743" y="2104348"/>
            <a:chExt cx="180001" cy="1440890"/>
          </a:xfrm>
        </p:grpSpPr>
        <p:sp>
          <p:nvSpPr>
            <p:cNvPr id="45" name="台形 44">
              <a:extLst>
                <a:ext uri="{FF2B5EF4-FFF2-40B4-BE49-F238E27FC236}">
                  <a16:creationId xmlns:a16="http://schemas.microsoft.com/office/drawing/2014/main" id="{064B278E-0691-B889-5927-399EB2473B4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409743" y="2104348"/>
              <a:ext cx="180000" cy="162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46" name="台形 45">
              <a:extLst>
                <a:ext uri="{FF2B5EF4-FFF2-40B4-BE49-F238E27FC236}">
                  <a16:creationId xmlns:a16="http://schemas.microsoft.com/office/drawing/2014/main" id="{D0DA352B-009B-55C3-58BD-EAD4876C24D9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>
              <a:off x="2409744" y="3383238"/>
              <a:ext cx="180000" cy="162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F7CAFB7B-4E5E-697D-83AD-624E8D116FFD}"/>
              </a:ext>
            </a:extLst>
          </p:cNvPr>
          <p:cNvGrpSpPr/>
          <p:nvPr/>
        </p:nvGrpSpPr>
        <p:grpSpPr>
          <a:xfrm rot="1200000">
            <a:off x="3822599" y="4328635"/>
            <a:ext cx="180001" cy="1440890"/>
            <a:chOff x="2409743" y="2104348"/>
            <a:chExt cx="180001" cy="1440890"/>
          </a:xfrm>
        </p:grpSpPr>
        <p:sp>
          <p:nvSpPr>
            <p:cNvPr id="48" name="台形 47">
              <a:extLst>
                <a:ext uri="{FF2B5EF4-FFF2-40B4-BE49-F238E27FC236}">
                  <a16:creationId xmlns:a16="http://schemas.microsoft.com/office/drawing/2014/main" id="{D0BBEB50-D489-1291-DBD6-D5D04891A56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409743" y="2104348"/>
              <a:ext cx="180000" cy="162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49" name="台形 48">
              <a:extLst>
                <a:ext uri="{FF2B5EF4-FFF2-40B4-BE49-F238E27FC236}">
                  <a16:creationId xmlns:a16="http://schemas.microsoft.com/office/drawing/2014/main" id="{BAC843F2-48E5-30DD-1ED2-50D280AEA9A8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>
              <a:off x="2409744" y="3383238"/>
              <a:ext cx="180000" cy="162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9BC7DC1D-7D6B-5FEB-1AAD-22D62FC530F3}"/>
              </a:ext>
            </a:extLst>
          </p:cNvPr>
          <p:cNvGrpSpPr/>
          <p:nvPr/>
        </p:nvGrpSpPr>
        <p:grpSpPr>
          <a:xfrm>
            <a:off x="4342814" y="4328635"/>
            <a:ext cx="1440890" cy="1440890"/>
            <a:chOff x="5037758" y="4393701"/>
            <a:chExt cx="1440890" cy="1440890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3FD2C495-FC2C-DAB3-9602-6A525FC2A216}"/>
                </a:ext>
              </a:extLst>
            </p:cNvPr>
            <p:cNvGrpSpPr/>
            <p:nvPr/>
          </p:nvGrpSpPr>
          <p:grpSpPr>
            <a:xfrm>
              <a:off x="5668202" y="4393701"/>
              <a:ext cx="180001" cy="1440890"/>
              <a:chOff x="7487858" y="4089833"/>
              <a:chExt cx="180001" cy="1440890"/>
            </a:xfrm>
          </p:grpSpPr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AA12D362-56CA-A1ED-1047-D592BEBCD4D1}"/>
                  </a:ext>
                </a:extLst>
              </p:cNvPr>
              <p:cNvGrpSpPr/>
              <p:nvPr/>
            </p:nvGrpSpPr>
            <p:grpSpPr>
              <a:xfrm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54" name="台形 53">
                  <a:extLst>
                    <a:ext uri="{FF2B5EF4-FFF2-40B4-BE49-F238E27FC236}">
                      <a16:creationId xmlns:a16="http://schemas.microsoft.com/office/drawing/2014/main" id="{3FACAA61-2625-8235-450C-6879C153F2B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55" name="台形 54">
                  <a:extLst>
                    <a:ext uri="{FF2B5EF4-FFF2-40B4-BE49-F238E27FC236}">
                      <a16:creationId xmlns:a16="http://schemas.microsoft.com/office/drawing/2014/main" id="{754267D8-100D-E913-4EE2-FC90E999A33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  <p:grpSp>
            <p:nvGrpSpPr>
              <p:cNvPr id="56" name="グループ化 55">
                <a:extLst>
                  <a:ext uri="{FF2B5EF4-FFF2-40B4-BE49-F238E27FC236}">
                    <a16:creationId xmlns:a16="http://schemas.microsoft.com/office/drawing/2014/main" id="{A74D7339-90C4-9529-BB16-52BE0E784236}"/>
                  </a:ext>
                </a:extLst>
              </p:cNvPr>
              <p:cNvGrpSpPr/>
              <p:nvPr/>
            </p:nvGrpSpPr>
            <p:grpSpPr>
              <a:xfrm rot="1200000"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57" name="台形 56">
                  <a:extLst>
                    <a:ext uri="{FF2B5EF4-FFF2-40B4-BE49-F238E27FC236}">
                      <a16:creationId xmlns:a16="http://schemas.microsoft.com/office/drawing/2014/main" id="{D4EB9BB3-0002-FE2D-91FF-41258BE677A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58" name="台形 57">
                  <a:extLst>
                    <a:ext uri="{FF2B5EF4-FFF2-40B4-BE49-F238E27FC236}">
                      <a16:creationId xmlns:a16="http://schemas.microsoft.com/office/drawing/2014/main" id="{83E494F4-0231-ACA0-9299-0B77BB9E2FC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  <p:grpSp>
            <p:nvGrpSpPr>
              <p:cNvPr id="59" name="グループ化 58">
                <a:extLst>
                  <a:ext uri="{FF2B5EF4-FFF2-40B4-BE49-F238E27FC236}">
                    <a16:creationId xmlns:a16="http://schemas.microsoft.com/office/drawing/2014/main" id="{09CFDDFA-3705-C885-3679-05B9F5C7E3F3}"/>
                  </a:ext>
                </a:extLst>
              </p:cNvPr>
              <p:cNvGrpSpPr/>
              <p:nvPr/>
            </p:nvGrpSpPr>
            <p:grpSpPr>
              <a:xfrm rot="2400000"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60" name="台形 59">
                  <a:extLst>
                    <a:ext uri="{FF2B5EF4-FFF2-40B4-BE49-F238E27FC236}">
                      <a16:creationId xmlns:a16="http://schemas.microsoft.com/office/drawing/2014/main" id="{5DED0992-058A-F6A9-F371-2830C465BAD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61" name="台形 60">
                  <a:extLst>
                    <a:ext uri="{FF2B5EF4-FFF2-40B4-BE49-F238E27FC236}">
                      <a16:creationId xmlns:a16="http://schemas.microsoft.com/office/drawing/2014/main" id="{6C5578D6-5863-090C-509B-E5A0A8FF713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</p:grpSp>
        <p:grpSp>
          <p:nvGrpSpPr>
            <p:cNvPr id="63" name="グループ化 62">
              <a:extLst>
                <a:ext uri="{FF2B5EF4-FFF2-40B4-BE49-F238E27FC236}">
                  <a16:creationId xmlns:a16="http://schemas.microsoft.com/office/drawing/2014/main" id="{D560A831-886A-CBAF-FF93-6ADA792D1C57}"/>
                </a:ext>
              </a:extLst>
            </p:cNvPr>
            <p:cNvGrpSpPr/>
            <p:nvPr/>
          </p:nvGrpSpPr>
          <p:grpSpPr>
            <a:xfrm rot="3600000">
              <a:off x="5668202" y="4393701"/>
              <a:ext cx="180001" cy="1440890"/>
              <a:chOff x="7487858" y="4089833"/>
              <a:chExt cx="180001" cy="1440890"/>
            </a:xfrm>
          </p:grpSpPr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3EC4E34D-9EAB-A5EC-0D18-F7E713E23C6B}"/>
                  </a:ext>
                </a:extLst>
              </p:cNvPr>
              <p:cNvGrpSpPr/>
              <p:nvPr/>
            </p:nvGrpSpPr>
            <p:grpSpPr>
              <a:xfrm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71" name="台形 70">
                  <a:extLst>
                    <a:ext uri="{FF2B5EF4-FFF2-40B4-BE49-F238E27FC236}">
                      <a16:creationId xmlns:a16="http://schemas.microsoft.com/office/drawing/2014/main" id="{199588DB-7501-708C-C7D8-A10F1FC8EEE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72" name="台形 71">
                  <a:extLst>
                    <a:ext uri="{FF2B5EF4-FFF2-40B4-BE49-F238E27FC236}">
                      <a16:creationId xmlns:a16="http://schemas.microsoft.com/office/drawing/2014/main" id="{2D2D02F0-9C16-8683-E66B-6933B300B0F3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  <p:grpSp>
            <p:nvGrpSpPr>
              <p:cNvPr id="65" name="グループ化 64">
                <a:extLst>
                  <a:ext uri="{FF2B5EF4-FFF2-40B4-BE49-F238E27FC236}">
                    <a16:creationId xmlns:a16="http://schemas.microsoft.com/office/drawing/2014/main" id="{18BDC271-C881-EE6A-8F43-521E0446BC5B}"/>
                  </a:ext>
                </a:extLst>
              </p:cNvPr>
              <p:cNvGrpSpPr/>
              <p:nvPr/>
            </p:nvGrpSpPr>
            <p:grpSpPr>
              <a:xfrm rot="1200000"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69" name="台形 68">
                  <a:extLst>
                    <a:ext uri="{FF2B5EF4-FFF2-40B4-BE49-F238E27FC236}">
                      <a16:creationId xmlns:a16="http://schemas.microsoft.com/office/drawing/2014/main" id="{43671410-9EDE-9067-63CD-19BC5FD19715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70" name="台形 69">
                  <a:extLst>
                    <a:ext uri="{FF2B5EF4-FFF2-40B4-BE49-F238E27FC236}">
                      <a16:creationId xmlns:a16="http://schemas.microsoft.com/office/drawing/2014/main" id="{73521506-3ED2-9322-23EB-FDEAA6BEE06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  <p:grpSp>
            <p:nvGrpSpPr>
              <p:cNvPr id="66" name="グループ化 65">
                <a:extLst>
                  <a:ext uri="{FF2B5EF4-FFF2-40B4-BE49-F238E27FC236}">
                    <a16:creationId xmlns:a16="http://schemas.microsoft.com/office/drawing/2014/main" id="{95E453B9-B997-99EA-4CC6-0471665EC2BE}"/>
                  </a:ext>
                </a:extLst>
              </p:cNvPr>
              <p:cNvGrpSpPr/>
              <p:nvPr/>
            </p:nvGrpSpPr>
            <p:grpSpPr>
              <a:xfrm rot="2400000"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67" name="台形 66">
                  <a:extLst>
                    <a:ext uri="{FF2B5EF4-FFF2-40B4-BE49-F238E27FC236}">
                      <a16:creationId xmlns:a16="http://schemas.microsoft.com/office/drawing/2014/main" id="{D9E12A66-C1F5-64CF-6759-40DBD30BF6A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68" name="台形 67">
                  <a:extLst>
                    <a:ext uri="{FF2B5EF4-FFF2-40B4-BE49-F238E27FC236}">
                      <a16:creationId xmlns:a16="http://schemas.microsoft.com/office/drawing/2014/main" id="{F66401C3-655C-836D-62B2-781C33D52F6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</p:grpSp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id="{FC333999-8B40-0087-7D47-479957172593}"/>
                </a:ext>
              </a:extLst>
            </p:cNvPr>
            <p:cNvGrpSpPr/>
            <p:nvPr/>
          </p:nvGrpSpPr>
          <p:grpSpPr>
            <a:xfrm rot="7200000">
              <a:off x="5668202" y="4393701"/>
              <a:ext cx="180001" cy="1440890"/>
              <a:chOff x="7487858" y="4089833"/>
              <a:chExt cx="180001" cy="1440890"/>
            </a:xfrm>
          </p:grpSpPr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ED9B2BAA-5367-8750-6232-E70944B29B8C}"/>
                  </a:ext>
                </a:extLst>
              </p:cNvPr>
              <p:cNvGrpSpPr/>
              <p:nvPr/>
            </p:nvGrpSpPr>
            <p:grpSpPr>
              <a:xfrm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81" name="台形 80">
                  <a:extLst>
                    <a:ext uri="{FF2B5EF4-FFF2-40B4-BE49-F238E27FC236}">
                      <a16:creationId xmlns:a16="http://schemas.microsoft.com/office/drawing/2014/main" id="{BC66DA31-1E53-B70F-563E-7C6FE816627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82" name="台形 81">
                  <a:extLst>
                    <a:ext uri="{FF2B5EF4-FFF2-40B4-BE49-F238E27FC236}">
                      <a16:creationId xmlns:a16="http://schemas.microsoft.com/office/drawing/2014/main" id="{0A3090B4-A1EE-422D-EB0E-7A239059B64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  <p:grpSp>
            <p:nvGrpSpPr>
              <p:cNvPr id="75" name="グループ化 74">
                <a:extLst>
                  <a:ext uri="{FF2B5EF4-FFF2-40B4-BE49-F238E27FC236}">
                    <a16:creationId xmlns:a16="http://schemas.microsoft.com/office/drawing/2014/main" id="{C690475F-57F9-6D30-34E2-40118AC8EAE7}"/>
                  </a:ext>
                </a:extLst>
              </p:cNvPr>
              <p:cNvGrpSpPr/>
              <p:nvPr/>
            </p:nvGrpSpPr>
            <p:grpSpPr>
              <a:xfrm rot="1200000"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79" name="台形 78">
                  <a:extLst>
                    <a:ext uri="{FF2B5EF4-FFF2-40B4-BE49-F238E27FC236}">
                      <a16:creationId xmlns:a16="http://schemas.microsoft.com/office/drawing/2014/main" id="{CBA1F117-3877-51AB-8227-7E2593B7D1E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80" name="台形 79">
                  <a:extLst>
                    <a:ext uri="{FF2B5EF4-FFF2-40B4-BE49-F238E27FC236}">
                      <a16:creationId xmlns:a16="http://schemas.microsoft.com/office/drawing/2014/main" id="{517A511E-6EC8-279E-E704-77F9AF606633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  <p:grpSp>
            <p:nvGrpSpPr>
              <p:cNvPr id="76" name="グループ化 75">
                <a:extLst>
                  <a:ext uri="{FF2B5EF4-FFF2-40B4-BE49-F238E27FC236}">
                    <a16:creationId xmlns:a16="http://schemas.microsoft.com/office/drawing/2014/main" id="{72FFD029-0306-9D6E-7AFE-4EDAAFAB2A44}"/>
                  </a:ext>
                </a:extLst>
              </p:cNvPr>
              <p:cNvGrpSpPr/>
              <p:nvPr/>
            </p:nvGrpSpPr>
            <p:grpSpPr>
              <a:xfrm rot="2400000"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77" name="台形 76">
                  <a:extLst>
                    <a:ext uri="{FF2B5EF4-FFF2-40B4-BE49-F238E27FC236}">
                      <a16:creationId xmlns:a16="http://schemas.microsoft.com/office/drawing/2014/main" id="{454FBADF-313E-BCE7-9FB1-68B601E6156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78" name="台形 77">
                  <a:extLst>
                    <a:ext uri="{FF2B5EF4-FFF2-40B4-BE49-F238E27FC236}">
                      <a16:creationId xmlns:a16="http://schemas.microsoft.com/office/drawing/2014/main" id="{DC831C9D-A29F-FD8D-D477-A3A727FEEFE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</p:grp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4CD8378-D37B-21FC-B93D-10B629D60B74}"/>
              </a:ext>
            </a:extLst>
          </p:cNvPr>
          <p:cNvGrpSpPr/>
          <p:nvPr/>
        </p:nvGrpSpPr>
        <p:grpSpPr>
          <a:xfrm>
            <a:off x="5967398" y="4328635"/>
            <a:ext cx="1440890" cy="1440890"/>
            <a:chOff x="6790358" y="4324063"/>
            <a:chExt cx="1440890" cy="1440890"/>
          </a:xfrm>
        </p:grpSpPr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3F3BDFF0-3F1B-58E9-D365-50F58E54C79C}"/>
                </a:ext>
              </a:extLst>
            </p:cNvPr>
            <p:cNvGrpSpPr/>
            <p:nvPr/>
          </p:nvGrpSpPr>
          <p:grpSpPr>
            <a:xfrm>
              <a:off x="7420802" y="4324063"/>
              <a:ext cx="180001" cy="1440890"/>
              <a:chOff x="7487858" y="4089833"/>
              <a:chExt cx="180001" cy="1440890"/>
            </a:xfrm>
          </p:grpSpPr>
          <p:grpSp>
            <p:nvGrpSpPr>
              <p:cNvPr id="84" name="グループ化 83">
                <a:extLst>
                  <a:ext uri="{FF2B5EF4-FFF2-40B4-BE49-F238E27FC236}">
                    <a16:creationId xmlns:a16="http://schemas.microsoft.com/office/drawing/2014/main" id="{A927CB2F-13C0-3C7B-E218-23F89A17A3EE}"/>
                  </a:ext>
                </a:extLst>
              </p:cNvPr>
              <p:cNvGrpSpPr/>
              <p:nvPr/>
            </p:nvGrpSpPr>
            <p:grpSpPr>
              <a:xfrm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91" name="台形 90">
                  <a:extLst>
                    <a:ext uri="{FF2B5EF4-FFF2-40B4-BE49-F238E27FC236}">
                      <a16:creationId xmlns:a16="http://schemas.microsoft.com/office/drawing/2014/main" id="{8847FE2B-1011-AA4F-A91A-A5B8AD6F8B2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92" name="台形 91">
                  <a:extLst>
                    <a:ext uri="{FF2B5EF4-FFF2-40B4-BE49-F238E27FC236}">
                      <a16:creationId xmlns:a16="http://schemas.microsoft.com/office/drawing/2014/main" id="{132A1779-A2FC-9994-8AAC-AD7D039D233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  <p:grpSp>
            <p:nvGrpSpPr>
              <p:cNvPr id="85" name="グループ化 84">
                <a:extLst>
                  <a:ext uri="{FF2B5EF4-FFF2-40B4-BE49-F238E27FC236}">
                    <a16:creationId xmlns:a16="http://schemas.microsoft.com/office/drawing/2014/main" id="{8A36751E-E498-526A-54F5-30BE909B0318}"/>
                  </a:ext>
                </a:extLst>
              </p:cNvPr>
              <p:cNvGrpSpPr/>
              <p:nvPr/>
            </p:nvGrpSpPr>
            <p:grpSpPr>
              <a:xfrm rot="1200000"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89" name="台形 88">
                  <a:extLst>
                    <a:ext uri="{FF2B5EF4-FFF2-40B4-BE49-F238E27FC236}">
                      <a16:creationId xmlns:a16="http://schemas.microsoft.com/office/drawing/2014/main" id="{A00FFFDB-5E97-6543-00F8-F74C6A820083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90" name="台形 89">
                  <a:extLst>
                    <a:ext uri="{FF2B5EF4-FFF2-40B4-BE49-F238E27FC236}">
                      <a16:creationId xmlns:a16="http://schemas.microsoft.com/office/drawing/2014/main" id="{211EC662-226B-2AE5-F786-5D65719709E5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  <p:grpSp>
            <p:nvGrpSpPr>
              <p:cNvPr id="86" name="グループ化 85">
                <a:extLst>
                  <a:ext uri="{FF2B5EF4-FFF2-40B4-BE49-F238E27FC236}">
                    <a16:creationId xmlns:a16="http://schemas.microsoft.com/office/drawing/2014/main" id="{83D4AEAE-C45C-1C41-AABC-2EE6F9A537DC}"/>
                  </a:ext>
                </a:extLst>
              </p:cNvPr>
              <p:cNvGrpSpPr/>
              <p:nvPr/>
            </p:nvGrpSpPr>
            <p:grpSpPr>
              <a:xfrm rot="2400000"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87" name="台形 86">
                  <a:extLst>
                    <a:ext uri="{FF2B5EF4-FFF2-40B4-BE49-F238E27FC236}">
                      <a16:creationId xmlns:a16="http://schemas.microsoft.com/office/drawing/2014/main" id="{5D967592-DD7D-D0FF-5CEE-9CC324B832D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88" name="台形 87">
                  <a:extLst>
                    <a:ext uri="{FF2B5EF4-FFF2-40B4-BE49-F238E27FC236}">
                      <a16:creationId xmlns:a16="http://schemas.microsoft.com/office/drawing/2014/main" id="{FB0A7448-2507-3528-693A-8056F79ECFA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</p:grpSp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A81F5D4A-B715-581D-B84A-1B9524BD0AF6}"/>
                </a:ext>
              </a:extLst>
            </p:cNvPr>
            <p:cNvGrpSpPr/>
            <p:nvPr/>
          </p:nvGrpSpPr>
          <p:grpSpPr>
            <a:xfrm rot="3600000">
              <a:off x="7420802" y="4324063"/>
              <a:ext cx="180001" cy="1440890"/>
              <a:chOff x="7487858" y="4089833"/>
              <a:chExt cx="180001" cy="1440890"/>
            </a:xfrm>
          </p:grpSpPr>
          <p:grpSp>
            <p:nvGrpSpPr>
              <p:cNvPr id="94" name="グループ化 93">
                <a:extLst>
                  <a:ext uri="{FF2B5EF4-FFF2-40B4-BE49-F238E27FC236}">
                    <a16:creationId xmlns:a16="http://schemas.microsoft.com/office/drawing/2014/main" id="{ECE7D713-3274-BD80-76C5-3831802187FD}"/>
                  </a:ext>
                </a:extLst>
              </p:cNvPr>
              <p:cNvGrpSpPr/>
              <p:nvPr/>
            </p:nvGrpSpPr>
            <p:grpSpPr>
              <a:xfrm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101" name="台形 100">
                  <a:extLst>
                    <a:ext uri="{FF2B5EF4-FFF2-40B4-BE49-F238E27FC236}">
                      <a16:creationId xmlns:a16="http://schemas.microsoft.com/office/drawing/2014/main" id="{A047F43A-12D5-7219-92E5-2250388C0E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102" name="台形 101">
                  <a:extLst>
                    <a:ext uri="{FF2B5EF4-FFF2-40B4-BE49-F238E27FC236}">
                      <a16:creationId xmlns:a16="http://schemas.microsoft.com/office/drawing/2014/main" id="{0F4B5493-0C3D-F377-E754-F99BE41DEE7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  <p:grpSp>
            <p:nvGrpSpPr>
              <p:cNvPr id="95" name="グループ化 94">
                <a:extLst>
                  <a:ext uri="{FF2B5EF4-FFF2-40B4-BE49-F238E27FC236}">
                    <a16:creationId xmlns:a16="http://schemas.microsoft.com/office/drawing/2014/main" id="{C98233F1-2625-4F0D-AEEE-ED7485FFDEFC}"/>
                  </a:ext>
                </a:extLst>
              </p:cNvPr>
              <p:cNvGrpSpPr/>
              <p:nvPr/>
            </p:nvGrpSpPr>
            <p:grpSpPr>
              <a:xfrm rot="1200000"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99" name="台形 98">
                  <a:extLst>
                    <a:ext uri="{FF2B5EF4-FFF2-40B4-BE49-F238E27FC236}">
                      <a16:creationId xmlns:a16="http://schemas.microsoft.com/office/drawing/2014/main" id="{D2C46FDE-A5A0-9A4A-1689-CE141FFC7BB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100" name="台形 99">
                  <a:extLst>
                    <a:ext uri="{FF2B5EF4-FFF2-40B4-BE49-F238E27FC236}">
                      <a16:creationId xmlns:a16="http://schemas.microsoft.com/office/drawing/2014/main" id="{C549BF9F-1331-21F3-C0EE-41024C9D3663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  <p:grpSp>
            <p:nvGrpSpPr>
              <p:cNvPr id="96" name="グループ化 95">
                <a:extLst>
                  <a:ext uri="{FF2B5EF4-FFF2-40B4-BE49-F238E27FC236}">
                    <a16:creationId xmlns:a16="http://schemas.microsoft.com/office/drawing/2014/main" id="{EC4A1CB4-0E92-0FAA-5A9B-06E77EE5C829}"/>
                  </a:ext>
                </a:extLst>
              </p:cNvPr>
              <p:cNvGrpSpPr/>
              <p:nvPr/>
            </p:nvGrpSpPr>
            <p:grpSpPr>
              <a:xfrm rot="2400000"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97" name="台形 96">
                  <a:extLst>
                    <a:ext uri="{FF2B5EF4-FFF2-40B4-BE49-F238E27FC236}">
                      <a16:creationId xmlns:a16="http://schemas.microsoft.com/office/drawing/2014/main" id="{5B9BA9F9-FDED-8ECA-DD7C-53E9EB00984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98" name="台形 97">
                  <a:extLst>
                    <a:ext uri="{FF2B5EF4-FFF2-40B4-BE49-F238E27FC236}">
                      <a16:creationId xmlns:a16="http://schemas.microsoft.com/office/drawing/2014/main" id="{646109D2-23DD-3974-33CD-187D46BE2CB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</p:grpSp>
        <p:grpSp>
          <p:nvGrpSpPr>
            <p:cNvPr id="103" name="グループ化 102">
              <a:extLst>
                <a:ext uri="{FF2B5EF4-FFF2-40B4-BE49-F238E27FC236}">
                  <a16:creationId xmlns:a16="http://schemas.microsoft.com/office/drawing/2014/main" id="{2008B879-3D6B-31C2-58D2-76E422224244}"/>
                </a:ext>
              </a:extLst>
            </p:cNvPr>
            <p:cNvGrpSpPr/>
            <p:nvPr/>
          </p:nvGrpSpPr>
          <p:grpSpPr>
            <a:xfrm rot="7200000">
              <a:off x="7420802" y="4324063"/>
              <a:ext cx="180001" cy="1440890"/>
              <a:chOff x="7487858" y="4089833"/>
              <a:chExt cx="180001" cy="1440890"/>
            </a:xfrm>
          </p:grpSpPr>
          <p:grpSp>
            <p:nvGrpSpPr>
              <p:cNvPr id="104" name="グループ化 103">
                <a:extLst>
                  <a:ext uri="{FF2B5EF4-FFF2-40B4-BE49-F238E27FC236}">
                    <a16:creationId xmlns:a16="http://schemas.microsoft.com/office/drawing/2014/main" id="{F1B09ADB-D5A9-D2C0-53CE-3C3D8CF42FD4}"/>
                  </a:ext>
                </a:extLst>
              </p:cNvPr>
              <p:cNvGrpSpPr/>
              <p:nvPr/>
            </p:nvGrpSpPr>
            <p:grpSpPr>
              <a:xfrm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111" name="台形 110">
                  <a:extLst>
                    <a:ext uri="{FF2B5EF4-FFF2-40B4-BE49-F238E27FC236}">
                      <a16:creationId xmlns:a16="http://schemas.microsoft.com/office/drawing/2014/main" id="{C456B4A2-5DE7-FFAB-34BD-4E31D98514D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112" name="台形 111">
                  <a:extLst>
                    <a:ext uri="{FF2B5EF4-FFF2-40B4-BE49-F238E27FC236}">
                      <a16:creationId xmlns:a16="http://schemas.microsoft.com/office/drawing/2014/main" id="{C404BE4A-7F89-E7DC-92F9-FA5B8CF748F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  <p:grpSp>
            <p:nvGrpSpPr>
              <p:cNvPr id="105" name="グループ化 104">
                <a:extLst>
                  <a:ext uri="{FF2B5EF4-FFF2-40B4-BE49-F238E27FC236}">
                    <a16:creationId xmlns:a16="http://schemas.microsoft.com/office/drawing/2014/main" id="{22899AFD-2FDC-85D9-F0B9-F1F40C7CC789}"/>
                  </a:ext>
                </a:extLst>
              </p:cNvPr>
              <p:cNvGrpSpPr/>
              <p:nvPr/>
            </p:nvGrpSpPr>
            <p:grpSpPr>
              <a:xfrm rot="1200000"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109" name="台形 108">
                  <a:extLst>
                    <a:ext uri="{FF2B5EF4-FFF2-40B4-BE49-F238E27FC236}">
                      <a16:creationId xmlns:a16="http://schemas.microsoft.com/office/drawing/2014/main" id="{43F2974E-87EB-CF60-D15D-3AFDC8F211B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110" name="台形 109">
                  <a:extLst>
                    <a:ext uri="{FF2B5EF4-FFF2-40B4-BE49-F238E27FC236}">
                      <a16:creationId xmlns:a16="http://schemas.microsoft.com/office/drawing/2014/main" id="{4135DCBE-B721-215B-3F90-A82E1835FCE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  <p:grpSp>
            <p:nvGrpSpPr>
              <p:cNvPr id="106" name="グループ化 105">
                <a:extLst>
                  <a:ext uri="{FF2B5EF4-FFF2-40B4-BE49-F238E27FC236}">
                    <a16:creationId xmlns:a16="http://schemas.microsoft.com/office/drawing/2014/main" id="{B56F7497-9A0B-DF0B-EBC9-72508835E61A}"/>
                  </a:ext>
                </a:extLst>
              </p:cNvPr>
              <p:cNvGrpSpPr/>
              <p:nvPr/>
            </p:nvGrpSpPr>
            <p:grpSpPr>
              <a:xfrm rot="2400000">
                <a:off x="7487858" y="4089833"/>
                <a:ext cx="180001" cy="1440890"/>
                <a:chOff x="2409743" y="2104348"/>
                <a:chExt cx="180001" cy="1440890"/>
              </a:xfrm>
            </p:grpSpPr>
            <p:sp>
              <p:nvSpPr>
                <p:cNvPr id="107" name="台形 106">
                  <a:extLst>
                    <a:ext uri="{FF2B5EF4-FFF2-40B4-BE49-F238E27FC236}">
                      <a16:creationId xmlns:a16="http://schemas.microsoft.com/office/drawing/2014/main" id="{DE9F2383-F1E9-ACB3-6677-5AE254234B5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409743" y="210434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108" name="台形 107">
                  <a:extLst>
                    <a:ext uri="{FF2B5EF4-FFF2-40B4-BE49-F238E27FC236}">
                      <a16:creationId xmlns:a16="http://schemas.microsoft.com/office/drawing/2014/main" id="{07417F96-DD52-7CB9-4CB9-9AABFD51F1F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0800000">
                  <a:off x="2409744" y="3383238"/>
                  <a:ext cx="180000" cy="162000"/>
                </a:xfrm>
                <a:prstGeom prst="trapezoid">
                  <a:avLst>
                    <a:gd name="adj" fmla="val 35816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</p:grp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E5CF5D3B-0F5E-FE28-B370-E8331BEB2C15}"/>
                </a:ext>
              </a:extLst>
            </p:cNvPr>
            <p:cNvSpPr/>
            <p:nvPr/>
          </p:nvSpPr>
          <p:spPr bwMode="auto">
            <a:xfrm>
              <a:off x="6934802" y="4468508"/>
              <a:ext cx="1152000" cy="11520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7AA8CCCB-F411-D0C1-E26C-32B4222CBDCD}"/>
              </a:ext>
            </a:extLst>
          </p:cNvPr>
          <p:cNvSpPr txBox="1"/>
          <p:nvPr/>
        </p:nvSpPr>
        <p:spPr>
          <a:xfrm>
            <a:off x="3717544" y="4928090"/>
            <a:ext cx="452120" cy="2419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sz="1100" dirty="0">
                <a:latin typeface="+mj-lt"/>
                <a:ea typeface="+mj-ea"/>
              </a:rPr>
              <a:t>20</a:t>
            </a:r>
            <a:r>
              <a:rPr lang="ja-JP" altLang="en-US" sz="1100" dirty="0">
                <a:latin typeface="+mj-lt"/>
                <a:ea typeface="+mj-ea"/>
              </a:rPr>
              <a:t>度</a:t>
            </a:r>
            <a:endParaRPr kumimoji="1" lang="en-US" altLang="ja-JP" sz="1100" dirty="0">
              <a:latin typeface="+mj-lt"/>
              <a:ea typeface="+mj-ea"/>
            </a:endParaRPr>
          </a:p>
        </p:txBody>
      </p:sp>
      <p:sp>
        <p:nvSpPr>
          <p:cNvPr id="156" name="フリーフォーム: 図形 155">
            <a:extLst>
              <a:ext uri="{FF2B5EF4-FFF2-40B4-BE49-F238E27FC236}">
                <a16:creationId xmlns:a16="http://schemas.microsoft.com/office/drawing/2014/main" id="{2DD5F80A-42F9-65ED-5653-9CF099BB0C45}"/>
              </a:ext>
            </a:extLst>
          </p:cNvPr>
          <p:cNvSpPr/>
          <p:nvPr/>
        </p:nvSpPr>
        <p:spPr bwMode="auto">
          <a:xfrm>
            <a:off x="7533365" y="4328635"/>
            <a:ext cx="1430106" cy="1440890"/>
          </a:xfrm>
          <a:custGeom>
            <a:avLst/>
            <a:gdLst>
              <a:gd name="connsiteX0" fmla="*/ 683075 w 1430106"/>
              <a:gd name="connsiteY0" fmla="*/ 0 h 1440890"/>
              <a:gd name="connsiteX1" fmla="*/ 747031 w 1430106"/>
              <a:gd name="connsiteY1" fmla="*/ 0 h 1440890"/>
              <a:gd name="connsiteX2" fmla="*/ 801901 w 1430106"/>
              <a:gd name="connsiteY2" fmla="*/ 153200 h 1440890"/>
              <a:gd name="connsiteX3" fmla="*/ 828930 w 1430106"/>
              <a:gd name="connsiteY3" fmla="*/ 155925 h 1440890"/>
              <a:gd name="connsiteX4" fmla="*/ 931410 w 1430106"/>
              <a:gd name="connsiteY4" fmla="*/ 32511 h 1440890"/>
              <a:gd name="connsiteX5" fmla="*/ 991509 w 1430106"/>
              <a:gd name="connsiteY5" fmla="*/ 54385 h 1440890"/>
              <a:gd name="connsiteX6" fmla="*/ 990677 w 1430106"/>
              <a:gd name="connsiteY6" fmla="*/ 216387 h 1440890"/>
              <a:gd name="connsiteX7" fmla="*/ 1013730 w 1430106"/>
              <a:gd name="connsiteY7" fmla="*/ 227835 h 1440890"/>
              <a:gd name="connsiteX8" fmla="*/ 1015111 w 1430106"/>
              <a:gd name="connsiteY8" fmla="*/ 228933 h 1440890"/>
              <a:gd name="connsiteX9" fmla="*/ 1153649 w 1430106"/>
              <a:gd name="connsiteY9" fmla="*/ 147997 h 1440890"/>
              <a:gd name="connsiteX10" fmla="*/ 1202642 w 1430106"/>
              <a:gd name="connsiteY10" fmla="*/ 189107 h 1440890"/>
              <a:gd name="connsiteX11" fmla="*/ 1146615 w 1430106"/>
              <a:gd name="connsiteY11" fmla="*/ 340613 h 1440890"/>
              <a:gd name="connsiteX12" fmla="*/ 1164446 w 1430106"/>
              <a:gd name="connsiteY12" fmla="*/ 361324 h 1440890"/>
              <a:gd name="connsiteX13" fmla="*/ 1322988 w 1430106"/>
              <a:gd name="connsiteY13" fmla="*/ 332528 h 1440890"/>
              <a:gd name="connsiteX14" fmla="*/ 1354966 w 1430106"/>
              <a:gd name="connsiteY14" fmla="*/ 387916 h 1440890"/>
              <a:gd name="connsiteX15" fmla="*/ 1250347 w 1430106"/>
              <a:gd name="connsiteY15" fmla="*/ 511303 h 1440890"/>
              <a:gd name="connsiteX16" fmla="*/ 1260220 w 1430106"/>
              <a:gd name="connsiteY16" fmla="*/ 534034 h 1440890"/>
              <a:gd name="connsiteX17" fmla="*/ 1260922 w 1430106"/>
              <a:gd name="connsiteY17" fmla="*/ 536812 h 1440890"/>
              <a:gd name="connsiteX18" fmla="*/ 1419001 w 1430106"/>
              <a:gd name="connsiteY18" fmla="*/ 563849 h 1440890"/>
              <a:gd name="connsiteX19" fmla="*/ 1430106 w 1430106"/>
              <a:gd name="connsiteY19" fmla="*/ 626833 h 1440890"/>
              <a:gd name="connsiteX20" fmla="*/ 1289925 w 1430106"/>
              <a:gd name="connsiteY20" fmla="*/ 706809 h 1440890"/>
              <a:gd name="connsiteX21" fmla="*/ 1291053 w 1430106"/>
              <a:gd name="connsiteY21" fmla="*/ 720445 h 1440890"/>
              <a:gd name="connsiteX22" fmla="*/ 1289853 w 1430106"/>
              <a:gd name="connsiteY22" fmla="*/ 734040 h 1440890"/>
              <a:gd name="connsiteX23" fmla="*/ 1430106 w 1430106"/>
              <a:gd name="connsiteY23" fmla="*/ 814057 h 1440890"/>
              <a:gd name="connsiteX24" fmla="*/ 1419001 w 1430106"/>
              <a:gd name="connsiteY24" fmla="*/ 877041 h 1440890"/>
              <a:gd name="connsiteX25" fmla="*/ 1259951 w 1430106"/>
              <a:gd name="connsiteY25" fmla="*/ 904243 h 1440890"/>
              <a:gd name="connsiteX26" fmla="*/ 1256102 w 1430106"/>
              <a:gd name="connsiteY26" fmla="*/ 918493 h 1440890"/>
              <a:gd name="connsiteX27" fmla="*/ 1250915 w 1430106"/>
              <a:gd name="connsiteY27" fmla="*/ 930257 h 1440890"/>
              <a:gd name="connsiteX28" fmla="*/ 1354966 w 1430106"/>
              <a:gd name="connsiteY28" fmla="*/ 1052973 h 1440890"/>
              <a:gd name="connsiteX29" fmla="*/ 1322988 w 1430106"/>
              <a:gd name="connsiteY29" fmla="*/ 1108361 h 1440890"/>
              <a:gd name="connsiteX30" fmla="*/ 1161154 w 1430106"/>
              <a:gd name="connsiteY30" fmla="*/ 1078967 h 1440890"/>
              <a:gd name="connsiteX31" fmla="*/ 1145276 w 1430106"/>
              <a:gd name="connsiteY31" fmla="*/ 1096652 h 1440890"/>
              <a:gd name="connsiteX32" fmla="*/ 1202643 w 1430106"/>
              <a:gd name="connsiteY32" fmla="*/ 1251783 h 1440890"/>
              <a:gd name="connsiteX33" fmla="*/ 1153650 w 1430106"/>
              <a:gd name="connsiteY33" fmla="*/ 1292893 h 1440890"/>
              <a:gd name="connsiteX34" fmla="*/ 1014348 w 1430106"/>
              <a:gd name="connsiteY34" fmla="*/ 1211510 h 1440890"/>
              <a:gd name="connsiteX35" fmla="*/ 990681 w 1430106"/>
              <a:gd name="connsiteY35" fmla="*/ 1225209 h 1440890"/>
              <a:gd name="connsiteX36" fmla="*/ 991510 w 1430106"/>
              <a:gd name="connsiteY36" fmla="*/ 1386505 h 1440890"/>
              <a:gd name="connsiteX37" fmla="*/ 931411 w 1430106"/>
              <a:gd name="connsiteY37" fmla="*/ 1408379 h 1440890"/>
              <a:gd name="connsiteX38" fmla="*/ 828931 w 1430106"/>
              <a:gd name="connsiteY38" fmla="*/ 1284965 h 1440890"/>
              <a:gd name="connsiteX39" fmla="*/ 801902 w 1430106"/>
              <a:gd name="connsiteY39" fmla="*/ 1287690 h 1440890"/>
              <a:gd name="connsiteX40" fmla="*/ 747032 w 1430106"/>
              <a:gd name="connsiteY40" fmla="*/ 1440890 h 1440890"/>
              <a:gd name="connsiteX41" fmla="*/ 683076 w 1430106"/>
              <a:gd name="connsiteY41" fmla="*/ 1440890 h 1440890"/>
              <a:gd name="connsiteX42" fmla="*/ 628206 w 1430106"/>
              <a:gd name="connsiteY42" fmla="*/ 1287690 h 1440890"/>
              <a:gd name="connsiteX43" fmla="*/ 601177 w 1430106"/>
              <a:gd name="connsiteY43" fmla="*/ 1284965 h 1440890"/>
              <a:gd name="connsiteX44" fmla="*/ 498697 w 1430106"/>
              <a:gd name="connsiteY44" fmla="*/ 1408379 h 1440890"/>
              <a:gd name="connsiteX45" fmla="*/ 438598 w 1430106"/>
              <a:gd name="connsiteY45" fmla="*/ 1386505 h 1440890"/>
              <a:gd name="connsiteX46" fmla="*/ 439431 w 1430106"/>
              <a:gd name="connsiteY46" fmla="*/ 1224504 h 1440890"/>
              <a:gd name="connsiteX47" fmla="*/ 416376 w 1430106"/>
              <a:gd name="connsiteY47" fmla="*/ 1213056 h 1440890"/>
              <a:gd name="connsiteX48" fmla="*/ 414995 w 1430106"/>
              <a:gd name="connsiteY48" fmla="*/ 1211958 h 1440890"/>
              <a:gd name="connsiteX49" fmla="*/ 276458 w 1430106"/>
              <a:gd name="connsiteY49" fmla="*/ 1292894 h 1440890"/>
              <a:gd name="connsiteX50" fmla="*/ 227465 w 1430106"/>
              <a:gd name="connsiteY50" fmla="*/ 1251784 h 1440890"/>
              <a:gd name="connsiteX51" fmla="*/ 283492 w 1430106"/>
              <a:gd name="connsiteY51" fmla="*/ 1100278 h 1440890"/>
              <a:gd name="connsiteX52" fmla="*/ 265660 w 1430106"/>
              <a:gd name="connsiteY52" fmla="*/ 1079566 h 1440890"/>
              <a:gd name="connsiteX53" fmla="*/ 107119 w 1430106"/>
              <a:gd name="connsiteY53" fmla="*/ 1108362 h 1440890"/>
              <a:gd name="connsiteX54" fmla="*/ 75141 w 1430106"/>
              <a:gd name="connsiteY54" fmla="*/ 1052974 h 1440890"/>
              <a:gd name="connsiteX55" fmla="*/ 179760 w 1430106"/>
              <a:gd name="connsiteY55" fmla="*/ 929588 h 1440890"/>
              <a:gd name="connsiteX56" fmla="*/ 169886 w 1430106"/>
              <a:gd name="connsiteY56" fmla="*/ 906857 h 1440890"/>
              <a:gd name="connsiteX57" fmla="*/ 169184 w 1430106"/>
              <a:gd name="connsiteY57" fmla="*/ 904078 h 1440890"/>
              <a:gd name="connsiteX58" fmla="*/ 11106 w 1430106"/>
              <a:gd name="connsiteY58" fmla="*/ 877042 h 1440890"/>
              <a:gd name="connsiteX59" fmla="*/ 0 w 1430106"/>
              <a:gd name="connsiteY59" fmla="*/ 814058 h 1440890"/>
              <a:gd name="connsiteX60" fmla="*/ 140182 w 1430106"/>
              <a:gd name="connsiteY60" fmla="*/ 734082 h 1440890"/>
              <a:gd name="connsiteX61" fmla="*/ 139053 w 1430106"/>
              <a:gd name="connsiteY61" fmla="*/ 720445 h 1440890"/>
              <a:gd name="connsiteX62" fmla="*/ 140253 w 1430106"/>
              <a:gd name="connsiteY62" fmla="*/ 706850 h 1440890"/>
              <a:gd name="connsiteX63" fmla="*/ 0 w 1430106"/>
              <a:gd name="connsiteY63" fmla="*/ 626834 h 1440890"/>
              <a:gd name="connsiteX64" fmla="*/ 11106 w 1430106"/>
              <a:gd name="connsiteY64" fmla="*/ 563850 h 1440890"/>
              <a:gd name="connsiteX65" fmla="*/ 170156 w 1430106"/>
              <a:gd name="connsiteY65" fmla="*/ 536647 h 1440890"/>
              <a:gd name="connsiteX66" fmla="*/ 174005 w 1430106"/>
              <a:gd name="connsiteY66" fmla="*/ 522397 h 1440890"/>
              <a:gd name="connsiteX67" fmla="*/ 179192 w 1430106"/>
              <a:gd name="connsiteY67" fmla="*/ 510633 h 1440890"/>
              <a:gd name="connsiteX68" fmla="*/ 75141 w 1430106"/>
              <a:gd name="connsiteY68" fmla="*/ 387917 h 1440890"/>
              <a:gd name="connsiteX69" fmla="*/ 107119 w 1430106"/>
              <a:gd name="connsiteY69" fmla="*/ 332529 h 1440890"/>
              <a:gd name="connsiteX70" fmla="*/ 268953 w 1430106"/>
              <a:gd name="connsiteY70" fmla="*/ 361923 h 1440890"/>
              <a:gd name="connsiteX71" fmla="*/ 284832 w 1430106"/>
              <a:gd name="connsiteY71" fmla="*/ 344238 h 1440890"/>
              <a:gd name="connsiteX72" fmla="*/ 227464 w 1430106"/>
              <a:gd name="connsiteY72" fmla="*/ 189108 h 1440890"/>
              <a:gd name="connsiteX73" fmla="*/ 276457 w 1430106"/>
              <a:gd name="connsiteY73" fmla="*/ 147998 h 1440890"/>
              <a:gd name="connsiteX74" fmla="*/ 415759 w 1430106"/>
              <a:gd name="connsiteY74" fmla="*/ 229381 h 1440890"/>
              <a:gd name="connsiteX75" fmla="*/ 439426 w 1430106"/>
              <a:gd name="connsiteY75" fmla="*/ 215681 h 1440890"/>
              <a:gd name="connsiteX76" fmla="*/ 438597 w 1430106"/>
              <a:gd name="connsiteY76" fmla="*/ 54385 h 1440890"/>
              <a:gd name="connsiteX77" fmla="*/ 498696 w 1430106"/>
              <a:gd name="connsiteY77" fmla="*/ 32511 h 1440890"/>
              <a:gd name="connsiteX78" fmla="*/ 601177 w 1430106"/>
              <a:gd name="connsiteY78" fmla="*/ 155925 h 1440890"/>
              <a:gd name="connsiteX79" fmla="*/ 628205 w 1430106"/>
              <a:gd name="connsiteY79" fmla="*/ 153200 h 1440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430106" h="1440890">
                <a:moveTo>
                  <a:pt x="683075" y="0"/>
                </a:moveTo>
                <a:lnTo>
                  <a:pt x="747031" y="0"/>
                </a:lnTo>
                <a:lnTo>
                  <a:pt x="801901" y="153200"/>
                </a:lnTo>
                <a:lnTo>
                  <a:pt x="828930" y="155925"/>
                </a:lnTo>
                <a:lnTo>
                  <a:pt x="931410" y="32511"/>
                </a:lnTo>
                <a:lnTo>
                  <a:pt x="991509" y="54385"/>
                </a:lnTo>
                <a:lnTo>
                  <a:pt x="990677" y="216387"/>
                </a:lnTo>
                <a:lnTo>
                  <a:pt x="1013730" y="227835"/>
                </a:lnTo>
                <a:lnTo>
                  <a:pt x="1015111" y="228933"/>
                </a:lnTo>
                <a:lnTo>
                  <a:pt x="1153649" y="147997"/>
                </a:lnTo>
                <a:lnTo>
                  <a:pt x="1202642" y="189107"/>
                </a:lnTo>
                <a:lnTo>
                  <a:pt x="1146615" y="340613"/>
                </a:lnTo>
                <a:lnTo>
                  <a:pt x="1164446" y="361324"/>
                </a:lnTo>
                <a:lnTo>
                  <a:pt x="1322988" y="332528"/>
                </a:lnTo>
                <a:lnTo>
                  <a:pt x="1354966" y="387916"/>
                </a:lnTo>
                <a:lnTo>
                  <a:pt x="1250347" y="511303"/>
                </a:lnTo>
                <a:lnTo>
                  <a:pt x="1260220" y="534034"/>
                </a:lnTo>
                <a:lnTo>
                  <a:pt x="1260922" y="536812"/>
                </a:lnTo>
                <a:lnTo>
                  <a:pt x="1419001" y="563849"/>
                </a:lnTo>
                <a:lnTo>
                  <a:pt x="1430106" y="626833"/>
                </a:lnTo>
                <a:lnTo>
                  <a:pt x="1289925" y="706809"/>
                </a:lnTo>
                <a:lnTo>
                  <a:pt x="1291053" y="720445"/>
                </a:lnTo>
                <a:lnTo>
                  <a:pt x="1289853" y="734040"/>
                </a:lnTo>
                <a:lnTo>
                  <a:pt x="1430106" y="814057"/>
                </a:lnTo>
                <a:lnTo>
                  <a:pt x="1419001" y="877041"/>
                </a:lnTo>
                <a:lnTo>
                  <a:pt x="1259951" y="904243"/>
                </a:lnTo>
                <a:lnTo>
                  <a:pt x="1256102" y="918493"/>
                </a:lnTo>
                <a:lnTo>
                  <a:pt x="1250915" y="930257"/>
                </a:lnTo>
                <a:lnTo>
                  <a:pt x="1354966" y="1052973"/>
                </a:lnTo>
                <a:lnTo>
                  <a:pt x="1322988" y="1108361"/>
                </a:lnTo>
                <a:lnTo>
                  <a:pt x="1161154" y="1078967"/>
                </a:lnTo>
                <a:lnTo>
                  <a:pt x="1145276" y="1096652"/>
                </a:lnTo>
                <a:lnTo>
                  <a:pt x="1202643" y="1251783"/>
                </a:lnTo>
                <a:lnTo>
                  <a:pt x="1153650" y="1292893"/>
                </a:lnTo>
                <a:lnTo>
                  <a:pt x="1014348" y="1211510"/>
                </a:lnTo>
                <a:lnTo>
                  <a:pt x="990681" y="1225209"/>
                </a:lnTo>
                <a:lnTo>
                  <a:pt x="991510" y="1386505"/>
                </a:lnTo>
                <a:lnTo>
                  <a:pt x="931411" y="1408379"/>
                </a:lnTo>
                <a:lnTo>
                  <a:pt x="828931" y="1284965"/>
                </a:lnTo>
                <a:lnTo>
                  <a:pt x="801902" y="1287690"/>
                </a:lnTo>
                <a:lnTo>
                  <a:pt x="747032" y="1440890"/>
                </a:lnTo>
                <a:lnTo>
                  <a:pt x="683076" y="1440890"/>
                </a:lnTo>
                <a:lnTo>
                  <a:pt x="628206" y="1287690"/>
                </a:lnTo>
                <a:lnTo>
                  <a:pt x="601177" y="1284965"/>
                </a:lnTo>
                <a:lnTo>
                  <a:pt x="498697" y="1408379"/>
                </a:lnTo>
                <a:lnTo>
                  <a:pt x="438598" y="1386505"/>
                </a:lnTo>
                <a:lnTo>
                  <a:pt x="439431" y="1224504"/>
                </a:lnTo>
                <a:lnTo>
                  <a:pt x="416376" y="1213056"/>
                </a:lnTo>
                <a:lnTo>
                  <a:pt x="414995" y="1211958"/>
                </a:lnTo>
                <a:lnTo>
                  <a:pt x="276458" y="1292894"/>
                </a:lnTo>
                <a:lnTo>
                  <a:pt x="227465" y="1251784"/>
                </a:lnTo>
                <a:lnTo>
                  <a:pt x="283492" y="1100278"/>
                </a:lnTo>
                <a:lnTo>
                  <a:pt x="265660" y="1079566"/>
                </a:lnTo>
                <a:lnTo>
                  <a:pt x="107119" y="1108362"/>
                </a:lnTo>
                <a:lnTo>
                  <a:pt x="75141" y="1052974"/>
                </a:lnTo>
                <a:lnTo>
                  <a:pt x="179760" y="929588"/>
                </a:lnTo>
                <a:lnTo>
                  <a:pt x="169886" y="906857"/>
                </a:lnTo>
                <a:lnTo>
                  <a:pt x="169184" y="904078"/>
                </a:lnTo>
                <a:lnTo>
                  <a:pt x="11106" y="877042"/>
                </a:lnTo>
                <a:lnTo>
                  <a:pt x="0" y="814058"/>
                </a:lnTo>
                <a:lnTo>
                  <a:pt x="140182" y="734082"/>
                </a:lnTo>
                <a:lnTo>
                  <a:pt x="139053" y="720445"/>
                </a:lnTo>
                <a:lnTo>
                  <a:pt x="140253" y="706850"/>
                </a:lnTo>
                <a:lnTo>
                  <a:pt x="0" y="626834"/>
                </a:lnTo>
                <a:lnTo>
                  <a:pt x="11106" y="563850"/>
                </a:lnTo>
                <a:lnTo>
                  <a:pt x="170156" y="536647"/>
                </a:lnTo>
                <a:lnTo>
                  <a:pt x="174005" y="522397"/>
                </a:lnTo>
                <a:lnTo>
                  <a:pt x="179192" y="510633"/>
                </a:lnTo>
                <a:lnTo>
                  <a:pt x="75141" y="387917"/>
                </a:lnTo>
                <a:lnTo>
                  <a:pt x="107119" y="332529"/>
                </a:lnTo>
                <a:lnTo>
                  <a:pt x="268953" y="361923"/>
                </a:lnTo>
                <a:lnTo>
                  <a:pt x="284832" y="344238"/>
                </a:lnTo>
                <a:lnTo>
                  <a:pt x="227464" y="189108"/>
                </a:lnTo>
                <a:lnTo>
                  <a:pt x="276457" y="147998"/>
                </a:lnTo>
                <a:lnTo>
                  <a:pt x="415759" y="229381"/>
                </a:lnTo>
                <a:lnTo>
                  <a:pt x="439426" y="215681"/>
                </a:lnTo>
                <a:lnTo>
                  <a:pt x="438597" y="54385"/>
                </a:lnTo>
                <a:lnTo>
                  <a:pt x="498696" y="32511"/>
                </a:lnTo>
                <a:lnTo>
                  <a:pt x="601177" y="155925"/>
                </a:lnTo>
                <a:lnTo>
                  <a:pt x="628205" y="15320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DD708073-E0DD-C14A-2CE1-D4F03D110A40}"/>
              </a:ext>
            </a:extLst>
          </p:cNvPr>
          <p:cNvSpPr txBox="1"/>
          <p:nvPr/>
        </p:nvSpPr>
        <p:spPr>
          <a:xfrm>
            <a:off x="6495457" y="4906754"/>
            <a:ext cx="350351" cy="2419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1100" dirty="0">
                <a:latin typeface="+mj-lt"/>
                <a:ea typeface="+mj-ea"/>
              </a:rPr>
              <a:t>Φ32</a:t>
            </a: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A7E7A510-1736-59E3-27FA-0F7BE209B963}"/>
              </a:ext>
            </a:extLst>
          </p:cNvPr>
          <p:cNvSpPr txBox="1"/>
          <p:nvPr/>
        </p:nvSpPr>
        <p:spPr>
          <a:xfrm>
            <a:off x="7424928" y="6062686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EEA42E-D669-D95B-FF6F-8AEEBA1FDC4A}"/>
              </a:ext>
            </a:extLst>
          </p:cNvPr>
          <p:cNvGrpSpPr/>
          <p:nvPr/>
        </p:nvGrpSpPr>
        <p:grpSpPr>
          <a:xfrm>
            <a:off x="146304" y="3658581"/>
            <a:ext cx="2779776" cy="2632491"/>
            <a:chOff x="4572000" y="769077"/>
            <a:chExt cx="2779776" cy="2632491"/>
          </a:xfrm>
        </p:grpSpPr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3F7586C2-DB48-58E7-8A96-B9445B2A81A6}"/>
                </a:ext>
              </a:extLst>
            </p:cNvPr>
            <p:cNvSpPr txBox="1"/>
            <p:nvPr/>
          </p:nvSpPr>
          <p:spPr>
            <a:xfrm>
              <a:off x="4572000" y="769077"/>
              <a:ext cx="2779776" cy="50359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ja-JP" altLang="en-US" sz="1400" dirty="0">
                  <a:latin typeface="+mj-lt"/>
                  <a:ea typeface="+mj-ea"/>
                </a:rPr>
                <a:t>モジュール</a:t>
              </a:r>
              <a:r>
                <a:rPr lang="en-US" altLang="ja-JP" sz="1400" dirty="0">
                  <a:latin typeface="+mj-lt"/>
                  <a:ea typeface="+mj-ea"/>
                </a:rPr>
                <a:t>m20</a:t>
              </a:r>
              <a:r>
                <a:rPr lang="ja-JP" altLang="en-US" sz="1400" dirty="0">
                  <a:latin typeface="+mj-lt"/>
                  <a:ea typeface="+mj-ea"/>
                </a:rPr>
                <a:t>：圧力角</a:t>
              </a:r>
              <a:r>
                <a:rPr lang="en-US" altLang="ja-JP" sz="1400" dirty="0">
                  <a:latin typeface="+mj-lt"/>
                  <a:ea typeface="+mj-ea"/>
                </a:rPr>
                <a:t>20</a:t>
              </a:r>
              <a:r>
                <a:rPr lang="ja-JP" altLang="en-US" sz="1400" dirty="0">
                  <a:latin typeface="+mj-lt"/>
                  <a:ea typeface="+mj-ea"/>
                </a:rPr>
                <a:t>度</a:t>
              </a:r>
              <a:r>
                <a:rPr lang="en-US" altLang="ja-JP" sz="1400" dirty="0">
                  <a:latin typeface="+mj-lt"/>
                  <a:ea typeface="+mj-ea"/>
                </a:rPr>
                <a:t>,</a:t>
              </a:r>
              <a:r>
                <a:rPr lang="ja-JP" altLang="en-US" sz="1400" dirty="0">
                  <a:latin typeface="+mj-lt"/>
                  <a:ea typeface="+mj-ea"/>
                </a:rPr>
                <a:t> 歯たけ</a:t>
              </a:r>
              <a:r>
                <a:rPr lang="en-US" altLang="ja-JP" sz="1400" dirty="0">
                  <a:latin typeface="+mj-lt"/>
                  <a:ea typeface="+mj-ea"/>
                </a:rPr>
                <a:t>45(2.25m), </a:t>
              </a:r>
              <a:r>
                <a:rPr kumimoji="1" lang="ja-JP" altLang="en-US" sz="1400" dirty="0">
                  <a:latin typeface="+mj-lt"/>
                  <a:ea typeface="+mj-ea"/>
                </a:rPr>
                <a:t>ピッチ</a:t>
              </a:r>
              <a:r>
                <a:rPr kumimoji="1" lang="en-US" altLang="ja-JP" sz="1400" dirty="0">
                  <a:latin typeface="+mj-lt"/>
                  <a:ea typeface="+mj-ea"/>
                </a:rPr>
                <a:t>62.8(</a:t>
              </a:r>
              <a:r>
                <a:rPr kumimoji="1" lang="el-GR" altLang="ja-JP" sz="14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π</a:t>
              </a:r>
              <a:r>
                <a:rPr kumimoji="1" lang="en-US" altLang="ja-JP" sz="1400" dirty="0">
                  <a:latin typeface="+mj-lt"/>
                  <a:ea typeface="+mj-ea"/>
                </a:rPr>
                <a:t>m), </a:t>
              </a:r>
            </a:p>
          </p:txBody>
        </p:sp>
        <p:sp>
          <p:nvSpPr>
            <p:cNvPr id="22" name="台形 21">
              <a:extLst>
                <a:ext uri="{FF2B5EF4-FFF2-40B4-BE49-F238E27FC236}">
                  <a16:creationId xmlns:a16="http://schemas.microsoft.com/office/drawing/2014/main" id="{A5E73854-AED7-DEC5-0C96-8BAE9AE6FB4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013068" y="1385374"/>
              <a:ext cx="1800000" cy="1620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74D055D4-DF29-4414-C700-73D1DD2C0CA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033577" y="1470445"/>
              <a:ext cx="436000" cy="1197902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8414A84B-F11A-9045-447E-F5876EFA2027}"/>
                </a:ext>
              </a:extLst>
            </p:cNvPr>
            <p:cNvCxnSpPr/>
            <p:nvPr/>
          </p:nvCxnSpPr>
          <p:spPr bwMode="auto">
            <a:xfrm>
              <a:off x="5354320" y="2107184"/>
              <a:ext cx="11304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7B58325F-9052-3C6A-5B08-AA2BDD9BF371}"/>
                </a:ext>
              </a:extLst>
            </p:cNvPr>
            <p:cNvCxnSpPr/>
            <p:nvPr/>
          </p:nvCxnSpPr>
          <p:spPr bwMode="auto">
            <a:xfrm>
              <a:off x="5892800" y="1375664"/>
              <a:ext cx="0" cy="72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CE433D36-D300-6204-10BD-9100096AB52F}"/>
                </a:ext>
              </a:extLst>
            </p:cNvPr>
            <p:cNvCxnSpPr/>
            <p:nvPr/>
          </p:nvCxnSpPr>
          <p:spPr bwMode="auto">
            <a:xfrm>
              <a:off x="6019800" y="2097024"/>
              <a:ext cx="0" cy="90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9722AD7-3720-E51C-C81A-42F1D7A65B1F}"/>
                </a:ext>
              </a:extLst>
            </p:cNvPr>
            <p:cNvSpPr txBox="1"/>
            <p:nvPr/>
          </p:nvSpPr>
          <p:spPr>
            <a:xfrm>
              <a:off x="5887720" y="1621501"/>
              <a:ext cx="609600" cy="2419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altLang="ja-JP" sz="1100" dirty="0">
                  <a:latin typeface="+mj-lt"/>
                  <a:ea typeface="+mj-ea"/>
                </a:rPr>
                <a:t>1m=20</a:t>
              </a:r>
              <a:endParaRPr kumimoji="1" lang="en-US" altLang="ja-JP" sz="1100" dirty="0">
                <a:latin typeface="+mj-lt"/>
                <a:ea typeface="+mj-ea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8BFBED35-01E0-0616-F437-52FF7A9E4294}"/>
                </a:ext>
              </a:extLst>
            </p:cNvPr>
            <p:cNvSpPr txBox="1"/>
            <p:nvPr/>
          </p:nvSpPr>
          <p:spPr>
            <a:xfrm>
              <a:off x="6070600" y="2312381"/>
              <a:ext cx="894080" cy="2419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altLang="ja-JP" sz="1100" dirty="0">
                  <a:latin typeface="+mj-lt"/>
                  <a:ea typeface="+mj-ea"/>
                </a:rPr>
                <a:t>1.25m=25</a:t>
              </a:r>
              <a:endParaRPr kumimoji="1" lang="en-US" altLang="ja-JP" sz="1100" dirty="0">
                <a:latin typeface="+mj-lt"/>
                <a:ea typeface="+mj-ea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30EA9269-A228-34AE-C510-72CA9ABEB187}"/>
                </a:ext>
              </a:extLst>
            </p:cNvPr>
            <p:cNvSpPr txBox="1"/>
            <p:nvPr/>
          </p:nvSpPr>
          <p:spPr>
            <a:xfrm>
              <a:off x="4748784" y="1821653"/>
              <a:ext cx="452120" cy="2419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altLang="ja-JP" sz="1100" dirty="0">
                  <a:latin typeface="+mj-lt"/>
                  <a:ea typeface="+mj-ea"/>
                </a:rPr>
                <a:t>20</a:t>
              </a:r>
              <a:r>
                <a:rPr lang="ja-JP" altLang="en-US" sz="1100" dirty="0">
                  <a:latin typeface="+mj-lt"/>
                  <a:ea typeface="+mj-ea"/>
                </a:rPr>
                <a:t>度</a:t>
              </a:r>
              <a:endParaRPr kumimoji="1" lang="en-US" altLang="ja-JP" sz="1100" dirty="0">
                <a:latin typeface="+mj-lt"/>
                <a:ea typeface="+mj-ea"/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19959F02-E1B0-18E9-6939-F9F6DBFDB62A}"/>
                </a:ext>
              </a:extLst>
            </p:cNvPr>
            <p:cNvSpPr txBox="1"/>
            <p:nvPr/>
          </p:nvSpPr>
          <p:spPr>
            <a:xfrm>
              <a:off x="6532880" y="1961861"/>
              <a:ext cx="726440" cy="2419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altLang="ja-JP" sz="1100" dirty="0">
                  <a:latin typeface="+mj-lt"/>
                  <a:ea typeface="+mj-ea"/>
                </a:rPr>
                <a:t>p/2=31.4</a:t>
              </a:r>
              <a:endParaRPr kumimoji="1" lang="en-US" altLang="ja-JP" sz="1100" dirty="0">
                <a:latin typeface="+mj-lt"/>
                <a:ea typeface="+mj-ea"/>
              </a:endParaRPr>
            </a:p>
          </p:txBody>
        </p:sp>
        <p:cxnSp>
          <p:nvCxnSpPr>
            <p:cNvPr id="31" name="直線矢印コネクタ 30">
              <a:extLst>
                <a:ext uri="{FF2B5EF4-FFF2-40B4-BE49-F238E27FC236}">
                  <a16:creationId xmlns:a16="http://schemas.microsoft.com/office/drawing/2014/main" id="{F864844B-1875-2B57-6BD2-2A79853DF16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528691" y="2107692"/>
              <a:ext cx="0" cy="125730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lg" len="lg"/>
            </a:ln>
            <a:effectLst/>
          </p:spPr>
        </p:cxnSp>
        <p:cxnSp>
          <p:nvCxnSpPr>
            <p:cNvPr id="32" name="直線矢印コネクタ 31">
              <a:extLst>
                <a:ext uri="{FF2B5EF4-FFF2-40B4-BE49-F238E27FC236}">
                  <a16:creationId xmlns:a16="http://schemas.microsoft.com/office/drawing/2014/main" id="{68829131-8617-F3CE-0599-2A0538090D0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881116" y="3003042"/>
              <a:ext cx="0" cy="398526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lg" len="lg"/>
            </a:ln>
            <a:effectLst/>
          </p:spPr>
        </p:cxn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4B9EF7B2-4E72-1411-3485-2B46A42B0E06}"/>
                </a:ext>
              </a:extLst>
            </p:cNvPr>
            <p:cNvSpPr txBox="1"/>
            <p:nvPr/>
          </p:nvSpPr>
          <p:spPr>
            <a:xfrm>
              <a:off x="4593181" y="2700372"/>
              <a:ext cx="1013883" cy="2419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kumimoji="1" lang="ja-JP" altLang="en-US" sz="1100" dirty="0">
                  <a:latin typeface="+mj-lt"/>
                  <a:ea typeface="+mj-ea"/>
                </a:rPr>
                <a:t>ピッチ円直径</a:t>
              </a:r>
              <a:endParaRPr kumimoji="1" lang="en-US" altLang="ja-JP" sz="1100" dirty="0">
                <a:latin typeface="+mj-lt"/>
                <a:ea typeface="+mj-ea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7E4438E-5A89-562C-52BD-DC1E374DA2FD}"/>
                </a:ext>
              </a:extLst>
            </p:cNvPr>
            <p:cNvSpPr txBox="1"/>
            <p:nvPr/>
          </p:nvSpPr>
          <p:spPr>
            <a:xfrm>
              <a:off x="5961888" y="3158849"/>
              <a:ext cx="1347047" cy="2419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kumimoji="1" lang="ja-JP" altLang="en-US" sz="1100" dirty="0">
                  <a:latin typeface="+mj-lt"/>
                  <a:ea typeface="+mj-ea"/>
                </a:rPr>
                <a:t>ピッチ円直径</a:t>
              </a:r>
              <a:r>
                <a:rPr kumimoji="1" lang="en-US" altLang="ja-JP" sz="1100" dirty="0">
                  <a:latin typeface="+mj-lt"/>
                  <a:ea typeface="+mj-ea"/>
                </a:rPr>
                <a:t>-2.5m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434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13747FF3-36BF-BB6A-0CB9-F68CF80E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モジュール</a:t>
            </a:r>
            <a:r>
              <a:rPr lang="en-US" altLang="ja-JP" dirty="0"/>
              <a:t>m2</a:t>
            </a:r>
            <a:r>
              <a:rPr lang="ja-JP" altLang="en-US" dirty="0"/>
              <a:t>，歯数</a:t>
            </a:r>
            <a:r>
              <a:rPr lang="en-US" altLang="ja-JP" dirty="0"/>
              <a:t>z</a:t>
            </a:r>
            <a:r>
              <a:rPr lang="ja-JP" altLang="en-US" dirty="0"/>
              <a:t>：</a:t>
            </a:r>
            <a:r>
              <a:rPr lang="en-US" altLang="ja-JP" dirty="0"/>
              <a:t>72</a:t>
            </a:r>
            <a:r>
              <a:rPr lang="ja-JP" altLang="en-US" dirty="0"/>
              <a:t>，</a:t>
            </a:r>
            <a:r>
              <a:rPr lang="en-US" altLang="ja-JP" dirty="0"/>
              <a:t>36</a:t>
            </a:r>
            <a:r>
              <a:rPr lang="ja-JP" altLang="en-US" dirty="0"/>
              <a:t>，</a:t>
            </a:r>
            <a:r>
              <a:rPr lang="en-US" altLang="ja-JP" dirty="0"/>
              <a:t>8</a:t>
            </a:r>
            <a:endParaRPr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E07C41-1EE2-72AF-C386-478BDCB8F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2022-5-2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273237-2F9D-14F1-8D63-26A9A77DB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歯車，コイル，渦巻，ネジの書き方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9141BC-5BE4-4844-46CB-E42E73356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2DEE-09BD-4B34-8E05-01485BD83C03}" type="slidenum">
              <a:rPr lang="en-US" altLang="ja-JP" smtClean="0"/>
              <a:pPr/>
              <a:t>4</a:t>
            </a:fld>
            <a:endParaRPr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6D8A79-DBBE-09D8-13A4-703AFB9036D7}"/>
              </a:ext>
            </a:extLst>
          </p:cNvPr>
          <p:cNvSpPr txBox="1"/>
          <p:nvPr/>
        </p:nvSpPr>
        <p:spPr>
          <a:xfrm>
            <a:off x="237109" y="854675"/>
            <a:ext cx="3347339" cy="41125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100" dirty="0">
                <a:latin typeface="+mj-lt"/>
                <a:ea typeface="+mj-ea"/>
              </a:rPr>
              <a:t>ピッチ円直径</a:t>
            </a:r>
            <a:r>
              <a:rPr kumimoji="1" lang="en-US" altLang="ja-JP" sz="1100" dirty="0">
                <a:latin typeface="+mj-lt"/>
                <a:ea typeface="+mj-ea"/>
              </a:rPr>
              <a:t>72, </a:t>
            </a:r>
            <a:r>
              <a:rPr lang="ja-JP" altLang="en-US" sz="1100" dirty="0">
                <a:latin typeface="+mj-lt"/>
                <a:ea typeface="+mj-ea"/>
              </a:rPr>
              <a:t>歯数</a:t>
            </a:r>
            <a:r>
              <a:rPr lang="en-US" altLang="ja-JP" sz="1100" dirty="0">
                <a:latin typeface="+mj-lt"/>
                <a:ea typeface="+mj-ea"/>
              </a:rPr>
              <a:t>36, </a:t>
            </a:r>
            <a:r>
              <a:rPr lang="ja-JP" altLang="en-US" sz="1100" dirty="0">
                <a:latin typeface="+mj-lt"/>
                <a:ea typeface="+mj-ea"/>
              </a:rPr>
              <a:t>モジュール</a:t>
            </a:r>
            <a:r>
              <a:rPr lang="en-US" altLang="ja-JP" sz="1100" dirty="0">
                <a:latin typeface="+mj-lt"/>
                <a:ea typeface="+mj-ea"/>
              </a:rPr>
              <a:t>m=2</a:t>
            </a:r>
          </a:p>
          <a:p>
            <a:r>
              <a:rPr kumimoji="1" lang="ja-JP" altLang="en-US" sz="1100" dirty="0">
                <a:latin typeface="+mj-lt"/>
                <a:ea typeface="+mj-ea"/>
              </a:rPr>
              <a:t>角度</a:t>
            </a:r>
            <a:r>
              <a:rPr kumimoji="1" lang="en-US" altLang="ja-JP" sz="1100" dirty="0">
                <a:latin typeface="+mj-lt"/>
                <a:ea typeface="+mj-ea"/>
              </a:rPr>
              <a:t>10</a:t>
            </a:r>
            <a:r>
              <a:rPr kumimoji="1" lang="ja-JP" altLang="en-US" sz="1100" dirty="0">
                <a:latin typeface="+mj-lt"/>
                <a:ea typeface="+mj-ea"/>
              </a:rPr>
              <a:t>度おき，間隔</a:t>
            </a:r>
            <a:r>
              <a:rPr lang="en-US" altLang="ja-JP" sz="1100" dirty="0">
                <a:latin typeface="+mj-lt"/>
                <a:ea typeface="+mj-ea"/>
              </a:rPr>
              <a:t>67</a:t>
            </a:r>
            <a:r>
              <a:rPr kumimoji="1" lang="en-US" altLang="ja-JP" sz="1100" dirty="0">
                <a:latin typeface="+mj-lt"/>
                <a:ea typeface="+mj-ea"/>
              </a:rPr>
              <a:t>(72-5), </a:t>
            </a:r>
            <a:r>
              <a:rPr kumimoji="1" lang="ja-JP" altLang="en-US" sz="1100" dirty="0">
                <a:latin typeface="+mj-lt"/>
                <a:ea typeface="+mj-ea"/>
              </a:rPr>
              <a:t>内側の円</a:t>
            </a:r>
            <a:r>
              <a:rPr kumimoji="1" lang="en-US" altLang="ja-JP" sz="1100" dirty="0">
                <a:latin typeface="+mj-lt"/>
                <a:ea typeface="+mj-ea"/>
              </a:rPr>
              <a:t>68(72-5+1)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D431CF-E3B0-DC56-AE48-41D0A72201C1}"/>
              </a:ext>
            </a:extLst>
          </p:cNvPr>
          <p:cNvSpPr txBox="1"/>
          <p:nvPr/>
        </p:nvSpPr>
        <p:spPr>
          <a:xfrm>
            <a:off x="4572000" y="769077"/>
            <a:ext cx="2779776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400" dirty="0">
                <a:latin typeface="+mj-lt"/>
                <a:ea typeface="+mj-ea"/>
              </a:rPr>
              <a:t>モジュール</a:t>
            </a:r>
            <a:r>
              <a:rPr lang="en-US" altLang="ja-JP" sz="1400" dirty="0">
                <a:latin typeface="+mj-lt"/>
                <a:ea typeface="+mj-ea"/>
              </a:rPr>
              <a:t>m20</a:t>
            </a:r>
            <a:r>
              <a:rPr lang="ja-JP" altLang="en-US" sz="1400" dirty="0">
                <a:latin typeface="+mj-lt"/>
                <a:ea typeface="+mj-ea"/>
              </a:rPr>
              <a:t>：圧力角</a:t>
            </a:r>
            <a:r>
              <a:rPr lang="en-US" altLang="ja-JP" sz="1400" dirty="0">
                <a:latin typeface="+mj-lt"/>
                <a:ea typeface="+mj-ea"/>
              </a:rPr>
              <a:t>20</a:t>
            </a:r>
            <a:r>
              <a:rPr lang="ja-JP" altLang="en-US" sz="1400" dirty="0">
                <a:latin typeface="+mj-lt"/>
                <a:ea typeface="+mj-ea"/>
              </a:rPr>
              <a:t>度</a:t>
            </a:r>
            <a:r>
              <a:rPr lang="en-US" altLang="ja-JP" sz="1400" dirty="0">
                <a:latin typeface="+mj-lt"/>
                <a:ea typeface="+mj-ea"/>
              </a:rPr>
              <a:t>,</a:t>
            </a:r>
            <a:r>
              <a:rPr lang="ja-JP" altLang="en-US" sz="1400" dirty="0">
                <a:latin typeface="+mj-lt"/>
                <a:ea typeface="+mj-ea"/>
              </a:rPr>
              <a:t> 歯たけ</a:t>
            </a:r>
            <a:r>
              <a:rPr lang="en-US" altLang="ja-JP" sz="1400" dirty="0">
                <a:latin typeface="+mj-lt"/>
                <a:ea typeface="+mj-ea"/>
              </a:rPr>
              <a:t>45(2.25m), </a:t>
            </a:r>
            <a:r>
              <a:rPr kumimoji="1" lang="ja-JP" altLang="en-US" sz="1400" dirty="0">
                <a:latin typeface="+mj-lt"/>
                <a:ea typeface="+mj-ea"/>
              </a:rPr>
              <a:t>ピッチ</a:t>
            </a:r>
            <a:r>
              <a:rPr kumimoji="1" lang="en-US" altLang="ja-JP" sz="1400" dirty="0">
                <a:latin typeface="+mj-lt"/>
                <a:ea typeface="+mj-ea"/>
              </a:rPr>
              <a:t>62.8(πm), </a:t>
            </a:r>
          </a:p>
        </p:txBody>
      </p:sp>
      <p:sp>
        <p:nvSpPr>
          <p:cNvPr id="14" name="台形 13">
            <a:extLst>
              <a:ext uri="{FF2B5EF4-FFF2-40B4-BE49-F238E27FC236}">
                <a16:creationId xmlns:a16="http://schemas.microsoft.com/office/drawing/2014/main" id="{125E2E48-555D-A17C-0AB8-5F96B17D1A76}"/>
              </a:ext>
            </a:extLst>
          </p:cNvPr>
          <p:cNvSpPr>
            <a:spLocks noChangeAspect="1"/>
          </p:cNvSpPr>
          <p:nvPr/>
        </p:nvSpPr>
        <p:spPr bwMode="auto">
          <a:xfrm>
            <a:off x="5013068" y="1385374"/>
            <a:ext cx="1800000" cy="1620000"/>
          </a:xfrm>
          <a:prstGeom prst="trapezoid">
            <a:avLst>
              <a:gd name="adj" fmla="val 35816"/>
            </a:avLst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B4C5D83-63EE-00D2-E34D-1DB4C780FA10}"/>
              </a:ext>
            </a:extLst>
          </p:cNvPr>
          <p:cNvCxnSpPr>
            <a:cxnSpLocks/>
          </p:cNvCxnSpPr>
          <p:nvPr/>
        </p:nvCxnSpPr>
        <p:spPr bwMode="auto">
          <a:xfrm flipH="1">
            <a:off x="5033577" y="1470445"/>
            <a:ext cx="436000" cy="1197902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8737EF42-4480-FC34-03CF-FD24FDA191C3}"/>
              </a:ext>
            </a:extLst>
          </p:cNvPr>
          <p:cNvGrpSpPr/>
          <p:nvPr/>
        </p:nvGrpSpPr>
        <p:grpSpPr>
          <a:xfrm>
            <a:off x="8259457" y="1901369"/>
            <a:ext cx="180001" cy="2734512"/>
            <a:chOff x="2808000" y="2104348"/>
            <a:chExt cx="180001" cy="2734512"/>
          </a:xfrm>
        </p:grpSpPr>
        <p:sp>
          <p:nvSpPr>
            <p:cNvPr id="132" name="台形 131">
              <a:extLst>
                <a:ext uri="{FF2B5EF4-FFF2-40B4-BE49-F238E27FC236}">
                  <a16:creationId xmlns:a16="http://schemas.microsoft.com/office/drawing/2014/main" id="{301B48AC-F7B2-F7DC-6755-7DCC0A5F79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08000" y="2104348"/>
              <a:ext cx="180000" cy="162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33" name="台形 132">
              <a:extLst>
                <a:ext uri="{FF2B5EF4-FFF2-40B4-BE49-F238E27FC236}">
                  <a16:creationId xmlns:a16="http://schemas.microsoft.com/office/drawing/2014/main" id="{CA1E0568-0E40-4FC3-C7CF-711AA3390844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>
              <a:off x="2808001" y="4676860"/>
              <a:ext cx="180000" cy="162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sp>
        <p:nvSpPr>
          <p:cNvPr id="166" name="フリーフォーム: 図形 165">
            <a:extLst>
              <a:ext uri="{FF2B5EF4-FFF2-40B4-BE49-F238E27FC236}">
                <a16:creationId xmlns:a16="http://schemas.microsoft.com/office/drawing/2014/main" id="{705DC7B8-DDE5-5548-26B0-E43146F42706}"/>
              </a:ext>
            </a:extLst>
          </p:cNvPr>
          <p:cNvSpPr/>
          <p:nvPr/>
        </p:nvSpPr>
        <p:spPr bwMode="auto">
          <a:xfrm>
            <a:off x="419279" y="1302529"/>
            <a:ext cx="2734512" cy="2734512"/>
          </a:xfrm>
          <a:custGeom>
            <a:avLst/>
            <a:gdLst>
              <a:gd name="connsiteX0" fmla="*/ 1335277 w 2734512"/>
              <a:gd name="connsiteY0" fmla="*/ 0 h 2734512"/>
              <a:gd name="connsiteX1" fmla="*/ 1399233 w 2734512"/>
              <a:gd name="connsiteY1" fmla="*/ 0 h 2734512"/>
              <a:gd name="connsiteX2" fmla="*/ 1452076 w 2734512"/>
              <a:gd name="connsiteY2" fmla="*/ 147539 h 2734512"/>
              <a:gd name="connsiteX3" fmla="*/ 1492403 w 2734512"/>
              <a:gd name="connsiteY3" fmla="*/ 149576 h 2734512"/>
              <a:gd name="connsiteX4" fmla="*/ 1496207 w 2734512"/>
              <a:gd name="connsiteY4" fmla="*/ 150144 h 2734512"/>
              <a:gd name="connsiteX5" fmla="*/ 1573184 w 2734512"/>
              <a:gd name="connsiteY5" fmla="*/ 15219 h 2734512"/>
              <a:gd name="connsiteX6" fmla="*/ 1636169 w 2734512"/>
              <a:gd name="connsiteY6" fmla="*/ 26324 h 2734512"/>
              <a:gd name="connsiteX7" fmla="*/ 1662534 w 2734512"/>
              <a:gd name="connsiteY7" fmla="*/ 180480 h 2734512"/>
              <a:gd name="connsiteX8" fmla="*/ 1705530 w 2734512"/>
              <a:gd name="connsiteY8" fmla="*/ 191108 h 2734512"/>
              <a:gd name="connsiteX9" fmla="*/ 1804835 w 2734512"/>
              <a:gd name="connsiteY9" fmla="*/ 71518 h 2734512"/>
              <a:gd name="connsiteX10" fmla="*/ 1864933 w 2734512"/>
              <a:gd name="connsiteY10" fmla="*/ 93392 h 2734512"/>
              <a:gd name="connsiteX11" fmla="*/ 1864130 w 2734512"/>
              <a:gd name="connsiteY11" fmla="*/ 249658 h 2734512"/>
              <a:gd name="connsiteX12" fmla="*/ 1904324 w 2734512"/>
              <a:gd name="connsiteY12" fmla="*/ 267974 h 2734512"/>
              <a:gd name="connsiteX13" fmla="*/ 2023189 w 2734512"/>
              <a:gd name="connsiteY13" fmla="*/ 167188 h 2734512"/>
              <a:gd name="connsiteX14" fmla="*/ 2078577 w 2734512"/>
              <a:gd name="connsiteY14" fmla="*/ 199166 h 2734512"/>
              <a:gd name="connsiteX15" fmla="*/ 2050634 w 2734512"/>
              <a:gd name="connsiteY15" fmla="*/ 353007 h 2734512"/>
              <a:gd name="connsiteX16" fmla="*/ 2066786 w 2734512"/>
              <a:gd name="connsiteY16" fmla="*/ 362718 h 2734512"/>
              <a:gd name="connsiteX17" fmla="*/ 2086489 w 2734512"/>
              <a:gd name="connsiteY17" fmla="*/ 378265 h 2734512"/>
              <a:gd name="connsiteX18" fmla="*/ 2221614 w 2734512"/>
              <a:gd name="connsiteY18" fmla="*/ 299321 h 2734512"/>
              <a:gd name="connsiteX19" fmla="*/ 2270607 w 2734512"/>
              <a:gd name="connsiteY19" fmla="*/ 340432 h 2734512"/>
              <a:gd name="connsiteX20" fmla="*/ 2216028 w 2734512"/>
              <a:gd name="connsiteY20" fmla="*/ 488023 h 2734512"/>
              <a:gd name="connsiteX21" fmla="*/ 2246480 w 2734512"/>
              <a:gd name="connsiteY21" fmla="*/ 518487 h 2734512"/>
              <a:gd name="connsiteX22" fmla="*/ 2394079 w 2734512"/>
              <a:gd name="connsiteY22" fmla="*/ 463904 h 2734512"/>
              <a:gd name="connsiteX23" fmla="*/ 2435189 w 2734512"/>
              <a:gd name="connsiteY23" fmla="*/ 512897 h 2734512"/>
              <a:gd name="connsiteX24" fmla="*/ 2356236 w 2734512"/>
              <a:gd name="connsiteY24" fmla="*/ 648038 h 2734512"/>
              <a:gd name="connsiteX25" fmla="*/ 2372058 w 2734512"/>
              <a:gd name="connsiteY25" fmla="*/ 668104 h 2734512"/>
              <a:gd name="connsiteX26" fmla="*/ 2381406 w 2734512"/>
              <a:gd name="connsiteY26" fmla="*/ 683894 h 2734512"/>
              <a:gd name="connsiteX27" fmla="*/ 2535344 w 2734512"/>
              <a:gd name="connsiteY27" fmla="*/ 655934 h 2734512"/>
              <a:gd name="connsiteX28" fmla="*/ 2567323 w 2734512"/>
              <a:gd name="connsiteY28" fmla="*/ 711322 h 2734512"/>
              <a:gd name="connsiteX29" fmla="*/ 2466808 w 2734512"/>
              <a:gd name="connsiteY29" fmla="*/ 829868 h 2734512"/>
              <a:gd name="connsiteX30" fmla="*/ 2483213 w 2734512"/>
              <a:gd name="connsiteY30" fmla="*/ 870389 h 2734512"/>
              <a:gd name="connsiteX31" fmla="*/ 2641119 w 2734512"/>
              <a:gd name="connsiteY31" fmla="*/ 869577 h 2734512"/>
              <a:gd name="connsiteX32" fmla="*/ 2662993 w 2734512"/>
              <a:gd name="connsiteY32" fmla="*/ 929676 h 2734512"/>
              <a:gd name="connsiteX33" fmla="*/ 2541911 w 2734512"/>
              <a:gd name="connsiteY33" fmla="*/ 1030220 h 2734512"/>
              <a:gd name="connsiteX34" fmla="*/ 2551690 w 2734512"/>
              <a:gd name="connsiteY34" fmla="*/ 1071576 h 2734512"/>
              <a:gd name="connsiteX35" fmla="*/ 2708187 w 2734512"/>
              <a:gd name="connsiteY35" fmla="*/ 1098342 h 2734512"/>
              <a:gd name="connsiteX36" fmla="*/ 2719293 w 2734512"/>
              <a:gd name="connsiteY36" fmla="*/ 1161325 h 2734512"/>
              <a:gd name="connsiteX37" fmla="*/ 2583749 w 2734512"/>
              <a:gd name="connsiteY37" fmla="*/ 1238655 h 2734512"/>
              <a:gd name="connsiteX38" fmla="*/ 2587505 w 2734512"/>
              <a:gd name="connsiteY38" fmla="*/ 1270714 h 2734512"/>
              <a:gd name="connsiteX39" fmla="*/ 2587974 w 2734512"/>
              <a:gd name="connsiteY39" fmla="*/ 1282793 h 2734512"/>
              <a:gd name="connsiteX40" fmla="*/ 2734512 w 2734512"/>
              <a:gd name="connsiteY40" fmla="*/ 1335277 h 2734512"/>
              <a:gd name="connsiteX41" fmla="*/ 2734512 w 2734512"/>
              <a:gd name="connsiteY41" fmla="*/ 1399233 h 2734512"/>
              <a:gd name="connsiteX42" fmla="*/ 2587245 w 2734512"/>
              <a:gd name="connsiteY42" fmla="*/ 1451978 h 2734512"/>
              <a:gd name="connsiteX43" fmla="*/ 2585696 w 2734512"/>
              <a:gd name="connsiteY43" fmla="*/ 1484681 h 2734512"/>
              <a:gd name="connsiteX44" fmla="*/ 2584104 w 2734512"/>
              <a:gd name="connsiteY44" fmla="*/ 1496057 h 2734512"/>
              <a:gd name="connsiteX45" fmla="*/ 2719292 w 2734512"/>
              <a:gd name="connsiteY45" fmla="*/ 1573184 h 2734512"/>
              <a:gd name="connsiteX46" fmla="*/ 2708187 w 2734512"/>
              <a:gd name="connsiteY46" fmla="*/ 1636169 h 2734512"/>
              <a:gd name="connsiteX47" fmla="*/ 2554361 w 2734512"/>
              <a:gd name="connsiteY47" fmla="*/ 1662478 h 2734512"/>
              <a:gd name="connsiteX48" fmla="*/ 2546611 w 2734512"/>
              <a:gd name="connsiteY48" fmla="*/ 1695981 h 2734512"/>
              <a:gd name="connsiteX49" fmla="*/ 2543481 w 2734512"/>
              <a:gd name="connsiteY49" fmla="*/ 1705593 h 2734512"/>
              <a:gd name="connsiteX50" fmla="*/ 2662993 w 2734512"/>
              <a:gd name="connsiteY50" fmla="*/ 1804834 h 2734512"/>
              <a:gd name="connsiteX51" fmla="*/ 2641119 w 2734512"/>
              <a:gd name="connsiteY51" fmla="*/ 1864933 h 2734512"/>
              <a:gd name="connsiteX52" fmla="*/ 2485168 w 2734512"/>
              <a:gd name="connsiteY52" fmla="*/ 1864132 h 2734512"/>
              <a:gd name="connsiteX53" fmla="*/ 2472963 w 2734512"/>
              <a:gd name="connsiteY53" fmla="*/ 1892888 h 2734512"/>
              <a:gd name="connsiteX54" fmla="*/ 2466570 w 2734512"/>
              <a:gd name="connsiteY54" fmla="*/ 1904361 h 2734512"/>
              <a:gd name="connsiteX55" fmla="*/ 2567324 w 2734512"/>
              <a:gd name="connsiteY55" fmla="*/ 2023190 h 2734512"/>
              <a:gd name="connsiteX56" fmla="*/ 2535345 w 2734512"/>
              <a:gd name="connsiteY56" fmla="*/ 2078578 h 2734512"/>
              <a:gd name="connsiteX57" fmla="*/ 2381221 w 2734512"/>
              <a:gd name="connsiteY57" fmla="*/ 2050584 h 2734512"/>
              <a:gd name="connsiteX58" fmla="*/ 2355583 w 2734512"/>
              <a:gd name="connsiteY58" fmla="*/ 2085352 h 2734512"/>
              <a:gd name="connsiteX59" fmla="*/ 2435191 w 2734512"/>
              <a:gd name="connsiteY59" fmla="*/ 2221614 h 2734512"/>
              <a:gd name="connsiteX60" fmla="*/ 2394081 w 2734512"/>
              <a:gd name="connsiteY60" fmla="*/ 2270608 h 2734512"/>
              <a:gd name="connsiteX61" fmla="*/ 2247361 w 2734512"/>
              <a:gd name="connsiteY61" fmla="*/ 2216350 h 2734512"/>
              <a:gd name="connsiteX62" fmla="*/ 2226201 w 2734512"/>
              <a:gd name="connsiteY62" fmla="*/ 2239260 h 2734512"/>
              <a:gd name="connsiteX63" fmla="*/ 2216553 w 2734512"/>
              <a:gd name="connsiteY63" fmla="*/ 2247906 h 2734512"/>
              <a:gd name="connsiteX64" fmla="*/ 2270608 w 2734512"/>
              <a:gd name="connsiteY64" fmla="*/ 2394079 h 2734512"/>
              <a:gd name="connsiteX65" fmla="*/ 2221614 w 2734512"/>
              <a:gd name="connsiteY65" fmla="*/ 2435190 h 2734512"/>
              <a:gd name="connsiteX66" fmla="*/ 2086366 w 2734512"/>
              <a:gd name="connsiteY66" fmla="*/ 2356175 h 2734512"/>
              <a:gd name="connsiteX67" fmla="*/ 2050806 w 2734512"/>
              <a:gd name="connsiteY67" fmla="*/ 2382439 h 2734512"/>
              <a:gd name="connsiteX68" fmla="*/ 2078579 w 2734512"/>
              <a:gd name="connsiteY68" fmla="*/ 2535345 h 2734512"/>
              <a:gd name="connsiteX69" fmla="*/ 2023191 w 2734512"/>
              <a:gd name="connsiteY69" fmla="*/ 2567323 h 2734512"/>
              <a:gd name="connsiteX70" fmla="*/ 1904237 w 2734512"/>
              <a:gd name="connsiteY70" fmla="*/ 2466462 h 2734512"/>
              <a:gd name="connsiteX71" fmla="*/ 1864127 w 2734512"/>
              <a:gd name="connsiteY71" fmla="*/ 2483837 h 2734512"/>
              <a:gd name="connsiteX72" fmla="*/ 1864935 w 2734512"/>
              <a:gd name="connsiteY72" fmla="*/ 2641119 h 2734512"/>
              <a:gd name="connsiteX73" fmla="*/ 1804835 w 2734512"/>
              <a:gd name="connsiteY73" fmla="*/ 2662994 h 2734512"/>
              <a:gd name="connsiteX74" fmla="*/ 1704302 w 2734512"/>
              <a:gd name="connsiteY74" fmla="*/ 2541924 h 2734512"/>
              <a:gd name="connsiteX75" fmla="*/ 1662498 w 2734512"/>
              <a:gd name="connsiteY75" fmla="*/ 2554255 h 2734512"/>
              <a:gd name="connsiteX76" fmla="*/ 1636171 w 2734512"/>
              <a:gd name="connsiteY76" fmla="*/ 2708188 h 2734512"/>
              <a:gd name="connsiteX77" fmla="*/ 1573186 w 2734512"/>
              <a:gd name="connsiteY77" fmla="*/ 2719294 h 2734512"/>
              <a:gd name="connsiteX78" fmla="*/ 1496179 w 2734512"/>
              <a:gd name="connsiteY78" fmla="*/ 2584315 h 2734512"/>
              <a:gd name="connsiteX79" fmla="*/ 1492403 w 2734512"/>
              <a:gd name="connsiteY79" fmla="*/ 2584937 h 2734512"/>
              <a:gd name="connsiteX80" fmla="*/ 1452077 w 2734512"/>
              <a:gd name="connsiteY80" fmla="*/ 2586973 h 2734512"/>
              <a:gd name="connsiteX81" fmla="*/ 1399234 w 2734512"/>
              <a:gd name="connsiteY81" fmla="*/ 2734512 h 2734512"/>
              <a:gd name="connsiteX82" fmla="*/ 1335278 w 2734512"/>
              <a:gd name="connsiteY82" fmla="*/ 2734512 h 2734512"/>
              <a:gd name="connsiteX83" fmla="*/ 1282435 w 2734512"/>
              <a:gd name="connsiteY83" fmla="*/ 2586973 h 2734512"/>
              <a:gd name="connsiteX84" fmla="*/ 1242109 w 2734512"/>
              <a:gd name="connsiteY84" fmla="*/ 2584937 h 2734512"/>
              <a:gd name="connsiteX85" fmla="*/ 1238304 w 2734512"/>
              <a:gd name="connsiteY85" fmla="*/ 2584368 h 2734512"/>
              <a:gd name="connsiteX86" fmla="*/ 1161327 w 2734512"/>
              <a:gd name="connsiteY86" fmla="*/ 2719294 h 2734512"/>
              <a:gd name="connsiteX87" fmla="*/ 1098342 w 2734512"/>
              <a:gd name="connsiteY87" fmla="*/ 2708188 h 2734512"/>
              <a:gd name="connsiteX88" fmla="*/ 1071977 w 2734512"/>
              <a:gd name="connsiteY88" fmla="*/ 2554032 h 2734512"/>
              <a:gd name="connsiteX89" fmla="*/ 1028981 w 2734512"/>
              <a:gd name="connsiteY89" fmla="*/ 2543404 h 2734512"/>
              <a:gd name="connsiteX90" fmla="*/ 929676 w 2734512"/>
              <a:gd name="connsiteY90" fmla="*/ 2662994 h 2734512"/>
              <a:gd name="connsiteX91" fmla="*/ 869578 w 2734512"/>
              <a:gd name="connsiteY91" fmla="*/ 2641120 h 2734512"/>
              <a:gd name="connsiteX92" fmla="*/ 870381 w 2734512"/>
              <a:gd name="connsiteY92" fmla="*/ 2484854 h 2734512"/>
              <a:gd name="connsiteX93" fmla="*/ 830188 w 2734512"/>
              <a:gd name="connsiteY93" fmla="*/ 2466538 h 2734512"/>
              <a:gd name="connsiteX94" fmla="*/ 711322 w 2734512"/>
              <a:gd name="connsiteY94" fmla="*/ 2567324 h 2734512"/>
              <a:gd name="connsiteX95" fmla="*/ 655934 w 2734512"/>
              <a:gd name="connsiteY95" fmla="*/ 2535346 h 2734512"/>
              <a:gd name="connsiteX96" fmla="*/ 683877 w 2734512"/>
              <a:gd name="connsiteY96" fmla="*/ 2381505 h 2734512"/>
              <a:gd name="connsiteX97" fmla="*/ 667726 w 2734512"/>
              <a:gd name="connsiteY97" fmla="*/ 2371794 h 2734512"/>
              <a:gd name="connsiteX98" fmla="*/ 648024 w 2734512"/>
              <a:gd name="connsiteY98" fmla="*/ 2356247 h 2734512"/>
              <a:gd name="connsiteX99" fmla="*/ 512897 w 2734512"/>
              <a:gd name="connsiteY99" fmla="*/ 2435191 h 2734512"/>
              <a:gd name="connsiteX100" fmla="*/ 463904 w 2734512"/>
              <a:gd name="connsiteY100" fmla="*/ 2394081 h 2734512"/>
              <a:gd name="connsiteX101" fmla="*/ 518484 w 2734512"/>
              <a:gd name="connsiteY101" fmla="*/ 2246489 h 2734512"/>
              <a:gd name="connsiteX102" fmla="*/ 488032 w 2734512"/>
              <a:gd name="connsiteY102" fmla="*/ 2216026 h 2734512"/>
              <a:gd name="connsiteX103" fmla="*/ 340432 w 2734512"/>
              <a:gd name="connsiteY103" fmla="*/ 2270608 h 2734512"/>
              <a:gd name="connsiteX104" fmla="*/ 299322 w 2734512"/>
              <a:gd name="connsiteY104" fmla="*/ 2221616 h 2734512"/>
              <a:gd name="connsiteX105" fmla="*/ 378276 w 2734512"/>
              <a:gd name="connsiteY105" fmla="*/ 2086473 h 2734512"/>
              <a:gd name="connsiteX106" fmla="*/ 362455 w 2734512"/>
              <a:gd name="connsiteY106" fmla="*/ 2066409 h 2734512"/>
              <a:gd name="connsiteX107" fmla="*/ 353106 w 2734512"/>
              <a:gd name="connsiteY107" fmla="*/ 2050618 h 2734512"/>
              <a:gd name="connsiteX108" fmla="*/ 199167 w 2734512"/>
              <a:gd name="connsiteY108" fmla="*/ 2078578 h 2734512"/>
              <a:gd name="connsiteX109" fmla="*/ 167188 w 2734512"/>
              <a:gd name="connsiteY109" fmla="*/ 2023190 h 2734512"/>
              <a:gd name="connsiteX110" fmla="*/ 267704 w 2734512"/>
              <a:gd name="connsiteY110" fmla="*/ 1904643 h 2734512"/>
              <a:gd name="connsiteX111" fmla="*/ 251300 w 2734512"/>
              <a:gd name="connsiteY111" fmla="*/ 1864124 h 2734512"/>
              <a:gd name="connsiteX112" fmla="*/ 93392 w 2734512"/>
              <a:gd name="connsiteY112" fmla="*/ 1864935 h 2734512"/>
              <a:gd name="connsiteX113" fmla="*/ 71518 w 2734512"/>
              <a:gd name="connsiteY113" fmla="*/ 1804836 h 2734512"/>
              <a:gd name="connsiteX114" fmla="*/ 192601 w 2734512"/>
              <a:gd name="connsiteY114" fmla="*/ 1704291 h 2734512"/>
              <a:gd name="connsiteX115" fmla="*/ 182822 w 2734512"/>
              <a:gd name="connsiteY115" fmla="*/ 1662937 h 2734512"/>
              <a:gd name="connsiteX116" fmla="*/ 26324 w 2734512"/>
              <a:gd name="connsiteY116" fmla="*/ 1636170 h 2734512"/>
              <a:gd name="connsiteX117" fmla="*/ 15219 w 2734512"/>
              <a:gd name="connsiteY117" fmla="*/ 1573187 h 2734512"/>
              <a:gd name="connsiteX118" fmla="*/ 150763 w 2734512"/>
              <a:gd name="connsiteY118" fmla="*/ 1495856 h 2734512"/>
              <a:gd name="connsiteX119" fmla="*/ 147008 w 2734512"/>
              <a:gd name="connsiteY119" fmla="*/ 1463798 h 2734512"/>
              <a:gd name="connsiteX120" fmla="*/ 146539 w 2734512"/>
              <a:gd name="connsiteY120" fmla="*/ 1451718 h 2734512"/>
              <a:gd name="connsiteX121" fmla="*/ 0 w 2734512"/>
              <a:gd name="connsiteY121" fmla="*/ 1399234 h 2734512"/>
              <a:gd name="connsiteX122" fmla="*/ 0 w 2734512"/>
              <a:gd name="connsiteY122" fmla="*/ 1335278 h 2734512"/>
              <a:gd name="connsiteX123" fmla="*/ 147268 w 2734512"/>
              <a:gd name="connsiteY123" fmla="*/ 1282533 h 2734512"/>
              <a:gd name="connsiteX124" fmla="*/ 148816 w 2734512"/>
              <a:gd name="connsiteY124" fmla="*/ 1249831 h 2734512"/>
              <a:gd name="connsiteX125" fmla="*/ 150409 w 2734512"/>
              <a:gd name="connsiteY125" fmla="*/ 1238453 h 2734512"/>
              <a:gd name="connsiteX126" fmla="*/ 15219 w 2734512"/>
              <a:gd name="connsiteY126" fmla="*/ 1161325 h 2734512"/>
              <a:gd name="connsiteX127" fmla="*/ 26325 w 2734512"/>
              <a:gd name="connsiteY127" fmla="*/ 1098340 h 2734512"/>
              <a:gd name="connsiteX128" fmla="*/ 180153 w 2734512"/>
              <a:gd name="connsiteY128" fmla="*/ 1072031 h 2734512"/>
              <a:gd name="connsiteX129" fmla="*/ 187902 w 2734512"/>
              <a:gd name="connsiteY129" fmla="*/ 1038531 h 2734512"/>
              <a:gd name="connsiteX130" fmla="*/ 191032 w 2734512"/>
              <a:gd name="connsiteY130" fmla="*/ 1028918 h 2734512"/>
              <a:gd name="connsiteX131" fmla="*/ 71518 w 2734512"/>
              <a:gd name="connsiteY131" fmla="*/ 929676 h 2734512"/>
              <a:gd name="connsiteX132" fmla="*/ 93392 w 2734512"/>
              <a:gd name="connsiteY132" fmla="*/ 869577 h 2734512"/>
              <a:gd name="connsiteX133" fmla="*/ 249345 w 2734512"/>
              <a:gd name="connsiteY133" fmla="*/ 870379 h 2734512"/>
              <a:gd name="connsiteX134" fmla="*/ 261550 w 2734512"/>
              <a:gd name="connsiteY134" fmla="*/ 841624 h 2734512"/>
              <a:gd name="connsiteX135" fmla="*/ 267943 w 2734512"/>
              <a:gd name="connsiteY135" fmla="*/ 830151 h 2734512"/>
              <a:gd name="connsiteX136" fmla="*/ 167189 w 2734512"/>
              <a:gd name="connsiteY136" fmla="*/ 711322 h 2734512"/>
              <a:gd name="connsiteX137" fmla="*/ 199168 w 2734512"/>
              <a:gd name="connsiteY137" fmla="*/ 655934 h 2734512"/>
              <a:gd name="connsiteX138" fmla="*/ 353291 w 2734512"/>
              <a:gd name="connsiteY138" fmla="*/ 683928 h 2734512"/>
              <a:gd name="connsiteX139" fmla="*/ 378930 w 2734512"/>
              <a:gd name="connsiteY139" fmla="*/ 649160 h 2734512"/>
              <a:gd name="connsiteX140" fmla="*/ 299322 w 2734512"/>
              <a:gd name="connsiteY140" fmla="*/ 512898 h 2734512"/>
              <a:gd name="connsiteX141" fmla="*/ 340433 w 2734512"/>
              <a:gd name="connsiteY141" fmla="*/ 463905 h 2734512"/>
              <a:gd name="connsiteX142" fmla="*/ 487151 w 2734512"/>
              <a:gd name="connsiteY142" fmla="*/ 518162 h 2734512"/>
              <a:gd name="connsiteX143" fmla="*/ 508312 w 2734512"/>
              <a:gd name="connsiteY143" fmla="*/ 495252 h 2734512"/>
              <a:gd name="connsiteX144" fmla="*/ 517960 w 2734512"/>
              <a:gd name="connsiteY144" fmla="*/ 486605 h 2734512"/>
              <a:gd name="connsiteX145" fmla="*/ 463905 w 2734512"/>
              <a:gd name="connsiteY145" fmla="*/ 340433 h 2734512"/>
              <a:gd name="connsiteX146" fmla="*/ 512899 w 2734512"/>
              <a:gd name="connsiteY146" fmla="*/ 299322 h 2734512"/>
              <a:gd name="connsiteX147" fmla="*/ 648147 w 2734512"/>
              <a:gd name="connsiteY147" fmla="*/ 378337 h 2734512"/>
              <a:gd name="connsiteX148" fmla="*/ 683707 w 2734512"/>
              <a:gd name="connsiteY148" fmla="*/ 352072 h 2734512"/>
              <a:gd name="connsiteX149" fmla="*/ 655934 w 2734512"/>
              <a:gd name="connsiteY149" fmla="*/ 199167 h 2734512"/>
              <a:gd name="connsiteX150" fmla="*/ 711322 w 2734512"/>
              <a:gd name="connsiteY150" fmla="*/ 167189 h 2734512"/>
              <a:gd name="connsiteX151" fmla="*/ 830276 w 2734512"/>
              <a:gd name="connsiteY151" fmla="*/ 268050 h 2734512"/>
              <a:gd name="connsiteX152" fmla="*/ 870386 w 2734512"/>
              <a:gd name="connsiteY152" fmla="*/ 250675 h 2734512"/>
              <a:gd name="connsiteX153" fmla="*/ 869578 w 2734512"/>
              <a:gd name="connsiteY153" fmla="*/ 93393 h 2734512"/>
              <a:gd name="connsiteX154" fmla="*/ 929678 w 2734512"/>
              <a:gd name="connsiteY154" fmla="*/ 71518 h 2734512"/>
              <a:gd name="connsiteX155" fmla="*/ 1030211 w 2734512"/>
              <a:gd name="connsiteY155" fmla="*/ 192588 h 2734512"/>
              <a:gd name="connsiteX156" fmla="*/ 1072015 w 2734512"/>
              <a:gd name="connsiteY156" fmla="*/ 180257 h 2734512"/>
              <a:gd name="connsiteX157" fmla="*/ 1098342 w 2734512"/>
              <a:gd name="connsiteY157" fmla="*/ 26324 h 2734512"/>
              <a:gd name="connsiteX158" fmla="*/ 1161327 w 2734512"/>
              <a:gd name="connsiteY158" fmla="*/ 15219 h 2734512"/>
              <a:gd name="connsiteX159" fmla="*/ 1238335 w 2734512"/>
              <a:gd name="connsiteY159" fmla="*/ 150197 h 2734512"/>
              <a:gd name="connsiteX160" fmla="*/ 1242109 w 2734512"/>
              <a:gd name="connsiteY160" fmla="*/ 149576 h 2734512"/>
              <a:gd name="connsiteX161" fmla="*/ 1282434 w 2734512"/>
              <a:gd name="connsiteY161" fmla="*/ 147539 h 2734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2734512" h="2734512">
                <a:moveTo>
                  <a:pt x="1335277" y="0"/>
                </a:moveTo>
                <a:lnTo>
                  <a:pt x="1399233" y="0"/>
                </a:lnTo>
                <a:lnTo>
                  <a:pt x="1452076" y="147539"/>
                </a:lnTo>
                <a:lnTo>
                  <a:pt x="1492403" y="149576"/>
                </a:lnTo>
                <a:lnTo>
                  <a:pt x="1496207" y="150144"/>
                </a:lnTo>
                <a:lnTo>
                  <a:pt x="1573184" y="15219"/>
                </a:lnTo>
                <a:lnTo>
                  <a:pt x="1636169" y="26324"/>
                </a:lnTo>
                <a:lnTo>
                  <a:pt x="1662534" y="180480"/>
                </a:lnTo>
                <a:lnTo>
                  <a:pt x="1705530" y="191108"/>
                </a:lnTo>
                <a:lnTo>
                  <a:pt x="1804835" y="71518"/>
                </a:lnTo>
                <a:lnTo>
                  <a:pt x="1864933" y="93392"/>
                </a:lnTo>
                <a:lnTo>
                  <a:pt x="1864130" y="249658"/>
                </a:lnTo>
                <a:lnTo>
                  <a:pt x="1904324" y="267974"/>
                </a:lnTo>
                <a:lnTo>
                  <a:pt x="2023189" y="167188"/>
                </a:lnTo>
                <a:lnTo>
                  <a:pt x="2078577" y="199166"/>
                </a:lnTo>
                <a:lnTo>
                  <a:pt x="2050634" y="353007"/>
                </a:lnTo>
                <a:lnTo>
                  <a:pt x="2066786" y="362718"/>
                </a:lnTo>
                <a:lnTo>
                  <a:pt x="2086489" y="378265"/>
                </a:lnTo>
                <a:lnTo>
                  <a:pt x="2221614" y="299321"/>
                </a:lnTo>
                <a:lnTo>
                  <a:pt x="2270607" y="340432"/>
                </a:lnTo>
                <a:lnTo>
                  <a:pt x="2216028" y="488023"/>
                </a:lnTo>
                <a:lnTo>
                  <a:pt x="2246480" y="518487"/>
                </a:lnTo>
                <a:lnTo>
                  <a:pt x="2394079" y="463904"/>
                </a:lnTo>
                <a:lnTo>
                  <a:pt x="2435189" y="512897"/>
                </a:lnTo>
                <a:lnTo>
                  <a:pt x="2356236" y="648038"/>
                </a:lnTo>
                <a:lnTo>
                  <a:pt x="2372058" y="668104"/>
                </a:lnTo>
                <a:lnTo>
                  <a:pt x="2381406" y="683894"/>
                </a:lnTo>
                <a:lnTo>
                  <a:pt x="2535344" y="655934"/>
                </a:lnTo>
                <a:lnTo>
                  <a:pt x="2567323" y="711322"/>
                </a:lnTo>
                <a:lnTo>
                  <a:pt x="2466808" y="829868"/>
                </a:lnTo>
                <a:lnTo>
                  <a:pt x="2483213" y="870389"/>
                </a:lnTo>
                <a:lnTo>
                  <a:pt x="2641119" y="869577"/>
                </a:lnTo>
                <a:lnTo>
                  <a:pt x="2662993" y="929676"/>
                </a:lnTo>
                <a:lnTo>
                  <a:pt x="2541911" y="1030220"/>
                </a:lnTo>
                <a:lnTo>
                  <a:pt x="2551690" y="1071576"/>
                </a:lnTo>
                <a:lnTo>
                  <a:pt x="2708187" y="1098342"/>
                </a:lnTo>
                <a:lnTo>
                  <a:pt x="2719293" y="1161325"/>
                </a:lnTo>
                <a:lnTo>
                  <a:pt x="2583749" y="1238655"/>
                </a:lnTo>
                <a:lnTo>
                  <a:pt x="2587505" y="1270714"/>
                </a:lnTo>
                <a:lnTo>
                  <a:pt x="2587974" y="1282793"/>
                </a:lnTo>
                <a:lnTo>
                  <a:pt x="2734512" y="1335277"/>
                </a:lnTo>
                <a:lnTo>
                  <a:pt x="2734512" y="1399233"/>
                </a:lnTo>
                <a:lnTo>
                  <a:pt x="2587245" y="1451978"/>
                </a:lnTo>
                <a:lnTo>
                  <a:pt x="2585696" y="1484681"/>
                </a:lnTo>
                <a:lnTo>
                  <a:pt x="2584104" y="1496057"/>
                </a:lnTo>
                <a:lnTo>
                  <a:pt x="2719292" y="1573184"/>
                </a:lnTo>
                <a:lnTo>
                  <a:pt x="2708187" y="1636169"/>
                </a:lnTo>
                <a:lnTo>
                  <a:pt x="2554361" y="1662478"/>
                </a:lnTo>
                <a:lnTo>
                  <a:pt x="2546611" y="1695981"/>
                </a:lnTo>
                <a:lnTo>
                  <a:pt x="2543481" y="1705593"/>
                </a:lnTo>
                <a:lnTo>
                  <a:pt x="2662993" y="1804834"/>
                </a:lnTo>
                <a:lnTo>
                  <a:pt x="2641119" y="1864933"/>
                </a:lnTo>
                <a:lnTo>
                  <a:pt x="2485168" y="1864132"/>
                </a:lnTo>
                <a:lnTo>
                  <a:pt x="2472963" y="1892888"/>
                </a:lnTo>
                <a:lnTo>
                  <a:pt x="2466570" y="1904361"/>
                </a:lnTo>
                <a:lnTo>
                  <a:pt x="2567324" y="2023190"/>
                </a:lnTo>
                <a:lnTo>
                  <a:pt x="2535345" y="2078578"/>
                </a:lnTo>
                <a:lnTo>
                  <a:pt x="2381221" y="2050584"/>
                </a:lnTo>
                <a:lnTo>
                  <a:pt x="2355583" y="2085352"/>
                </a:lnTo>
                <a:lnTo>
                  <a:pt x="2435191" y="2221614"/>
                </a:lnTo>
                <a:lnTo>
                  <a:pt x="2394081" y="2270608"/>
                </a:lnTo>
                <a:lnTo>
                  <a:pt x="2247361" y="2216350"/>
                </a:lnTo>
                <a:lnTo>
                  <a:pt x="2226201" y="2239260"/>
                </a:lnTo>
                <a:lnTo>
                  <a:pt x="2216553" y="2247906"/>
                </a:lnTo>
                <a:lnTo>
                  <a:pt x="2270608" y="2394079"/>
                </a:lnTo>
                <a:lnTo>
                  <a:pt x="2221614" y="2435190"/>
                </a:lnTo>
                <a:lnTo>
                  <a:pt x="2086366" y="2356175"/>
                </a:lnTo>
                <a:lnTo>
                  <a:pt x="2050806" y="2382439"/>
                </a:lnTo>
                <a:lnTo>
                  <a:pt x="2078579" y="2535345"/>
                </a:lnTo>
                <a:lnTo>
                  <a:pt x="2023191" y="2567323"/>
                </a:lnTo>
                <a:lnTo>
                  <a:pt x="1904237" y="2466462"/>
                </a:lnTo>
                <a:lnTo>
                  <a:pt x="1864127" y="2483837"/>
                </a:lnTo>
                <a:lnTo>
                  <a:pt x="1864935" y="2641119"/>
                </a:lnTo>
                <a:lnTo>
                  <a:pt x="1804835" y="2662994"/>
                </a:lnTo>
                <a:lnTo>
                  <a:pt x="1704302" y="2541924"/>
                </a:lnTo>
                <a:lnTo>
                  <a:pt x="1662498" y="2554255"/>
                </a:lnTo>
                <a:lnTo>
                  <a:pt x="1636171" y="2708188"/>
                </a:lnTo>
                <a:lnTo>
                  <a:pt x="1573186" y="2719294"/>
                </a:lnTo>
                <a:lnTo>
                  <a:pt x="1496179" y="2584315"/>
                </a:lnTo>
                <a:lnTo>
                  <a:pt x="1492403" y="2584937"/>
                </a:lnTo>
                <a:lnTo>
                  <a:pt x="1452077" y="2586973"/>
                </a:lnTo>
                <a:lnTo>
                  <a:pt x="1399234" y="2734512"/>
                </a:lnTo>
                <a:lnTo>
                  <a:pt x="1335278" y="2734512"/>
                </a:lnTo>
                <a:lnTo>
                  <a:pt x="1282435" y="2586973"/>
                </a:lnTo>
                <a:lnTo>
                  <a:pt x="1242109" y="2584937"/>
                </a:lnTo>
                <a:lnTo>
                  <a:pt x="1238304" y="2584368"/>
                </a:lnTo>
                <a:lnTo>
                  <a:pt x="1161327" y="2719294"/>
                </a:lnTo>
                <a:lnTo>
                  <a:pt x="1098342" y="2708188"/>
                </a:lnTo>
                <a:lnTo>
                  <a:pt x="1071977" y="2554032"/>
                </a:lnTo>
                <a:lnTo>
                  <a:pt x="1028981" y="2543404"/>
                </a:lnTo>
                <a:lnTo>
                  <a:pt x="929676" y="2662994"/>
                </a:lnTo>
                <a:lnTo>
                  <a:pt x="869578" y="2641120"/>
                </a:lnTo>
                <a:lnTo>
                  <a:pt x="870381" y="2484854"/>
                </a:lnTo>
                <a:lnTo>
                  <a:pt x="830188" y="2466538"/>
                </a:lnTo>
                <a:lnTo>
                  <a:pt x="711322" y="2567324"/>
                </a:lnTo>
                <a:lnTo>
                  <a:pt x="655934" y="2535346"/>
                </a:lnTo>
                <a:lnTo>
                  <a:pt x="683877" y="2381505"/>
                </a:lnTo>
                <a:lnTo>
                  <a:pt x="667726" y="2371794"/>
                </a:lnTo>
                <a:lnTo>
                  <a:pt x="648024" y="2356247"/>
                </a:lnTo>
                <a:lnTo>
                  <a:pt x="512897" y="2435191"/>
                </a:lnTo>
                <a:lnTo>
                  <a:pt x="463904" y="2394081"/>
                </a:lnTo>
                <a:lnTo>
                  <a:pt x="518484" y="2246489"/>
                </a:lnTo>
                <a:lnTo>
                  <a:pt x="488032" y="2216026"/>
                </a:lnTo>
                <a:lnTo>
                  <a:pt x="340432" y="2270608"/>
                </a:lnTo>
                <a:lnTo>
                  <a:pt x="299322" y="2221616"/>
                </a:lnTo>
                <a:lnTo>
                  <a:pt x="378276" y="2086473"/>
                </a:lnTo>
                <a:lnTo>
                  <a:pt x="362455" y="2066409"/>
                </a:lnTo>
                <a:lnTo>
                  <a:pt x="353106" y="2050618"/>
                </a:lnTo>
                <a:lnTo>
                  <a:pt x="199167" y="2078578"/>
                </a:lnTo>
                <a:lnTo>
                  <a:pt x="167188" y="2023190"/>
                </a:lnTo>
                <a:lnTo>
                  <a:pt x="267704" y="1904643"/>
                </a:lnTo>
                <a:lnTo>
                  <a:pt x="251300" y="1864124"/>
                </a:lnTo>
                <a:lnTo>
                  <a:pt x="93392" y="1864935"/>
                </a:lnTo>
                <a:lnTo>
                  <a:pt x="71518" y="1804836"/>
                </a:lnTo>
                <a:lnTo>
                  <a:pt x="192601" y="1704291"/>
                </a:lnTo>
                <a:lnTo>
                  <a:pt x="182822" y="1662937"/>
                </a:lnTo>
                <a:lnTo>
                  <a:pt x="26324" y="1636170"/>
                </a:lnTo>
                <a:lnTo>
                  <a:pt x="15219" y="1573187"/>
                </a:lnTo>
                <a:lnTo>
                  <a:pt x="150763" y="1495856"/>
                </a:lnTo>
                <a:lnTo>
                  <a:pt x="147008" y="1463798"/>
                </a:lnTo>
                <a:lnTo>
                  <a:pt x="146539" y="1451718"/>
                </a:lnTo>
                <a:lnTo>
                  <a:pt x="0" y="1399234"/>
                </a:lnTo>
                <a:lnTo>
                  <a:pt x="0" y="1335278"/>
                </a:lnTo>
                <a:lnTo>
                  <a:pt x="147268" y="1282533"/>
                </a:lnTo>
                <a:lnTo>
                  <a:pt x="148816" y="1249831"/>
                </a:lnTo>
                <a:lnTo>
                  <a:pt x="150409" y="1238453"/>
                </a:lnTo>
                <a:lnTo>
                  <a:pt x="15219" y="1161325"/>
                </a:lnTo>
                <a:lnTo>
                  <a:pt x="26325" y="1098340"/>
                </a:lnTo>
                <a:lnTo>
                  <a:pt x="180153" y="1072031"/>
                </a:lnTo>
                <a:lnTo>
                  <a:pt x="187902" y="1038531"/>
                </a:lnTo>
                <a:lnTo>
                  <a:pt x="191032" y="1028918"/>
                </a:lnTo>
                <a:lnTo>
                  <a:pt x="71518" y="929676"/>
                </a:lnTo>
                <a:lnTo>
                  <a:pt x="93392" y="869577"/>
                </a:lnTo>
                <a:lnTo>
                  <a:pt x="249345" y="870379"/>
                </a:lnTo>
                <a:lnTo>
                  <a:pt x="261550" y="841624"/>
                </a:lnTo>
                <a:lnTo>
                  <a:pt x="267943" y="830151"/>
                </a:lnTo>
                <a:lnTo>
                  <a:pt x="167189" y="711322"/>
                </a:lnTo>
                <a:lnTo>
                  <a:pt x="199168" y="655934"/>
                </a:lnTo>
                <a:lnTo>
                  <a:pt x="353291" y="683928"/>
                </a:lnTo>
                <a:lnTo>
                  <a:pt x="378930" y="649160"/>
                </a:lnTo>
                <a:lnTo>
                  <a:pt x="299322" y="512898"/>
                </a:lnTo>
                <a:lnTo>
                  <a:pt x="340433" y="463905"/>
                </a:lnTo>
                <a:lnTo>
                  <a:pt x="487151" y="518162"/>
                </a:lnTo>
                <a:lnTo>
                  <a:pt x="508312" y="495252"/>
                </a:lnTo>
                <a:lnTo>
                  <a:pt x="517960" y="486605"/>
                </a:lnTo>
                <a:lnTo>
                  <a:pt x="463905" y="340433"/>
                </a:lnTo>
                <a:lnTo>
                  <a:pt x="512899" y="299322"/>
                </a:lnTo>
                <a:lnTo>
                  <a:pt x="648147" y="378337"/>
                </a:lnTo>
                <a:lnTo>
                  <a:pt x="683707" y="352072"/>
                </a:lnTo>
                <a:lnTo>
                  <a:pt x="655934" y="199167"/>
                </a:lnTo>
                <a:lnTo>
                  <a:pt x="711322" y="167189"/>
                </a:lnTo>
                <a:lnTo>
                  <a:pt x="830276" y="268050"/>
                </a:lnTo>
                <a:lnTo>
                  <a:pt x="870386" y="250675"/>
                </a:lnTo>
                <a:lnTo>
                  <a:pt x="869578" y="93393"/>
                </a:lnTo>
                <a:lnTo>
                  <a:pt x="929678" y="71518"/>
                </a:lnTo>
                <a:lnTo>
                  <a:pt x="1030211" y="192588"/>
                </a:lnTo>
                <a:lnTo>
                  <a:pt x="1072015" y="180257"/>
                </a:lnTo>
                <a:lnTo>
                  <a:pt x="1098342" y="26324"/>
                </a:lnTo>
                <a:lnTo>
                  <a:pt x="1161327" y="15219"/>
                </a:lnTo>
                <a:lnTo>
                  <a:pt x="1238335" y="150197"/>
                </a:lnTo>
                <a:lnTo>
                  <a:pt x="1242109" y="149576"/>
                </a:lnTo>
                <a:lnTo>
                  <a:pt x="1282434" y="14753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cxnSp>
        <p:nvCxnSpPr>
          <p:cNvPr id="1024" name="直線コネクタ 1023">
            <a:extLst>
              <a:ext uri="{FF2B5EF4-FFF2-40B4-BE49-F238E27FC236}">
                <a16:creationId xmlns:a16="http://schemas.microsoft.com/office/drawing/2014/main" id="{E1135CB4-EDDC-7CE1-874F-DF6ECF449F00}"/>
              </a:ext>
            </a:extLst>
          </p:cNvPr>
          <p:cNvCxnSpPr/>
          <p:nvPr/>
        </p:nvCxnSpPr>
        <p:spPr bwMode="auto">
          <a:xfrm>
            <a:off x="5354320" y="2107184"/>
            <a:ext cx="113040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1027" name="直線コネクタ 1026">
            <a:extLst>
              <a:ext uri="{FF2B5EF4-FFF2-40B4-BE49-F238E27FC236}">
                <a16:creationId xmlns:a16="http://schemas.microsoft.com/office/drawing/2014/main" id="{EAC27330-6239-2205-4E60-FA440AC42446}"/>
              </a:ext>
            </a:extLst>
          </p:cNvPr>
          <p:cNvCxnSpPr/>
          <p:nvPr/>
        </p:nvCxnSpPr>
        <p:spPr bwMode="auto">
          <a:xfrm>
            <a:off x="5892800" y="1375664"/>
            <a:ext cx="0" cy="7200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059352E0-3069-0D60-D566-7841DA8FE66B}"/>
              </a:ext>
            </a:extLst>
          </p:cNvPr>
          <p:cNvCxnSpPr/>
          <p:nvPr/>
        </p:nvCxnSpPr>
        <p:spPr bwMode="auto">
          <a:xfrm>
            <a:off x="6019800" y="2097024"/>
            <a:ext cx="0" cy="9000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172" name="テキスト ボックス 171">
            <a:extLst>
              <a:ext uri="{FF2B5EF4-FFF2-40B4-BE49-F238E27FC236}">
                <a16:creationId xmlns:a16="http://schemas.microsoft.com/office/drawing/2014/main" id="{D1DFB067-7674-C607-C53D-E93519FD2389}"/>
              </a:ext>
            </a:extLst>
          </p:cNvPr>
          <p:cNvSpPr txBox="1"/>
          <p:nvPr/>
        </p:nvSpPr>
        <p:spPr>
          <a:xfrm>
            <a:off x="5887720" y="1621501"/>
            <a:ext cx="609600" cy="2419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sz="1100" dirty="0">
                <a:latin typeface="+mj-lt"/>
                <a:ea typeface="+mj-ea"/>
              </a:rPr>
              <a:t>1m=20</a:t>
            </a:r>
            <a:endParaRPr kumimoji="1" lang="en-US" altLang="ja-JP" sz="1100" dirty="0">
              <a:latin typeface="+mj-lt"/>
              <a:ea typeface="+mj-ea"/>
            </a:endParaRPr>
          </a:p>
        </p:txBody>
      </p: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5E1669AD-3ABA-DA63-BFED-F79350839B7A}"/>
              </a:ext>
            </a:extLst>
          </p:cNvPr>
          <p:cNvSpPr txBox="1"/>
          <p:nvPr/>
        </p:nvSpPr>
        <p:spPr>
          <a:xfrm>
            <a:off x="6070600" y="2312381"/>
            <a:ext cx="894080" cy="2419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sz="1100" dirty="0">
                <a:latin typeface="+mj-lt"/>
                <a:ea typeface="+mj-ea"/>
              </a:rPr>
              <a:t>1.25m=25</a:t>
            </a:r>
            <a:endParaRPr kumimoji="1" lang="en-US" altLang="ja-JP" sz="1100" dirty="0">
              <a:latin typeface="+mj-lt"/>
              <a:ea typeface="+mj-ea"/>
            </a:endParaRPr>
          </a:p>
        </p:txBody>
      </p:sp>
      <p:sp>
        <p:nvSpPr>
          <p:cNvPr id="174" name="テキスト ボックス 173">
            <a:extLst>
              <a:ext uri="{FF2B5EF4-FFF2-40B4-BE49-F238E27FC236}">
                <a16:creationId xmlns:a16="http://schemas.microsoft.com/office/drawing/2014/main" id="{22059AB2-B3A4-A9DF-44EE-87AA5CA5F6BB}"/>
              </a:ext>
            </a:extLst>
          </p:cNvPr>
          <p:cNvSpPr txBox="1"/>
          <p:nvPr/>
        </p:nvSpPr>
        <p:spPr>
          <a:xfrm>
            <a:off x="4748784" y="1821653"/>
            <a:ext cx="452120" cy="2419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sz="1100" dirty="0">
                <a:latin typeface="+mj-lt"/>
                <a:ea typeface="+mj-ea"/>
              </a:rPr>
              <a:t>20</a:t>
            </a:r>
            <a:r>
              <a:rPr lang="ja-JP" altLang="en-US" sz="1100" dirty="0">
                <a:latin typeface="+mj-lt"/>
                <a:ea typeface="+mj-ea"/>
              </a:rPr>
              <a:t>度</a:t>
            </a:r>
            <a:endParaRPr kumimoji="1" lang="en-US" altLang="ja-JP" sz="1100" dirty="0">
              <a:latin typeface="+mj-lt"/>
              <a:ea typeface="+mj-ea"/>
            </a:endParaRPr>
          </a:p>
        </p:txBody>
      </p: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id="{F935B594-EB46-516B-7A5E-9224CA343474}"/>
              </a:ext>
            </a:extLst>
          </p:cNvPr>
          <p:cNvSpPr txBox="1"/>
          <p:nvPr/>
        </p:nvSpPr>
        <p:spPr>
          <a:xfrm>
            <a:off x="6532880" y="1961861"/>
            <a:ext cx="726440" cy="2419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sz="1100" dirty="0">
                <a:latin typeface="+mj-lt"/>
                <a:ea typeface="+mj-ea"/>
              </a:rPr>
              <a:t>p/2=31.4</a:t>
            </a:r>
            <a:endParaRPr kumimoji="1" lang="en-US" altLang="ja-JP" sz="1100" dirty="0">
              <a:latin typeface="+mj-lt"/>
              <a:ea typeface="+mj-ea"/>
            </a:endParaRPr>
          </a:p>
        </p:txBody>
      </p:sp>
      <p:cxnSp>
        <p:nvCxnSpPr>
          <p:cNvPr id="1030" name="直線矢印コネクタ 1029">
            <a:extLst>
              <a:ext uri="{FF2B5EF4-FFF2-40B4-BE49-F238E27FC236}">
                <a16:creationId xmlns:a16="http://schemas.microsoft.com/office/drawing/2014/main" id="{5EEEC185-27F9-6E24-7A69-D7E674D3D583}"/>
              </a:ext>
            </a:extLst>
          </p:cNvPr>
          <p:cNvCxnSpPr>
            <a:cxnSpLocks/>
          </p:cNvCxnSpPr>
          <p:nvPr/>
        </p:nvCxnSpPr>
        <p:spPr bwMode="auto">
          <a:xfrm flipV="1">
            <a:off x="5528691" y="2107692"/>
            <a:ext cx="0" cy="125730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cxnSp>
        <p:nvCxnSpPr>
          <p:cNvPr id="180" name="直線矢印コネクタ 179">
            <a:extLst>
              <a:ext uri="{FF2B5EF4-FFF2-40B4-BE49-F238E27FC236}">
                <a16:creationId xmlns:a16="http://schemas.microsoft.com/office/drawing/2014/main" id="{D44A148D-80AA-F9C3-1A3C-C6B1B99D20EF}"/>
              </a:ext>
            </a:extLst>
          </p:cNvPr>
          <p:cNvCxnSpPr>
            <a:cxnSpLocks/>
          </p:cNvCxnSpPr>
          <p:nvPr/>
        </p:nvCxnSpPr>
        <p:spPr bwMode="auto">
          <a:xfrm flipV="1">
            <a:off x="5881116" y="3003042"/>
            <a:ext cx="0" cy="398526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182" name="テキスト ボックス 181">
            <a:extLst>
              <a:ext uri="{FF2B5EF4-FFF2-40B4-BE49-F238E27FC236}">
                <a16:creationId xmlns:a16="http://schemas.microsoft.com/office/drawing/2014/main" id="{87BCA471-3242-1A9C-9479-8B3D7AE8D113}"/>
              </a:ext>
            </a:extLst>
          </p:cNvPr>
          <p:cNvSpPr txBox="1"/>
          <p:nvPr/>
        </p:nvSpPr>
        <p:spPr>
          <a:xfrm>
            <a:off x="4572000" y="3201880"/>
            <a:ext cx="1013883" cy="2419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100" dirty="0">
                <a:latin typeface="+mj-lt"/>
                <a:ea typeface="+mj-ea"/>
              </a:rPr>
              <a:t>ピッチ円直径</a:t>
            </a:r>
            <a:endParaRPr kumimoji="1" lang="en-US" altLang="ja-JP" sz="1100" dirty="0">
              <a:latin typeface="+mj-lt"/>
              <a:ea typeface="+mj-ea"/>
            </a:endParaRPr>
          </a:p>
        </p:txBody>
      </p:sp>
      <p:sp>
        <p:nvSpPr>
          <p:cNvPr id="183" name="テキスト ボックス 182">
            <a:extLst>
              <a:ext uri="{FF2B5EF4-FFF2-40B4-BE49-F238E27FC236}">
                <a16:creationId xmlns:a16="http://schemas.microsoft.com/office/drawing/2014/main" id="{A3828F28-E596-2425-ACEF-59520DC90AA6}"/>
              </a:ext>
            </a:extLst>
          </p:cNvPr>
          <p:cNvSpPr txBox="1"/>
          <p:nvPr/>
        </p:nvSpPr>
        <p:spPr>
          <a:xfrm>
            <a:off x="6004729" y="3220168"/>
            <a:ext cx="1347047" cy="2419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100" dirty="0">
                <a:latin typeface="+mj-lt"/>
                <a:ea typeface="+mj-ea"/>
              </a:rPr>
              <a:t>ピッチ円直径</a:t>
            </a:r>
            <a:r>
              <a:rPr kumimoji="1" lang="en-US" altLang="ja-JP" sz="1100" dirty="0">
                <a:latin typeface="+mj-lt"/>
                <a:ea typeface="+mj-ea"/>
              </a:rPr>
              <a:t>-2.5m</a:t>
            </a:r>
          </a:p>
        </p:txBody>
      </p:sp>
      <p:cxnSp>
        <p:nvCxnSpPr>
          <p:cNvPr id="1034" name="直線コネクタ 1033">
            <a:extLst>
              <a:ext uri="{FF2B5EF4-FFF2-40B4-BE49-F238E27FC236}">
                <a16:creationId xmlns:a16="http://schemas.microsoft.com/office/drawing/2014/main" id="{CC9D9274-ECFA-FC06-2F56-22F718491505}"/>
              </a:ext>
            </a:extLst>
          </p:cNvPr>
          <p:cNvCxnSpPr>
            <a:stCxn id="132" idx="2"/>
            <a:endCxn id="133" idx="2"/>
          </p:cNvCxnSpPr>
          <p:nvPr/>
        </p:nvCxnSpPr>
        <p:spPr bwMode="auto">
          <a:xfrm>
            <a:off x="8349457" y="2063369"/>
            <a:ext cx="1" cy="2410512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188" name="テキスト ボックス 187">
            <a:extLst>
              <a:ext uri="{FF2B5EF4-FFF2-40B4-BE49-F238E27FC236}">
                <a16:creationId xmlns:a16="http://schemas.microsoft.com/office/drawing/2014/main" id="{6D3B82A9-34CB-0F26-CE3E-2C039FAB6DBF}"/>
              </a:ext>
            </a:extLst>
          </p:cNvPr>
          <p:cNvSpPr txBox="1"/>
          <p:nvPr/>
        </p:nvSpPr>
        <p:spPr>
          <a:xfrm>
            <a:off x="140716" y="4167089"/>
            <a:ext cx="3251708" cy="41125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100" dirty="0">
                <a:latin typeface="+mj-lt"/>
                <a:ea typeface="+mj-ea"/>
              </a:rPr>
              <a:t>ピッチ円直径</a:t>
            </a:r>
            <a:r>
              <a:rPr kumimoji="1" lang="en-US" altLang="ja-JP" sz="1100" dirty="0">
                <a:latin typeface="+mj-lt"/>
                <a:ea typeface="+mj-ea"/>
              </a:rPr>
              <a:t>36, </a:t>
            </a:r>
            <a:r>
              <a:rPr lang="ja-JP" altLang="en-US" sz="1100" dirty="0">
                <a:latin typeface="+mj-lt"/>
                <a:ea typeface="+mj-ea"/>
              </a:rPr>
              <a:t>歯数</a:t>
            </a:r>
            <a:r>
              <a:rPr lang="en-US" altLang="ja-JP" sz="1100" dirty="0">
                <a:latin typeface="+mj-lt"/>
                <a:ea typeface="+mj-ea"/>
              </a:rPr>
              <a:t>18, </a:t>
            </a:r>
            <a:r>
              <a:rPr lang="ja-JP" altLang="en-US" sz="1100" dirty="0">
                <a:latin typeface="+mj-lt"/>
                <a:ea typeface="+mj-ea"/>
              </a:rPr>
              <a:t>モジュール</a:t>
            </a:r>
            <a:r>
              <a:rPr lang="en-US" altLang="ja-JP" sz="1100" dirty="0">
                <a:latin typeface="+mj-lt"/>
                <a:ea typeface="+mj-ea"/>
              </a:rPr>
              <a:t>m=2</a:t>
            </a:r>
          </a:p>
          <a:p>
            <a:r>
              <a:rPr kumimoji="1" lang="ja-JP" altLang="en-US" sz="1100" dirty="0">
                <a:latin typeface="+mj-lt"/>
                <a:ea typeface="+mj-ea"/>
              </a:rPr>
              <a:t>角度</a:t>
            </a:r>
            <a:r>
              <a:rPr kumimoji="1" lang="en-US" altLang="ja-JP" sz="1100" dirty="0">
                <a:latin typeface="+mj-lt"/>
                <a:ea typeface="+mj-ea"/>
              </a:rPr>
              <a:t>20</a:t>
            </a:r>
            <a:r>
              <a:rPr kumimoji="1" lang="ja-JP" altLang="en-US" sz="1100" dirty="0">
                <a:latin typeface="+mj-lt"/>
                <a:ea typeface="+mj-ea"/>
              </a:rPr>
              <a:t>度おき，間隔</a:t>
            </a:r>
            <a:r>
              <a:rPr kumimoji="1" lang="en-US" altLang="ja-JP" sz="1100" dirty="0">
                <a:latin typeface="+mj-lt"/>
                <a:ea typeface="+mj-ea"/>
              </a:rPr>
              <a:t>31(36-5),</a:t>
            </a:r>
            <a:r>
              <a:rPr kumimoji="1" lang="ja-JP" altLang="en-US" sz="1100" dirty="0">
                <a:latin typeface="+mj-lt"/>
                <a:ea typeface="+mj-ea"/>
              </a:rPr>
              <a:t>内側の円</a:t>
            </a:r>
            <a:r>
              <a:rPr kumimoji="1" lang="en-US" altLang="ja-JP" sz="1100" dirty="0">
                <a:latin typeface="+mj-lt"/>
                <a:ea typeface="+mj-ea"/>
              </a:rPr>
              <a:t>32(36-5+1)</a:t>
            </a:r>
          </a:p>
        </p:txBody>
      </p:sp>
      <p:sp>
        <p:nvSpPr>
          <p:cNvPr id="223" name="フリーフォーム: 図形 222">
            <a:extLst>
              <a:ext uri="{FF2B5EF4-FFF2-40B4-BE49-F238E27FC236}">
                <a16:creationId xmlns:a16="http://schemas.microsoft.com/office/drawing/2014/main" id="{F1D596D1-999D-4BBF-23C4-1C9502388145}"/>
              </a:ext>
            </a:extLst>
          </p:cNvPr>
          <p:cNvSpPr/>
          <p:nvPr/>
        </p:nvSpPr>
        <p:spPr bwMode="auto">
          <a:xfrm>
            <a:off x="589513" y="4673149"/>
            <a:ext cx="1428356" cy="1439112"/>
          </a:xfrm>
          <a:custGeom>
            <a:avLst/>
            <a:gdLst>
              <a:gd name="connsiteX0" fmla="*/ 682200 w 1428356"/>
              <a:gd name="connsiteY0" fmla="*/ 0 h 1439112"/>
              <a:gd name="connsiteX1" fmla="*/ 746156 w 1428356"/>
              <a:gd name="connsiteY1" fmla="*/ 0 h 1439112"/>
              <a:gd name="connsiteX2" fmla="*/ 800696 w 1428356"/>
              <a:gd name="connsiteY2" fmla="*/ 152278 h 1439112"/>
              <a:gd name="connsiteX3" fmla="*/ 828415 w 1428356"/>
              <a:gd name="connsiteY3" fmla="*/ 155073 h 1439112"/>
              <a:gd name="connsiteX4" fmla="*/ 930231 w 1428356"/>
              <a:gd name="connsiteY4" fmla="*/ 32458 h 1439112"/>
              <a:gd name="connsiteX5" fmla="*/ 990330 w 1428356"/>
              <a:gd name="connsiteY5" fmla="*/ 54332 h 1439112"/>
              <a:gd name="connsiteX6" fmla="*/ 989503 w 1428356"/>
              <a:gd name="connsiteY6" fmla="*/ 215350 h 1439112"/>
              <a:gd name="connsiteX7" fmla="*/ 1012855 w 1428356"/>
              <a:gd name="connsiteY7" fmla="*/ 226946 h 1439112"/>
              <a:gd name="connsiteX8" fmla="*/ 1014489 w 1428356"/>
              <a:gd name="connsiteY8" fmla="*/ 228245 h 1439112"/>
              <a:gd name="connsiteX9" fmla="*/ 1152203 w 1428356"/>
              <a:gd name="connsiteY9" fmla="*/ 147790 h 1439112"/>
              <a:gd name="connsiteX10" fmla="*/ 1201197 w 1428356"/>
              <a:gd name="connsiteY10" fmla="*/ 188900 h 1439112"/>
              <a:gd name="connsiteX11" fmla="*/ 1145517 w 1428356"/>
              <a:gd name="connsiteY11" fmla="*/ 339465 h 1439112"/>
              <a:gd name="connsiteX12" fmla="*/ 1163799 w 1428356"/>
              <a:gd name="connsiteY12" fmla="*/ 360699 h 1439112"/>
              <a:gd name="connsiteX13" fmla="*/ 1321343 w 1428356"/>
              <a:gd name="connsiteY13" fmla="*/ 332084 h 1439112"/>
              <a:gd name="connsiteX14" fmla="*/ 1353321 w 1428356"/>
              <a:gd name="connsiteY14" fmla="*/ 387472 h 1439112"/>
              <a:gd name="connsiteX15" fmla="*/ 1249339 w 1428356"/>
              <a:gd name="connsiteY15" fmla="*/ 510108 h 1439112"/>
              <a:gd name="connsiteX16" fmla="*/ 1259345 w 1428356"/>
              <a:gd name="connsiteY16" fmla="*/ 533145 h 1439112"/>
              <a:gd name="connsiteX17" fmla="*/ 1260128 w 1428356"/>
              <a:gd name="connsiteY17" fmla="*/ 536242 h 1439112"/>
              <a:gd name="connsiteX18" fmla="*/ 1417250 w 1428356"/>
              <a:gd name="connsiteY18" fmla="*/ 563115 h 1439112"/>
              <a:gd name="connsiteX19" fmla="*/ 1428356 w 1428356"/>
              <a:gd name="connsiteY19" fmla="*/ 626099 h 1439112"/>
              <a:gd name="connsiteX20" fmla="*/ 1289023 w 1428356"/>
              <a:gd name="connsiteY20" fmla="*/ 705591 h 1439112"/>
              <a:gd name="connsiteX21" fmla="*/ 1290178 w 1428356"/>
              <a:gd name="connsiteY21" fmla="*/ 719556 h 1439112"/>
              <a:gd name="connsiteX22" fmla="*/ 1288950 w 1428356"/>
              <a:gd name="connsiteY22" fmla="*/ 733480 h 1439112"/>
              <a:gd name="connsiteX23" fmla="*/ 1428356 w 1428356"/>
              <a:gd name="connsiteY23" fmla="*/ 813014 h 1439112"/>
              <a:gd name="connsiteX24" fmla="*/ 1417250 w 1428356"/>
              <a:gd name="connsiteY24" fmla="*/ 875998 h 1439112"/>
              <a:gd name="connsiteX25" fmla="*/ 1259162 w 1428356"/>
              <a:gd name="connsiteY25" fmla="*/ 903036 h 1439112"/>
              <a:gd name="connsiteX26" fmla="*/ 1255227 w 1428356"/>
              <a:gd name="connsiteY26" fmla="*/ 917604 h 1439112"/>
              <a:gd name="connsiteX27" fmla="*/ 1249906 w 1428356"/>
              <a:gd name="connsiteY27" fmla="*/ 929673 h 1439112"/>
              <a:gd name="connsiteX28" fmla="*/ 1353321 w 1428356"/>
              <a:gd name="connsiteY28" fmla="*/ 1051640 h 1439112"/>
              <a:gd name="connsiteX29" fmla="*/ 1321343 w 1428356"/>
              <a:gd name="connsiteY29" fmla="*/ 1107028 h 1439112"/>
              <a:gd name="connsiteX30" fmla="*/ 1160514 w 1428356"/>
              <a:gd name="connsiteY30" fmla="*/ 1077817 h 1439112"/>
              <a:gd name="connsiteX31" fmla="*/ 1144174 w 1428356"/>
              <a:gd name="connsiteY31" fmla="*/ 1096015 h 1439112"/>
              <a:gd name="connsiteX32" fmla="*/ 1201197 w 1428356"/>
              <a:gd name="connsiteY32" fmla="*/ 1250213 h 1439112"/>
              <a:gd name="connsiteX33" fmla="*/ 1152203 w 1428356"/>
              <a:gd name="connsiteY33" fmla="*/ 1291323 h 1439112"/>
              <a:gd name="connsiteX34" fmla="*/ 1013771 w 1428356"/>
              <a:gd name="connsiteY34" fmla="*/ 1210448 h 1439112"/>
              <a:gd name="connsiteX35" fmla="*/ 989506 w 1428356"/>
              <a:gd name="connsiteY35" fmla="*/ 1224494 h 1439112"/>
              <a:gd name="connsiteX36" fmla="*/ 990330 w 1428356"/>
              <a:gd name="connsiteY36" fmla="*/ 1384780 h 1439112"/>
              <a:gd name="connsiteX37" fmla="*/ 930231 w 1428356"/>
              <a:gd name="connsiteY37" fmla="*/ 1406654 h 1439112"/>
              <a:gd name="connsiteX38" fmla="*/ 828415 w 1428356"/>
              <a:gd name="connsiteY38" fmla="*/ 1284040 h 1439112"/>
              <a:gd name="connsiteX39" fmla="*/ 800696 w 1428356"/>
              <a:gd name="connsiteY39" fmla="*/ 1286834 h 1439112"/>
              <a:gd name="connsiteX40" fmla="*/ 746156 w 1428356"/>
              <a:gd name="connsiteY40" fmla="*/ 1439112 h 1439112"/>
              <a:gd name="connsiteX41" fmla="*/ 682200 w 1428356"/>
              <a:gd name="connsiteY41" fmla="*/ 1439112 h 1439112"/>
              <a:gd name="connsiteX42" fmla="*/ 627660 w 1428356"/>
              <a:gd name="connsiteY42" fmla="*/ 1286834 h 1439112"/>
              <a:gd name="connsiteX43" fmla="*/ 599941 w 1428356"/>
              <a:gd name="connsiteY43" fmla="*/ 1284040 h 1439112"/>
              <a:gd name="connsiteX44" fmla="*/ 498125 w 1428356"/>
              <a:gd name="connsiteY44" fmla="*/ 1406654 h 1439112"/>
              <a:gd name="connsiteX45" fmla="*/ 438026 w 1428356"/>
              <a:gd name="connsiteY45" fmla="*/ 1384780 h 1439112"/>
              <a:gd name="connsiteX46" fmla="*/ 438854 w 1428356"/>
              <a:gd name="connsiteY46" fmla="*/ 1223763 h 1439112"/>
              <a:gd name="connsiteX47" fmla="*/ 415501 w 1428356"/>
              <a:gd name="connsiteY47" fmla="*/ 1212167 h 1439112"/>
              <a:gd name="connsiteX48" fmla="*/ 413867 w 1428356"/>
              <a:gd name="connsiteY48" fmla="*/ 1210867 h 1439112"/>
              <a:gd name="connsiteX49" fmla="*/ 276153 w 1428356"/>
              <a:gd name="connsiteY49" fmla="*/ 1291323 h 1439112"/>
              <a:gd name="connsiteX50" fmla="*/ 227160 w 1428356"/>
              <a:gd name="connsiteY50" fmla="*/ 1250213 h 1439112"/>
              <a:gd name="connsiteX51" fmla="*/ 282839 w 1428356"/>
              <a:gd name="connsiteY51" fmla="*/ 1099647 h 1439112"/>
              <a:gd name="connsiteX52" fmla="*/ 264558 w 1428356"/>
              <a:gd name="connsiteY52" fmla="*/ 1078413 h 1439112"/>
              <a:gd name="connsiteX53" fmla="*/ 107013 w 1428356"/>
              <a:gd name="connsiteY53" fmla="*/ 1107028 h 1439112"/>
              <a:gd name="connsiteX54" fmla="*/ 75035 w 1428356"/>
              <a:gd name="connsiteY54" fmla="*/ 1051640 h 1439112"/>
              <a:gd name="connsiteX55" fmla="*/ 179018 w 1428356"/>
              <a:gd name="connsiteY55" fmla="*/ 929004 h 1439112"/>
              <a:gd name="connsiteX56" fmla="*/ 169011 w 1428356"/>
              <a:gd name="connsiteY56" fmla="*/ 905968 h 1439112"/>
              <a:gd name="connsiteX57" fmla="*/ 168229 w 1428356"/>
              <a:gd name="connsiteY57" fmla="*/ 902871 h 1439112"/>
              <a:gd name="connsiteX58" fmla="*/ 11106 w 1428356"/>
              <a:gd name="connsiteY58" fmla="*/ 875998 h 1439112"/>
              <a:gd name="connsiteX59" fmla="*/ 0 w 1428356"/>
              <a:gd name="connsiteY59" fmla="*/ 813014 h 1439112"/>
              <a:gd name="connsiteX60" fmla="*/ 139334 w 1428356"/>
              <a:gd name="connsiteY60" fmla="*/ 733522 h 1439112"/>
              <a:gd name="connsiteX61" fmla="*/ 138178 w 1428356"/>
              <a:gd name="connsiteY61" fmla="*/ 719556 h 1439112"/>
              <a:gd name="connsiteX62" fmla="*/ 139407 w 1428356"/>
              <a:gd name="connsiteY62" fmla="*/ 705632 h 1439112"/>
              <a:gd name="connsiteX63" fmla="*/ 0 w 1428356"/>
              <a:gd name="connsiteY63" fmla="*/ 626099 h 1439112"/>
              <a:gd name="connsiteX64" fmla="*/ 11106 w 1428356"/>
              <a:gd name="connsiteY64" fmla="*/ 563115 h 1439112"/>
              <a:gd name="connsiteX65" fmla="*/ 169195 w 1428356"/>
              <a:gd name="connsiteY65" fmla="*/ 536077 h 1439112"/>
              <a:gd name="connsiteX66" fmla="*/ 173130 w 1428356"/>
              <a:gd name="connsiteY66" fmla="*/ 521508 h 1439112"/>
              <a:gd name="connsiteX67" fmla="*/ 178451 w 1428356"/>
              <a:gd name="connsiteY67" fmla="*/ 509440 h 1439112"/>
              <a:gd name="connsiteX68" fmla="*/ 75035 w 1428356"/>
              <a:gd name="connsiteY68" fmla="*/ 387472 h 1439112"/>
              <a:gd name="connsiteX69" fmla="*/ 107013 w 1428356"/>
              <a:gd name="connsiteY69" fmla="*/ 332084 h 1439112"/>
              <a:gd name="connsiteX70" fmla="*/ 267843 w 1428356"/>
              <a:gd name="connsiteY70" fmla="*/ 361296 h 1439112"/>
              <a:gd name="connsiteX71" fmla="*/ 284183 w 1428356"/>
              <a:gd name="connsiteY71" fmla="*/ 343097 h 1439112"/>
              <a:gd name="connsiteX72" fmla="*/ 227160 w 1428356"/>
              <a:gd name="connsiteY72" fmla="*/ 188900 h 1439112"/>
              <a:gd name="connsiteX73" fmla="*/ 276153 w 1428356"/>
              <a:gd name="connsiteY73" fmla="*/ 147790 h 1439112"/>
              <a:gd name="connsiteX74" fmla="*/ 414585 w 1428356"/>
              <a:gd name="connsiteY74" fmla="*/ 228665 h 1439112"/>
              <a:gd name="connsiteX75" fmla="*/ 438850 w 1428356"/>
              <a:gd name="connsiteY75" fmla="*/ 214619 h 1439112"/>
              <a:gd name="connsiteX76" fmla="*/ 438026 w 1428356"/>
              <a:gd name="connsiteY76" fmla="*/ 54332 h 1439112"/>
              <a:gd name="connsiteX77" fmla="*/ 498125 w 1428356"/>
              <a:gd name="connsiteY77" fmla="*/ 32458 h 1439112"/>
              <a:gd name="connsiteX78" fmla="*/ 599941 w 1428356"/>
              <a:gd name="connsiteY78" fmla="*/ 155073 h 1439112"/>
              <a:gd name="connsiteX79" fmla="*/ 627660 w 1428356"/>
              <a:gd name="connsiteY79" fmla="*/ 152278 h 143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428356" h="1439112">
                <a:moveTo>
                  <a:pt x="682200" y="0"/>
                </a:moveTo>
                <a:lnTo>
                  <a:pt x="746156" y="0"/>
                </a:lnTo>
                <a:lnTo>
                  <a:pt x="800696" y="152278"/>
                </a:lnTo>
                <a:lnTo>
                  <a:pt x="828415" y="155073"/>
                </a:lnTo>
                <a:lnTo>
                  <a:pt x="930231" y="32458"/>
                </a:lnTo>
                <a:lnTo>
                  <a:pt x="990330" y="54332"/>
                </a:lnTo>
                <a:lnTo>
                  <a:pt x="989503" y="215350"/>
                </a:lnTo>
                <a:lnTo>
                  <a:pt x="1012855" y="226946"/>
                </a:lnTo>
                <a:lnTo>
                  <a:pt x="1014489" y="228245"/>
                </a:lnTo>
                <a:lnTo>
                  <a:pt x="1152203" y="147790"/>
                </a:lnTo>
                <a:lnTo>
                  <a:pt x="1201197" y="188900"/>
                </a:lnTo>
                <a:lnTo>
                  <a:pt x="1145517" y="339465"/>
                </a:lnTo>
                <a:lnTo>
                  <a:pt x="1163799" y="360699"/>
                </a:lnTo>
                <a:lnTo>
                  <a:pt x="1321343" y="332084"/>
                </a:lnTo>
                <a:lnTo>
                  <a:pt x="1353321" y="387472"/>
                </a:lnTo>
                <a:lnTo>
                  <a:pt x="1249339" y="510108"/>
                </a:lnTo>
                <a:lnTo>
                  <a:pt x="1259345" y="533145"/>
                </a:lnTo>
                <a:lnTo>
                  <a:pt x="1260128" y="536242"/>
                </a:lnTo>
                <a:lnTo>
                  <a:pt x="1417250" y="563115"/>
                </a:lnTo>
                <a:lnTo>
                  <a:pt x="1428356" y="626099"/>
                </a:lnTo>
                <a:lnTo>
                  <a:pt x="1289023" y="705591"/>
                </a:lnTo>
                <a:lnTo>
                  <a:pt x="1290178" y="719556"/>
                </a:lnTo>
                <a:lnTo>
                  <a:pt x="1288950" y="733480"/>
                </a:lnTo>
                <a:lnTo>
                  <a:pt x="1428356" y="813014"/>
                </a:lnTo>
                <a:lnTo>
                  <a:pt x="1417250" y="875998"/>
                </a:lnTo>
                <a:lnTo>
                  <a:pt x="1259162" y="903036"/>
                </a:lnTo>
                <a:lnTo>
                  <a:pt x="1255227" y="917604"/>
                </a:lnTo>
                <a:lnTo>
                  <a:pt x="1249906" y="929673"/>
                </a:lnTo>
                <a:lnTo>
                  <a:pt x="1353321" y="1051640"/>
                </a:lnTo>
                <a:lnTo>
                  <a:pt x="1321343" y="1107028"/>
                </a:lnTo>
                <a:lnTo>
                  <a:pt x="1160514" y="1077817"/>
                </a:lnTo>
                <a:lnTo>
                  <a:pt x="1144174" y="1096015"/>
                </a:lnTo>
                <a:lnTo>
                  <a:pt x="1201197" y="1250213"/>
                </a:lnTo>
                <a:lnTo>
                  <a:pt x="1152203" y="1291323"/>
                </a:lnTo>
                <a:lnTo>
                  <a:pt x="1013771" y="1210448"/>
                </a:lnTo>
                <a:lnTo>
                  <a:pt x="989506" y="1224494"/>
                </a:lnTo>
                <a:lnTo>
                  <a:pt x="990330" y="1384780"/>
                </a:lnTo>
                <a:lnTo>
                  <a:pt x="930231" y="1406654"/>
                </a:lnTo>
                <a:lnTo>
                  <a:pt x="828415" y="1284040"/>
                </a:lnTo>
                <a:lnTo>
                  <a:pt x="800696" y="1286834"/>
                </a:lnTo>
                <a:lnTo>
                  <a:pt x="746156" y="1439112"/>
                </a:lnTo>
                <a:lnTo>
                  <a:pt x="682200" y="1439112"/>
                </a:lnTo>
                <a:lnTo>
                  <a:pt x="627660" y="1286834"/>
                </a:lnTo>
                <a:lnTo>
                  <a:pt x="599941" y="1284040"/>
                </a:lnTo>
                <a:lnTo>
                  <a:pt x="498125" y="1406654"/>
                </a:lnTo>
                <a:lnTo>
                  <a:pt x="438026" y="1384780"/>
                </a:lnTo>
                <a:lnTo>
                  <a:pt x="438854" y="1223763"/>
                </a:lnTo>
                <a:lnTo>
                  <a:pt x="415501" y="1212167"/>
                </a:lnTo>
                <a:lnTo>
                  <a:pt x="413867" y="1210867"/>
                </a:lnTo>
                <a:lnTo>
                  <a:pt x="276153" y="1291323"/>
                </a:lnTo>
                <a:lnTo>
                  <a:pt x="227160" y="1250213"/>
                </a:lnTo>
                <a:lnTo>
                  <a:pt x="282839" y="1099647"/>
                </a:lnTo>
                <a:lnTo>
                  <a:pt x="264558" y="1078413"/>
                </a:lnTo>
                <a:lnTo>
                  <a:pt x="107013" y="1107028"/>
                </a:lnTo>
                <a:lnTo>
                  <a:pt x="75035" y="1051640"/>
                </a:lnTo>
                <a:lnTo>
                  <a:pt x="179018" y="929004"/>
                </a:lnTo>
                <a:lnTo>
                  <a:pt x="169011" y="905968"/>
                </a:lnTo>
                <a:lnTo>
                  <a:pt x="168229" y="902871"/>
                </a:lnTo>
                <a:lnTo>
                  <a:pt x="11106" y="875998"/>
                </a:lnTo>
                <a:lnTo>
                  <a:pt x="0" y="813014"/>
                </a:lnTo>
                <a:lnTo>
                  <a:pt x="139334" y="733522"/>
                </a:lnTo>
                <a:lnTo>
                  <a:pt x="138178" y="719556"/>
                </a:lnTo>
                <a:lnTo>
                  <a:pt x="139407" y="705632"/>
                </a:lnTo>
                <a:lnTo>
                  <a:pt x="0" y="626099"/>
                </a:lnTo>
                <a:lnTo>
                  <a:pt x="11106" y="563115"/>
                </a:lnTo>
                <a:lnTo>
                  <a:pt x="169195" y="536077"/>
                </a:lnTo>
                <a:lnTo>
                  <a:pt x="173130" y="521508"/>
                </a:lnTo>
                <a:lnTo>
                  <a:pt x="178451" y="509440"/>
                </a:lnTo>
                <a:lnTo>
                  <a:pt x="75035" y="387472"/>
                </a:lnTo>
                <a:lnTo>
                  <a:pt x="107013" y="332084"/>
                </a:lnTo>
                <a:lnTo>
                  <a:pt x="267843" y="361296"/>
                </a:lnTo>
                <a:lnTo>
                  <a:pt x="284183" y="343097"/>
                </a:lnTo>
                <a:lnTo>
                  <a:pt x="227160" y="188900"/>
                </a:lnTo>
                <a:lnTo>
                  <a:pt x="276153" y="147790"/>
                </a:lnTo>
                <a:lnTo>
                  <a:pt x="414585" y="228665"/>
                </a:lnTo>
                <a:lnTo>
                  <a:pt x="438850" y="214619"/>
                </a:lnTo>
                <a:lnTo>
                  <a:pt x="438026" y="54332"/>
                </a:lnTo>
                <a:lnTo>
                  <a:pt x="498125" y="32458"/>
                </a:lnTo>
                <a:lnTo>
                  <a:pt x="599941" y="155073"/>
                </a:lnTo>
                <a:lnTo>
                  <a:pt x="627660" y="15227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224" name="テキスト ボックス 223">
            <a:extLst>
              <a:ext uri="{FF2B5EF4-FFF2-40B4-BE49-F238E27FC236}">
                <a16:creationId xmlns:a16="http://schemas.microsoft.com/office/drawing/2014/main" id="{2AEEF1DA-2EE8-8DFD-FD2E-3428EFD075B3}"/>
              </a:ext>
            </a:extLst>
          </p:cNvPr>
          <p:cNvSpPr txBox="1"/>
          <p:nvPr/>
        </p:nvSpPr>
        <p:spPr>
          <a:xfrm>
            <a:off x="2618359" y="4674200"/>
            <a:ext cx="3252089" cy="5805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100" dirty="0">
                <a:latin typeface="+mj-lt"/>
                <a:ea typeface="+mj-ea"/>
              </a:rPr>
              <a:t>ピッチ円直径</a:t>
            </a:r>
            <a:r>
              <a:rPr kumimoji="1" lang="en-US" altLang="ja-JP" sz="1100" dirty="0">
                <a:latin typeface="+mj-lt"/>
                <a:ea typeface="+mj-ea"/>
              </a:rPr>
              <a:t>16 </a:t>
            </a:r>
            <a:r>
              <a:rPr lang="ja-JP" altLang="en-US" sz="1100" dirty="0">
                <a:latin typeface="+mj-lt"/>
                <a:ea typeface="+mj-ea"/>
              </a:rPr>
              <a:t>歯数</a:t>
            </a:r>
            <a:r>
              <a:rPr lang="en-US" altLang="ja-JP" sz="1100" dirty="0">
                <a:latin typeface="+mj-lt"/>
                <a:ea typeface="+mj-ea"/>
              </a:rPr>
              <a:t>8, </a:t>
            </a:r>
            <a:r>
              <a:rPr lang="ja-JP" altLang="en-US" sz="1100" dirty="0">
                <a:latin typeface="+mj-lt"/>
                <a:ea typeface="+mj-ea"/>
              </a:rPr>
              <a:t>モジュール</a:t>
            </a:r>
            <a:r>
              <a:rPr lang="en-US" altLang="ja-JP" sz="1100" dirty="0">
                <a:latin typeface="+mj-lt"/>
                <a:ea typeface="+mj-ea"/>
              </a:rPr>
              <a:t>m=2</a:t>
            </a:r>
          </a:p>
          <a:p>
            <a:r>
              <a:rPr kumimoji="1" lang="ja-JP" altLang="en-US" sz="1100" dirty="0">
                <a:latin typeface="+mj-lt"/>
                <a:ea typeface="+mj-ea"/>
              </a:rPr>
              <a:t>角度</a:t>
            </a:r>
            <a:r>
              <a:rPr kumimoji="1" lang="en-US" altLang="ja-JP" sz="1100" dirty="0">
                <a:latin typeface="+mj-lt"/>
                <a:ea typeface="+mj-ea"/>
              </a:rPr>
              <a:t>45</a:t>
            </a:r>
            <a:r>
              <a:rPr kumimoji="1" lang="ja-JP" altLang="en-US" sz="1100" dirty="0">
                <a:latin typeface="+mj-lt"/>
                <a:ea typeface="+mj-ea"/>
              </a:rPr>
              <a:t>度おき，間隔</a:t>
            </a:r>
            <a:r>
              <a:rPr kumimoji="1" lang="en-US" altLang="ja-JP" sz="1100" dirty="0">
                <a:latin typeface="+mj-lt"/>
                <a:ea typeface="+mj-ea"/>
              </a:rPr>
              <a:t>11(16-5), </a:t>
            </a:r>
            <a:r>
              <a:rPr kumimoji="1" lang="ja-JP" altLang="en-US" sz="1100" dirty="0">
                <a:latin typeface="+mj-lt"/>
                <a:ea typeface="+mj-ea"/>
              </a:rPr>
              <a:t>内側の円</a:t>
            </a:r>
            <a:r>
              <a:rPr kumimoji="1" lang="en-US" altLang="ja-JP" sz="1100" dirty="0">
                <a:latin typeface="+mj-lt"/>
                <a:ea typeface="+mj-ea"/>
              </a:rPr>
              <a:t>14(16-5+3</a:t>
            </a:r>
            <a:r>
              <a:rPr kumimoji="1" lang="ja-JP" altLang="en-US" sz="1100" dirty="0">
                <a:latin typeface="+mj-lt"/>
                <a:ea typeface="+mj-ea"/>
              </a:rPr>
              <a:t>→形を見て大きくした</a:t>
            </a:r>
            <a:r>
              <a:rPr kumimoji="1" lang="en-US" altLang="ja-JP" sz="1100" dirty="0">
                <a:latin typeface="+mj-lt"/>
                <a:ea typeface="+mj-ea"/>
              </a:rPr>
              <a:t>)</a:t>
            </a:r>
          </a:p>
        </p:txBody>
      </p:sp>
      <p:sp>
        <p:nvSpPr>
          <p:cNvPr id="246" name="フリーフォーム: 図形 245">
            <a:extLst>
              <a:ext uri="{FF2B5EF4-FFF2-40B4-BE49-F238E27FC236}">
                <a16:creationId xmlns:a16="http://schemas.microsoft.com/office/drawing/2014/main" id="{E9900D58-7A9F-E5F7-7C02-28D5BBF966B1}"/>
              </a:ext>
            </a:extLst>
          </p:cNvPr>
          <p:cNvSpPr/>
          <p:nvPr/>
        </p:nvSpPr>
        <p:spPr bwMode="auto">
          <a:xfrm>
            <a:off x="3599285" y="5312755"/>
            <a:ext cx="720505" cy="720504"/>
          </a:xfrm>
          <a:custGeom>
            <a:avLst/>
            <a:gdLst>
              <a:gd name="connsiteX0" fmla="*/ 328274 w 720505"/>
              <a:gd name="connsiteY0" fmla="*/ 0 h 720504"/>
              <a:gd name="connsiteX1" fmla="*/ 392230 w 720505"/>
              <a:gd name="connsiteY1" fmla="*/ 0 h 720504"/>
              <a:gd name="connsiteX2" fmla="*/ 437445 w 720505"/>
              <a:gd name="connsiteY2" fmla="*/ 126241 h 720504"/>
              <a:gd name="connsiteX3" fmla="*/ 451579 w 720505"/>
              <a:gd name="connsiteY3" fmla="*/ 130629 h 720504"/>
              <a:gd name="connsiteX4" fmla="*/ 469011 w 720505"/>
              <a:gd name="connsiteY4" fmla="*/ 141205 h 720504"/>
              <a:gd name="connsiteX5" fmla="*/ 592377 w 720505"/>
              <a:gd name="connsiteY5" fmla="*/ 82904 h 720504"/>
              <a:gd name="connsiteX6" fmla="*/ 637601 w 720505"/>
              <a:gd name="connsiteY6" fmla="*/ 128128 h 720504"/>
              <a:gd name="connsiteX7" fmla="*/ 577994 w 720505"/>
              <a:gd name="connsiteY7" fmla="*/ 254260 h 720504"/>
              <a:gd name="connsiteX8" fmla="*/ 591333 w 720505"/>
              <a:gd name="connsiteY8" fmla="*/ 282009 h 720504"/>
              <a:gd name="connsiteX9" fmla="*/ 720505 w 720505"/>
              <a:gd name="connsiteY9" fmla="*/ 328273 h 720504"/>
              <a:gd name="connsiteX10" fmla="*/ 720505 w 720505"/>
              <a:gd name="connsiteY10" fmla="*/ 392230 h 720504"/>
              <a:gd name="connsiteX11" fmla="*/ 594205 w 720505"/>
              <a:gd name="connsiteY11" fmla="*/ 437465 h 720504"/>
              <a:gd name="connsiteX12" fmla="*/ 594160 w 720505"/>
              <a:gd name="connsiteY12" fmla="*/ 437762 h 720504"/>
              <a:gd name="connsiteX13" fmla="*/ 579930 w 720505"/>
              <a:gd name="connsiteY13" fmla="*/ 470340 h 720504"/>
              <a:gd name="connsiteX14" fmla="*/ 637602 w 720505"/>
              <a:gd name="connsiteY14" fmla="*/ 592377 h 720504"/>
              <a:gd name="connsiteX15" fmla="*/ 592378 w 720505"/>
              <a:gd name="connsiteY15" fmla="*/ 637601 h 720504"/>
              <a:gd name="connsiteX16" fmla="*/ 474817 w 720505"/>
              <a:gd name="connsiteY16" fmla="*/ 582044 h 720504"/>
              <a:gd name="connsiteX17" fmla="*/ 451579 w 720505"/>
              <a:gd name="connsiteY17" fmla="*/ 595022 h 720504"/>
              <a:gd name="connsiteX18" fmla="*/ 436051 w 720505"/>
              <a:gd name="connsiteY18" fmla="*/ 598157 h 720504"/>
              <a:gd name="connsiteX19" fmla="*/ 392231 w 720505"/>
              <a:gd name="connsiteY19" fmla="*/ 720504 h 720504"/>
              <a:gd name="connsiteX20" fmla="*/ 328275 w 720505"/>
              <a:gd name="connsiteY20" fmla="*/ 720504 h 720504"/>
              <a:gd name="connsiteX21" fmla="*/ 285510 w 720505"/>
              <a:gd name="connsiteY21" fmla="*/ 601101 h 720504"/>
              <a:gd name="connsiteX22" fmla="*/ 255399 w 720505"/>
              <a:gd name="connsiteY22" fmla="*/ 595022 h 720504"/>
              <a:gd name="connsiteX23" fmla="*/ 239124 w 720505"/>
              <a:gd name="connsiteY23" fmla="*/ 585147 h 720504"/>
              <a:gd name="connsiteX24" fmla="*/ 128128 w 720505"/>
              <a:gd name="connsiteY24" fmla="*/ 637602 h 720504"/>
              <a:gd name="connsiteX25" fmla="*/ 82904 w 720505"/>
              <a:gd name="connsiteY25" fmla="*/ 592378 h 720504"/>
              <a:gd name="connsiteX26" fmla="*/ 134580 w 720505"/>
              <a:gd name="connsiteY26" fmla="*/ 483030 h 720504"/>
              <a:gd name="connsiteX27" fmla="*/ 112819 w 720505"/>
              <a:gd name="connsiteY27" fmla="*/ 437762 h 720504"/>
              <a:gd name="connsiteX28" fmla="*/ 112000 w 720505"/>
              <a:gd name="connsiteY28" fmla="*/ 432345 h 720504"/>
              <a:gd name="connsiteX29" fmla="*/ 0 w 720505"/>
              <a:gd name="connsiteY29" fmla="*/ 392232 h 720504"/>
              <a:gd name="connsiteX30" fmla="*/ 0 w 720505"/>
              <a:gd name="connsiteY30" fmla="*/ 328275 h 720504"/>
              <a:gd name="connsiteX31" fmla="*/ 112830 w 720505"/>
              <a:gd name="connsiteY31" fmla="*/ 287864 h 720504"/>
              <a:gd name="connsiteX32" fmla="*/ 135806 w 720505"/>
              <a:gd name="connsiteY32" fmla="*/ 240071 h 720504"/>
              <a:gd name="connsiteX33" fmla="*/ 82903 w 720505"/>
              <a:gd name="connsiteY33" fmla="*/ 128127 h 720504"/>
              <a:gd name="connsiteX34" fmla="*/ 128127 w 720505"/>
              <a:gd name="connsiteY34" fmla="*/ 82903 h 720504"/>
              <a:gd name="connsiteX35" fmla="*/ 243891 w 720505"/>
              <a:gd name="connsiteY35" fmla="*/ 137611 h 720504"/>
              <a:gd name="connsiteX36" fmla="*/ 255399 w 720505"/>
              <a:gd name="connsiteY36" fmla="*/ 130629 h 720504"/>
              <a:gd name="connsiteX37" fmla="*/ 284752 w 720505"/>
              <a:gd name="connsiteY37" fmla="*/ 121517 h 720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20505" h="720504">
                <a:moveTo>
                  <a:pt x="328274" y="0"/>
                </a:moveTo>
                <a:lnTo>
                  <a:pt x="392230" y="0"/>
                </a:lnTo>
                <a:lnTo>
                  <a:pt x="437445" y="126241"/>
                </a:lnTo>
                <a:lnTo>
                  <a:pt x="451579" y="130629"/>
                </a:lnTo>
                <a:lnTo>
                  <a:pt x="469011" y="141205"/>
                </a:lnTo>
                <a:lnTo>
                  <a:pt x="592377" y="82904"/>
                </a:lnTo>
                <a:lnTo>
                  <a:pt x="637601" y="128128"/>
                </a:lnTo>
                <a:lnTo>
                  <a:pt x="577994" y="254260"/>
                </a:lnTo>
                <a:lnTo>
                  <a:pt x="591333" y="282009"/>
                </a:lnTo>
                <a:lnTo>
                  <a:pt x="720505" y="328273"/>
                </a:lnTo>
                <a:lnTo>
                  <a:pt x="720505" y="392230"/>
                </a:lnTo>
                <a:lnTo>
                  <a:pt x="594205" y="437465"/>
                </a:lnTo>
                <a:lnTo>
                  <a:pt x="594160" y="437762"/>
                </a:lnTo>
                <a:lnTo>
                  <a:pt x="579930" y="470340"/>
                </a:lnTo>
                <a:lnTo>
                  <a:pt x="637602" y="592377"/>
                </a:lnTo>
                <a:lnTo>
                  <a:pt x="592378" y="637601"/>
                </a:lnTo>
                <a:lnTo>
                  <a:pt x="474817" y="582044"/>
                </a:lnTo>
                <a:lnTo>
                  <a:pt x="451579" y="595022"/>
                </a:lnTo>
                <a:lnTo>
                  <a:pt x="436051" y="598157"/>
                </a:lnTo>
                <a:lnTo>
                  <a:pt x="392231" y="720504"/>
                </a:lnTo>
                <a:lnTo>
                  <a:pt x="328275" y="720504"/>
                </a:lnTo>
                <a:lnTo>
                  <a:pt x="285510" y="601101"/>
                </a:lnTo>
                <a:lnTo>
                  <a:pt x="255399" y="595022"/>
                </a:lnTo>
                <a:lnTo>
                  <a:pt x="239124" y="585147"/>
                </a:lnTo>
                <a:lnTo>
                  <a:pt x="128128" y="637602"/>
                </a:lnTo>
                <a:lnTo>
                  <a:pt x="82904" y="592378"/>
                </a:lnTo>
                <a:lnTo>
                  <a:pt x="134580" y="483030"/>
                </a:lnTo>
                <a:lnTo>
                  <a:pt x="112819" y="437762"/>
                </a:lnTo>
                <a:lnTo>
                  <a:pt x="112000" y="432345"/>
                </a:lnTo>
                <a:lnTo>
                  <a:pt x="0" y="392232"/>
                </a:lnTo>
                <a:lnTo>
                  <a:pt x="0" y="328275"/>
                </a:lnTo>
                <a:lnTo>
                  <a:pt x="112830" y="287864"/>
                </a:lnTo>
                <a:lnTo>
                  <a:pt x="135806" y="240071"/>
                </a:lnTo>
                <a:lnTo>
                  <a:pt x="82903" y="128127"/>
                </a:lnTo>
                <a:lnTo>
                  <a:pt x="128127" y="82903"/>
                </a:lnTo>
                <a:lnTo>
                  <a:pt x="243891" y="137611"/>
                </a:lnTo>
                <a:lnTo>
                  <a:pt x="255399" y="130629"/>
                </a:lnTo>
                <a:lnTo>
                  <a:pt x="284752" y="121517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44" name="楕円 1043">
            <a:extLst>
              <a:ext uri="{FF2B5EF4-FFF2-40B4-BE49-F238E27FC236}">
                <a16:creationId xmlns:a16="http://schemas.microsoft.com/office/drawing/2014/main" id="{92F5EC4B-1CF1-E9E2-3A31-379A8CE949B1}"/>
              </a:ext>
            </a:extLst>
          </p:cNvPr>
          <p:cNvSpPr/>
          <p:nvPr/>
        </p:nvSpPr>
        <p:spPr bwMode="auto">
          <a:xfrm>
            <a:off x="490535" y="1373785"/>
            <a:ext cx="2592000" cy="2592000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25629070-9023-D690-D03B-763591A6EB39}"/>
              </a:ext>
            </a:extLst>
          </p:cNvPr>
          <p:cNvSpPr/>
          <p:nvPr/>
        </p:nvSpPr>
        <p:spPr bwMode="auto">
          <a:xfrm>
            <a:off x="655691" y="4744705"/>
            <a:ext cx="1296000" cy="1296000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B23ABD51-4BF0-0C86-98F4-E14BB92490FC}"/>
              </a:ext>
            </a:extLst>
          </p:cNvPr>
          <p:cNvSpPr/>
          <p:nvPr/>
        </p:nvSpPr>
        <p:spPr bwMode="auto">
          <a:xfrm>
            <a:off x="3671537" y="5385007"/>
            <a:ext cx="576000" cy="576000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46" name="フリーフォーム: 図形 45">
            <a:extLst>
              <a:ext uri="{FF2B5EF4-FFF2-40B4-BE49-F238E27FC236}">
                <a16:creationId xmlns:a16="http://schemas.microsoft.com/office/drawing/2014/main" id="{D5710ADC-B3D1-F1BD-D87F-73DA8E7E8869}"/>
              </a:ext>
            </a:extLst>
          </p:cNvPr>
          <p:cNvSpPr/>
          <p:nvPr/>
        </p:nvSpPr>
        <p:spPr bwMode="auto">
          <a:xfrm>
            <a:off x="6106281" y="4610100"/>
            <a:ext cx="294518" cy="1571625"/>
          </a:xfrm>
          <a:custGeom>
            <a:avLst/>
            <a:gdLst>
              <a:gd name="connsiteX0" fmla="*/ 132593 w 294518"/>
              <a:gd name="connsiteY0" fmla="*/ 0 h 1571625"/>
              <a:gd name="connsiteX1" fmla="*/ 294518 w 294518"/>
              <a:gd name="connsiteY1" fmla="*/ 0 h 1571625"/>
              <a:gd name="connsiteX2" fmla="*/ 294518 w 294518"/>
              <a:gd name="connsiteY2" fmla="*/ 1571625 h 1571625"/>
              <a:gd name="connsiteX3" fmla="*/ 132593 w 294518"/>
              <a:gd name="connsiteY3" fmla="*/ 1571625 h 1571625"/>
              <a:gd name="connsiteX4" fmla="*/ 132593 w 294518"/>
              <a:gd name="connsiteY4" fmla="*/ 1537962 h 1571625"/>
              <a:gd name="connsiteX5" fmla="*/ 0 w 294518"/>
              <a:gd name="connsiteY5" fmla="*/ 1490472 h 1571625"/>
              <a:gd name="connsiteX6" fmla="*/ 0 w 294518"/>
              <a:gd name="connsiteY6" fmla="*/ 1426516 h 1571625"/>
              <a:gd name="connsiteX7" fmla="*/ 132593 w 294518"/>
              <a:gd name="connsiteY7" fmla="*/ 1379027 h 1571625"/>
              <a:gd name="connsiteX8" fmla="*/ 132593 w 294518"/>
              <a:gd name="connsiteY8" fmla="*/ 1318887 h 1571625"/>
              <a:gd name="connsiteX9" fmla="*/ 0 w 294518"/>
              <a:gd name="connsiteY9" fmla="*/ 1271397 h 1571625"/>
              <a:gd name="connsiteX10" fmla="*/ 0 w 294518"/>
              <a:gd name="connsiteY10" fmla="*/ 1207441 h 1571625"/>
              <a:gd name="connsiteX11" fmla="*/ 132593 w 294518"/>
              <a:gd name="connsiteY11" fmla="*/ 1159952 h 1571625"/>
              <a:gd name="connsiteX12" fmla="*/ 132593 w 294518"/>
              <a:gd name="connsiteY12" fmla="*/ 1099812 h 1571625"/>
              <a:gd name="connsiteX13" fmla="*/ 0 w 294518"/>
              <a:gd name="connsiteY13" fmla="*/ 1052322 h 1571625"/>
              <a:gd name="connsiteX14" fmla="*/ 0 w 294518"/>
              <a:gd name="connsiteY14" fmla="*/ 988366 h 1571625"/>
              <a:gd name="connsiteX15" fmla="*/ 132593 w 294518"/>
              <a:gd name="connsiteY15" fmla="*/ 940877 h 1571625"/>
              <a:gd name="connsiteX16" fmla="*/ 132593 w 294518"/>
              <a:gd name="connsiteY16" fmla="*/ 880737 h 1571625"/>
              <a:gd name="connsiteX17" fmla="*/ 0 w 294518"/>
              <a:gd name="connsiteY17" fmla="*/ 833247 h 1571625"/>
              <a:gd name="connsiteX18" fmla="*/ 0 w 294518"/>
              <a:gd name="connsiteY18" fmla="*/ 769291 h 1571625"/>
              <a:gd name="connsiteX19" fmla="*/ 132593 w 294518"/>
              <a:gd name="connsiteY19" fmla="*/ 721802 h 1571625"/>
              <a:gd name="connsiteX20" fmla="*/ 132593 w 294518"/>
              <a:gd name="connsiteY20" fmla="*/ 661662 h 1571625"/>
              <a:gd name="connsiteX21" fmla="*/ 0 w 294518"/>
              <a:gd name="connsiteY21" fmla="*/ 614172 h 1571625"/>
              <a:gd name="connsiteX22" fmla="*/ 0 w 294518"/>
              <a:gd name="connsiteY22" fmla="*/ 550216 h 1571625"/>
              <a:gd name="connsiteX23" fmla="*/ 132593 w 294518"/>
              <a:gd name="connsiteY23" fmla="*/ 502727 h 1571625"/>
              <a:gd name="connsiteX24" fmla="*/ 132593 w 294518"/>
              <a:gd name="connsiteY24" fmla="*/ 442587 h 1571625"/>
              <a:gd name="connsiteX25" fmla="*/ 0 w 294518"/>
              <a:gd name="connsiteY25" fmla="*/ 395097 h 1571625"/>
              <a:gd name="connsiteX26" fmla="*/ 0 w 294518"/>
              <a:gd name="connsiteY26" fmla="*/ 331141 h 1571625"/>
              <a:gd name="connsiteX27" fmla="*/ 132593 w 294518"/>
              <a:gd name="connsiteY27" fmla="*/ 283652 h 1571625"/>
              <a:gd name="connsiteX28" fmla="*/ 132593 w 294518"/>
              <a:gd name="connsiteY28" fmla="*/ 223512 h 1571625"/>
              <a:gd name="connsiteX29" fmla="*/ 0 w 294518"/>
              <a:gd name="connsiteY29" fmla="*/ 176022 h 1571625"/>
              <a:gd name="connsiteX30" fmla="*/ 0 w 294518"/>
              <a:gd name="connsiteY30" fmla="*/ 112066 h 1571625"/>
              <a:gd name="connsiteX31" fmla="*/ 132593 w 294518"/>
              <a:gd name="connsiteY31" fmla="*/ 64577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4518" h="1571625">
                <a:moveTo>
                  <a:pt x="132593" y="0"/>
                </a:moveTo>
                <a:lnTo>
                  <a:pt x="294518" y="0"/>
                </a:lnTo>
                <a:lnTo>
                  <a:pt x="294518" y="1571625"/>
                </a:lnTo>
                <a:lnTo>
                  <a:pt x="132593" y="1571625"/>
                </a:lnTo>
                <a:lnTo>
                  <a:pt x="132593" y="1537962"/>
                </a:lnTo>
                <a:lnTo>
                  <a:pt x="0" y="1490472"/>
                </a:lnTo>
                <a:lnTo>
                  <a:pt x="0" y="1426516"/>
                </a:lnTo>
                <a:lnTo>
                  <a:pt x="132593" y="1379027"/>
                </a:lnTo>
                <a:lnTo>
                  <a:pt x="132593" y="1318887"/>
                </a:lnTo>
                <a:lnTo>
                  <a:pt x="0" y="1271397"/>
                </a:lnTo>
                <a:lnTo>
                  <a:pt x="0" y="1207441"/>
                </a:lnTo>
                <a:lnTo>
                  <a:pt x="132593" y="1159952"/>
                </a:lnTo>
                <a:lnTo>
                  <a:pt x="132593" y="1099812"/>
                </a:lnTo>
                <a:lnTo>
                  <a:pt x="0" y="1052322"/>
                </a:lnTo>
                <a:lnTo>
                  <a:pt x="0" y="988366"/>
                </a:lnTo>
                <a:lnTo>
                  <a:pt x="132593" y="940877"/>
                </a:lnTo>
                <a:lnTo>
                  <a:pt x="132593" y="880737"/>
                </a:lnTo>
                <a:lnTo>
                  <a:pt x="0" y="833247"/>
                </a:lnTo>
                <a:lnTo>
                  <a:pt x="0" y="769291"/>
                </a:lnTo>
                <a:lnTo>
                  <a:pt x="132593" y="721802"/>
                </a:lnTo>
                <a:lnTo>
                  <a:pt x="132593" y="661662"/>
                </a:lnTo>
                <a:lnTo>
                  <a:pt x="0" y="614172"/>
                </a:lnTo>
                <a:lnTo>
                  <a:pt x="0" y="550216"/>
                </a:lnTo>
                <a:lnTo>
                  <a:pt x="132593" y="502727"/>
                </a:lnTo>
                <a:lnTo>
                  <a:pt x="132593" y="442587"/>
                </a:lnTo>
                <a:lnTo>
                  <a:pt x="0" y="395097"/>
                </a:lnTo>
                <a:lnTo>
                  <a:pt x="0" y="331141"/>
                </a:lnTo>
                <a:lnTo>
                  <a:pt x="132593" y="283652"/>
                </a:lnTo>
                <a:lnTo>
                  <a:pt x="132593" y="223512"/>
                </a:lnTo>
                <a:lnTo>
                  <a:pt x="0" y="176022"/>
                </a:lnTo>
                <a:lnTo>
                  <a:pt x="0" y="112066"/>
                </a:lnTo>
                <a:lnTo>
                  <a:pt x="132593" y="64577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771BEE0-BA59-F1CB-AE0F-463914217536}"/>
              </a:ext>
            </a:extLst>
          </p:cNvPr>
          <p:cNvSpPr txBox="1"/>
          <p:nvPr/>
        </p:nvSpPr>
        <p:spPr>
          <a:xfrm>
            <a:off x="7324344" y="6044398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0743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DD84BC44-CB05-8CED-BA5F-0875C4D0B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モジュール</a:t>
            </a:r>
            <a:r>
              <a:rPr lang="en-US" altLang="ja-JP" dirty="0"/>
              <a:t>1</a:t>
            </a:r>
            <a:r>
              <a:rPr lang="ja-JP" altLang="en-US" dirty="0"/>
              <a:t>，歯数</a:t>
            </a:r>
            <a:r>
              <a:rPr lang="en-US" altLang="ja-JP" dirty="0"/>
              <a:t>z</a:t>
            </a:r>
            <a:r>
              <a:rPr lang="ja-JP" altLang="en-US" dirty="0"/>
              <a:t>：</a:t>
            </a:r>
            <a:r>
              <a:rPr lang="en-US" altLang="ja-JP" dirty="0"/>
              <a:t>120</a:t>
            </a:r>
            <a:r>
              <a:rPr lang="ja-JP" altLang="en-US" dirty="0"/>
              <a:t>，</a:t>
            </a:r>
            <a:r>
              <a:rPr lang="en-US" altLang="ja-JP" dirty="0"/>
              <a:t>20</a:t>
            </a:r>
            <a:r>
              <a:rPr lang="ja-JP" altLang="en-US" dirty="0"/>
              <a:t>，</a:t>
            </a:r>
            <a:r>
              <a:rPr lang="en-US" altLang="ja-JP" dirty="0"/>
              <a:t>12</a:t>
            </a:r>
            <a:endParaRPr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6A0567-CC7F-586B-8013-4EFD2B8E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2022-5-2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7C59B-FB4F-EA2E-18D8-D504E386D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歯車，コイル，渦巻，ネジの書き方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BBE82D-D9FB-4970-7F15-3A98BBFDE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2DEE-09BD-4B34-8E05-01485BD83C03}" type="slidenum">
              <a:rPr lang="en-US" altLang="ja-JP" smtClean="0"/>
              <a:pPr/>
              <a:t>5</a:t>
            </a:fld>
            <a:endParaRPr lang="en-US" altLang="ja-JP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B7E0A2-980A-1FD8-D279-B7AC6FD367E2}"/>
              </a:ext>
            </a:extLst>
          </p:cNvPr>
          <p:cNvSpPr txBox="1"/>
          <p:nvPr/>
        </p:nvSpPr>
        <p:spPr>
          <a:xfrm>
            <a:off x="301117" y="772379"/>
            <a:ext cx="4481195" cy="41125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100" dirty="0">
                <a:latin typeface="+mj-lt"/>
                <a:ea typeface="+mj-ea"/>
              </a:rPr>
              <a:t>ピッチ円直径</a:t>
            </a:r>
            <a:r>
              <a:rPr kumimoji="1" lang="en-US" altLang="ja-JP" sz="1100" dirty="0">
                <a:latin typeface="+mj-lt"/>
                <a:ea typeface="+mj-ea"/>
              </a:rPr>
              <a:t>120, </a:t>
            </a:r>
            <a:r>
              <a:rPr lang="ja-JP" altLang="en-US" sz="1100" dirty="0">
                <a:latin typeface="+mj-lt"/>
                <a:ea typeface="+mj-ea"/>
              </a:rPr>
              <a:t>歯数</a:t>
            </a:r>
            <a:r>
              <a:rPr lang="en-US" altLang="ja-JP" sz="1100" dirty="0">
                <a:latin typeface="+mj-lt"/>
                <a:ea typeface="+mj-ea"/>
              </a:rPr>
              <a:t>120, </a:t>
            </a:r>
            <a:r>
              <a:rPr lang="ja-JP" altLang="en-US" sz="1100" dirty="0">
                <a:latin typeface="+mj-lt"/>
                <a:ea typeface="+mj-ea"/>
              </a:rPr>
              <a:t>モジュール</a:t>
            </a:r>
            <a:r>
              <a:rPr lang="en-US" altLang="ja-JP" sz="1100" dirty="0">
                <a:latin typeface="+mj-lt"/>
                <a:ea typeface="+mj-ea"/>
              </a:rPr>
              <a:t>m=1</a:t>
            </a:r>
          </a:p>
          <a:p>
            <a:r>
              <a:rPr kumimoji="1" lang="ja-JP" altLang="en-US" sz="1100" dirty="0">
                <a:latin typeface="+mj-lt"/>
                <a:ea typeface="+mj-ea"/>
              </a:rPr>
              <a:t>角度</a:t>
            </a:r>
            <a:r>
              <a:rPr kumimoji="1" lang="en-US" altLang="ja-JP" sz="1100" dirty="0">
                <a:latin typeface="+mj-lt"/>
                <a:ea typeface="+mj-ea"/>
              </a:rPr>
              <a:t>3</a:t>
            </a:r>
            <a:r>
              <a:rPr kumimoji="1" lang="ja-JP" altLang="en-US" sz="1100" dirty="0">
                <a:latin typeface="+mj-lt"/>
                <a:ea typeface="+mj-ea"/>
              </a:rPr>
              <a:t>度おき，間隔</a:t>
            </a:r>
            <a:r>
              <a:rPr kumimoji="1" lang="en-US" altLang="ja-JP" sz="1100" dirty="0">
                <a:latin typeface="+mj-lt"/>
                <a:ea typeface="+mj-ea"/>
              </a:rPr>
              <a:t>117.5(120-2.5), </a:t>
            </a:r>
            <a:r>
              <a:rPr kumimoji="1" lang="ja-JP" altLang="en-US" sz="1100" dirty="0">
                <a:latin typeface="+mj-lt"/>
                <a:ea typeface="+mj-ea"/>
              </a:rPr>
              <a:t>内側の円</a:t>
            </a:r>
            <a:r>
              <a:rPr kumimoji="1" lang="en-US" altLang="ja-JP" sz="1100" dirty="0">
                <a:latin typeface="+mj-lt"/>
                <a:ea typeface="+mj-ea"/>
              </a:rPr>
              <a:t>118(120-2.5+0.5)</a:t>
            </a:r>
          </a:p>
        </p:txBody>
      </p:sp>
      <p:sp>
        <p:nvSpPr>
          <p:cNvPr id="374" name="テキスト ボックス 373">
            <a:extLst>
              <a:ext uri="{FF2B5EF4-FFF2-40B4-BE49-F238E27FC236}">
                <a16:creationId xmlns:a16="http://schemas.microsoft.com/office/drawing/2014/main" id="{806AAB04-1A07-F257-11A5-F9A7B107A5CB}"/>
              </a:ext>
            </a:extLst>
          </p:cNvPr>
          <p:cNvSpPr txBox="1"/>
          <p:nvPr/>
        </p:nvSpPr>
        <p:spPr>
          <a:xfrm>
            <a:off x="6634860" y="723611"/>
            <a:ext cx="2399411" cy="5805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100" dirty="0">
                <a:latin typeface="+mj-lt"/>
                <a:ea typeface="+mj-ea"/>
              </a:rPr>
              <a:t>ピッチ円直径</a:t>
            </a:r>
            <a:r>
              <a:rPr kumimoji="1" lang="en-US" altLang="ja-JP" sz="1100" dirty="0">
                <a:latin typeface="+mj-lt"/>
                <a:ea typeface="+mj-ea"/>
              </a:rPr>
              <a:t>20, </a:t>
            </a:r>
            <a:r>
              <a:rPr lang="ja-JP" altLang="en-US" sz="1100" dirty="0">
                <a:latin typeface="+mj-lt"/>
                <a:ea typeface="+mj-ea"/>
              </a:rPr>
              <a:t>歯数</a:t>
            </a:r>
            <a:r>
              <a:rPr lang="en-US" altLang="ja-JP" sz="1100" dirty="0">
                <a:latin typeface="+mj-lt"/>
                <a:ea typeface="+mj-ea"/>
              </a:rPr>
              <a:t>20, </a:t>
            </a:r>
            <a:r>
              <a:rPr lang="ja-JP" altLang="en-US" sz="1100" dirty="0">
                <a:latin typeface="+mj-lt"/>
                <a:ea typeface="+mj-ea"/>
              </a:rPr>
              <a:t>モジュール</a:t>
            </a:r>
            <a:r>
              <a:rPr lang="en-US" altLang="ja-JP" sz="1100" dirty="0">
                <a:latin typeface="+mj-lt"/>
                <a:ea typeface="+mj-ea"/>
              </a:rPr>
              <a:t>m=1, </a:t>
            </a:r>
            <a:r>
              <a:rPr kumimoji="1" lang="ja-JP" altLang="en-US" sz="1100" dirty="0">
                <a:latin typeface="+mj-lt"/>
                <a:ea typeface="+mj-ea"/>
              </a:rPr>
              <a:t>角度</a:t>
            </a:r>
            <a:r>
              <a:rPr kumimoji="1" lang="en-US" altLang="ja-JP" sz="1100" dirty="0">
                <a:latin typeface="+mj-lt"/>
                <a:ea typeface="+mj-ea"/>
              </a:rPr>
              <a:t>18</a:t>
            </a:r>
            <a:r>
              <a:rPr kumimoji="1" lang="ja-JP" altLang="en-US" sz="1100" dirty="0">
                <a:latin typeface="+mj-lt"/>
                <a:ea typeface="+mj-ea"/>
              </a:rPr>
              <a:t>度おき，間隔</a:t>
            </a:r>
            <a:r>
              <a:rPr kumimoji="1" lang="en-US" altLang="ja-JP" sz="1100" dirty="0">
                <a:latin typeface="+mj-lt"/>
                <a:ea typeface="+mj-ea"/>
              </a:rPr>
              <a:t>17.5(20-2.5), </a:t>
            </a:r>
            <a:r>
              <a:rPr kumimoji="1" lang="ja-JP" altLang="en-US" sz="1100" dirty="0">
                <a:latin typeface="+mj-lt"/>
                <a:ea typeface="+mj-ea"/>
              </a:rPr>
              <a:t>内側の円</a:t>
            </a:r>
            <a:r>
              <a:rPr kumimoji="1" lang="en-US" altLang="ja-JP" sz="1100" dirty="0">
                <a:latin typeface="+mj-lt"/>
                <a:ea typeface="+mj-ea"/>
              </a:rPr>
              <a:t>18(20-2.5+0.5)</a:t>
            </a:r>
          </a:p>
        </p:txBody>
      </p:sp>
      <p:grpSp>
        <p:nvGrpSpPr>
          <p:cNvPr id="388" name="グループ化 387">
            <a:extLst>
              <a:ext uri="{FF2B5EF4-FFF2-40B4-BE49-F238E27FC236}">
                <a16:creationId xmlns:a16="http://schemas.microsoft.com/office/drawing/2014/main" id="{E8C0E5C5-7136-7FA1-7061-987B1A3507A7}"/>
              </a:ext>
            </a:extLst>
          </p:cNvPr>
          <p:cNvGrpSpPr/>
          <p:nvPr/>
        </p:nvGrpSpPr>
        <p:grpSpPr>
          <a:xfrm>
            <a:off x="8244099" y="1314230"/>
            <a:ext cx="90000" cy="808400"/>
            <a:chOff x="6554101" y="1450265"/>
            <a:chExt cx="90000" cy="808400"/>
          </a:xfrm>
        </p:grpSpPr>
        <p:sp>
          <p:nvSpPr>
            <p:cNvPr id="377" name="台形 376">
              <a:extLst>
                <a:ext uri="{FF2B5EF4-FFF2-40B4-BE49-F238E27FC236}">
                  <a16:creationId xmlns:a16="http://schemas.microsoft.com/office/drawing/2014/main" id="{792BE539-4255-B640-FCA8-D9AE9755E6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54101" y="1450265"/>
              <a:ext cx="90000" cy="90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378" name="台形 377">
              <a:extLst>
                <a:ext uri="{FF2B5EF4-FFF2-40B4-BE49-F238E27FC236}">
                  <a16:creationId xmlns:a16="http://schemas.microsoft.com/office/drawing/2014/main" id="{C86D39AD-F7B5-255C-4811-BC0699C35530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>
              <a:off x="6554101" y="2168665"/>
              <a:ext cx="90000" cy="90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cxnSp>
        <p:nvCxnSpPr>
          <p:cNvPr id="380" name="直線コネクタ 379">
            <a:extLst>
              <a:ext uri="{FF2B5EF4-FFF2-40B4-BE49-F238E27FC236}">
                <a16:creationId xmlns:a16="http://schemas.microsoft.com/office/drawing/2014/main" id="{0EA97880-D200-5A2F-6B84-90617092DE25}"/>
              </a:ext>
            </a:extLst>
          </p:cNvPr>
          <p:cNvCxnSpPr>
            <a:cxnSpLocks/>
            <a:stCxn id="377" idx="2"/>
            <a:endCxn id="378" idx="2"/>
          </p:cNvCxnSpPr>
          <p:nvPr/>
        </p:nvCxnSpPr>
        <p:spPr bwMode="auto">
          <a:xfrm>
            <a:off x="8289099" y="1404230"/>
            <a:ext cx="0" cy="62840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423" name="フリーフォーム: 図形 422">
            <a:extLst>
              <a:ext uri="{FF2B5EF4-FFF2-40B4-BE49-F238E27FC236}">
                <a16:creationId xmlns:a16="http://schemas.microsoft.com/office/drawing/2014/main" id="{91EFD94F-B820-47E4-2555-D98FE3FED55E}"/>
              </a:ext>
            </a:extLst>
          </p:cNvPr>
          <p:cNvSpPr>
            <a:spLocks noChangeAspect="1"/>
          </p:cNvSpPr>
          <p:nvPr/>
        </p:nvSpPr>
        <p:spPr bwMode="auto">
          <a:xfrm>
            <a:off x="7263133" y="1347644"/>
            <a:ext cx="808400" cy="808400"/>
          </a:xfrm>
          <a:custGeom>
            <a:avLst/>
            <a:gdLst>
              <a:gd name="connsiteX0" fmla="*/ 391434 w 808400"/>
              <a:gd name="connsiteY0" fmla="*/ 0 h 808400"/>
              <a:gd name="connsiteX1" fmla="*/ 416966 w 808400"/>
              <a:gd name="connsiteY1" fmla="*/ 0 h 808400"/>
              <a:gd name="connsiteX2" fmla="*/ 447244 w 808400"/>
              <a:gd name="connsiteY2" fmla="*/ 84539 h 808400"/>
              <a:gd name="connsiteX3" fmla="*/ 462654 w 808400"/>
              <a:gd name="connsiteY3" fmla="*/ 86093 h 808400"/>
              <a:gd name="connsiteX4" fmla="*/ 516964 w 808400"/>
              <a:gd name="connsiteY4" fmla="*/ 15837 h 808400"/>
              <a:gd name="connsiteX5" fmla="*/ 541246 w 808400"/>
              <a:gd name="connsiteY5" fmla="*/ 23727 h 808400"/>
              <a:gd name="connsiteX6" fmla="*/ 543905 w 808400"/>
              <a:gd name="connsiteY6" fmla="*/ 113038 h 808400"/>
              <a:gd name="connsiteX7" fmla="*/ 557266 w 808400"/>
              <a:gd name="connsiteY7" fmla="*/ 120290 h 808400"/>
              <a:gd name="connsiteX8" fmla="*/ 631455 w 808400"/>
              <a:gd name="connsiteY8" fmla="*/ 69691 h 808400"/>
              <a:gd name="connsiteX9" fmla="*/ 652110 w 808400"/>
              <a:gd name="connsiteY9" fmla="*/ 84699 h 808400"/>
              <a:gd name="connsiteX10" fmla="*/ 626766 w 808400"/>
              <a:gd name="connsiteY10" fmla="*/ 171399 h 808400"/>
              <a:gd name="connsiteX11" fmla="*/ 638185 w 808400"/>
              <a:gd name="connsiteY11" fmla="*/ 181288 h 808400"/>
              <a:gd name="connsiteX12" fmla="*/ 723701 w 808400"/>
              <a:gd name="connsiteY12" fmla="*/ 156290 h 808400"/>
              <a:gd name="connsiteX13" fmla="*/ 738709 w 808400"/>
              <a:gd name="connsiteY13" fmla="*/ 176946 h 808400"/>
              <a:gd name="connsiteX14" fmla="*/ 688308 w 808400"/>
              <a:gd name="connsiteY14" fmla="*/ 250845 h 808400"/>
              <a:gd name="connsiteX15" fmla="*/ 695186 w 808400"/>
              <a:gd name="connsiteY15" fmla="*/ 264490 h 808400"/>
              <a:gd name="connsiteX16" fmla="*/ 784673 w 808400"/>
              <a:gd name="connsiteY16" fmla="*/ 267154 h 808400"/>
              <a:gd name="connsiteX17" fmla="*/ 792563 w 808400"/>
              <a:gd name="connsiteY17" fmla="*/ 291437 h 808400"/>
              <a:gd name="connsiteX18" fmla="*/ 722650 w 808400"/>
              <a:gd name="connsiteY18" fmla="*/ 345481 h 808400"/>
              <a:gd name="connsiteX19" fmla="*/ 724141 w 808400"/>
              <a:gd name="connsiteY19" fmla="*/ 361256 h 808400"/>
              <a:gd name="connsiteX20" fmla="*/ 808400 w 808400"/>
              <a:gd name="connsiteY20" fmla="*/ 391434 h 808400"/>
              <a:gd name="connsiteX21" fmla="*/ 808400 w 808400"/>
              <a:gd name="connsiteY21" fmla="*/ 416966 h 808400"/>
              <a:gd name="connsiteX22" fmla="*/ 724420 w 808400"/>
              <a:gd name="connsiteY22" fmla="*/ 447044 h 808400"/>
              <a:gd name="connsiteX23" fmla="*/ 723140 w 808400"/>
              <a:gd name="connsiteY23" fmla="*/ 461553 h 808400"/>
              <a:gd name="connsiteX24" fmla="*/ 722750 w 808400"/>
              <a:gd name="connsiteY24" fmla="*/ 462996 h 808400"/>
              <a:gd name="connsiteX25" fmla="*/ 792563 w 808400"/>
              <a:gd name="connsiteY25" fmla="*/ 516964 h 808400"/>
              <a:gd name="connsiteX26" fmla="*/ 784673 w 808400"/>
              <a:gd name="connsiteY26" fmla="*/ 541246 h 808400"/>
              <a:gd name="connsiteX27" fmla="*/ 695336 w 808400"/>
              <a:gd name="connsiteY27" fmla="*/ 543906 h 808400"/>
              <a:gd name="connsiteX28" fmla="*/ 688700 w 808400"/>
              <a:gd name="connsiteY28" fmla="*/ 558130 h 808400"/>
              <a:gd name="connsiteX29" fmla="*/ 738709 w 808400"/>
              <a:gd name="connsiteY29" fmla="*/ 631455 h 808400"/>
              <a:gd name="connsiteX30" fmla="*/ 723701 w 808400"/>
              <a:gd name="connsiteY30" fmla="*/ 652110 h 808400"/>
              <a:gd name="connsiteX31" fmla="*/ 638146 w 808400"/>
              <a:gd name="connsiteY31" fmla="*/ 627101 h 808400"/>
              <a:gd name="connsiteX32" fmla="*/ 626854 w 808400"/>
              <a:gd name="connsiteY32" fmla="*/ 637301 h 808400"/>
              <a:gd name="connsiteX33" fmla="*/ 652110 w 808400"/>
              <a:gd name="connsiteY33" fmla="*/ 723701 h 808400"/>
              <a:gd name="connsiteX34" fmla="*/ 631455 w 808400"/>
              <a:gd name="connsiteY34" fmla="*/ 738709 h 808400"/>
              <a:gd name="connsiteX35" fmla="*/ 557124 w 808400"/>
              <a:gd name="connsiteY35" fmla="*/ 688014 h 808400"/>
              <a:gd name="connsiteX36" fmla="*/ 543896 w 808400"/>
              <a:gd name="connsiteY36" fmla="*/ 695667 h 808400"/>
              <a:gd name="connsiteX37" fmla="*/ 541246 w 808400"/>
              <a:gd name="connsiteY37" fmla="*/ 784673 h 808400"/>
              <a:gd name="connsiteX38" fmla="*/ 516964 w 808400"/>
              <a:gd name="connsiteY38" fmla="*/ 792563 h 808400"/>
              <a:gd name="connsiteX39" fmla="*/ 462654 w 808400"/>
              <a:gd name="connsiteY39" fmla="*/ 722307 h 808400"/>
              <a:gd name="connsiteX40" fmla="*/ 447244 w 808400"/>
              <a:gd name="connsiteY40" fmla="*/ 723861 h 808400"/>
              <a:gd name="connsiteX41" fmla="*/ 416966 w 808400"/>
              <a:gd name="connsiteY41" fmla="*/ 808400 h 808400"/>
              <a:gd name="connsiteX42" fmla="*/ 391434 w 808400"/>
              <a:gd name="connsiteY42" fmla="*/ 808400 h 808400"/>
              <a:gd name="connsiteX43" fmla="*/ 361156 w 808400"/>
              <a:gd name="connsiteY43" fmla="*/ 723861 h 808400"/>
              <a:gd name="connsiteX44" fmla="*/ 345747 w 808400"/>
              <a:gd name="connsiteY44" fmla="*/ 722307 h 808400"/>
              <a:gd name="connsiteX45" fmla="*/ 291437 w 808400"/>
              <a:gd name="connsiteY45" fmla="*/ 792563 h 808400"/>
              <a:gd name="connsiteX46" fmla="*/ 267154 w 808400"/>
              <a:gd name="connsiteY46" fmla="*/ 784673 h 808400"/>
              <a:gd name="connsiteX47" fmla="*/ 264495 w 808400"/>
              <a:gd name="connsiteY47" fmla="*/ 695362 h 808400"/>
              <a:gd name="connsiteX48" fmla="*/ 251134 w 808400"/>
              <a:gd name="connsiteY48" fmla="*/ 688110 h 808400"/>
              <a:gd name="connsiteX49" fmla="*/ 176946 w 808400"/>
              <a:gd name="connsiteY49" fmla="*/ 738709 h 808400"/>
              <a:gd name="connsiteX50" fmla="*/ 156290 w 808400"/>
              <a:gd name="connsiteY50" fmla="*/ 723701 h 808400"/>
              <a:gd name="connsiteX51" fmla="*/ 181634 w 808400"/>
              <a:gd name="connsiteY51" fmla="*/ 637001 h 808400"/>
              <a:gd name="connsiteX52" fmla="*/ 170215 w 808400"/>
              <a:gd name="connsiteY52" fmla="*/ 627112 h 808400"/>
              <a:gd name="connsiteX53" fmla="*/ 84699 w 808400"/>
              <a:gd name="connsiteY53" fmla="*/ 652110 h 808400"/>
              <a:gd name="connsiteX54" fmla="*/ 69691 w 808400"/>
              <a:gd name="connsiteY54" fmla="*/ 631455 h 808400"/>
              <a:gd name="connsiteX55" fmla="*/ 120093 w 808400"/>
              <a:gd name="connsiteY55" fmla="*/ 557555 h 808400"/>
              <a:gd name="connsiteX56" fmla="*/ 113214 w 808400"/>
              <a:gd name="connsiteY56" fmla="*/ 543910 h 808400"/>
              <a:gd name="connsiteX57" fmla="*/ 23727 w 808400"/>
              <a:gd name="connsiteY57" fmla="*/ 541246 h 808400"/>
              <a:gd name="connsiteX58" fmla="*/ 15837 w 808400"/>
              <a:gd name="connsiteY58" fmla="*/ 516964 h 808400"/>
              <a:gd name="connsiteX59" fmla="*/ 85751 w 808400"/>
              <a:gd name="connsiteY59" fmla="*/ 462919 h 808400"/>
              <a:gd name="connsiteX60" fmla="*/ 84260 w 808400"/>
              <a:gd name="connsiteY60" fmla="*/ 447144 h 808400"/>
              <a:gd name="connsiteX61" fmla="*/ 0 w 808400"/>
              <a:gd name="connsiteY61" fmla="*/ 416966 h 808400"/>
              <a:gd name="connsiteX62" fmla="*/ 0 w 808400"/>
              <a:gd name="connsiteY62" fmla="*/ 391434 h 808400"/>
              <a:gd name="connsiteX63" fmla="*/ 83981 w 808400"/>
              <a:gd name="connsiteY63" fmla="*/ 361356 h 808400"/>
              <a:gd name="connsiteX64" fmla="*/ 85261 w 808400"/>
              <a:gd name="connsiteY64" fmla="*/ 346847 h 808400"/>
              <a:gd name="connsiteX65" fmla="*/ 85651 w 808400"/>
              <a:gd name="connsiteY65" fmla="*/ 345404 h 808400"/>
              <a:gd name="connsiteX66" fmla="*/ 15837 w 808400"/>
              <a:gd name="connsiteY66" fmla="*/ 291437 h 808400"/>
              <a:gd name="connsiteX67" fmla="*/ 23727 w 808400"/>
              <a:gd name="connsiteY67" fmla="*/ 267154 h 808400"/>
              <a:gd name="connsiteX68" fmla="*/ 113065 w 808400"/>
              <a:gd name="connsiteY68" fmla="*/ 264495 h 808400"/>
              <a:gd name="connsiteX69" fmla="*/ 119701 w 808400"/>
              <a:gd name="connsiteY69" fmla="*/ 250270 h 808400"/>
              <a:gd name="connsiteX70" fmla="*/ 69691 w 808400"/>
              <a:gd name="connsiteY70" fmla="*/ 176946 h 808400"/>
              <a:gd name="connsiteX71" fmla="*/ 84699 w 808400"/>
              <a:gd name="connsiteY71" fmla="*/ 156290 h 808400"/>
              <a:gd name="connsiteX72" fmla="*/ 170254 w 808400"/>
              <a:gd name="connsiteY72" fmla="*/ 181299 h 808400"/>
              <a:gd name="connsiteX73" fmla="*/ 181546 w 808400"/>
              <a:gd name="connsiteY73" fmla="*/ 171099 h 808400"/>
              <a:gd name="connsiteX74" fmla="*/ 156290 w 808400"/>
              <a:gd name="connsiteY74" fmla="*/ 84699 h 808400"/>
              <a:gd name="connsiteX75" fmla="*/ 176946 w 808400"/>
              <a:gd name="connsiteY75" fmla="*/ 69691 h 808400"/>
              <a:gd name="connsiteX76" fmla="*/ 251276 w 808400"/>
              <a:gd name="connsiteY76" fmla="*/ 120387 h 808400"/>
              <a:gd name="connsiteX77" fmla="*/ 264504 w 808400"/>
              <a:gd name="connsiteY77" fmla="*/ 112734 h 808400"/>
              <a:gd name="connsiteX78" fmla="*/ 267154 w 808400"/>
              <a:gd name="connsiteY78" fmla="*/ 23727 h 808400"/>
              <a:gd name="connsiteX79" fmla="*/ 291437 w 808400"/>
              <a:gd name="connsiteY79" fmla="*/ 15837 h 808400"/>
              <a:gd name="connsiteX80" fmla="*/ 345747 w 808400"/>
              <a:gd name="connsiteY80" fmla="*/ 86093 h 808400"/>
              <a:gd name="connsiteX81" fmla="*/ 361156 w 808400"/>
              <a:gd name="connsiteY81" fmla="*/ 84539 h 80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808400" h="808400">
                <a:moveTo>
                  <a:pt x="391434" y="0"/>
                </a:moveTo>
                <a:lnTo>
                  <a:pt x="416966" y="0"/>
                </a:lnTo>
                <a:lnTo>
                  <a:pt x="447244" y="84539"/>
                </a:lnTo>
                <a:lnTo>
                  <a:pt x="462654" y="86093"/>
                </a:lnTo>
                <a:lnTo>
                  <a:pt x="516964" y="15837"/>
                </a:lnTo>
                <a:lnTo>
                  <a:pt x="541246" y="23727"/>
                </a:lnTo>
                <a:lnTo>
                  <a:pt x="543905" y="113038"/>
                </a:lnTo>
                <a:lnTo>
                  <a:pt x="557266" y="120290"/>
                </a:lnTo>
                <a:lnTo>
                  <a:pt x="631455" y="69691"/>
                </a:lnTo>
                <a:lnTo>
                  <a:pt x="652110" y="84699"/>
                </a:lnTo>
                <a:lnTo>
                  <a:pt x="626766" y="171399"/>
                </a:lnTo>
                <a:lnTo>
                  <a:pt x="638185" y="181288"/>
                </a:lnTo>
                <a:lnTo>
                  <a:pt x="723701" y="156290"/>
                </a:lnTo>
                <a:lnTo>
                  <a:pt x="738709" y="176946"/>
                </a:lnTo>
                <a:lnTo>
                  <a:pt x="688308" y="250845"/>
                </a:lnTo>
                <a:lnTo>
                  <a:pt x="695186" y="264490"/>
                </a:lnTo>
                <a:lnTo>
                  <a:pt x="784673" y="267154"/>
                </a:lnTo>
                <a:lnTo>
                  <a:pt x="792563" y="291437"/>
                </a:lnTo>
                <a:lnTo>
                  <a:pt x="722650" y="345481"/>
                </a:lnTo>
                <a:lnTo>
                  <a:pt x="724141" y="361256"/>
                </a:lnTo>
                <a:lnTo>
                  <a:pt x="808400" y="391434"/>
                </a:lnTo>
                <a:lnTo>
                  <a:pt x="808400" y="416966"/>
                </a:lnTo>
                <a:lnTo>
                  <a:pt x="724420" y="447044"/>
                </a:lnTo>
                <a:lnTo>
                  <a:pt x="723140" y="461553"/>
                </a:lnTo>
                <a:lnTo>
                  <a:pt x="722750" y="462996"/>
                </a:lnTo>
                <a:lnTo>
                  <a:pt x="792563" y="516964"/>
                </a:lnTo>
                <a:lnTo>
                  <a:pt x="784673" y="541246"/>
                </a:lnTo>
                <a:lnTo>
                  <a:pt x="695336" y="543906"/>
                </a:lnTo>
                <a:lnTo>
                  <a:pt x="688700" y="558130"/>
                </a:lnTo>
                <a:lnTo>
                  <a:pt x="738709" y="631455"/>
                </a:lnTo>
                <a:lnTo>
                  <a:pt x="723701" y="652110"/>
                </a:lnTo>
                <a:lnTo>
                  <a:pt x="638146" y="627101"/>
                </a:lnTo>
                <a:lnTo>
                  <a:pt x="626854" y="637301"/>
                </a:lnTo>
                <a:lnTo>
                  <a:pt x="652110" y="723701"/>
                </a:lnTo>
                <a:lnTo>
                  <a:pt x="631455" y="738709"/>
                </a:lnTo>
                <a:lnTo>
                  <a:pt x="557124" y="688014"/>
                </a:lnTo>
                <a:lnTo>
                  <a:pt x="543896" y="695667"/>
                </a:lnTo>
                <a:lnTo>
                  <a:pt x="541246" y="784673"/>
                </a:lnTo>
                <a:lnTo>
                  <a:pt x="516964" y="792563"/>
                </a:lnTo>
                <a:lnTo>
                  <a:pt x="462654" y="722307"/>
                </a:lnTo>
                <a:lnTo>
                  <a:pt x="447244" y="723861"/>
                </a:lnTo>
                <a:lnTo>
                  <a:pt x="416966" y="808400"/>
                </a:lnTo>
                <a:lnTo>
                  <a:pt x="391434" y="808400"/>
                </a:lnTo>
                <a:lnTo>
                  <a:pt x="361156" y="723861"/>
                </a:lnTo>
                <a:lnTo>
                  <a:pt x="345747" y="722307"/>
                </a:lnTo>
                <a:lnTo>
                  <a:pt x="291437" y="792563"/>
                </a:lnTo>
                <a:lnTo>
                  <a:pt x="267154" y="784673"/>
                </a:lnTo>
                <a:lnTo>
                  <a:pt x="264495" y="695362"/>
                </a:lnTo>
                <a:lnTo>
                  <a:pt x="251134" y="688110"/>
                </a:lnTo>
                <a:lnTo>
                  <a:pt x="176946" y="738709"/>
                </a:lnTo>
                <a:lnTo>
                  <a:pt x="156290" y="723701"/>
                </a:lnTo>
                <a:lnTo>
                  <a:pt x="181634" y="637001"/>
                </a:lnTo>
                <a:lnTo>
                  <a:pt x="170215" y="627112"/>
                </a:lnTo>
                <a:lnTo>
                  <a:pt x="84699" y="652110"/>
                </a:lnTo>
                <a:lnTo>
                  <a:pt x="69691" y="631455"/>
                </a:lnTo>
                <a:lnTo>
                  <a:pt x="120093" y="557555"/>
                </a:lnTo>
                <a:lnTo>
                  <a:pt x="113214" y="543910"/>
                </a:lnTo>
                <a:lnTo>
                  <a:pt x="23727" y="541246"/>
                </a:lnTo>
                <a:lnTo>
                  <a:pt x="15837" y="516964"/>
                </a:lnTo>
                <a:lnTo>
                  <a:pt x="85751" y="462919"/>
                </a:lnTo>
                <a:lnTo>
                  <a:pt x="84260" y="447144"/>
                </a:lnTo>
                <a:lnTo>
                  <a:pt x="0" y="416966"/>
                </a:lnTo>
                <a:lnTo>
                  <a:pt x="0" y="391434"/>
                </a:lnTo>
                <a:lnTo>
                  <a:pt x="83981" y="361356"/>
                </a:lnTo>
                <a:lnTo>
                  <a:pt x="85261" y="346847"/>
                </a:lnTo>
                <a:lnTo>
                  <a:pt x="85651" y="345404"/>
                </a:lnTo>
                <a:lnTo>
                  <a:pt x="15837" y="291437"/>
                </a:lnTo>
                <a:lnTo>
                  <a:pt x="23727" y="267154"/>
                </a:lnTo>
                <a:lnTo>
                  <a:pt x="113065" y="264495"/>
                </a:lnTo>
                <a:lnTo>
                  <a:pt x="119701" y="250270"/>
                </a:lnTo>
                <a:lnTo>
                  <a:pt x="69691" y="176946"/>
                </a:lnTo>
                <a:lnTo>
                  <a:pt x="84699" y="156290"/>
                </a:lnTo>
                <a:lnTo>
                  <a:pt x="170254" y="181299"/>
                </a:lnTo>
                <a:lnTo>
                  <a:pt x="181546" y="171099"/>
                </a:lnTo>
                <a:lnTo>
                  <a:pt x="156290" y="84699"/>
                </a:lnTo>
                <a:lnTo>
                  <a:pt x="176946" y="69691"/>
                </a:lnTo>
                <a:lnTo>
                  <a:pt x="251276" y="120387"/>
                </a:lnTo>
                <a:lnTo>
                  <a:pt x="264504" y="112734"/>
                </a:lnTo>
                <a:lnTo>
                  <a:pt x="267154" y="23727"/>
                </a:lnTo>
                <a:lnTo>
                  <a:pt x="291437" y="15837"/>
                </a:lnTo>
                <a:lnTo>
                  <a:pt x="345747" y="86093"/>
                </a:lnTo>
                <a:lnTo>
                  <a:pt x="361156" y="8453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424" name="テキスト ボックス 423">
            <a:extLst>
              <a:ext uri="{FF2B5EF4-FFF2-40B4-BE49-F238E27FC236}">
                <a16:creationId xmlns:a16="http://schemas.microsoft.com/office/drawing/2014/main" id="{E9F0B663-42BE-D6EC-FCB1-8F9B7E1A75D3}"/>
              </a:ext>
            </a:extLst>
          </p:cNvPr>
          <p:cNvSpPr txBox="1"/>
          <p:nvPr/>
        </p:nvSpPr>
        <p:spPr>
          <a:xfrm>
            <a:off x="6592824" y="2629966"/>
            <a:ext cx="2286000" cy="5805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100" dirty="0">
                <a:latin typeface="+mj-lt"/>
                <a:ea typeface="+mj-ea"/>
              </a:rPr>
              <a:t>ピッチ円直径</a:t>
            </a:r>
            <a:r>
              <a:rPr lang="en-US" altLang="ja-JP" sz="1100" dirty="0">
                <a:latin typeface="+mj-lt"/>
                <a:ea typeface="+mj-ea"/>
              </a:rPr>
              <a:t>12</a:t>
            </a:r>
            <a:r>
              <a:rPr kumimoji="1" lang="en-US" altLang="ja-JP" sz="1100" dirty="0">
                <a:latin typeface="+mj-lt"/>
                <a:ea typeface="+mj-ea"/>
              </a:rPr>
              <a:t>, </a:t>
            </a:r>
            <a:r>
              <a:rPr lang="ja-JP" altLang="en-US" sz="1100" dirty="0">
                <a:latin typeface="+mj-lt"/>
                <a:ea typeface="+mj-ea"/>
              </a:rPr>
              <a:t>歯数</a:t>
            </a:r>
            <a:r>
              <a:rPr lang="en-US" altLang="ja-JP" sz="1100" dirty="0">
                <a:latin typeface="+mj-lt"/>
                <a:ea typeface="+mj-ea"/>
              </a:rPr>
              <a:t>12, </a:t>
            </a:r>
            <a:r>
              <a:rPr lang="ja-JP" altLang="en-US" sz="1100" dirty="0">
                <a:latin typeface="+mj-lt"/>
                <a:ea typeface="+mj-ea"/>
              </a:rPr>
              <a:t>モジュール</a:t>
            </a:r>
            <a:r>
              <a:rPr lang="en-US" altLang="ja-JP" sz="1100" dirty="0">
                <a:latin typeface="+mj-lt"/>
                <a:ea typeface="+mj-ea"/>
              </a:rPr>
              <a:t>m=1, </a:t>
            </a:r>
            <a:r>
              <a:rPr kumimoji="1" lang="ja-JP" altLang="en-US" sz="1100" dirty="0">
                <a:latin typeface="+mj-lt"/>
                <a:ea typeface="+mj-ea"/>
              </a:rPr>
              <a:t>角度</a:t>
            </a:r>
            <a:r>
              <a:rPr kumimoji="1" lang="en-US" altLang="ja-JP" sz="1100" dirty="0">
                <a:latin typeface="+mj-lt"/>
                <a:ea typeface="+mj-ea"/>
              </a:rPr>
              <a:t>30</a:t>
            </a:r>
            <a:r>
              <a:rPr kumimoji="1" lang="ja-JP" altLang="en-US" sz="1100" dirty="0">
                <a:latin typeface="+mj-lt"/>
                <a:ea typeface="+mj-ea"/>
              </a:rPr>
              <a:t>度おき，間隔</a:t>
            </a:r>
            <a:r>
              <a:rPr kumimoji="1" lang="en-US" altLang="ja-JP" sz="1100" dirty="0">
                <a:latin typeface="+mj-lt"/>
                <a:ea typeface="+mj-ea"/>
              </a:rPr>
              <a:t>9.5(12-2.5), </a:t>
            </a:r>
            <a:r>
              <a:rPr kumimoji="1" lang="ja-JP" altLang="en-US" sz="1100" dirty="0">
                <a:latin typeface="+mj-lt"/>
                <a:ea typeface="+mj-ea"/>
              </a:rPr>
              <a:t>内側の円</a:t>
            </a:r>
            <a:r>
              <a:rPr kumimoji="1" lang="en-US" altLang="ja-JP" sz="1100" dirty="0">
                <a:latin typeface="+mj-lt"/>
                <a:ea typeface="+mj-ea"/>
              </a:rPr>
              <a:t>10(12-2.5+0.5)</a:t>
            </a:r>
          </a:p>
        </p:txBody>
      </p:sp>
      <p:grpSp>
        <p:nvGrpSpPr>
          <p:cNvPr id="425" name="グループ化 424">
            <a:extLst>
              <a:ext uri="{FF2B5EF4-FFF2-40B4-BE49-F238E27FC236}">
                <a16:creationId xmlns:a16="http://schemas.microsoft.com/office/drawing/2014/main" id="{1D24AE26-FD87-3653-2981-048E4E3B82E9}"/>
              </a:ext>
            </a:extLst>
          </p:cNvPr>
          <p:cNvGrpSpPr/>
          <p:nvPr/>
        </p:nvGrpSpPr>
        <p:grpSpPr>
          <a:xfrm>
            <a:off x="8203078" y="3352199"/>
            <a:ext cx="90000" cy="520745"/>
            <a:chOff x="6554101" y="1450265"/>
            <a:chExt cx="90000" cy="520745"/>
          </a:xfrm>
        </p:grpSpPr>
        <p:sp>
          <p:nvSpPr>
            <p:cNvPr id="426" name="台形 425">
              <a:extLst>
                <a:ext uri="{FF2B5EF4-FFF2-40B4-BE49-F238E27FC236}">
                  <a16:creationId xmlns:a16="http://schemas.microsoft.com/office/drawing/2014/main" id="{C4BAB40B-F1F2-6B17-97BD-6FA426D9EFC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54101" y="1450265"/>
              <a:ext cx="90000" cy="90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427" name="台形 426">
              <a:extLst>
                <a:ext uri="{FF2B5EF4-FFF2-40B4-BE49-F238E27FC236}">
                  <a16:creationId xmlns:a16="http://schemas.microsoft.com/office/drawing/2014/main" id="{CBAEFE65-01FA-DE9E-5143-B2EC17E9E8D3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>
              <a:off x="6554101" y="1881010"/>
              <a:ext cx="90000" cy="90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cxnSp>
        <p:nvCxnSpPr>
          <p:cNvPr id="428" name="直線コネクタ 427">
            <a:extLst>
              <a:ext uri="{FF2B5EF4-FFF2-40B4-BE49-F238E27FC236}">
                <a16:creationId xmlns:a16="http://schemas.microsoft.com/office/drawing/2014/main" id="{669AE107-2D51-DC3C-1D27-31F8D7261D97}"/>
              </a:ext>
            </a:extLst>
          </p:cNvPr>
          <p:cNvCxnSpPr>
            <a:cxnSpLocks/>
            <a:stCxn id="426" idx="2"/>
            <a:endCxn id="427" idx="2"/>
          </p:cNvCxnSpPr>
          <p:nvPr/>
        </p:nvCxnSpPr>
        <p:spPr bwMode="auto">
          <a:xfrm>
            <a:off x="8248078" y="3442199"/>
            <a:ext cx="0" cy="340745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438" name="楕円 437">
            <a:extLst>
              <a:ext uri="{FF2B5EF4-FFF2-40B4-BE49-F238E27FC236}">
                <a16:creationId xmlns:a16="http://schemas.microsoft.com/office/drawing/2014/main" id="{814F6EB3-42DA-5BBC-1DB8-BDE80EDFD197}"/>
              </a:ext>
            </a:extLst>
          </p:cNvPr>
          <p:cNvSpPr>
            <a:spLocks noChangeAspect="1"/>
          </p:cNvSpPr>
          <p:nvPr/>
        </p:nvSpPr>
        <p:spPr bwMode="auto">
          <a:xfrm>
            <a:off x="7307333" y="1391844"/>
            <a:ext cx="720000" cy="720000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451" name="フリーフォーム: 図形 450">
            <a:extLst>
              <a:ext uri="{FF2B5EF4-FFF2-40B4-BE49-F238E27FC236}">
                <a16:creationId xmlns:a16="http://schemas.microsoft.com/office/drawing/2014/main" id="{8BBB5FAD-7E52-6DCF-A7FF-1CD357D42174}"/>
              </a:ext>
            </a:extLst>
          </p:cNvPr>
          <p:cNvSpPr>
            <a:spLocks noChangeAspect="1"/>
          </p:cNvSpPr>
          <p:nvPr/>
        </p:nvSpPr>
        <p:spPr bwMode="auto">
          <a:xfrm>
            <a:off x="7306304" y="3379519"/>
            <a:ext cx="520745" cy="520745"/>
          </a:xfrm>
          <a:custGeom>
            <a:avLst/>
            <a:gdLst>
              <a:gd name="connsiteX0" fmla="*/ 247606 w 520745"/>
              <a:gd name="connsiteY0" fmla="*/ 0 h 520745"/>
              <a:gd name="connsiteX1" fmla="*/ 273138 w 520745"/>
              <a:gd name="connsiteY1" fmla="*/ 0 h 520745"/>
              <a:gd name="connsiteX2" fmla="*/ 305163 w 520745"/>
              <a:gd name="connsiteY2" fmla="*/ 89415 h 520745"/>
              <a:gd name="connsiteX3" fmla="*/ 307180 w 520745"/>
              <a:gd name="connsiteY3" fmla="*/ 89822 h 520745"/>
              <a:gd name="connsiteX4" fmla="*/ 379503 w 520745"/>
              <a:gd name="connsiteY4" fmla="*/ 28500 h 520745"/>
              <a:gd name="connsiteX5" fmla="*/ 401614 w 520745"/>
              <a:gd name="connsiteY5" fmla="*/ 41266 h 520745"/>
              <a:gd name="connsiteX6" fmla="*/ 385016 w 520745"/>
              <a:gd name="connsiteY6" fmla="*/ 132644 h 520745"/>
              <a:gd name="connsiteX7" fmla="*/ 387858 w 520745"/>
              <a:gd name="connsiteY7" fmla="*/ 135772 h 520745"/>
              <a:gd name="connsiteX8" fmla="*/ 479478 w 520745"/>
              <a:gd name="connsiteY8" fmla="*/ 119130 h 520745"/>
              <a:gd name="connsiteX9" fmla="*/ 492244 w 520745"/>
              <a:gd name="connsiteY9" fmla="*/ 141242 h 520745"/>
              <a:gd name="connsiteX10" fmla="*/ 432935 w 520745"/>
              <a:gd name="connsiteY10" fmla="*/ 211190 h 520745"/>
              <a:gd name="connsiteX11" fmla="*/ 433729 w 520745"/>
              <a:gd name="connsiteY11" fmla="*/ 216443 h 520745"/>
              <a:gd name="connsiteX12" fmla="*/ 520745 w 520745"/>
              <a:gd name="connsiteY12" fmla="*/ 247608 h 520745"/>
              <a:gd name="connsiteX13" fmla="*/ 520745 w 520745"/>
              <a:gd name="connsiteY13" fmla="*/ 273140 h 520745"/>
              <a:gd name="connsiteX14" fmla="*/ 433729 w 520745"/>
              <a:gd name="connsiteY14" fmla="*/ 304305 h 520745"/>
              <a:gd name="connsiteX15" fmla="*/ 432935 w 520745"/>
              <a:gd name="connsiteY15" fmla="*/ 309556 h 520745"/>
              <a:gd name="connsiteX16" fmla="*/ 492244 w 520745"/>
              <a:gd name="connsiteY16" fmla="*/ 379504 h 520745"/>
              <a:gd name="connsiteX17" fmla="*/ 479478 w 520745"/>
              <a:gd name="connsiteY17" fmla="*/ 401616 h 520745"/>
              <a:gd name="connsiteX18" fmla="*/ 389288 w 520745"/>
              <a:gd name="connsiteY18" fmla="*/ 385234 h 520745"/>
              <a:gd name="connsiteX19" fmla="*/ 385160 w 520745"/>
              <a:gd name="connsiteY19" fmla="*/ 388896 h 520745"/>
              <a:gd name="connsiteX20" fmla="*/ 401614 w 520745"/>
              <a:gd name="connsiteY20" fmla="*/ 479480 h 520745"/>
              <a:gd name="connsiteX21" fmla="*/ 379503 w 520745"/>
              <a:gd name="connsiteY21" fmla="*/ 492246 h 520745"/>
              <a:gd name="connsiteX22" fmla="*/ 307179 w 520745"/>
              <a:gd name="connsiteY22" fmla="*/ 430922 h 520745"/>
              <a:gd name="connsiteX23" fmla="*/ 305163 w 520745"/>
              <a:gd name="connsiteY23" fmla="*/ 431329 h 520745"/>
              <a:gd name="connsiteX24" fmla="*/ 273138 w 520745"/>
              <a:gd name="connsiteY24" fmla="*/ 520745 h 520745"/>
              <a:gd name="connsiteX25" fmla="*/ 247606 w 520745"/>
              <a:gd name="connsiteY25" fmla="*/ 520745 h 520745"/>
              <a:gd name="connsiteX26" fmla="*/ 215582 w 520745"/>
              <a:gd name="connsiteY26" fmla="*/ 431329 h 520745"/>
              <a:gd name="connsiteX27" fmla="*/ 213565 w 520745"/>
              <a:gd name="connsiteY27" fmla="*/ 430922 h 520745"/>
              <a:gd name="connsiteX28" fmla="*/ 141242 w 520745"/>
              <a:gd name="connsiteY28" fmla="*/ 492245 h 520745"/>
              <a:gd name="connsiteX29" fmla="*/ 119131 w 520745"/>
              <a:gd name="connsiteY29" fmla="*/ 479479 h 520745"/>
              <a:gd name="connsiteX30" fmla="*/ 135728 w 520745"/>
              <a:gd name="connsiteY30" fmla="*/ 388102 h 520745"/>
              <a:gd name="connsiteX31" fmla="*/ 132885 w 520745"/>
              <a:gd name="connsiteY31" fmla="*/ 384974 h 520745"/>
              <a:gd name="connsiteX32" fmla="*/ 41266 w 520745"/>
              <a:gd name="connsiteY32" fmla="*/ 401615 h 520745"/>
              <a:gd name="connsiteX33" fmla="*/ 28500 w 520745"/>
              <a:gd name="connsiteY33" fmla="*/ 379503 h 520745"/>
              <a:gd name="connsiteX34" fmla="*/ 87807 w 520745"/>
              <a:gd name="connsiteY34" fmla="*/ 309557 h 520745"/>
              <a:gd name="connsiteX35" fmla="*/ 87013 w 520745"/>
              <a:gd name="connsiteY35" fmla="*/ 304304 h 520745"/>
              <a:gd name="connsiteX36" fmla="*/ 0 w 520745"/>
              <a:gd name="connsiteY36" fmla="*/ 273140 h 520745"/>
              <a:gd name="connsiteX37" fmla="*/ 0 w 520745"/>
              <a:gd name="connsiteY37" fmla="*/ 247608 h 520745"/>
              <a:gd name="connsiteX38" fmla="*/ 87013 w 520745"/>
              <a:gd name="connsiteY38" fmla="*/ 216444 h 520745"/>
              <a:gd name="connsiteX39" fmla="*/ 87807 w 520745"/>
              <a:gd name="connsiteY39" fmla="*/ 211189 h 520745"/>
              <a:gd name="connsiteX40" fmla="*/ 28500 w 520745"/>
              <a:gd name="connsiteY40" fmla="*/ 141243 h 520745"/>
              <a:gd name="connsiteX41" fmla="*/ 41266 w 520745"/>
              <a:gd name="connsiteY41" fmla="*/ 119131 h 520745"/>
              <a:gd name="connsiteX42" fmla="*/ 131452 w 520745"/>
              <a:gd name="connsiteY42" fmla="*/ 135512 h 520745"/>
              <a:gd name="connsiteX43" fmla="*/ 135583 w 520745"/>
              <a:gd name="connsiteY43" fmla="*/ 131847 h 520745"/>
              <a:gd name="connsiteX44" fmla="*/ 119131 w 520745"/>
              <a:gd name="connsiteY44" fmla="*/ 41267 h 520745"/>
              <a:gd name="connsiteX45" fmla="*/ 141242 w 520745"/>
              <a:gd name="connsiteY45" fmla="*/ 28501 h 520745"/>
              <a:gd name="connsiteX46" fmla="*/ 213563 w 520745"/>
              <a:gd name="connsiteY46" fmla="*/ 89822 h 520745"/>
              <a:gd name="connsiteX47" fmla="*/ 215582 w 520745"/>
              <a:gd name="connsiteY47" fmla="*/ 89415 h 520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20745" h="520745">
                <a:moveTo>
                  <a:pt x="247606" y="0"/>
                </a:moveTo>
                <a:lnTo>
                  <a:pt x="273138" y="0"/>
                </a:lnTo>
                <a:lnTo>
                  <a:pt x="305163" y="89415"/>
                </a:lnTo>
                <a:lnTo>
                  <a:pt x="307180" y="89822"/>
                </a:lnTo>
                <a:lnTo>
                  <a:pt x="379503" y="28500"/>
                </a:lnTo>
                <a:lnTo>
                  <a:pt x="401614" y="41266"/>
                </a:lnTo>
                <a:lnTo>
                  <a:pt x="385016" y="132644"/>
                </a:lnTo>
                <a:lnTo>
                  <a:pt x="387858" y="135772"/>
                </a:lnTo>
                <a:lnTo>
                  <a:pt x="479478" y="119130"/>
                </a:lnTo>
                <a:lnTo>
                  <a:pt x="492244" y="141242"/>
                </a:lnTo>
                <a:lnTo>
                  <a:pt x="432935" y="211190"/>
                </a:lnTo>
                <a:lnTo>
                  <a:pt x="433729" y="216443"/>
                </a:lnTo>
                <a:lnTo>
                  <a:pt x="520745" y="247608"/>
                </a:lnTo>
                <a:lnTo>
                  <a:pt x="520745" y="273140"/>
                </a:lnTo>
                <a:lnTo>
                  <a:pt x="433729" y="304305"/>
                </a:lnTo>
                <a:lnTo>
                  <a:pt x="432935" y="309556"/>
                </a:lnTo>
                <a:lnTo>
                  <a:pt x="492244" y="379504"/>
                </a:lnTo>
                <a:lnTo>
                  <a:pt x="479478" y="401616"/>
                </a:lnTo>
                <a:lnTo>
                  <a:pt x="389288" y="385234"/>
                </a:lnTo>
                <a:lnTo>
                  <a:pt x="385160" y="388896"/>
                </a:lnTo>
                <a:lnTo>
                  <a:pt x="401614" y="479480"/>
                </a:lnTo>
                <a:lnTo>
                  <a:pt x="379503" y="492246"/>
                </a:lnTo>
                <a:lnTo>
                  <a:pt x="307179" y="430922"/>
                </a:lnTo>
                <a:lnTo>
                  <a:pt x="305163" y="431329"/>
                </a:lnTo>
                <a:lnTo>
                  <a:pt x="273138" y="520745"/>
                </a:lnTo>
                <a:lnTo>
                  <a:pt x="247606" y="520745"/>
                </a:lnTo>
                <a:lnTo>
                  <a:pt x="215582" y="431329"/>
                </a:lnTo>
                <a:lnTo>
                  <a:pt x="213565" y="430922"/>
                </a:lnTo>
                <a:lnTo>
                  <a:pt x="141242" y="492245"/>
                </a:lnTo>
                <a:lnTo>
                  <a:pt x="119131" y="479479"/>
                </a:lnTo>
                <a:lnTo>
                  <a:pt x="135728" y="388102"/>
                </a:lnTo>
                <a:lnTo>
                  <a:pt x="132885" y="384974"/>
                </a:lnTo>
                <a:lnTo>
                  <a:pt x="41266" y="401615"/>
                </a:lnTo>
                <a:lnTo>
                  <a:pt x="28500" y="379503"/>
                </a:lnTo>
                <a:lnTo>
                  <a:pt x="87807" y="309557"/>
                </a:lnTo>
                <a:lnTo>
                  <a:pt x="87013" y="304304"/>
                </a:lnTo>
                <a:lnTo>
                  <a:pt x="0" y="273140"/>
                </a:lnTo>
                <a:lnTo>
                  <a:pt x="0" y="247608"/>
                </a:lnTo>
                <a:lnTo>
                  <a:pt x="87013" y="216444"/>
                </a:lnTo>
                <a:lnTo>
                  <a:pt x="87807" y="211189"/>
                </a:lnTo>
                <a:lnTo>
                  <a:pt x="28500" y="141243"/>
                </a:lnTo>
                <a:lnTo>
                  <a:pt x="41266" y="119131"/>
                </a:lnTo>
                <a:lnTo>
                  <a:pt x="131452" y="135512"/>
                </a:lnTo>
                <a:lnTo>
                  <a:pt x="135583" y="131847"/>
                </a:lnTo>
                <a:lnTo>
                  <a:pt x="119131" y="41267"/>
                </a:lnTo>
                <a:lnTo>
                  <a:pt x="141242" y="28501"/>
                </a:lnTo>
                <a:lnTo>
                  <a:pt x="213563" y="89822"/>
                </a:lnTo>
                <a:lnTo>
                  <a:pt x="215582" y="89415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376" name="楕円 375">
            <a:extLst>
              <a:ext uri="{FF2B5EF4-FFF2-40B4-BE49-F238E27FC236}">
                <a16:creationId xmlns:a16="http://schemas.microsoft.com/office/drawing/2014/main" id="{AAC2C93D-FAB8-6E70-1533-C2B09C7B1A8C}"/>
              </a:ext>
            </a:extLst>
          </p:cNvPr>
          <p:cNvSpPr>
            <a:spLocks noChangeAspect="1"/>
          </p:cNvSpPr>
          <p:nvPr/>
        </p:nvSpPr>
        <p:spPr bwMode="auto">
          <a:xfrm>
            <a:off x="7350676" y="3423891"/>
            <a:ext cx="432000" cy="432000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grpSp>
        <p:nvGrpSpPr>
          <p:cNvPr id="452" name="グループ化 451">
            <a:extLst>
              <a:ext uri="{FF2B5EF4-FFF2-40B4-BE49-F238E27FC236}">
                <a16:creationId xmlns:a16="http://schemas.microsoft.com/office/drawing/2014/main" id="{7BA6169D-0567-51B9-8760-0CDDC40F5EEF}"/>
              </a:ext>
            </a:extLst>
          </p:cNvPr>
          <p:cNvGrpSpPr/>
          <p:nvPr/>
        </p:nvGrpSpPr>
        <p:grpSpPr>
          <a:xfrm>
            <a:off x="5514552" y="880144"/>
            <a:ext cx="90000" cy="4410395"/>
            <a:chOff x="6509101" y="106097"/>
            <a:chExt cx="90000" cy="4410395"/>
          </a:xfrm>
        </p:grpSpPr>
        <p:sp>
          <p:nvSpPr>
            <p:cNvPr id="453" name="台形 452">
              <a:extLst>
                <a:ext uri="{FF2B5EF4-FFF2-40B4-BE49-F238E27FC236}">
                  <a16:creationId xmlns:a16="http://schemas.microsoft.com/office/drawing/2014/main" id="{9D375CB8-B473-0EB8-F0D4-E90FF4A7168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9101" y="106097"/>
              <a:ext cx="90000" cy="90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454" name="台形 453">
              <a:extLst>
                <a:ext uri="{FF2B5EF4-FFF2-40B4-BE49-F238E27FC236}">
                  <a16:creationId xmlns:a16="http://schemas.microsoft.com/office/drawing/2014/main" id="{A125CB4B-6699-B1EF-4936-96D190F3E58A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>
              <a:off x="6509101" y="4426492"/>
              <a:ext cx="90000" cy="90000"/>
            </a:xfrm>
            <a:prstGeom prst="trapezoid">
              <a:avLst>
                <a:gd name="adj" fmla="val 35816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cxnSp>
        <p:nvCxnSpPr>
          <p:cNvPr id="455" name="直線コネクタ 454">
            <a:extLst>
              <a:ext uri="{FF2B5EF4-FFF2-40B4-BE49-F238E27FC236}">
                <a16:creationId xmlns:a16="http://schemas.microsoft.com/office/drawing/2014/main" id="{C847B8D2-08D9-D10B-2BE9-45859E73627A}"/>
              </a:ext>
            </a:extLst>
          </p:cNvPr>
          <p:cNvCxnSpPr>
            <a:cxnSpLocks/>
            <a:stCxn id="453" idx="2"/>
            <a:endCxn id="454" idx="2"/>
          </p:cNvCxnSpPr>
          <p:nvPr/>
        </p:nvCxnSpPr>
        <p:spPr bwMode="auto">
          <a:xfrm>
            <a:off x="5559552" y="970144"/>
            <a:ext cx="0" cy="4230395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660" name="フリーフォーム: 図形 659">
            <a:extLst>
              <a:ext uri="{FF2B5EF4-FFF2-40B4-BE49-F238E27FC236}">
                <a16:creationId xmlns:a16="http://schemas.microsoft.com/office/drawing/2014/main" id="{62C02D0F-5998-6A86-A207-C9D89209C11F}"/>
              </a:ext>
            </a:extLst>
          </p:cNvPr>
          <p:cNvSpPr>
            <a:spLocks noChangeAspect="1"/>
          </p:cNvSpPr>
          <p:nvPr/>
        </p:nvSpPr>
        <p:spPr bwMode="auto">
          <a:xfrm>
            <a:off x="850603" y="1435397"/>
            <a:ext cx="4410391" cy="4410395"/>
          </a:xfrm>
          <a:custGeom>
            <a:avLst/>
            <a:gdLst>
              <a:gd name="connsiteX0" fmla="*/ 2192427 w 4410391"/>
              <a:gd name="connsiteY0" fmla="*/ 0 h 4410395"/>
              <a:gd name="connsiteX1" fmla="*/ 2217959 w 4410391"/>
              <a:gd name="connsiteY1" fmla="*/ 0 h 4410395"/>
              <a:gd name="connsiteX2" fmla="*/ 2247811 w 4410391"/>
              <a:gd name="connsiteY2" fmla="*/ 83349 h 4410395"/>
              <a:gd name="connsiteX3" fmla="*/ 2273425 w 4410391"/>
              <a:gd name="connsiteY3" fmla="*/ 84643 h 4410395"/>
              <a:gd name="connsiteX4" fmla="*/ 2307856 w 4410391"/>
              <a:gd name="connsiteY4" fmla="*/ 2353 h 4410395"/>
              <a:gd name="connsiteX5" fmla="*/ 2333353 w 4410391"/>
              <a:gd name="connsiteY5" fmla="*/ 3690 h 4410395"/>
              <a:gd name="connsiteX6" fmla="*/ 2358944 w 4410391"/>
              <a:gd name="connsiteY6" fmla="*/ 88962 h 4410395"/>
              <a:gd name="connsiteX7" fmla="*/ 2384725 w 4410391"/>
              <a:gd name="connsiteY7" fmla="*/ 90263 h 4410395"/>
              <a:gd name="connsiteX8" fmla="*/ 2423003 w 4410391"/>
              <a:gd name="connsiteY8" fmla="*/ 10746 h 4410395"/>
              <a:gd name="connsiteX9" fmla="*/ 2448395 w 4410391"/>
              <a:gd name="connsiteY9" fmla="*/ 13415 h 4410395"/>
              <a:gd name="connsiteX10" fmla="*/ 2469310 w 4410391"/>
              <a:gd name="connsiteY10" fmla="*/ 99179 h 4410395"/>
              <a:gd name="connsiteX11" fmla="*/ 2494920 w 4410391"/>
              <a:gd name="connsiteY11" fmla="*/ 103006 h 4410395"/>
              <a:gd name="connsiteX12" fmla="*/ 2537553 w 4410391"/>
              <a:gd name="connsiteY12" fmla="*/ 25153 h 4410395"/>
              <a:gd name="connsiteX13" fmla="*/ 2562771 w 4410391"/>
              <a:gd name="connsiteY13" fmla="*/ 29147 h 4410395"/>
              <a:gd name="connsiteX14" fmla="*/ 2579112 w 4410391"/>
              <a:gd name="connsiteY14" fmla="*/ 115586 h 4410395"/>
              <a:gd name="connsiteX15" fmla="*/ 2605484 w 4410391"/>
              <a:gd name="connsiteY15" fmla="*/ 119527 h 4410395"/>
              <a:gd name="connsiteX16" fmla="*/ 2651192 w 4410391"/>
              <a:gd name="connsiteY16" fmla="*/ 45534 h 4410395"/>
              <a:gd name="connsiteX17" fmla="*/ 2676166 w 4410391"/>
              <a:gd name="connsiteY17" fmla="*/ 50842 h 4410395"/>
              <a:gd name="connsiteX18" fmla="*/ 2687995 w 4410391"/>
              <a:gd name="connsiteY18" fmla="*/ 138267 h 4410395"/>
              <a:gd name="connsiteX19" fmla="*/ 2713319 w 4410391"/>
              <a:gd name="connsiteY19" fmla="*/ 144450 h 4410395"/>
              <a:gd name="connsiteX20" fmla="*/ 2763609 w 4410391"/>
              <a:gd name="connsiteY20" fmla="*/ 71836 h 4410395"/>
              <a:gd name="connsiteX21" fmla="*/ 2788271 w 4410391"/>
              <a:gd name="connsiteY21" fmla="*/ 78444 h 4410395"/>
              <a:gd name="connsiteX22" fmla="*/ 2795352 w 4410391"/>
              <a:gd name="connsiteY22" fmla="*/ 164475 h 4410395"/>
              <a:gd name="connsiteX23" fmla="*/ 2800034 w 4410391"/>
              <a:gd name="connsiteY23" fmla="*/ 165618 h 4410395"/>
              <a:gd name="connsiteX24" fmla="*/ 2821324 w 4410391"/>
              <a:gd name="connsiteY24" fmla="*/ 172770 h 4410395"/>
              <a:gd name="connsiteX25" fmla="*/ 2874496 w 4410391"/>
              <a:gd name="connsiteY25" fmla="*/ 103986 h 4410395"/>
              <a:gd name="connsiteX26" fmla="*/ 2898778 w 4410391"/>
              <a:gd name="connsiteY26" fmla="*/ 111876 h 4410395"/>
              <a:gd name="connsiteX27" fmla="*/ 2901392 w 4410391"/>
              <a:gd name="connsiteY27" fmla="*/ 199666 h 4410395"/>
              <a:gd name="connsiteX28" fmla="*/ 2926570 w 4410391"/>
              <a:gd name="connsiteY28" fmla="*/ 208124 h 4410395"/>
              <a:gd name="connsiteX29" fmla="*/ 2983548 w 4410391"/>
              <a:gd name="connsiteY29" fmla="*/ 141894 h 4410395"/>
              <a:gd name="connsiteX30" fmla="*/ 3007384 w 4410391"/>
              <a:gd name="connsiteY30" fmla="*/ 151043 h 4410395"/>
              <a:gd name="connsiteX31" fmla="*/ 3005408 w 4410391"/>
              <a:gd name="connsiteY31" fmla="*/ 238443 h 4410395"/>
              <a:gd name="connsiteX32" fmla="*/ 3029864 w 4410391"/>
              <a:gd name="connsiteY32" fmla="*/ 248861 h 4410395"/>
              <a:gd name="connsiteX33" fmla="*/ 3090465 w 4410391"/>
              <a:gd name="connsiteY33" fmla="*/ 185457 h 4410395"/>
              <a:gd name="connsiteX34" fmla="*/ 3113790 w 4410391"/>
              <a:gd name="connsiteY34" fmla="*/ 195842 h 4410395"/>
              <a:gd name="connsiteX35" fmla="*/ 3107330 w 4410391"/>
              <a:gd name="connsiteY35" fmla="*/ 281858 h 4410395"/>
              <a:gd name="connsiteX36" fmla="*/ 3109814 w 4410391"/>
              <a:gd name="connsiteY36" fmla="*/ 282916 h 4410395"/>
              <a:gd name="connsiteX37" fmla="*/ 3131675 w 4410391"/>
              <a:gd name="connsiteY37" fmla="*/ 294180 h 4410395"/>
              <a:gd name="connsiteX38" fmla="*/ 3194957 w 4410391"/>
              <a:gd name="connsiteY38" fmla="*/ 234556 h 4410395"/>
              <a:gd name="connsiteX39" fmla="*/ 3217706 w 4410391"/>
              <a:gd name="connsiteY39" fmla="*/ 246147 h 4410395"/>
              <a:gd name="connsiteX40" fmla="*/ 3206615 w 4410391"/>
              <a:gd name="connsiteY40" fmla="*/ 332789 h 4410395"/>
              <a:gd name="connsiteX41" fmla="*/ 3230592 w 4410391"/>
              <a:gd name="connsiteY41" fmla="*/ 345142 h 4410395"/>
              <a:gd name="connsiteX42" fmla="*/ 3296736 w 4410391"/>
              <a:gd name="connsiteY42" fmla="*/ 289058 h 4410395"/>
              <a:gd name="connsiteX43" fmla="*/ 3318848 w 4410391"/>
              <a:gd name="connsiteY43" fmla="*/ 301824 h 4410395"/>
              <a:gd name="connsiteX44" fmla="*/ 3302747 w 4410391"/>
              <a:gd name="connsiteY44" fmla="*/ 390466 h 4410395"/>
              <a:gd name="connsiteX45" fmla="*/ 3323297 w 4410391"/>
              <a:gd name="connsiteY45" fmla="*/ 403822 h 4410395"/>
              <a:gd name="connsiteX46" fmla="*/ 3395523 w 4410391"/>
              <a:gd name="connsiteY46" fmla="*/ 348811 h 4410395"/>
              <a:gd name="connsiteX47" fmla="*/ 3416936 w 4410391"/>
              <a:gd name="connsiteY47" fmla="*/ 362716 h 4410395"/>
              <a:gd name="connsiteX48" fmla="*/ 3396050 w 4410391"/>
              <a:gd name="connsiteY48" fmla="*/ 451108 h 4410395"/>
              <a:gd name="connsiteX49" fmla="*/ 3416572 w 4410391"/>
              <a:gd name="connsiteY49" fmla="*/ 464445 h 4410395"/>
              <a:gd name="connsiteX50" fmla="*/ 3491048 w 4410391"/>
              <a:gd name="connsiteY50" fmla="*/ 413652 h 4410395"/>
              <a:gd name="connsiteX51" fmla="*/ 3511703 w 4410391"/>
              <a:gd name="connsiteY51" fmla="*/ 428659 h 4410395"/>
              <a:gd name="connsiteX52" fmla="*/ 3487166 w 4410391"/>
              <a:gd name="connsiteY52" fmla="*/ 512600 h 4410395"/>
              <a:gd name="connsiteX53" fmla="*/ 3507262 w 4410391"/>
              <a:gd name="connsiteY53" fmla="*/ 529473 h 4410395"/>
              <a:gd name="connsiteX54" fmla="*/ 3583048 w 4410391"/>
              <a:gd name="connsiteY54" fmla="*/ 483404 h 4410395"/>
              <a:gd name="connsiteX55" fmla="*/ 3602890 w 4410391"/>
              <a:gd name="connsiteY55" fmla="*/ 499471 h 4410395"/>
              <a:gd name="connsiteX56" fmla="*/ 3573049 w 4410391"/>
              <a:gd name="connsiteY56" fmla="*/ 584707 h 4410395"/>
              <a:gd name="connsiteX57" fmla="*/ 3591949 w 4410391"/>
              <a:gd name="connsiteY57" fmla="*/ 600576 h 4410395"/>
              <a:gd name="connsiteX58" fmla="*/ 3671271 w 4410391"/>
              <a:gd name="connsiteY58" fmla="*/ 557874 h 4410395"/>
              <a:gd name="connsiteX59" fmla="*/ 3690245 w 4410391"/>
              <a:gd name="connsiteY59" fmla="*/ 574959 h 4410395"/>
              <a:gd name="connsiteX60" fmla="*/ 3657258 w 4410391"/>
              <a:gd name="connsiteY60" fmla="*/ 655410 h 4410395"/>
              <a:gd name="connsiteX61" fmla="*/ 3660720 w 4410391"/>
              <a:gd name="connsiteY61" fmla="*/ 658316 h 4410395"/>
              <a:gd name="connsiteX62" fmla="*/ 3676146 w 4410391"/>
              <a:gd name="connsiteY62" fmla="*/ 674351 h 4410395"/>
              <a:gd name="connsiteX63" fmla="*/ 3755476 w 4410391"/>
              <a:gd name="connsiteY63" fmla="*/ 636860 h 4410395"/>
              <a:gd name="connsiteX64" fmla="*/ 3773530 w 4410391"/>
              <a:gd name="connsiteY64" fmla="*/ 654914 h 4410395"/>
              <a:gd name="connsiteX65" fmla="*/ 3735290 w 4410391"/>
              <a:gd name="connsiteY65" fmla="*/ 735830 h 4410395"/>
              <a:gd name="connsiteX66" fmla="*/ 3752797 w 4410391"/>
              <a:gd name="connsiteY66" fmla="*/ 754028 h 4410395"/>
              <a:gd name="connsiteX67" fmla="*/ 3835433 w 4410391"/>
              <a:gd name="connsiteY67" fmla="*/ 720145 h 4410395"/>
              <a:gd name="connsiteX68" fmla="*/ 3852517 w 4410391"/>
              <a:gd name="connsiteY68" fmla="*/ 739119 h 4410395"/>
              <a:gd name="connsiteX69" fmla="*/ 3811315 w 4410391"/>
              <a:gd name="connsiteY69" fmla="*/ 815656 h 4410395"/>
              <a:gd name="connsiteX70" fmla="*/ 3827964 w 4410391"/>
              <a:gd name="connsiteY70" fmla="*/ 836543 h 4410395"/>
              <a:gd name="connsiteX71" fmla="*/ 3910920 w 4410391"/>
              <a:gd name="connsiteY71" fmla="*/ 807501 h 4410395"/>
              <a:gd name="connsiteX72" fmla="*/ 3926988 w 4410391"/>
              <a:gd name="connsiteY72" fmla="*/ 827343 h 4410395"/>
              <a:gd name="connsiteX73" fmla="*/ 3880971 w 4410391"/>
              <a:gd name="connsiteY73" fmla="*/ 903043 h 4410395"/>
              <a:gd name="connsiteX74" fmla="*/ 3897196 w 4410391"/>
              <a:gd name="connsiteY74" fmla="*/ 923398 h 4410395"/>
              <a:gd name="connsiteX75" fmla="*/ 3981731 w 4410391"/>
              <a:gd name="connsiteY75" fmla="*/ 898687 h 4410395"/>
              <a:gd name="connsiteX76" fmla="*/ 3996739 w 4410391"/>
              <a:gd name="connsiteY76" fmla="*/ 919343 h 4410395"/>
              <a:gd name="connsiteX77" fmla="*/ 3947275 w 4410391"/>
              <a:gd name="connsiteY77" fmla="*/ 991867 h 4410395"/>
              <a:gd name="connsiteX78" fmla="*/ 3961940 w 4410391"/>
              <a:gd name="connsiteY78" fmla="*/ 1013713 h 4410395"/>
              <a:gd name="connsiteX79" fmla="*/ 4047675 w 4410391"/>
              <a:gd name="connsiteY79" fmla="*/ 993455 h 4410395"/>
              <a:gd name="connsiteX80" fmla="*/ 4061580 w 4410391"/>
              <a:gd name="connsiteY80" fmla="*/ 1014868 h 4410395"/>
              <a:gd name="connsiteX81" fmla="*/ 4009031 w 4410391"/>
              <a:gd name="connsiteY81" fmla="*/ 1083862 h 4410395"/>
              <a:gd name="connsiteX82" fmla="*/ 4014021 w 4410391"/>
              <a:gd name="connsiteY82" fmla="*/ 1091295 h 4410395"/>
              <a:gd name="connsiteX83" fmla="*/ 4023041 w 4410391"/>
              <a:gd name="connsiteY83" fmla="*/ 1107078 h 4410395"/>
              <a:gd name="connsiteX84" fmla="*/ 4108567 w 4410391"/>
              <a:gd name="connsiteY84" fmla="*/ 1091543 h 4410395"/>
              <a:gd name="connsiteX85" fmla="*/ 4121333 w 4410391"/>
              <a:gd name="connsiteY85" fmla="*/ 1113655 h 4410395"/>
              <a:gd name="connsiteX86" fmla="*/ 4064865 w 4410391"/>
              <a:gd name="connsiteY86" fmla="*/ 1180253 h 4410395"/>
              <a:gd name="connsiteX87" fmla="*/ 4078261 w 4410391"/>
              <a:gd name="connsiteY87" fmla="*/ 1203691 h 4410395"/>
              <a:gd name="connsiteX88" fmla="*/ 4164243 w 4410391"/>
              <a:gd name="connsiteY88" fmla="*/ 1192684 h 4410395"/>
              <a:gd name="connsiteX89" fmla="*/ 4175834 w 4410391"/>
              <a:gd name="connsiteY89" fmla="*/ 1215433 h 4410395"/>
              <a:gd name="connsiteX90" fmla="*/ 4114505 w 4410391"/>
              <a:gd name="connsiteY90" fmla="*/ 1280526 h 4410395"/>
              <a:gd name="connsiteX91" fmla="*/ 4124856 w 4410391"/>
              <a:gd name="connsiteY91" fmla="*/ 1303336 h 4410395"/>
              <a:gd name="connsiteX92" fmla="*/ 4214549 w 4410391"/>
              <a:gd name="connsiteY92" fmla="*/ 1296601 h 4410395"/>
              <a:gd name="connsiteX93" fmla="*/ 4224934 w 4410391"/>
              <a:gd name="connsiteY93" fmla="*/ 1319925 h 4410395"/>
              <a:gd name="connsiteX94" fmla="*/ 4160383 w 4410391"/>
              <a:gd name="connsiteY94" fmla="*/ 1381623 h 4410395"/>
              <a:gd name="connsiteX95" fmla="*/ 4170993 w 4410391"/>
              <a:gd name="connsiteY95" fmla="*/ 1405004 h 4410395"/>
              <a:gd name="connsiteX96" fmla="*/ 4259347 w 4410391"/>
              <a:gd name="connsiteY96" fmla="*/ 1403007 h 4410395"/>
              <a:gd name="connsiteX97" fmla="*/ 4268497 w 4410391"/>
              <a:gd name="connsiteY97" fmla="*/ 1426844 h 4410395"/>
              <a:gd name="connsiteX98" fmla="*/ 4202056 w 4410391"/>
              <a:gd name="connsiteY98" fmla="*/ 1484003 h 4410395"/>
              <a:gd name="connsiteX99" fmla="*/ 4210369 w 4410391"/>
              <a:gd name="connsiteY99" fmla="*/ 1508989 h 4410395"/>
              <a:gd name="connsiteX100" fmla="*/ 4298516 w 4410391"/>
              <a:gd name="connsiteY100" fmla="*/ 1511613 h 4410395"/>
              <a:gd name="connsiteX101" fmla="*/ 4306406 w 4410391"/>
              <a:gd name="connsiteY101" fmla="*/ 1535896 h 4410395"/>
              <a:gd name="connsiteX102" fmla="*/ 4237136 w 4410391"/>
              <a:gd name="connsiteY102" fmla="*/ 1589443 h 4410395"/>
              <a:gd name="connsiteX103" fmla="*/ 4245644 w 4410391"/>
              <a:gd name="connsiteY103" fmla="*/ 1615016 h 4410395"/>
              <a:gd name="connsiteX104" fmla="*/ 4331947 w 4410391"/>
              <a:gd name="connsiteY104" fmla="*/ 1622119 h 4410395"/>
              <a:gd name="connsiteX105" fmla="*/ 4338555 w 4410391"/>
              <a:gd name="connsiteY105" fmla="*/ 1646781 h 4410395"/>
              <a:gd name="connsiteX106" fmla="*/ 4266640 w 4410391"/>
              <a:gd name="connsiteY106" fmla="*/ 1696588 h 4410395"/>
              <a:gd name="connsiteX107" fmla="*/ 4273033 w 4410391"/>
              <a:gd name="connsiteY107" fmla="*/ 1722519 h 4410395"/>
              <a:gd name="connsiteX108" fmla="*/ 4359548 w 4410391"/>
              <a:gd name="connsiteY108" fmla="*/ 1734224 h 4410395"/>
              <a:gd name="connsiteX109" fmla="*/ 4364856 w 4410391"/>
              <a:gd name="connsiteY109" fmla="*/ 1759198 h 4410395"/>
              <a:gd name="connsiteX110" fmla="*/ 4289899 w 4410391"/>
              <a:gd name="connsiteY110" fmla="*/ 1805502 h 4410395"/>
              <a:gd name="connsiteX111" fmla="*/ 4293920 w 4410391"/>
              <a:gd name="connsiteY111" fmla="*/ 1831111 h 4410395"/>
              <a:gd name="connsiteX112" fmla="*/ 4381244 w 4410391"/>
              <a:gd name="connsiteY112" fmla="*/ 1847620 h 4410395"/>
              <a:gd name="connsiteX113" fmla="*/ 4385238 w 4410391"/>
              <a:gd name="connsiteY113" fmla="*/ 1872837 h 4410395"/>
              <a:gd name="connsiteX114" fmla="*/ 4307181 w 4410391"/>
              <a:gd name="connsiteY114" fmla="*/ 1915582 h 4410395"/>
              <a:gd name="connsiteX115" fmla="*/ 4311183 w 4410391"/>
              <a:gd name="connsiteY115" fmla="*/ 1941073 h 4410395"/>
              <a:gd name="connsiteX116" fmla="*/ 4396976 w 4410391"/>
              <a:gd name="connsiteY116" fmla="*/ 1961995 h 4410395"/>
              <a:gd name="connsiteX117" fmla="*/ 4399645 w 4410391"/>
              <a:gd name="connsiteY117" fmla="*/ 1987387 h 4410395"/>
              <a:gd name="connsiteX118" fmla="*/ 4319878 w 4410391"/>
              <a:gd name="connsiteY118" fmla="*/ 2025786 h 4410395"/>
              <a:gd name="connsiteX119" fmla="*/ 4321207 w 4410391"/>
              <a:gd name="connsiteY119" fmla="*/ 2051380 h 4410395"/>
              <a:gd name="connsiteX120" fmla="*/ 4406700 w 4410391"/>
              <a:gd name="connsiteY120" fmla="*/ 2077038 h 4410395"/>
              <a:gd name="connsiteX121" fmla="*/ 4408037 w 4410391"/>
              <a:gd name="connsiteY121" fmla="*/ 2102535 h 4410395"/>
              <a:gd name="connsiteX122" fmla="*/ 4325653 w 4410391"/>
              <a:gd name="connsiteY122" fmla="*/ 2137006 h 4410395"/>
              <a:gd name="connsiteX123" fmla="*/ 4326979 w 4410391"/>
              <a:gd name="connsiteY123" fmla="*/ 2162558 h 4410395"/>
              <a:gd name="connsiteX124" fmla="*/ 4410391 w 4410391"/>
              <a:gd name="connsiteY124" fmla="*/ 2192432 h 4410395"/>
              <a:gd name="connsiteX125" fmla="*/ 4410391 w 4410391"/>
              <a:gd name="connsiteY125" fmla="*/ 2217964 h 4410395"/>
              <a:gd name="connsiteX126" fmla="*/ 4327178 w 4410391"/>
              <a:gd name="connsiteY126" fmla="*/ 2247768 h 4410395"/>
              <a:gd name="connsiteX127" fmla="*/ 4325958 w 4410391"/>
              <a:gd name="connsiteY127" fmla="*/ 2273518 h 4410395"/>
              <a:gd name="connsiteX128" fmla="*/ 4408037 w 4410391"/>
              <a:gd name="connsiteY128" fmla="*/ 2307861 h 4410395"/>
              <a:gd name="connsiteX129" fmla="*/ 4406700 w 4410391"/>
              <a:gd name="connsiteY129" fmla="*/ 2333358 h 4410395"/>
              <a:gd name="connsiteX130" fmla="*/ 4321920 w 4410391"/>
              <a:gd name="connsiteY130" fmla="*/ 2358801 h 4410395"/>
              <a:gd name="connsiteX131" fmla="*/ 4320680 w 4410391"/>
              <a:gd name="connsiteY131" fmla="*/ 2384996 h 4410395"/>
              <a:gd name="connsiteX132" fmla="*/ 4399645 w 4410391"/>
              <a:gd name="connsiteY132" fmla="*/ 2423008 h 4410395"/>
              <a:gd name="connsiteX133" fmla="*/ 4396976 w 4410391"/>
              <a:gd name="connsiteY133" fmla="*/ 2448400 h 4410395"/>
              <a:gd name="connsiteX134" fmla="*/ 4311092 w 4410391"/>
              <a:gd name="connsiteY134" fmla="*/ 2469345 h 4410395"/>
              <a:gd name="connsiteX135" fmla="*/ 4307502 w 4410391"/>
              <a:gd name="connsiteY135" fmla="*/ 2494989 h 4410395"/>
              <a:gd name="connsiteX136" fmla="*/ 4385238 w 4410391"/>
              <a:gd name="connsiteY136" fmla="*/ 2537558 h 4410395"/>
              <a:gd name="connsiteX137" fmla="*/ 4381244 w 4410391"/>
              <a:gd name="connsiteY137" fmla="*/ 2562776 h 4410395"/>
              <a:gd name="connsiteX138" fmla="*/ 4295749 w 4410391"/>
              <a:gd name="connsiteY138" fmla="*/ 2578938 h 4410395"/>
              <a:gd name="connsiteX139" fmla="*/ 4293492 w 4410391"/>
              <a:gd name="connsiteY139" fmla="*/ 2595057 h 4410395"/>
              <a:gd name="connsiteX140" fmla="*/ 4291079 w 4410391"/>
              <a:gd name="connsiteY140" fmla="*/ 2605622 h 4410395"/>
              <a:gd name="connsiteX141" fmla="*/ 4364856 w 4410391"/>
              <a:gd name="connsiteY141" fmla="*/ 2651197 h 4410395"/>
              <a:gd name="connsiteX142" fmla="*/ 4359548 w 4410391"/>
              <a:gd name="connsiteY142" fmla="*/ 2676171 h 4410395"/>
              <a:gd name="connsiteX143" fmla="*/ 4272264 w 4410391"/>
              <a:gd name="connsiteY143" fmla="*/ 2687981 h 4410395"/>
              <a:gd name="connsiteX144" fmla="*/ 4266401 w 4410391"/>
              <a:gd name="connsiteY144" fmla="*/ 2713643 h 4410395"/>
              <a:gd name="connsiteX145" fmla="*/ 4338555 w 4410391"/>
              <a:gd name="connsiteY145" fmla="*/ 2763614 h 4410395"/>
              <a:gd name="connsiteX146" fmla="*/ 4331947 w 4410391"/>
              <a:gd name="connsiteY146" fmla="*/ 2788276 h 4410395"/>
              <a:gd name="connsiteX147" fmla="*/ 4245079 w 4410391"/>
              <a:gd name="connsiteY147" fmla="*/ 2795426 h 4410395"/>
              <a:gd name="connsiteX148" fmla="*/ 4237081 w 4410391"/>
              <a:gd name="connsiteY148" fmla="*/ 2820910 h 4410395"/>
              <a:gd name="connsiteX149" fmla="*/ 4306406 w 4410391"/>
              <a:gd name="connsiteY149" fmla="*/ 2874500 h 4410395"/>
              <a:gd name="connsiteX150" fmla="*/ 4298516 w 4410391"/>
              <a:gd name="connsiteY150" fmla="*/ 2898782 h 4410395"/>
              <a:gd name="connsiteX151" fmla="*/ 4211832 w 4410391"/>
              <a:gd name="connsiteY151" fmla="*/ 2901363 h 4410395"/>
              <a:gd name="connsiteX152" fmla="*/ 4206467 w 4410391"/>
              <a:gd name="connsiteY152" fmla="*/ 2918457 h 4410395"/>
              <a:gd name="connsiteX153" fmla="*/ 4202995 w 4410391"/>
              <a:gd name="connsiteY153" fmla="*/ 2927201 h 4410395"/>
              <a:gd name="connsiteX154" fmla="*/ 4268497 w 4410391"/>
              <a:gd name="connsiteY154" fmla="*/ 2983552 h 4410395"/>
              <a:gd name="connsiteX155" fmla="*/ 4259347 w 4410391"/>
              <a:gd name="connsiteY155" fmla="*/ 3007388 h 4410395"/>
              <a:gd name="connsiteX156" fmla="*/ 4171938 w 4410391"/>
              <a:gd name="connsiteY156" fmla="*/ 3005412 h 4410395"/>
              <a:gd name="connsiteX157" fmla="*/ 4162035 w 4410391"/>
              <a:gd name="connsiteY157" fmla="*/ 3030352 h 4410395"/>
              <a:gd name="connsiteX158" fmla="*/ 4224934 w 4410391"/>
              <a:gd name="connsiteY158" fmla="*/ 3090470 h 4410395"/>
              <a:gd name="connsiteX159" fmla="*/ 4214549 w 4410391"/>
              <a:gd name="connsiteY159" fmla="*/ 3113795 h 4410395"/>
              <a:gd name="connsiteX160" fmla="*/ 4127463 w 4410391"/>
              <a:gd name="connsiteY160" fmla="*/ 3107255 h 4410395"/>
              <a:gd name="connsiteX161" fmla="*/ 4115915 w 4410391"/>
              <a:gd name="connsiteY161" fmla="*/ 3131365 h 4410395"/>
              <a:gd name="connsiteX162" fmla="*/ 4175834 w 4410391"/>
              <a:gd name="connsiteY162" fmla="*/ 3194962 h 4410395"/>
              <a:gd name="connsiteX163" fmla="*/ 4164243 w 4410391"/>
              <a:gd name="connsiteY163" fmla="*/ 3217711 h 4410395"/>
              <a:gd name="connsiteX164" fmla="*/ 4077165 w 4410391"/>
              <a:gd name="connsiteY164" fmla="*/ 3206564 h 4410395"/>
              <a:gd name="connsiteX165" fmla="*/ 4063768 w 4410391"/>
              <a:gd name="connsiteY165" fmla="*/ 3228849 h 4410395"/>
              <a:gd name="connsiteX166" fmla="*/ 4121333 w 4410391"/>
              <a:gd name="connsiteY166" fmla="*/ 3296741 h 4410395"/>
              <a:gd name="connsiteX167" fmla="*/ 4108567 w 4410391"/>
              <a:gd name="connsiteY167" fmla="*/ 3318852 h 4410395"/>
              <a:gd name="connsiteX168" fmla="*/ 4019397 w 4410391"/>
              <a:gd name="connsiteY168" fmla="*/ 3302655 h 4410395"/>
              <a:gd name="connsiteX169" fmla="*/ 4006801 w 4410391"/>
              <a:gd name="connsiteY169" fmla="*/ 3323606 h 4410395"/>
              <a:gd name="connsiteX170" fmla="*/ 4061580 w 4410391"/>
              <a:gd name="connsiteY170" fmla="*/ 3395528 h 4410395"/>
              <a:gd name="connsiteX171" fmla="*/ 4047675 w 4410391"/>
              <a:gd name="connsiteY171" fmla="*/ 3416940 h 4410395"/>
              <a:gd name="connsiteX172" fmla="*/ 3962753 w 4410391"/>
              <a:gd name="connsiteY172" fmla="*/ 3396874 h 4410395"/>
              <a:gd name="connsiteX173" fmla="*/ 3956195 w 4410391"/>
              <a:gd name="connsiteY173" fmla="*/ 3407783 h 4410395"/>
              <a:gd name="connsiteX174" fmla="*/ 3947580 w 4410391"/>
              <a:gd name="connsiteY174" fmla="*/ 3418974 h 4410395"/>
              <a:gd name="connsiteX175" fmla="*/ 3996739 w 4410391"/>
              <a:gd name="connsiteY175" fmla="*/ 3491053 h 4410395"/>
              <a:gd name="connsiteX176" fmla="*/ 3981731 w 4410391"/>
              <a:gd name="connsiteY176" fmla="*/ 3511708 h 4410395"/>
              <a:gd name="connsiteX177" fmla="*/ 3895580 w 4410391"/>
              <a:gd name="connsiteY177" fmla="*/ 3486525 h 4410395"/>
              <a:gd name="connsiteX178" fmla="*/ 3880343 w 4410391"/>
              <a:gd name="connsiteY178" fmla="*/ 3506319 h 4410395"/>
              <a:gd name="connsiteX179" fmla="*/ 3926988 w 4410391"/>
              <a:gd name="connsiteY179" fmla="*/ 3583053 h 4410395"/>
              <a:gd name="connsiteX180" fmla="*/ 3910920 w 4410391"/>
              <a:gd name="connsiteY180" fmla="*/ 3602895 h 4410395"/>
              <a:gd name="connsiteX181" fmla="*/ 3828272 w 4410391"/>
              <a:gd name="connsiteY181" fmla="*/ 3573960 h 4410395"/>
              <a:gd name="connsiteX182" fmla="*/ 3817528 w 4410391"/>
              <a:gd name="connsiteY182" fmla="*/ 3587917 h 4410395"/>
              <a:gd name="connsiteX183" fmla="*/ 3811236 w 4410391"/>
              <a:gd name="connsiteY183" fmla="*/ 3594593 h 4410395"/>
              <a:gd name="connsiteX184" fmla="*/ 3852517 w 4410391"/>
              <a:gd name="connsiteY184" fmla="*/ 3671276 h 4410395"/>
              <a:gd name="connsiteX185" fmla="*/ 3835433 w 4410391"/>
              <a:gd name="connsiteY185" fmla="*/ 3690250 h 4410395"/>
              <a:gd name="connsiteX186" fmla="*/ 3752950 w 4410391"/>
              <a:gd name="connsiteY186" fmla="*/ 3656430 h 4410395"/>
              <a:gd name="connsiteX187" fmla="*/ 3735479 w 4410391"/>
              <a:gd name="connsiteY187" fmla="*/ 3674966 h 4410395"/>
              <a:gd name="connsiteX188" fmla="*/ 3773530 w 4410391"/>
              <a:gd name="connsiteY188" fmla="*/ 3755481 h 4410395"/>
              <a:gd name="connsiteX189" fmla="*/ 3755476 w 4410391"/>
              <a:gd name="connsiteY189" fmla="*/ 3773535 h 4410395"/>
              <a:gd name="connsiteX190" fmla="*/ 3676877 w 4410391"/>
              <a:gd name="connsiteY190" fmla="*/ 3736390 h 4410395"/>
              <a:gd name="connsiteX191" fmla="*/ 3656923 w 4410391"/>
              <a:gd name="connsiteY191" fmla="*/ 3754167 h 4410395"/>
              <a:gd name="connsiteX192" fmla="*/ 3690245 w 4410391"/>
              <a:gd name="connsiteY192" fmla="*/ 3835437 h 4410395"/>
              <a:gd name="connsiteX193" fmla="*/ 3671271 w 4410391"/>
              <a:gd name="connsiteY193" fmla="*/ 3852521 h 4410395"/>
              <a:gd name="connsiteX194" fmla="*/ 3593512 w 4410391"/>
              <a:gd name="connsiteY194" fmla="*/ 3810661 h 4410395"/>
              <a:gd name="connsiteX195" fmla="*/ 3573904 w 4410391"/>
              <a:gd name="connsiteY195" fmla="*/ 3828130 h 4410395"/>
              <a:gd name="connsiteX196" fmla="*/ 3602890 w 4410391"/>
              <a:gd name="connsiteY196" fmla="*/ 3910924 h 4410395"/>
              <a:gd name="connsiteX197" fmla="*/ 3583048 w 4410391"/>
              <a:gd name="connsiteY197" fmla="*/ 3926992 h 4410395"/>
              <a:gd name="connsiteX198" fmla="*/ 3507915 w 4410391"/>
              <a:gd name="connsiteY198" fmla="*/ 3881320 h 4410395"/>
              <a:gd name="connsiteX199" fmla="*/ 3487009 w 4410391"/>
              <a:gd name="connsiteY199" fmla="*/ 3897257 h 4410395"/>
              <a:gd name="connsiteX200" fmla="*/ 3511703 w 4410391"/>
              <a:gd name="connsiteY200" fmla="*/ 3981736 h 4410395"/>
              <a:gd name="connsiteX201" fmla="*/ 3491048 w 4410391"/>
              <a:gd name="connsiteY201" fmla="*/ 3996744 h 4410395"/>
              <a:gd name="connsiteX202" fmla="*/ 3418883 w 4410391"/>
              <a:gd name="connsiteY202" fmla="*/ 3947526 h 4410395"/>
              <a:gd name="connsiteX203" fmla="*/ 3396529 w 4410391"/>
              <a:gd name="connsiteY203" fmla="*/ 3961314 h 4410395"/>
              <a:gd name="connsiteX204" fmla="*/ 3416936 w 4410391"/>
              <a:gd name="connsiteY204" fmla="*/ 4047680 h 4410395"/>
              <a:gd name="connsiteX205" fmla="*/ 3395523 w 4410391"/>
              <a:gd name="connsiteY205" fmla="*/ 4061585 h 4410395"/>
              <a:gd name="connsiteX206" fmla="*/ 3323232 w 4410391"/>
              <a:gd name="connsiteY206" fmla="*/ 4006524 h 4410395"/>
              <a:gd name="connsiteX207" fmla="*/ 3302622 w 4410391"/>
              <a:gd name="connsiteY207" fmla="*/ 4019237 h 4410395"/>
              <a:gd name="connsiteX208" fmla="*/ 3318848 w 4410391"/>
              <a:gd name="connsiteY208" fmla="*/ 4108571 h 4410395"/>
              <a:gd name="connsiteX209" fmla="*/ 3296736 w 4410391"/>
              <a:gd name="connsiteY209" fmla="*/ 4121337 h 4410395"/>
              <a:gd name="connsiteX210" fmla="*/ 3229508 w 4410391"/>
              <a:gd name="connsiteY210" fmla="*/ 4064334 h 4410395"/>
              <a:gd name="connsiteX211" fmla="*/ 3206716 w 4410391"/>
              <a:gd name="connsiteY211" fmla="*/ 4078392 h 4410395"/>
              <a:gd name="connsiteX212" fmla="*/ 3217706 w 4410391"/>
              <a:gd name="connsiteY212" fmla="*/ 4164248 h 4410395"/>
              <a:gd name="connsiteX213" fmla="*/ 3194957 w 4410391"/>
              <a:gd name="connsiteY213" fmla="*/ 4175839 h 4410395"/>
              <a:gd name="connsiteX214" fmla="*/ 3130441 w 4410391"/>
              <a:gd name="connsiteY214" fmla="*/ 4115054 h 4410395"/>
              <a:gd name="connsiteX215" fmla="*/ 3107145 w 4410391"/>
              <a:gd name="connsiteY215" fmla="*/ 4126075 h 4410395"/>
              <a:gd name="connsiteX216" fmla="*/ 3113790 w 4410391"/>
              <a:gd name="connsiteY216" fmla="*/ 4214553 h 4410395"/>
              <a:gd name="connsiteX217" fmla="*/ 3090465 w 4410391"/>
              <a:gd name="connsiteY217" fmla="*/ 4224938 h 4410395"/>
              <a:gd name="connsiteX218" fmla="*/ 3030589 w 4410391"/>
              <a:gd name="connsiteY218" fmla="*/ 4162293 h 4410395"/>
              <a:gd name="connsiteX219" fmla="*/ 3020154 w 4410391"/>
              <a:gd name="connsiteY219" fmla="*/ 4167230 h 4410395"/>
              <a:gd name="connsiteX220" fmla="*/ 3005426 w 4410391"/>
              <a:gd name="connsiteY220" fmla="*/ 4172738 h 4410395"/>
              <a:gd name="connsiteX221" fmla="*/ 3007384 w 4410391"/>
              <a:gd name="connsiteY221" fmla="*/ 4259352 h 4410395"/>
              <a:gd name="connsiteX222" fmla="*/ 2983548 w 4410391"/>
              <a:gd name="connsiteY222" fmla="*/ 4268502 h 4410395"/>
              <a:gd name="connsiteX223" fmla="*/ 2926544 w 4410391"/>
              <a:gd name="connsiteY223" fmla="*/ 4202242 h 4410395"/>
              <a:gd name="connsiteX224" fmla="*/ 2901364 w 4410391"/>
              <a:gd name="connsiteY224" fmla="*/ 4211660 h 4410395"/>
              <a:gd name="connsiteX225" fmla="*/ 2898778 w 4410391"/>
              <a:gd name="connsiteY225" fmla="*/ 4298520 h 4410395"/>
              <a:gd name="connsiteX226" fmla="*/ 2874496 w 4410391"/>
              <a:gd name="connsiteY226" fmla="*/ 4306410 h 4410395"/>
              <a:gd name="connsiteX227" fmla="*/ 2820265 w 4410391"/>
              <a:gd name="connsiteY227" fmla="*/ 4236256 h 4410395"/>
              <a:gd name="connsiteX228" fmla="*/ 2795592 w 4410391"/>
              <a:gd name="connsiteY228" fmla="*/ 4243002 h 4410395"/>
              <a:gd name="connsiteX229" fmla="*/ 2788271 w 4410391"/>
              <a:gd name="connsiteY229" fmla="*/ 4331951 h 4410395"/>
              <a:gd name="connsiteX230" fmla="*/ 2763609 w 4410391"/>
              <a:gd name="connsiteY230" fmla="*/ 4338559 h 4410395"/>
              <a:gd name="connsiteX231" fmla="*/ 2713056 w 4410391"/>
              <a:gd name="connsiteY231" fmla="*/ 4265566 h 4410395"/>
              <a:gd name="connsiteX232" fmla="*/ 2687954 w 4410391"/>
              <a:gd name="connsiteY232" fmla="*/ 4272428 h 4410395"/>
              <a:gd name="connsiteX233" fmla="*/ 2676166 w 4410391"/>
              <a:gd name="connsiteY233" fmla="*/ 4359553 h 4410395"/>
              <a:gd name="connsiteX234" fmla="*/ 2651192 w 4410391"/>
              <a:gd name="connsiteY234" fmla="*/ 4364861 h 4410395"/>
              <a:gd name="connsiteX235" fmla="*/ 2604618 w 4410391"/>
              <a:gd name="connsiteY235" fmla="*/ 4289466 h 4410395"/>
              <a:gd name="connsiteX236" fmla="*/ 2579368 w 4410391"/>
              <a:gd name="connsiteY236" fmla="*/ 4293451 h 4410395"/>
              <a:gd name="connsiteX237" fmla="*/ 2562771 w 4410391"/>
              <a:gd name="connsiteY237" fmla="*/ 4381248 h 4410395"/>
              <a:gd name="connsiteX238" fmla="*/ 2537553 w 4410391"/>
              <a:gd name="connsiteY238" fmla="*/ 4385242 h 4410395"/>
              <a:gd name="connsiteX239" fmla="*/ 2494613 w 4410391"/>
              <a:gd name="connsiteY239" fmla="*/ 4306828 h 4410395"/>
              <a:gd name="connsiteX240" fmla="*/ 2469411 w 4410391"/>
              <a:gd name="connsiteY240" fmla="*/ 4310805 h 4410395"/>
              <a:gd name="connsiteX241" fmla="*/ 2448395 w 4410391"/>
              <a:gd name="connsiteY241" fmla="*/ 4396980 h 4410395"/>
              <a:gd name="connsiteX242" fmla="*/ 2423003 w 4410391"/>
              <a:gd name="connsiteY242" fmla="*/ 4399649 h 4410395"/>
              <a:gd name="connsiteX243" fmla="*/ 2384725 w 4410391"/>
              <a:gd name="connsiteY243" fmla="*/ 4320132 h 4410395"/>
              <a:gd name="connsiteX244" fmla="*/ 2358944 w 4410391"/>
              <a:gd name="connsiteY244" fmla="*/ 4321434 h 4410395"/>
              <a:gd name="connsiteX245" fmla="*/ 2333353 w 4410391"/>
              <a:gd name="connsiteY245" fmla="*/ 4406705 h 4410395"/>
              <a:gd name="connsiteX246" fmla="*/ 2307856 w 4410391"/>
              <a:gd name="connsiteY246" fmla="*/ 4408042 h 4410395"/>
              <a:gd name="connsiteX247" fmla="*/ 2273424 w 4410391"/>
              <a:gd name="connsiteY247" fmla="*/ 4325752 h 4410395"/>
              <a:gd name="connsiteX248" fmla="*/ 2247811 w 4410391"/>
              <a:gd name="connsiteY248" fmla="*/ 4327045 h 4410395"/>
              <a:gd name="connsiteX249" fmla="*/ 2217959 w 4410391"/>
              <a:gd name="connsiteY249" fmla="*/ 4410395 h 4410395"/>
              <a:gd name="connsiteX250" fmla="*/ 2192427 w 4410391"/>
              <a:gd name="connsiteY250" fmla="*/ 4410395 h 4410395"/>
              <a:gd name="connsiteX251" fmla="*/ 2162575 w 4410391"/>
              <a:gd name="connsiteY251" fmla="*/ 4327045 h 4410395"/>
              <a:gd name="connsiteX252" fmla="*/ 2136962 w 4410391"/>
              <a:gd name="connsiteY252" fmla="*/ 4325752 h 4410395"/>
              <a:gd name="connsiteX253" fmla="*/ 2102531 w 4410391"/>
              <a:gd name="connsiteY253" fmla="*/ 4408042 h 4410395"/>
              <a:gd name="connsiteX254" fmla="*/ 2077034 w 4410391"/>
              <a:gd name="connsiteY254" fmla="*/ 4406705 h 4410395"/>
              <a:gd name="connsiteX255" fmla="*/ 2051442 w 4410391"/>
              <a:gd name="connsiteY255" fmla="*/ 4321433 h 4410395"/>
              <a:gd name="connsiteX256" fmla="*/ 2025662 w 4410391"/>
              <a:gd name="connsiteY256" fmla="*/ 4320132 h 4410395"/>
              <a:gd name="connsiteX257" fmla="*/ 1987383 w 4410391"/>
              <a:gd name="connsiteY257" fmla="*/ 4399649 h 4410395"/>
              <a:gd name="connsiteX258" fmla="*/ 1961991 w 4410391"/>
              <a:gd name="connsiteY258" fmla="*/ 4396980 h 4410395"/>
              <a:gd name="connsiteX259" fmla="*/ 1941076 w 4410391"/>
              <a:gd name="connsiteY259" fmla="*/ 4311216 h 4410395"/>
              <a:gd name="connsiteX260" fmla="*/ 1915466 w 4410391"/>
              <a:gd name="connsiteY260" fmla="*/ 4307389 h 4410395"/>
              <a:gd name="connsiteX261" fmla="*/ 1872833 w 4410391"/>
              <a:gd name="connsiteY261" fmla="*/ 4385242 h 4410395"/>
              <a:gd name="connsiteX262" fmla="*/ 1847616 w 4410391"/>
              <a:gd name="connsiteY262" fmla="*/ 4381248 h 4410395"/>
              <a:gd name="connsiteX263" fmla="*/ 1831275 w 4410391"/>
              <a:gd name="connsiteY263" fmla="*/ 4294809 h 4410395"/>
              <a:gd name="connsiteX264" fmla="*/ 1804902 w 4410391"/>
              <a:gd name="connsiteY264" fmla="*/ 4290869 h 4410395"/>
              <a:gd name="connsiteX265" fmla="*/ 1759194 w 4410391"/>
              <a:gd name="connsiteY265" fmla="*/ 4364861 h 4410395"/>
              <a:gd name="connsiteX266" fmla="*/ 1734220 w 4410391"/>
              <a:gd name="connsiteY266" fmla="*/ 4359553 h 4410395"/>
              <a:gd name="connsiteX267" fmla="*/ 1722392 w 4410391"/>
              <a:gd name="connsiteY267" fmla="*/ 4272127 h 4410395"/>
              <a:gd name="connsiteX268" fmla="*/ 1697067 w 4410391"/>
              <a:gd name="connsiteY268" fmla="*/ 4265945 h 4410395"/>
              <a:gd name="connsiteX269" fmla="*/ 1646777 w 4410391"/>
              <a:gd name="connsiteY269" fmla="*/ 4338559 h 4410395"/>
              <a:gd name="connsiteX270" fmla="*/ 1622115 w 4410391"/>
              <a:gd name="connsiteY270" fmla="*/ 4331951 h 4410395"/>
              <a:gd name="connsiteX271" fmla="*/ 1615034 w 4410391"/>
              <a:gd name="connsiteY271" fmla="*/ 4245920 h 4410395"/>
              <a:gd name="connsiteX272" fmla="*/ 1610353 w 4410391"/>
              <a:gd name="connsiteY272" fmla="*/ 4244777 h 4410395"/>
              <a:gd name="connsiteX273" fmla="*/ 1589063 w 4410391"/>
              <a:gd name="connsiteY273" fmla="*/ 4237625 h 4410395"/>
              <a:gd name="connsiteX274" fmla="*/ 1535891 w 4410391"/>
              <a:gd name="connsiteY274" fmla="*/ 4306410 h 4410395"/>
              <a:gd name="connsiteX275" fmla="*/ 1511608 w 4410391"/>
              <a:gd name="connsiteY275" fmla="*/ 4298520 h 4410395"/>
              <a:gd name="connsiteX276" fmla="*/ 1508995 w 4410391"/>
              <a:gd name="connsiteY276" fmla="*/ 4210729 h 4410395"/>
              <a:gd name="connsiteX277" fmla="*/ 1483817 w 4410391"/>
              <a:gd name="connsiteY277" fmla="*/ 4202271 h 4410395"/>
              <a:gd name="connsiteX278" fmla="*/ 1426839 w 4410391"/>
              <a:gd name="connsiteY278" fmla="*/ 4268502 h 4410395"/>
              <a:gd name="connsiteX279" fmla="*/ 1403002 w 4410391"/>
              <a:gd name="connsiteY279" fmla="*/ 4259352 h 4410395"/>
              <a:gd name="connsiteX280" fmla="*/ 1404978 w 4410391"/>
              <a:gd name="connsiteY280" fmla="*/ 4171952 h 4410395"/>
              <a:gd name="connsiteX281" fmla="*/ 1380522 w 4410391"/>
              <a:gd name="connsiteY281" fmla="*/ 4161535 h 4410395"/>
              <a:gd name="connsiteX282" fmla="*/ 1319921 w 4410391"/>
              <a:gd name="connsiteY282" fmla="*/ 4224938 h 4410395"/>
              <a:gd name="connsiteX283" fmla="*/ 1296604 w 4410391"/>
              <a:gd name="connsiteY283" fmla="*/ 4214553 h 4410395"/>
              <a:gd name="connsiteX284" fmla="*/ 1303064 w 4410391"/>
              <a:gd name="connsiteY284" fmla="*/ 4128537 h 4410395"/>
              <a:gd name="connsiteX285" fmla="*/ 1300581 w 4410391"/>
              <a:gd name="connsiteY285" fmla="*/ 4127479 h 4410395"/>
              <a:gd name="connsiteX286" fmla="*/ 1278718 w 4410391"/>
              <a:gd name="connsiteY286" fmla="*/ 4116216 h 4410395"/>
              <a:gd name="connsiteX287" fmla="*/ 1215436 w 4410391"/>
              <a:gd name="connsiteY287" fmla="*/ 4175839 h 4410395"/>
              <a:gd name="connsiteX288" fmla="*/ 1192687 w 4410391"/>
              <a:gd name="connsiteY288" fmla="*/ 4164248 h 4410395"/>
              <a:gd name="connsiteX289" fmla="*/ 1203778 w 4410391"/>
              <a:gd name="connsiteY289" fmla="*/ 4077606 h 4410395"/>
              <a:gd name="connsiteX290" fmla="*/ 1179800 w 4410391"/>
              <a:gd name="connsiteY290" fmla="*/ 4065253 h 4410395"/>
              <a:gd name="connsiteX291" fmla="*/ 1113657 w 4410391"/>
              <a:gd name="connsiteY291" fmla="*/ 4121337 h 4410395"/>
              <a:gd name="connsiteX292" fmla="*/ 1091545 w 4410391"/>
              <a:gd name="connsiteY292" fmla="*/ 4108571 h 4410395"/>
              <a:gd name="connsiteX293" fmla="*/ 1107646 w 4410391"/>
              <a:gd name="connsiteY293" fmla="*/ 4019929 h 4410395"/>
              <a:gd name="connsiteX294" fmla="*/ 1087097 w 4410391"/>
              <a:gd name="connsiteY294" fmla="*/ 4006573 h 4410395"/>
              <a:gd name="connsiteX295" fmla="*/ 1014870 w 4410391"/>
              <a:gd name="connsiteY295" fmla="*/ 4061585 h 4410395"/>
              <a:gd name="connsiteX296" fmla="*/ 993457 w 4410391"/>
              <a:gd name="connsiteY296" fmla="*/ 4047680 h 4410395"/>
              <a:gd name="connsiteX297" fmla="*/ 1014343 w 4410391"/>
              <a:gd name="connsiteY297" fmla="*/ 3959288 h 4410395"/>
              <a:gd name="connsiteX298" fmla="*/ 993821 w 4410391"/>
              <a:gd name="connsiteY298" fmla="*/ 3945950 h 4410395"/>
              <a:gd name="connsiteX299" fmla="*/ 919345 w 4410391"/>
              <a:gd name="connsiteY299" fmla="*/ 3996744 h 4410395"/>
              <a:gd name="connsiteX300" fmla="*/ 898688 w 4410391"/>
              <a:gd name="connsiteY300" fmla="*/ 3981736 h 4410395"/>
              <a:gd name="connsiteX301" fmla="*/ 923227 w 4410391"/>
              <a:gd name="connsiteY301" fmla="*/ 3897795 h 4410395"/>
              <a:gd name="connsiteX302" fmla="*/ 903130 w 4410391"/>
              <a:gd name="connsiteY302" fmla="*/ 3880923 h 4410395"/>
              <a:gd name="connsiteX303" fmla="*/ 827345 w 4410391"/>
              <a:gd name="connsiteY303" fmla="*/ 3926992 h 4410395"/>
              <a:gd name="connsiteX304" fmla="*/ 807503 w 4410391"/>
              <a:gd name="connsiteY304" fmla="*/ 3910924 h 4410395"/>
              <a:gd name="connsiteX305" fmla="*/ 837344 w 4410391"/>
              <a:gd name="connsiteY305" fmla="*/ 3825687 h 4410395"/>
              <a:gd name="connsiteX306" fmla="*/ 818445 w 4410391"/>
              <a:gd name="connsiteY306" fmla="*/ 3809819 h 4410395"/>
              <a:gd name="connsiteX307" fmla="*/ 739122 w 4410391"/>
              <a:gd name="connsiteY307" fmla="*/ 3852521 h 4410395"/>
              <a:gd name="connsiteX308" fmla="*/ 720148 w 4410391"/>
              <a:gd name="connsiteY308" fmla="*/ 3835437 h 4410395"/>
              <a:gd name="connsiteX309" fmla="*/ 753135 w 4410391"/>
              <a:gd name="connsiteY309" fmla="*/ 3754985 h 4410395"/>
              <a:gd name="connsiteX310" fmla="*/ 749675 w 4410391"/>
              <a:gd name="connsiteY310" fmla="*/ 3752080 h 4410395"/>
              <a:gd name="connsiteX311" fmla="*/ 734249 w 4410391"/>
              <a:gd name="connsiteY311" fmla="*/ 3736044 h 4410395"/>
              <a:gd name="connsiteX312" fmla="*/ 654917 w 4410391"/>
              <a:gd name="connsiteY312" fmla="*/ 3773535 h 4410395"/>
              <a:gd name="connsiteX313" fmla="*/ 636862 w 4410391"/>
              <a:gd name="connsiteY313" fmla="*/ 3755481 h 4410395"/>
              <a:gd name="connsiteX314" fmla="*/ 675103 w 4410391"/>
              <a:gd name="connsiteY314" fmla="*/ 3674564 h 4410395"/>
              <a:gd name="connsiteX315" fmla="*/ 657597 w 4410391"/>
              <a:gd name="connsiteY315" fmla="*/ 3656367 h 4410395"/>
              <a:gd name="connsiteX316" fmla="*/ 574960 w 4410391"/>
              <a:gd name="connsiteY316" fmla="*/ 3690250 h 4410395"/>
              <a:gd name="connsiteX317" fmla="*/ 557875 w 4410391"/>
              <a:gd name="connsiteY317" fmla="*/ 3671276 h 4410395"/>
              <a:gd name="connsiteX318" fmla="*/ 599077 w 4410391"/>
              <a:gd name="connsiteY318" fmla="*/ 3594738 h 4410395"/>
              <a:gd name="connsiteX319" fmla="*/ 582430 w 4410391"/>
              <a:gd name="connsiteY319" fmla="*/ 3573852 h 4410395"/>
              <a:gd name="connsiteX320" fmla="*/ 499472 w 4410391"/>
              <a:gd name="connsiteY320" fmla="*/ 3602895 h 4410395"/>
              <a:gd name="connsiteX321" fmla="*/ 483404 w 4410391"/>
              <a:gd name="connsiteY321" fmla="*/ 3583053 h 4410395"/>
              <a:gd name="connsiteX322" fmla="*/ 529423 w 4410391"/>
              <a:gd name="connsiteY322" fmla="*/ 3507350 h 4410395"/>
              <a:gd name="connsiteX323" fmla="*/ 513199 w 4410391"/>
              <a:gd name="connsiteY323" fmla="*/ 3486996 h 4410395"/>
              <a:gd name="connsiteX324" fmla="*/ 428661 w 4410391"/>
              <a:gd name="connsiteY324" fmla="*/ 3511708 h 4410395"/>
              <a:gd name="connsiteX325" fmla="*/ 413654 w 4410391"/>
              <a:gd name="connsiteY325" fmla="*/ 3491053 h 4410395"/>
              <a:gd name="connsiteX326" fmla="*/ 463118 w 4410391"/>
              <a:gd name="connsiteY326" fmla="*/ 3418526 h 4410395"/>
              <a:gd name="connsiteX327" fmla="*/ 448454 w 4410391"/>
              <a:gd name="connsiteY327" fmla="*/ 3396682 h 4410395"/>
              <a:gd name="connsiteX328" fmla="*/ 362718 w 4410391"/>
              <a:gd name="connsiteY328" fmla="*/ 3416940 h 4410395"/>
              <a:gd name="connsiteX329" fmla="*/ 348812 w 4410391"/>
              <a:gd name="connsiteY329" fmla="*/ 3395528 h 4410395"/>
              <a:gd name="connsiteX330" fmla="*/ 401362 w 4410391"/>
              <a:gd name="connsiteY330" fmla="*/ 3326532 h 4410395"/>
              <a:gd name="connsiteX331" fmla="*/ 396373 w 4410391"/>
              <a:gd name="connsiteY331" fmla="*/ 3319100 h 4410395"/>
              <a:gd name="connsiteX332" fmla="*/ 387353 w 4410391"/>
              <a:gd name="connsiteY332" fmla="*/ 3303317 h 4410395"/>
              <a:gd name="connsiteX333" fmla="*/ 301825 w 4410391"/>
              <a:gd name="connsiteY333" fmla="*/ 3318852 h 4410395"/>
              <a:gd name="connsiteX334" fmla="*/ 289059 w 4410391"/>
              <a:gd name="connsiteY334" fmla="*/ 3296741 h 4410395"/>
              <a:gd name="connsiteX335" fmla="*/ 345529 w 4410391"/>
              <a:gd name="connsiteY335" fmla="*/ 3230141 h 4410395"/>
              <a:gd name="connsiteX336" fmla="*/ 332134 w 4410391"/>
              <a:gd name="connsiteY336" fmla="*/ 3206704 h 4410395"/>
              <a:gd name="connsiteX337" fmla="*/ 246149 w 4410391"/>
              <a:gd name="connsiteY337" fmla="*/ 3217711 h 4410395"/>
              <a:gd name="connsiteX338" fmla="*/ 234557 w 4410391"/>
              <a:gd name="connsiteY338" fmla="*/ 3194962 h 4410395"/>
              <a:gd name="connsiteX339" fmla="*/ 295889 w 4410391"/>
              <a:gd name="connsiteY339" fmla="*/ 3129867 h 4410395"/>
              <a:gd name="connsiteX340" fmla="*/ 285539 w 4410391"/>
              <a:gd name="connsiteY340" fmla="*/ 3107059 h 4410395"/>
              <a:gd name="connsiteX341" fmla="*/ 195842 w 4410391"/>
              <a:gd name="connsiteY341" fmla="*/ 3113795 h 4410395"/>
              <a:gd name="connsiteX342" fmla="*/ 185457 w 4410391"/>
              <a:gd name="connsiteY342" fmla="*/ 3090470 h 4410395"/>
              <a:gd name="connsiteX343" fmla="*/ 250011 w 4410391"/>
              <a:gd name="connsiteY343" fmla="*/ 3028770 h 4410395"/>
              <a:gd name="connsiteX344" fmla="*/ 239402 w 4410391"/>
              <a:gd name="connsiteY344" fmla="*/ 3005391 h 4410395"/>
              <a:gd name="connsiteX345" fmla="*/ 151044 w 4410391"/>
              <a:gd name="connsiteY345" fmla="*/ 3007388 h 4410395"/>
              <a:gd name="connsiteX346" fmla="*/ 141894 w 4410391"/>
              <a:gd name="connsiteY346" fmla="*/ 2983552 h 4410395"/>
              <a:gd name="connsiteX347" fmla="*/ 208338 w 4410391"/>
              <a:gd name="connsiteY347" fmla="*/ 2926390 h 4410395"/>
              <a:gd name="connsiteX348" fmla="*/ 200026 w 4410391"/>
              <a:gd name="connsiteY348" fmla="*/ 2901407 h 4410395"/>
              <a:gd name="connsiteX349" fmla="*/ 111875 w 4410391"/>
              <a:gd name="connsiteY349" fmla="*/ 2898782 h 4410395"/>
              <a:gd name="connsiteX350" fmla="*/ 103986 w 4410391"/>
              <a:gd name="connsiteY350" fmla="*/ 2874500 h 4410395"/>
              <a:gd name="connsiteX351" fmla="*/ 173258 w 4410391"/>
              <a:gd name="connsiteY351" fmla="*/ 2820950 h 4410395"/>
              <a:gd name="connsiteX352" fmla="*/ 164751 w 4410391"/>
              <a:gd name="connsiteY352" fmla="*/ 2795380 h 4410395"/>
              <a:gd name="connsiteX353" fmla="*/ 78444 w 4410391"/>
              <a:gd name="connsiteY353" fmla="*/ 2788276 h 4410395"/>
              <a:gd name="connsiteX354" fmla="*/ 71836 w 4410391"/>
              <a:gd name="connsiteY354" fmla="*/ 2763614 h 4410395"/>
              <a:gd name="connsiteX355" fmla="*/ 143754 w 4410391"/>
              <a:gd name="connsiteY355" fmla="*/ 2713806 h 4410395"/>
              <a:gd name="connsiteX356" fmla="*/ 137362 w 4410391"/>
              <a:gd name="connsiteY356" fmla="*/ 2687877 h 4410395"/>
              <a:gd name="connsiteX357" fmla="*/ 50843 w 4410391"/>
              <a:gd name="connsiteY357" fmla="*/ 2676171 h 4410395"/>
              <a:gd name="connsiteX358" fmla="*/ 45535 w 4410391"/>
              <a:gd name="connsiteY358" fmla="*/ 2651197 h 4410395"/>
              <a:gd name="connsiteX359" fmla="*/ 120495 w 4410391"/>
              <a:gd name="connsiteY359" fmla="*/ 2604891 h 4410395"/>
              <a:gd name="connsiteX360" fmla="*/ 116475 w 4410391"/>
              <a:gd name="connsiteY360" fmla="*/ 2579285 h 4410395"/>
              <a:gd name="connsiteX361" fmla="*/ 29146 w 4410391"/>
              <a:gd name="connsiteY361" fmla="*/ 2562776 h 4410395"/>
              <a:gd name="connsiteX362" fmla="*/ 25153 w 4410391"/>
              <a:gd name="connsiteY362" fmla="*/ 2537558 h 4410395"/>
              <a:gd name="connsiteX363" fmla="*/ 103213 w 4410391"/>
              <a:gd name="connsiteY363" fmla="*/ 2494812 h 4410395"/>
              <a:gd name="connsiteX364" fmla="*/ 99211 w 4410391"/>
              <a:gd name="connsiteY364" fmla="*/ 2469323 h 4410395"/>
              <a:gd name="connsiteX365" fmla="*/ 13414 w 4410391"/>
              <a:gd name="connsiteY365" fmla="*/ 2448400 h 4410395"/>
              <a:gd name="connsiteX366" fmla="*/ 10745 w 4410391"/>
              <a:gd name="connsiteY366" fmla="*/ 2423008 h 4410395"/>
              <a:gd name="connsiteX367" fmla="*/ 90516 w 4410391"/>
              <a:gd name="connsiteY367" fmla="*/ 2384608 h 4410395"/>
              <a:gd name="connsiteX368" fmla="*/ 89188 w 4410391"/>
              <a:gd name="connsiteY368" fmla="*/ 2359017 h 4410395"/>
              <a:gd name="connsiteX369" fmla="*/ 3690 w 4410391"/>
              <a:gd name="connsiteY369" fmla="*/ 2333358 h 4410395"/>
              <a:gd name="connsiteX370" fmla="*/ 2354 w 4410391"/>
              <a:gd name="connsiteY370" fmla="*/ 2307861 h 4410395"/>
              <a:gd name="connsiteX371" fmla="*/ 84742 w 4410391"/>
              <a:gd name="connsiteY371" fmla="*/ 2273388 h 4410395"/>
              <a:gd name="connsiteX372" fmla="*/ 83415 w 4410391"/>
              <a:gd name="connsiteY372" fmla="*/ 2247840 h 4410395"/>
              <a:gd name="connsiteX373" fmla="*/ 0 w 4410391"/>
              <a:gd name="connsiteY373" fmla="*/ 2217964 h 4410395"/>
              <a:gd name="connsiteX374" fmla="*/ 0 w 4410391"/>
              <a:gd name="connsiteY374" fmla="*/ 2192432 h 4410395"/>
              <a:gd name="connsiteX375" fmla="*/ 83216 w 4410391"/>
              <a:gd name="connsiteY375" fmla="*/ 2162628 h 4410395"/>
              <a:gd name="connsiteX376" fmla="*/ 84436 w 4410391"/>
              <a:gd name="connsiteY376" fmla="*/ 2136879 h 4410395"/>
              <a:gd name="connsiteX377" fmla="*/ 2353 w 4410391"/>
              <a:gd name="connsiteY377" fmla="*/ 2102535 h 4410395"/>
              <a:gd name="connsiteX378" fmla="*/ 3690 w 4410391"/>
              <a:gd name="connsiteY378" fmla="*/ 2077038 h 4410395"/>
              <a:gd name="connsiteX379" fmla="*/ 88474 w 4410391"/>
              <a:gd name="connsiteY379" fmla="*/ 2051593 h 4410395"/>
              <a:gd name="connsiteX380" fmla="*/ 89714 w 4410391"/>
              <a:gd name="connsiteY380" fmla="*/ 2025402 h 4410395"/>
              <a:gd name="connsiteX381" fmla="*/ 10745 w 4410391"/>
              <a:gd name="connsiteY381" fmla="*/ 1987387 h 4410395"/>
              <a:gd name="connsiteX382" fmla="*/ 13414 w 4410391"/>
              <a:gd name="connsiteY382" fmla="*/ 1961995 h 4410395"/>
              <a:gd name="connsiteX383" fmla="*/ 99302 w 4410391"/>
              <a:gd name="connsiteY383" fmla="*/ 1941050 h 4410395"/>
              <a:gd name="connsiteX384" fmla="*/ 102892 w 4410391"/>
              <a:gd name="connsiteY384" fmla="*/ 1915408 h 4410395"/>
              <a:gd name="connsiteX385" fmla="*/ 25152 w 4410391"/>
              <a:gd name="connsiteY385" fmla="*/ 1872837 h 4410395"/>
              <a:gd name="connsiteX386" fmla="*/ 29146 w 4410391"/>
              <a:gd name="connsiteY386" fmla="*/ 1847620 h 4410395"/>
              <a:gd name="connsiteX387" fmla="*/ 114645 w 4410391"/>
              <a:gd name="connsiteY387" fmla="*/ 1831456 h 4410395"/>
              <a:gd name="connsiteX388" fmla="*/ 116902 w 4410391"/>
              <a:gd name="connsiteY388" fmla="*/ 1815337 h 4410395"/>
              <a:gd name="connsiteX389" fmla="*/ 119315 w 4410391"/>
              <a:gd name="connsiteY389" fmla="*/ 1804776 h 4410395"/>
              <a:gd name="connsiteX390" fmla="*/ 45534 w 4410391"/>
              <a:gd name="connsiteY390" fmla="*/ 1759198 h 4410395"/>
              <a:gd name="connsiteX391" fmla="*/ 50842 w 4410391"/>
              <a:gd name="connsiteY391" fmla="*/ 1734224 h 4410395"/>
              <a:gd name="connsiteX392" fmla="*/ 138130 w 4410391"/>
              <a:gd name="connsiteY392" fmla="*/ 1722414 h 4410395"/>
              <a:gd name="connsiteX393" fmla="*/ 143992 w 4410391"/>
              <a:gd name="connsiteY393" fmla="*/ 1696755 h 4410395"/>
              <a:gd name="connsiteX394" fmla="*/ 71835 w 4410391"/>
              <a:gd name="connsiteY394" fmla="*/ 1646781 h 4410395"/>
              <a:gd name="connsiteX395" fmla="*/ 78443 w 4410391"/>
              <a:gd name="connsiteY395" fmla="*/ 1622119 h 4410395"/>
              <a:gd name="connsiteX396" fmla="*/ 165315 w 4410391"/>
              <a:gd name="connsiteY396" fmla="*/ 1614969 h 4410395"/>
              <a:gd name="connsiteX397" fmla="*/ 173312 w 4410391"/>
              <a:gd name="connsiteY397" fmla="*/ 1589489 h 4410395"/>
              <a:gd name="connsiteX398" fmla="*/ 103984 w 4410391"/>
              <a:gd name="connsiteY398" fmla="*/ 1535896 h 4410395"/>
              <a:gd name="connsiteX399" fmla="*/ 111874 w 4410391"/>
              <a:gd name="connsiteY399" fmla="*/ 1511613 h 4410395"/>
              <a:gd name="connsiteX400" fmla="*/ 198562 w 4410391"/>
              <a:gd name="connsiteY400" fmla="*/ 1509032 h 4410395"/>
              <a:gd name="connsiteX401" fmla="*/ 203927 w 4410391"/>
              <a:gd name="connsiteY401" fmla="*/ 1491938 h 4410395"/>
              <a:gd name="connsiteX402" fmla="*/ 207397 w 4410391"/>
              <a:gd name="connsiteY402" fmla="*/ 1483198 h 4410395"/>
              <a:gd name="connsiteX403" fmla="*/ 141892 w 4410391"/>
              <a:gd name="connsiteY403" fmla="*/ 1426844 h 4410395"/>
              <a:gd name="connsiteX404" fmla="*/ 151042 w 4410391"/>
              <a:gd name="connsiteY404" fmla="*/ 1403007 h 4410395"/>
              <a:gd name="connsiteX405" fmla="*/ 238456 w 4410391"/>
              <a:gd name="connsiteY405" fmla="*/ 1404983 h 4410395"/>
              <a:gd name="connsiteX406" fmla="*/ 248357 w 4410391"/>
              <a:gd name="connsiteY406" fmla="*/ 1380047 h 4410395"/>
              <a:gd name="connsiteX407" fmla="*/ 185455 w 4410391"/>
              <a:gd name="connsiteY407" fmla="*/ 1319925 h 4410395"/>
              <a:gd name="connsiteX408" fmla="*/ 195840 w 4410391"/>
              <a:gd name="connsiteY408" fmla="*/ 1296601 h 4410395"/>
              <a:gd name="connsiteX409" fmla="*/ 282931 w 4410391"/>
              <a:gd name="connsiteY409" fmla="*/ 1303141 h 4410395"/>
              <a:gd name="connsiteX410" fmla="*/ 294478 w 4410391"/>
              <a:gd name="connsiteY410" fmla="*/ 1279033 h 4410395"/>
              <a:gd name="connsiteX411" fmla="*/ 234555 w 4410391"/>
              <a:gd name="connsiteY411" fmla="*/ 1215433 h 4410395"/>
              <a:gd name="connsiteX412" fmla="*/ 246146 w 4410391"/>
              <a:gd name="connsiteY412" fmla="*/ 1192684 h 4410395"/>
              <a:gd name="connsiteX413" fmla="*/ 333229 w 4410391"/>
              <a:gd name="connsiteY413" fmla="*/ 1203831 h 4410395"/>
              <a:gd name="connsiteX414" fmla="*/ 346624 w 4410391"/>
              <a:gd name="connsiteY414" fmla="*/ 1181550 h 4410395"/>
              <a:gd name="connsiteX415" fmla="*/ 289056 w 4410391"/>
              <a:gd name="connsiteY415" fmla="*/ 1113655 h 4410395"/>
              <a:gd name="connsiteX416" fmla="*/ 301822 w 4410391"/>
              <a:gd name="connsiteY416" fmla="*/ 1091543 h 4410395"/>
              <a:gd name="connsiteX417" fmla="*/ 390997 w 4410391"/>
              <a:gd name="connsiteY417" fmla="*/ 1107741 h 4410395"/>
              <a:gd name="connsiteX418" fmla="*/ 403591 w 4410391"/>
              <a:gd name="connsiteY418" fmla="*/ 1086793 h 4410395"/>
              <a:gd name="connsiteX419" fmla="*/ 348809 w 4410391"/>
              <a:gd name="connsiteY419" fmla="*/ 1014868 h 4410395"/>
              <a:gd name="connsiteX420" fmla="*/ 362714 w 4410391"/>
              <a:gd name="connsiteY420" fmla="*/ 993455 h 4410395"/>
              <a:gd name="connsiteX421" fmla="*/ 447640 w 4410391"/>
              <a:gd name="connsiteY421" fmla="*/ 1013522 h 4410395"/>
              <a:gd name="connsiteX422" fmla="*/ 454199 w 4410391"/>
              <a:gd name="connsiteY422" fmla="*/ 1002612 h 4410395"/>
              <a:gd name="connsiteX423" fmla="*/ 462811 w 4410391"/>
              <a:gd name="connsiteY423" fmla="*/ 991424 h 4410395"/>
              <a:gd name="connsiteX424" fmla="*/ 413650 w 4410391"/>
              <a:gd name="connsiteY424" fmla="*/ 919343 h 4410395"/>
              <a:gd name="connsiteX425" fmla="*/ 428658 w 4410391"/>
              <a:gd name="connsiteY425" fmla="*/ 898687 h 4410395"/>
              <a:gd name="connsiteX426" fmla="*/ 514812 w 4410391"/>
              <a:gd name="connsiteY426" fmla="*/ 923872 h 4410395"/>
              <a:gd name="connsiteX427" fmla="*/ 530048 w 4410391"/>
              <a:gd name="connsiteY427" fmla="*/ 904080 h 4410395"/>
              <a:gd name="connsiteX428" fmla="*/ 483401 w 4410391"/>
              <a:gd name="connsiteY428" fmla="*/ 827343 h 4410395"/>
              <a:gd name="connsiteX429" fmla="*/ 499469 w 4410391"/>
              <a:gd name="connsiteY429" fmla="*/ 807501 h 4410395"/>
              <a:gd name="connsiteX430" fmla="*/ 582120 w 4410391"/>
              <a:gd name="connsiteY430" fmla="*/ 836436 h 4410395"/>
              <a:gd name="connsiteX431" fmla="*/ 592866 w 4410391"/>
              <a:gd name="connsiteY431" fmla="*/ 822478 h 4410395"/>
              <a:gd name="connsiteX432" fmla="*/ 599154 w 4410391"/>
              <a:gd name="connsiteY432" fmla="*/ 815806 h 4410395"/>
              <a:gd name="connsiteX433" fmla="*/ 557872 w 4410391"/>
              <a:gd name="connsiteY433" fmla="*/ 739119 h 4410395"/>
              <a:gd name="connsiteX434" fmla="*/ 574956 w 4410391"/>
              <a:gd name="connsiteY434" fmla="*/ 720145 h 4410395"/>
              <a:gd name="connsiteX435" fmla="*/ 657443 w 4410391"/>
              <a:gd name="connsiteY435" fmla="*/ 753966 h 4410395"/>
              <a:gd name="connsiteX436" fmla="*/ 674911 w 4410391"/>
              <a:gd name="connsiteY436" fmla="*/ 735434 h 4410395"/>
              <a:gd name="connsiteX437" fmla="*/ 636859 w 4410391"/>
              <a:gd name="connsiteY437" fmla="*/ 654914 h 4410395"/>
              <a:gd name="connsiteX438" fmla="*/ 654912 w 4410391"/>
              <a:gd name="connsiteY438" fmla="*/ 636860 h 4410395"/>
              <a:gd name="connsiteX439" fmla="*/ 733516 w 4410391"/>
              <a:gd name="connsiteY439" fmla="*/ 674007 h 4410395"/>
              <a:gd name="connsiteX440" fmla="*/ 753467 w 4410391"/>
              <a:gd name="connsiteY440" fmla="*/ 656232 h 4410395"/>
              <a:gd name="connsiteX441" fmla="*/ 720143 w 4410391"/>
              <a:gd name="connsiteY441" fmla="*/ 574959 h 4410395"/>
              <a:gd name="connsiteX442" fmla="*/ 739117 w 4410391"/>
              <a:gd name="connsiteY442" fmla="*/ 557874 h 4410395"/>
              <a:gd name="connsiteX443" fmla="*/ 816880 w 4410391"/>
              <a:gd name="connsiteY443" fmla="*/ 599737 h 4410395"/>
              <a:gd name="connsiteX444" fmla="*/ 836485 w 4410391"/>
              <a:gd name="connsiteY444" fmla="*/ 582270 h 4410395"/>
              <a:gd name="connsiteX445" fmla="*/ 807499 w 4410391"/>
              <a:gd name="connsiteY445" fmla="*/ 499471 h 4410395"/>
              <a:gd name="connsiteX446" fmla="*/ 827340 w 4410391"/>
              <a:gd name="connsiteY446" fmla="*/ 483404 h 4410395"/>
              <a:gd name="connsiteX447" fmla="*/ 902476 w 4410391"/>
              <a:gd name="connsiteY447" fmla="*/ 529078 h 4410395"/>
              <a:gd name="connsiteX448" fmla="*/ 923381 w 4410391"/>
              <a:gd name="connsiteY448" fmla="*/ 513142 h 4410395"/>
              <a:gd name="connsiteX449" fmla="*/ 898684 w 4410391"/>
              <a:gd name="connsiteY449" fmla="*/ 428659 h 4410395"/>
              <a:gd name="connsiteX450" fmla="*/ 919340 w 4410391"/>
              <a:gd name="connsiteY450" fmla="*/ 413652 h 4410395"/>
              <a:gd name="connsiteX451" fmla="*/ 991508 w 4410391"/>
              <a:gd name="connsiteY451" fmla="*/ 462871 h 4410395"/>
              <a:gd name="connsiteX452" fmla="*/ 1013860 w 4410391"/>
              <a:gd name="connsiteY452" fmla="*/ 449085 h 4410395"/>
              <a:gd name="connsiteX453" fmla="*/ 993451 w 4410391"/>
              <a:gd name="connsiteY453" fmla="*/ 362716 h 4410395"/>
              <a:gd name="connsiteX454" fmla="*/ 1014864 w 4410391"/>
              <a:gd name="connsiteY454" fmla="*/ 348811 h 4410395"/>
              <a:gd name="connsiteX455" fmla="*/ 1087159 w 4410391"/>
              <a:gd name="connsiteY455" fmla="*/ 403874 h 4410395"/>
              <a:gd name="connsiteX456" fmla="*/ 1107767 w 4410391"/>
              <a:gd name="connsiteY456" fmla="*/ 391162 h 4410395"/>
              <a:gd name="connsiteX457" fmla="*/ 1091540 w 4410391"/>
              <a:gd name="connsiteY457" fmla="*/ 301824 h 4410395"/>
              <a:gd name="connsiteX458" fmla="*/ 1113651 w 4410391"/>
              <a:gd name="connsiteY458" fmla="*/ 289058 h 4410395"/>
              <a:gd name="connsiteX459" fmla="*/ 1180883 w 4410391"/>
              <a:gd name="connsiteY459" fmla="*/ 346064 h 4410395"/>
              <a:gd name="connsiteX460" fmla="*/ 1203672 w 4410391"/>
              <a:gd name="connsiteY460" fmla="*/ 332007 h 4410395"/>
              <a:gd name="connsiteX461" fmla="*/ 1192681 w 4410391"/>
              <a:gd name="connsiteY461" fmla="*/ 246147 h 4410395"/>
              <a:gd name="connsiteX462" fmla="*/ 1215430 w 4410391"/>
              <a:gd name="connsiteY462" fmla="*/ 234556 h 4410395"/>
              <a:gd name="connsiteX463" fmla="*/ 1279949 w 4410391"/>
              <a:gd name="connsiteY463" fmla="*/ 295344 h 4410395"/>
              <a:gd name="connsiteX464" fmla="*/ 1303242 w 4410391"/>
              <a:gd name="connsiteY464" fmla="*/ 284324 h 4410395"/>
              <a:gd name="connsiteX465" fmla="*/ 1296598 w 4410391"/>
              <a:gd name="connsiteY465" fmla="*/ 195842 h 4410395"/>
              <a:gd name="connsiteX466" fmla="*/ 1319921 w 4410391"/>
              <a:gd name="connsiteY466" fmla="*/ 185457 h 4410395"/>
              <a:gd name="connsiteX467" fmla="*/ 1379799 w 4410391"/>
              <a:gd name="connsiteY467" fmla="*/ 248104 h 4410395"/>
              <a:gd name="connsiteX468" fmla="*/ 1390236 w 4410391"/>
              <a:gd name="connsiteY468" fmla="*/ 243167 h 4410395"/>
              <a:gd name="connsiteX469" fmla="*/ 1404960 w 4410391"/>
              <a:gd name="connsiteY469" fmla="*/ 237659 h 4410395"/>
              <a:gd name="connsiteX470" fmla="*/ 1403002 w 4410391"/>
              <a:gd name="connsiteY470" fmla="*/ 151043 h 4410395"/>
              <a:gd name="connsiteX471" fmla="*/ 1426839 w 4410391"/>
              <a:gd name="connsiteY471" fmla="*/ 141894 h 4410395"/>
              <a:gd name="connsiteX472" fmla="*/ 1483844 w 4410391"/>
              <a:gd name="connsiteY472" fmla="*/ 208156 h 4410395"/>
              <a:gd name="connsiteX473" fmla="*/ 1509022 w 4410391"/>
              <a:gd name="connsiteY473" fmla="*/ 198738 h 4410395"/>
              <a:gd name="connsiteX474" fmla="*/ 1511608 w 4410391"/>
              <a:gd name="connsiteY474" fmla="*/ 111876 h 4410395"/>
              <a:gd name="connsiteX475" fmla="*/ 1535891 w 4410391"/>
              <a:gd name="connsiteY475" fmla="*/ 103986 h 4410395"/>
              <a:gd name="connsiteX476" fmla="*/ 1590123 w 4410391"/>
              <a:gd name="connsiteY476" fmla="*/ 174141 h 4410395"/>
              <a:gd name="connsiteX477" fmla="*/ 1614794 w 4410391"/>
              <a:gd name="connsiteY477" fmla="*/ 167396 h 4410395"/>
              <a:gd name="connsiteX478" fmla="*/ 1622115 w 4410391"/>
              <a:gd name="connsiteY478" fmla="*/ 78444 h 4410395"/>
              <a:gd name="connsiteX479" fmla="*/ 1646777 w 4410391"/>
              <a:gd name="connsiteY479" fmla="*/ 71836 h 4410395"/>
              <a:gd name="connsiteX480" fmla="*/ 1697331 w 4410391"/>
              <a:gd name="connsiteY480" fmla="*/ 144831 h 4410395"/>
              <a:gd name="connsiteX481" fmla="*/ 1722432 w 4410391"/>
              <a:gd name="connsiteY481" fmla="*/ 137970 h 4410395"/>
              <a:gd name="connsiteX482" fmla="*/ 1734220 w 4410391"/>
              <a:gd name="connsiteY482" fmla="*/ 50842 h 4410395"/>
              <a:gd name="connsiteX483" fmla="*/ 1759194 w 4410391"/>
              <a:gd name="connsiteY483" fmla="*/ 45534 h 4410395"/>
              <a:gd name="connsiteX484" fmla="*/ 1805769 w 4410391"/>
              <a:gd name="connsiteY484" fmla="*/ 120930 h 4410395"/>
              <a:gd name="connsiteX485" fmla="*/ 1831018 w 4410391"/>
              <a:gd name="connsiteY485" fmla="*/ 116945 h 4410395"/>
              <a:gd name="connsiteX486" fmla="*/ 1847616 w 4410391"/>
              <a:gd name="connsiteY486" fmla="*/ 29147 h 4410395"/>
              <a:gd name="connsiteX487" fmla="*/ 1872833 w 4410391"/>
              <a:gd name="connsiteY487" fmla="*/ 25153 h 4410395"/>
              <a:gd name="connsiteX488" fmla="*/ 1915774 w 4410391"/>
              <a:gd name="connsiteY488" fmla="*/ 103568 h 4410395"/>
              <a:gd name="connsiteX489" fmla="*/ 1940976 w 4410391"/>
              <a:gd name="connsiteY489" fmla="*/ 99590 h 4410395"/>
              <a:gd name="connsiteX490" fmla="*/ 1961991 w 4410391"/>
              <a:gd name="connsiteY490" fmla="*/ 13415 h 4410395"/>
              <a:gd name="connsiteX491" fmla="*/ 1987383 w 4410391"/>
              <a:gd name="connsiteY491" fmla="*/ 10746 h 4410395"/>
              <a:gd name="connsiteX492" fmla="*/ 2025661 w 4410391"/>
              <a:gd name="connsiteY492" fmla="*/ 90263 h 4410395"/>
              <a:gd name="connsiteX493" fmla="*/ 2051442 w 4410391"/>
              <a:gd name="connsiteY493" fmla="*/ 88961 h 4410395"/>
              <a:gd name="connsiteX494" fmla="*/ 2077034 w 4410391"/>
              <a:gd name="connsiteY494" fmla="*/ 3690 h 4410395"/>
              <a:gd name="connsiteX495" fmla="*/ 2102531 w 4410391"/>
              <a:gd name="connsiteY495" fmla="*/ 2353 h 4410395"/>
              <a:gd name="connsiteX496" fmla="*/ 2136962 w 4410391"/>
              <a:gd name="connsiteY496" fmla="*/ 84643 h 4410395"/>
              <a:gd name="connsiteX497" fmla="*/ 2162575 w 4410391"/>
              <a:gd name="connsiteY497" fmla="*/ 83349 h 4410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</a:cxnLst>
            <a:rect l="l" t="t" r="r" b="b"/>
            <a:pathLst>
              <a:path w="4410391" h="4410395">
                <a:moveTo>
                  <a:pt x="2192427" y="0"/>
                </a:moveTo>
                <a:lnTo>
                  <a:pt x="2217959" y="0"/>
                </a:lnTo>
                <a:lnTo>
                  <a:pt x="2247811" y="83349"/>
                </a:lnTo>
                <a:lnTo>
                  <a:pt x="2273425" y="84643"/>
                </a:lnTo>
                <a:lnTo>
                  <a:pt x="2307856" y="2353"/>
                </a:lnTo>
                <a:lnTo>
                  <a:pt x="2333353" y="3690"/>
                </a:lnTo>
                <a:lnTo>
                  <a:pt x="2358944" y="88962"/>
                </a:lnTo>
                <a:lnTo>
                  <a:pt x="2384725" y="90263"/>
                </a:lnTo>
                <a:lnTo>
                  <a:pt x="2423003" y="10746"/>
                </a:lnTo>
                <a:lnTo>
                  <a:pt x="2448395" y="13415"/>
                </a:lnTo>
                <a:lnTo>
                  <a:pt x="2469310" y="99179"/>
                </a:lnTo>
                <a:lnTo>
                  <a:pt x="2494920" y="103006"/>
                </a:lnTo>
                <a:lnTo>
                  <a:pt x="2537553" y="25153"/>
                </a:lnTo>
                <a:lnTo>
                  <a:pt x="2562771" y="29147"/>
                </a:lnTo>
                <a:lnTo>
                  <a:pt x="2579112" y="115586"/>
                </a:lnTo>
                <a:lnTo>
                  <a:pt x="2605484" y="119527"/>
                </a:lnTo>
                <a:lnTo>
                  <a:pt x="2651192" y="45534"/>
                </a:lnTo>
                <a:lnTo>
                  <a:pt x="2676166" y="50842"/>
                </a:lnTo>
                <a:lnTo>
                  <a:pt x="2687995" y="138267"/>
                </a:lnTo>
                <a:lnTo>
                  <a:pt x="2713319" y="144450"/>
                </a:lnTo>
                <a:lnTo>
                  <a:pt x="2763609" y="71836"/>
                </a:lnTo>
                <a:lnTo>
                  <a:pt x="2788271" y="78444"/>
                </a:lnTo>
                <a:lnTo>
                  <a:pt x="2795352" y="164475"/>
                </a:lnTo>
                <a:lnTo>
                  <a:pt x="2800034" y="165618"/>
                </a:lnTo>
                <a:lnTo>
                  <a:pt x="2821324" y="172770"/>
                </a:lnTo>
                <a:lnTo>
                  <a:pt x="2874496" y="103986"/>
                </a:lnTo>
                <a:lnTo>
                  <a:pt x="2898778" y="111876"/>
                </a:lnTo>
                <a:lnTo>
                  <a:pt x="2901392" y="199666"/>
                </a:lnTo>
                <a:lnTo>
                  <a:pt x="2926570" y="208124"/>
                </a:lnTo>
                <a:lnTo>
                  <a:pt x="2983548" y="141894"/>
                </a:lnTo>
                <a:lnTo>
                  <a:pt x="3007384" y="151043"/>
                </a:lnTo>
                <a:lnTo>
                  <a:pt x="3005408" y="238443"/>
                </a:lnTo>
                <a:lnTo>
                  <a:pt x="3029864" y="248861"/>
                </a:lnTo>
                <a:lnTo>
                  <a:pt x="3090465" y="185457"/>
                </a:lnTo>
                <a:lnTo>
                  <a:pt x="3113790" y="195842"/>
                </a:lnTo>
                <a:lnTo>
                  <a:pt x="3107330" y="281858"/>
                </a:lnTo>
                <a:lnTo>
                  <a:pt x="3109814" y="282916"/>
                </a:lnTo>
                <a:lnTo>
                  <a:pt x="3131675" y="294180"/>
                </a:lnTo>
                <a:lnTo>
                  <a:pt x="3194957" y="234556"/>
                </a:lnTo>
                <a:lnTo>
                  <a:pt x="3217706" y="246147"/>
                </a:lnTo>
                <a:lnTo>
                  <a:pt x="3206615" y="332789"/>
                </a:lnTo>
                <a:lnTo>
                  <a:pt x="3230592" y="345142"/>
                </a:lnTo>
                <a:lnTo>
                  <a:pt x="3296736" y="289058"/>
                </a:lnTo>
                <a:lnTo>
                  <a:pt x="3318848" y="301824"/>
                </a:lnTo>
                <a:lnTo>
                  <a:pt x="3302747" y="390466"/>
                </a:lnTo>
                <a:lnTo>
                  <a:pt x="3323297" y="403822"/>
                </a:lnTo>
                <a:lnTo>
                  <a:pt x="3395523" y="348811"/>
                </a:lnTo>
                <a:lnTo>
                  <a:pt x="3416936" y="362716"/>
                </a:lnTo>
                <a:lnTo>
                  <a:pt x="3396050" y="451108"/>
                </a:lnTo>
                <a:lnTo>
                  <a:pt x="3416572" y="464445"/>
                </a:lnTo>
                <a:lnTo>
                  <a:pt x="3491048" y="413652"/>
                </a:lnTo>
                <a:lnTo>
                  <a:pt x="3511703" y="428659"/>
                </a:lnTo>
                <a:lnTo>
                  <a:pt x="3487166" y="512600"/>
                </a:lnTo>
                <a:lnTo>
                  <a:pt x="3507262" y="529473"/>
                </a:lnTo>
                <a:lnTo>
                  <a:pt x="3583048" y="483404"/>
                </a:lnTo>
                <a:lnTo>
                  <a:pt x="3602890" y="499471"/>
                </a:lnTo>
                <a:lnTo>
                  <a:pt x="3573049" y="584707"/>
                </a:lnTo>
                <a:lnTo>
                  <a:pt x="3591949" y="600576"/>
                </a:lnTo>
                <a:lnTo>
                  <a:pt x="3671271" y="557874"/>
                </a:lnTo>
                <a:lnTo>
                  <a:pt x="3690245" y="574959"/>
                </a:lnTo>
                <a:lnTo>
                  <a:pt x="3657258" y="655410"/>
                </a:lnTo>
                <a:lnTo>
                  <a:pt x="3660720" y="658316"/>
                </a:lnTo>
                <a:lnTo>
                  <a:pt x="3676146" y="674351"/>
                </a:lnTo>
                <a:lnTo>
                  <a:pt x="3755476" y="636860"/>
                </a:lnTo>
                <a:lnTo>
                  <a:pt x="3773530" y="654914"/>
                </a:lnTo>
                <a:lnTo>
                  <a:pt x="3735290" y="735830"/>
                </a:lnTo>
                <a:lnTo>
                  <a:pt x="3752797" y="754028"/>
                </a:lnTo>
                <a:lnTo>
                  <a:pt x="3835433" y="720145"/>
                </a:lnTo>
                <a:lnTo>
                  <a:pt x="3852517" y="739119"/>
                </a:lnTo>
                <a:lnTo>
                  <a:pt x="3811315" y="815656"/>
                </a:lnTo>
                <a:lnTo>
                  <a:pt x="3827964" y="836543"/>
                </a:lnTo>
                <a:lnTo>
                  <a:pt x="3910920" y="807501"/>
                </a:lnTo>
                <a:lnTo>
                  <a:pt x="3926988" y="827343"/>
                </a:lnTo>
                <a:lnTo>
                  <a:pt x="3880971" y="903043"/>
                </a:lnTo>
                <a:lnTo>
                  <a:pt x="3897196" y="923398"/>
                </a:lnTo>
                <a:lnTo>
                  <a:pt x="3981731" y="898687"/>
                </a:lnTo>
                <a:lnTo>
                  <a:pt x="3996739" y="919343"/>
                </a:lnTo>
                <a:lnTo>
                  <a:pt x="3947275" y="991867"/>
                </a:lnTo>
                <a:lnTo>
                  <a:pt x="3961940" y="1013713"/>
                </a:lnTo>
                <a:lnTo>
                  <a:pt x="4047675" y="993455"/>
                </a:lnTo>
                <a:lnTo>
                  <a:pt x="4061580" y="1014868"/>
                </a:lnTo>
                <a:lnTo>
                  <a:pt x="4009031" y="1083862"/>
                </a:lnTo>
                <a:lnTo>
                  <a:pt x="4014021" y="1091295"/>
                </a:lnTo>
                <a:lnTo>
                  <a:pt x="4023041" y="1107078"/>
                </a:lnTo>
                <a:lnTo>
                  <a:pt x="4108567" y="1091543"/>
                </a:lnTo>
                <a:lnTo>
                  <a:pt x="4121333" y="1113655"/>
                </a:lnTo>
                <a:lnTo>
                  <a:pt x="4064865" y="1180253"/>
                </a:lnTo>
                <a:lnTo>
                  <a:pt x="4078261" y="1203691"/>
                </a:lnTo>
                <a:lnTo>
                  <a:pt x="4164243" y="1192684"/>
                </a:lnTo>
                <a:lnTo>
                  <a:pt x="4175834" y="1215433"/>
                </a:lnTo>
                <a:lnTo>
                  <a:pt x="4114505" y="1280526"/>
                </a:lnTo>
                <a:lnTo>
                  <a:pt x="4124856" y="1303336"/>
                </a:lnTo>
                <a:lnTo>
                  <a:pt x="4214549" y="1296601"/>
                </a:lnTo>
                <a:lnTo>
                  <a:pt x="4224934" y="1319925"/>
                </a:lnTo>
                <a:lnTo>
                  <a:pt x="4160383" y="1381623"/>
                </a:lnTo>
                <a:lnTo>
                  <a:pt x="4170993" y="1405004"/>
                </a:lnTo>
                <a:lnTo>
                  <a:pt x="4259347" y="1403007"/>
                </a:lnTo>
                <a:lnTo>
                  <a:pt x="4268497" y="1426844"/>
                </a:lnTo>
                <a:lnTo>
                  <a:pt x="4202056" y="1484003"/>
                </a:lnTo>
                <a:lnTo>
                  <a:pt x="4210369" y="1508989"/>
                </a:lnTo>
                <a:lnTo>
                  <a:pt x="4298516" y="1511613"/>
                </a:lnTo>
                <a:lnTo>
                  <a:pt x="4306406" y="1535896"/>
                </a:lnTo>
                <a:lnTo>
                  <a:pt x="4237136" y="1589443"/>
                </a:lnTo>
                <a:lnTo>
                  <a:pt x="4245644" y="1615016"/>
                </a:lnTo>
                <a:lnTo>
                  <a:pt x="4331947" y="1622119"/>
                </a:lnTo>
                <a:lnTo>
                  <a:pt x="4338555" y="1646781"/>
                </a:lnTo>
                <a:lnTo>
                  <a:pt x="4266640" y="1696588"/>
                </a:lnTo>
                <a:lnTo>
                  <a:pt x="4273033" y="1722519"/>
                </a:lnTo>
                <a:lnTo>
                  <a:pt x="4359548" y="1734224"/>
                </a:lnTo>
                <a:lnTo>
                  <a:pt x="4364856" y="1759198"/>
                </a:lnTo>
                <a:lnTo>
                  <a:pt x="4289899" y="1805502"/>
                </a:lnTo>
                <a:lnTo>
                  <a:pt x="4293920" y="1831111"/>
                </a:lnTo>
                <a:lnTo>
                  <a:pt x="4381244" y="1847620"/>
                </a:lnTo>
                <a:lnTo>
                  <a:pt x="4385238" y="1872837"/>
                </a:lnTo>
                <a:lnTo>
                  <a:pt x="4307181" y="1915582"/>
                </a:lnTo>
                <a:lnTo>
                  <a:pt x="4311183" y="1941073"/>
                </a:lnTo>
                <a:lnTo>
                  <a:pt x="4396976" y="1961995"/>
                </a:lnTo>
                <a:lnTo>
                  <a:pt x="4399645" y="1987387"/>
                </a:lnTo>
                <a:lnTo>
                  <a:pt x="4319878" y="2025786"/>
                </a:lnTo>
                <a:lnTo>
                  <a:pt x="4321207" y="2051380"/>
                </a:lnTo>
                <a:lnTo>
                  <a:pt x="4406700" y="2077038"/>
                </a:lnTo>
                <a:lnTo>
                  <a:pt x="4408037" y="2102535"/>
                </a:lnTo>
                <a:lnTo>
                  <a:pt x="4325653" y="2137006"/>
                </a:lnTo>
                <a:lnTo>
                  <a:pt x="4326979" y="2162558"/>
                </a:lnTo>
                <a:lnTo>
                  <a:pt x="4410391" y="2192432"/>
                </a:lnTo>
                <a:lnTo>
                  <a:pt x="4410391" y="2217964"/>
                </a:lnTo>
                <a:lnTo>
                  <a:pt x="4327178" y="2247768"/>
                </a:lnTo>
                <a:lnTo>
                  <a:pt x="4325958" y="2273518"/>
                </a:lnTo>
                <a:lnTo>
                  <a:pt x="4408037" y="2307861"/>
                </a:lnTo>
                <a:lnTo>
                  <a:pt x="4406700" y="2333358"/>
                </a:lnTo>
                <a:lnTo>
                  <a:pt x="4321920" y="2358801"/>
                </a:lnTo>
                <a:lnTo>
                  <a:pt x="4320680" y="2384996"/>
                </a:lnTo>
                <a:lnTo>
                  <a:pt x="4399645" y="2423008"/>
                </a:lnTo>
                <a:lnTo>
                  <a:pt x="4396976" y="2448400"/>
                </a:lnTo>
                <a:lnTo>
                  <a:pt x="4311092" y="2469345"/>
                </a:lnTo>
                <a:lnTo>
                  <a:pt x="4307502" y="2494989"/>
                </a:lnTo>
                <a:lnTo>
                  <a:pt x="4385238" y="2537558"/>
                </a:lnTo>
                <a:lnTo>
                  <a:pt x="4381244" y="2562776"/>
                </a:lnTo>
                <a:lnTo>
                  <a:pt x="4295749" y="2578938"/>
                </a:lnTo>
                <a:lnTo>
                  <a:pt x="4293492" y="2595057"/>
                </a:lnTo>
                <a:lnTo>
                  <a:pt x="4291079" y="2605622"/>
                </a:lnTo>
                <a:lnTo>
                  <a:pt x="4364856" y="2651197"/>
                </a:lnTo>
                <a:lnTo>
                  <a:pt x="4359548" y="2676171"/>
                </a:lnTo>
                <a:lnTo>
                  <a:pt x="4272264" y="2687981"/>
                </a:lnTo>
                <a:lnTo>
                  <a:pt x="4266401" y="2713643"/>
                </a:lnTo>
                <a:lnTo>
                  <a:pt x="4338555" y="2763614"/>
                </a:lnTo>
                <a:lnTo>
                  <a:pt x="4331947" y="2788276"/>
                </a:lnTo>
                <a:lnTo>
                  <a:pt x="4245079" y="2795426"/>
                </a:lnTo>
                <a:lnTo>
                  <a:pt x="4237081" y="2820910"/>
                </a:lnTo>
                <a:lnTo>
                  <a:pt x="4306406" y="2874500"/>
                </a:lnTo>
                <a:lnTo>
                  <a:pt x="4298516" y="2898782"/>
                </a:lnTo>
                <a:lnTo>
                  <a:pt x="4211832" y="2901363"/>
                </a:lnTo>
                <a:lnTo>
                  <a:pt x="4206467" y="2918457"/>
                </a:lnTo>
                <a:lnTo>
                  <a:pt x="4202995" y="2927201"/>
                </a:lnTo>
                <a:lnTo>
                  <a:pt x="4268497" y="2983552"/>
                </a:lnTo>
                <a:lnTo>
                  <a:pt x="4259347" y="3007388"/>
                </a:lnTo>
                <a:lnTo>
                  <a:pt x="4171938" y="3005412"/>
                </a:lnTo>
                <a:lnTo>
                  <a:pt x="4162035" y="3030352"/>
                </a:lnTo>
                <a:lnTo>
                  <a:pt x="4224934" y="3090470"/>
                </a:lnTo>
                <a:lnTo>
                  <a:pt x="4214549" y="3113795"/>
                </a:lnTo>
                <a:lnTo>
                  <a:pt x="4127463" y="3107255"/>
                </a:lnTo>
                <a:lnTo>
                  <a:pt x="4115915" y="3131365"/>
                </a:lnTo>
                <a:lnTo>
                  <a:pt x="4175834" y="3194962"/>
                </a:lnTo>
                <a:lnTo>
                  <a:pt x="4164243" y="3217711"/>
                </a:lnTo>
                <a:lnTo>
                  <a:pt x="4077165" y="3206564"/>
                </a:lnTo>
                <a:lnTo>
                  <a:pt x="4063768" y="3228849"/>
                </a:lnTo>
                <a:lnTo>
                  <a:pt x="4121333" y="3296741"/>
                </a:lnTo>
                <a:lnTo>
                  <a:pt x="4108567" y="3318852"/>
                </a:lnTo>
                <a:lnTo>
                  <a:pt x="4019397" y="3302655"/>
                </a:lnTo>
                <a:lnTo>
                  <a:pt x="4006801" y="3323606"/>
                </a:lnTo>
                <a:lnTo>
                  <a:pt x="4061580" y="3395528"/>
                </a:lnTo>
                <a:lnTo>
                  <a:pt x="4047675" y="3416940"/>
                </a:lnTo>
                <a:lnTo>
                  <a:pt x="3962753" y="3396874"/>
                </a:lnTo>
                <a:lnTo>
                  <a:pt x="3956195" y="3407783"/>
                </a:lnTo>
                <a:lnTo>
                  <a:pt x="3947580" y="3418974"/>
                </a:lnTo>
                <a:lnTo>
                  <a:pt x="3996739" y="3491053"/>
                </a:lnTo>
                <a:lnTo>
                  <a:pt x="3981731" y="3511708"/>
                </a:lnTo>
                <a:lnTo>
                  <a:pt x="3895580" y="3486525"/>
                </a:lnTo>
                <a:lnTo>
                  <a:pt x="3880343" y="3506319"/>
                </a:lnTo>
                <a:lnTo>
                  <a:pt x="3926988" y="3583053"/>
                </a:lnTo>
                <a:lnTo>
                  <a:pt x="3910920" y="3602895"/>
                </a:lnTo>
                <a:lnTo>
                  <a:pt x="3828272" y="3573960"/>
                </a:lnTo>
                <a:lnTo>
                  <a:pt x="3817528" y="3587917"/>
                </a:lnTo>
                <a:lnTo>
                  <a:pt x="3811236" y="3594593"/>
                </a:lnTo>
                <a:lnTo>
                  <a:pt x="3852517" y="3671276"/>
                </a:lnTo>
                <a:lnTo>
                  <a:pt x="3835433" y="3690250"/>
                </a:lnTo>
                <a:lnTo>
                  <a:pt x="3752950" y="3656430"/>
                </a:lnTo>
                <a:lnTo>
                  <a:pt x="3735479" y="3674966"/>
                </a:lnTo>
                <a:lnTo>
                  <a:pt x="3773530" y="3755481"/>
                </a:lnTo>
                <a:lnTo>
                  <a:pt x="3755476" y="3773535"/>
                </a:lnTo>
                <a:lnTo>
                  <a:pt x="3676877" y="3736390"/>
                </a:lnTo>
                <a:lnTo>
                  <a:pt x="3656923" y="3754167"/>
                </a:lnTo>
                <a:lnTo>
                  <a:pt x="3690245" y="3835437"/>
                </a:lnTo>
                <a:lnTo>
                  <a:pt x="3671271" y="3852521"/>
                </a:lnTo>
                <a:lnTo>
                  <a:pt x="3593512" y="3810661"/>
                </a:lnTo>
                <a:lnTo>
                  <a:pt x="3573904" y="3828130"/>
                </a:lnTo>
                <a:lnTo>
                  <a:pt x="3602890" y="3910924"/>
                </a:lnTo>
                <a:lnTo>
                  <a:pt x="3583048" y="3926992"/>
                </a:lnTo>
                <a:lnTo>
                  <a:pt x="3507915" y="3881320"/>
                </a:lnTo>
                <a:lnTo>
                  <a:pt x="3487009" y="3897257"/>
                </a:lnTo>
                <a:lnTo>
                  <a:pt x="3511703" y="3981736"/>
                </a:lnTo>
                <a:lnTo>
                  <a:pt x="3491048" y="3996744"/>
                </a:lnTo>
                <a:lnTo>
                  <a:pt x="3418883" y="3947526"/>
                </a:lnTo>
                <a:lnTo>
                  <a:pt x="3396529" y="3961314"/>
                </a:lnTo>
                <a:lnTo>
                  <a:pt x="3416936" y="4047680"/>
                </a:lnTo>
                <a:lnTo>
                  <a:pt x="3395523" y="4061585"/>
                </a:lnTo>
                <a:lnTo>
                  <a:pt x="3323232" y="4006524"/>
                </a:lnTo>
                <a:lnTo>
                  <a:pt x="3302622" y="4019237"/>
                </a:lnTo>
                <a:lnTo>
                  <a:pt x="3318848" y="4108571"/>
                </a:lnTo>
                <a:lnTo>
                  <a:pt x="3296736" y="4121337"/>
                </a:lnTo>
                <a:lnTo>
                  <a:pt x="3229508" y="4064334"/>
                </a:lnTo>
                <a:lnTo>
                  <a:pt x="3206716" y="4078392"/>
                </a:lnTo>
                <a:lnTo>
                  <a:pt x="3217706" y="4164248"/>
                </a:lnTo>
                <a:lnTo>
                  <a:pt x="3194957" y="4175839"/>
                </a:lnTo>
                <a:lnTo>
                  <a:pt x="3130441" y="4115054"/>
                </a:lnTo>
                <a:lnTo>
                  <a:pt x="3107145" y="4126075"/>
                </a:lnTo>
                <a:lnTo>
                  <a:pt x="3113790" y="4214553"/>
                </a:lnTo>
                <a:lnTo>
                  <a:pt x="3090465" y="4224938"/>
                </a:lnTo>
                <a:lnTo>
                  <a:pt x="3030589" y="4162293"/>
                </a:lnTo>
                <a:lnTo>
                  <a:pt x="3020154" y="4167230"/>
                </a:lnTo>
                <a:lnTo>
                  <a:pt x="3005426" y="4172738"/>
                </a:lnTo>
                <a:lnTo>
                  <a:pt x="3007384" y="4259352"/>
                </a:lnTo>
                <a:lnTo>
                  <a:pt x="2983548" y="4268502"/>
                </a:lnTo>
                <a:lnTo>
                  <a:pt x="2926544" y="4202242"/>
                </a:lnTo>
                <a:lnTo>
                  <a:pt x="2901364" y="4211660"/>
                </a:lnTo>
                <a:lnTo>
                  <a:pt x="2898778" y="4298520"/>
                </a:lnTo>
                <a:lnTo>
                  <a:pt x="2874496" y="4306410"/>
                </a:lnTo>
                <a:lnTo>
                  <a:pt x="2820265" y="4236256"/>
                </a:lnTo>
                <a:lnTo>
                  <a:pt x="2795592" y="4243002"/>
                </a:lnTo>
                <a:lnTo>
                  <a:pt x="2788271" y="4331951"/>
                </a:lnTo>
                <a:lnTo>
                  <a:pt x="2763609" y="4338559"/>
                </a:lnTo>
                <a:lnTo>
                  <a:pt x="2713056" y="4265566"/>
                </a:lnTo>
                <a:lnTo>
                  <a:pt x="2687954" y="4272428"/>
                </a:lnTo>
                <a:lnTo>
                  <a:pt x="2676166" y="4359553"/>
                </a:lnTo>
                <a:lnTo>
                  <a:pt x="2651192" y="4364861"/>
                </a:lnTo>
                <a:lnTo>
                  <a:pt x="2604618" y="4289466"/>
                </a:lnTo>
                <a:lnTo>
                  <a:pt x="2579368" y="4293451"/>
                </a:lnTo>
                <a:lnTo>
                  <a:pt x="2562771" y="4381248"/>
                </a:lnTo>
                <a:lnTo>
                  <a:pt x="2537553" y="4385242"/>
                </a:lnTo>
                <a:lnTo>
                  <a:pt x="2494613" y="4306828"/>
                </a:lnTo>
                <a:lnTo>
                  <a:pt x="2469411" y="4310805"/>
                </a:lnTo>
                <a:lnTo>
                  <a:pt x="2448395" y="4396980"/>
                </a:lnTo>
                <a:lnTo>
                  <a:pt x="2423003" y="4399649"/>
                </a:lnTo>
                <a:lnTo>
                  <a:pt x="2384725" y="4320132"/>
                </a:lnTo>
                <a:lnTo>
                  <a:pt x="2358944" y="4321434"/>
                </a:lnTo>
                <a:lnTo>
                  <a:pt x="2333353" y="4406705"/>
                </a:lnTo>
                <a:lnTo>
                  <a:pt x="2307856" y="4408042"/>
                </a:lnTo>
                <a:lnTo>
                  <a:pt x="2273424" y="4325752"/>
                </a:lnTo>
                <a:lnTo>
                  <a:pt x="2247811" y="4327045"/>
                </a:lnTo>
                <a:lnTo>
                  <a:pt x="2217959" y="4410395"/>
                </a:lnTo>
                <a:lnTo>
                  <a:pt x="2192427" y="4410395"/>
                </a:lnTo>
                <a:lnTo>
                  <a:pt x="2162575" y="4327045"/>
                </a:lnTo>
                <a:lnTo>
                  <a:pt x="2136962" y="4325752"/>
                </a:lnTo>
                <a:lnTo>
                  <a:pt x="2102531" y="4408042"/>
                </a:lnTo>
                <a:lnTo>
                  <a:pt x="2077034" y="4406705"/>
                </a:lnTo>
                <a:lnTo>
                  <a:pt x="2051442" y="4321433"/>
                </a:lnTo>
                <a:lnTo>
                  <a:pt x="2025662" y="4320132"/>
                </a:lnTo>
                <a:lnTo>
                  <a:pt x="1987383" y="4399649"/>
                </a:lnTo>
                <a:lnTo>
                  <a:pt x="1961991" y="4396980"/>
                </a:lnTo>
                <a:lnTo>
                  <a:pt x="1941076" y="4311216"/>
                </a:lnTo>
                <a:lnTo>
                  <a:pt x="1915466" y="4307389"/>
                </a:lnTo>
                <a:lnTo>
                  <a:pt x="1872833" y="4385242"/>
                </a:lnTo>
                <a:lnTo>
                  <a:pt x="1847616" y="4381248"/>
                </a:lnTo>
                <a:lnTo>
                  <a:pt x="1831275" y="4294809"/>
                </a:lnTo>
                <a:lnTo>
                  <a:pt x="1804902" y="4290869"/>
                </a:lnTo>
                <a:lnTo>
                  <a:pt x="1759194" y="4364861"/>
                </a:lnTo>
                <a:lnTo>
                  <a:pt x="1734220" y="4359553"/>
                </a:lnTo>
                <a:lnTo>
                  <a:pt x="1722392" y="4272127"/>
                </a:lnTo>
                <a:lnTo>
                  <a:pt x="1697067" y="4265945"/>
                </a:lnTo>
                <a:lnTo>
                  <a:pt x="1646777" y="4338559"/>
                </a:lnTo>
                <a:lnTo>
                  <a:pt x="1622115" y="4331951"/>
                </a:lnTo>
                <a:lnTo>
                  <a:pt x="1615034" y="4245920"/>
                </a:lnTo>
                <a:lnTo>
                  <a:pt x="1610353" y="4244777"/>
                </a:lnTo>
                <a:lnTo>
                  <a:pt x="1589063" y="4237625"/>
                </a:lnTo>
                <a:lnTo>
                  <a:pt x="1535891" y="4306410"/>
                </a:lnTo>
                <a:lnTo>
                  <a:pt x="1511608" y="4298520"/>
                </a:lnTo>
                <a:lnTo>
                  <a:pt x="1508995" y="4210729"/>
                </a:lnTo>
                <a:lnTo>
                  <a:pt x="1483817" y="4202271"/>
                </a:lnTo>
                <a:lnTo>
                  <a:pt x="1426839" y="4268502"/>
                </a:lnTo>
                <a:lnTo>
                  <a:pt x="1403002" y="4259352"/>
                </a:lnTo>
                <a:lnTo>
                  <a:pt x="1404978" y="4171952"/>
                </a:lnTo>
                <a:lnTo>
                  <a:pt x="1380522" y="4161535"/>
                </a:lnTo>
                <a:lnTo>
                  <a:pt x="1319921" y="4224938"/>
                </a:lnTo>
                <a:lnTo>
                  <a:pt x="1296604" y="4214553"/>
                </a:lnTo>
                <a:lnTo>
                  <a:pt x="1303064" y="4128537"/>
                </a:lnTo>
                <a:lnTo>
                  <a:pt x="1300581" y="4127479"/>
                </a:lnTo>
                <a:lnTo>
                  <a:pt x="1278718" y="4116216"/>
                </a:lnTo>
                <a:lnTo>
                  <a:pt x="1215436" y="4175839"/>
                </a:lnTo>
                <a:lnTo>
                  <a:pt x="1192687" y="4164248"/>
                </a:lnTo>
                <a:lnTo>
                  <a:pt x="1203778" y="4077606"/>
                </a:lnTo>
                <a:lnTo>
                  <a:pt x="1179800" y="4065253"/>
                </a:lnTo>
                <a:lnTo>
                  <a:pt x="1113657" y="4121337"/>
                </a:lnTo>
                <a:lnTo>
                  <a:pt x="1091545" y="4108571"/>
                </a:lnTo>
                <a:lnTo>
                  <a:pt x="1107646" y="4019929"/>
                </a:lnTo>
                <a:lnTo>
                  <a:pt x="1087097" y="4006573"/>
                </a:lnTo>
                <a:lnTo>
                  <a:pt x="1014870" y="4061585"/>
                </a:lnTo>
                <a:lnTo>
                  <a:pt x="993457" y="4047680"/>
                </a:lnTo>
                <a:lnTo>
                  <a:pt x="1014343" y="3959288"/>
                </a:lnTo>
                <a:lnTo>
                  <a:pt x="993821" y="3945950"/>
                </a:lnTo>
                <a:lnTo>
                  <a:pt x="919345" y="3996744"/>
                </a:lnTo>
                <a:lnTo>
                  <a:pt x="898688" y="3981736"/>
                </a:lnTo>
                <a:lnTo>
                  <a:pt x="923227" y="3897795"/>
                </a:lnTo>
                <a:lnTo>
                  <a:pt x="903130" y="3880923"/>
                </a:lnTo>
                <a:lnTo>
                  <a:pt x="827345" y="3926992"/>
                </a:lnTo>
                <a:lnTo>
                  <a:pt x="807503" y="3910924"/>
                </a:lnTo>
                <a:lnTo>
                  <a:pt x="837344" y="3825687"/>
                </a:lnTo>
                <a:lnTo>
                  <a:pt x="818445" y="3809819"/>
                </a:lnTo>
                <a:lnTo>
                  <a:pt x="739122" y="3852521"/>
                </a:lnTo>
                <a:lnTo>
                  <a:pt x="720148" y="3835437"/>
                </a:lnTo>
                <a:lnTo>
                  <a:pt x="753135" y="3754985"/>
                </a:lnTo>
                <a:lnTo>
                  <a:pt x="749675" y="3752080"/>
                </a:lnTo>
                <a:lnTo>
                  <a:pt x="734249" y="3736044"/>
                </a:lnTo>
                <a:lnTo>
                  <a:pt x="654917" y="3773535"/>
                </a:lnTo>
                <a:lnTo>
                  <a:pt x="636862" y="3755481"/>
                </a:lnTo>
                <a:lnTo>
                  <a:pt x="675103" y="3674564"/>
                </a:lnTo>
                <a:lnTo>
                  <a:pt x="657597" y="3656367"/>
                </a:lnTo>
                <a:lnTo>
                  <a:pt x="574960" y="3690250"/>
                </a:lnTo>
                <a:lnTo>
                  <a:pt x="557875" y="3671276"/>
                </a:lnTo>
                <a:lnTo>
                  <a:pt x="599077" y="3594738"/>
                </a:lnTo>
                <a:lnTo>
                  <a:pt x="582430" y="3573852"/>
                </a:lnTo>
                <a:lnTo>
                  <a:pt x="499472" y="3602895"/>
                </a:lnTo>
                <a:lnTo>
                  <a:pt x="483404" y="3583053"/>
                </a:lnTo>
                <a:lnTo>
                  <a:pt x="529423" y="3507350"/>
                </a:lnTo>
                <a:lnTo>
                  <a:pt x="513199" y="3486996"/>
                </a:lnTo>
                <a:lnTo>
                  <a:pt x="428661" y="3511708"/>
                </a:lnTo>
                <a:lnTo>
                  <a:pt x="413654" y="3491053"/>
                </a:lnTo>
                <a:lnTo>
                  <a:pt x="463118" y="3418526"/>
                </a:lnTo>
                <a:lnTo>
                  <a:pt x="448454" y="3396682"/>
                </a:lnTo>
                <a:lnTo>
                  <a:pt x="362718" y="3416940"/>
                </a:lnTo>
                <a:lnTo>
                  <a:pt x="348812" y="3395528"/>
                </a:lnTo>
                <a:lnTo>
                  <a:pt x="401362" y="3326532"/>
                </a:lnTo>
                <a:lnTo>
                  <a:pt x="396373" y="3319100"/>
                </a:lnTo>
                <a:lnTo>
                  <a:pt x="387353" y="3303317"/>
                </a:lnTo>
                <a:lnTo>
                  <a:pt x="301825" y="3318852"/>
                </a:lnTo>
                <a:lnTo>
                  <a:pt x="289059" y="3296741"/>
                </a:lnTo>
                <a:lnTo>
                  <a:pt x="345529" y="3230141"/>
                </a:lnTo>
                <a:lnTo>
                  <a:pt x="332134" y="3206704"/>
                </a:lnTo>
                <a:lnTo>
                  <a:pt x="246149" y="3217711"/>
                </a:lnTo>
                <a:lnTo>
                  <a:pt x="234557" y="3194962"/>
                </a:lnTo>
                <a:lnTo>
                  <a:pt x="295889" y="3129867"/>
                </a:lnTo>
                <a:lnTo>
                  <a:pt x="285539" y="3107059"/>
                </a:lnTo>
                <a:lnTo>
                  <a:pt x="195842" y="3113795"/>
                </a:lnTo>
                <a:lnTo>
                  <a:pt x="185457" y="3090470"/>
                </a:lnTo>
                <a:lnTo>
                  <a:pt x="250011" y="3028770"/>
                </a:lnTo>
                <a:lnTo>
                  <a:pt x="239402" y="3005391"/>
                </a:lnTo>
                <a:lnTo>
                  <a:pt x="151044" y="3007388"/>
                </a:lnTo>
                <a:lnTo>
                  <a:pt x="141894" y="2983552"/>
                </a:lnTo>
                <a:lnTo>
                  <a:pt x="208338" y="2926390"/>
                </a:lnTo>
                <a:lnTo>
                  <a:pt x="200026" y="2901407"/>
                </a:lnTo>
                <a:lnTo>
                  <a:pt x="111875" y="2898782"/>
                </a:lnTo>
                <a:lnTo>
                  <a:pt x="103986" y="2874500"/>
                </a:lnTo>
                <a:lnTo>
                  <a:pt x="173258" y="2820950"/>
                </a:lnTo>
                <a:lnTo>
                  <a:pt x="164751" y="2795380"/>
                </a:lnTo>
                <a:lnTo>
                  <a:pt x="78444" y="2788276"/>
                </a:lnTo>
                <a:lnTo>
                  <a:pt x="71836" y="2763614"/>
                </a:lnTo>
                <a:lnTo>
                  <a:pt x="143754" y="2713806"/>
                </a:lnTo>
                <a:lnTo>
                  <a:pt x="137362" y="2687877"/>
                </a:lnTo>
                <a:lnTo>
                  <a:pt x="50843" y="2676171"/>
                </a:lnTo>
                <a:lnTo>
                  <a:pt x="45535" y="2651197"/>
                </a:lnTo>
                <a:lnTo>
                  <a:pt x="120495" y="2604891"/>
                </a:lnTo>
                <a:lnTo>
                  <a:pt x="116475" y="2579285"/>
                </a:lnTo>
                <a:lnTo>
                  <a:pt x="29146" y="2562776"/>
                </a:lnTo>
                <a:lnTo>
                  <a:pt x="25153" y="2537558"/>
                </a:lnTo>
                <a:lnTo>
                  <a:pt x="103213" y="2494812"/>
                </a:lnTo>
                <a:lnTo>
                  <a:pt x="99211" y="2469323"/>
                </a:lnTo>
                <a:lnTo>
                  <a:pt x="13414" y="2448400"/>
                </a:lnTo>
                <a:lnTo>
                  <a:pt x="10745" y="2423008"/>
                </a:lnTo>
                <a:lnTo>
                  <a:pt x="90516" y="2384608"/>
                </a:lnTo>
                <a:lnTo>
                  <a:pt x="89188" y="2359017"/>
                </a:lnTo>
                <a:lnTo>
                  <a:pt x="3690" y="2333358"/>
                </a:lnTo>
                <a:lnTo>
                  <a:pt x="2354" y="2307861"/>
                </a:lnTo>
                <a:lnTo>
                  <a:pt x="84742" y="2273388"/>
                </a:lnTo>
                <a:lnTo>
                  <a:pt x="83415" y="2247840"/>
                </a:lnTo>
                <a:lnTo>
                  <a:pt x="0" y="2217964"/>
                </a:lnTo>
                <a:lnTo>
                  <a:pt x="0" y="2192432"/>
                </a:lnTo>
                <a:lnTo>
                  <a:pt x="83216" y="2162628"/>
                </a:lnTo>
                <a:lnTo>
                  <a:pt x="84436" y="2136879"/>
                </a:lnTo>
                <a:lnTo>
                  <a:pt x="2353" y="2102535"/>
                </a:lnTo>
                <a:lnTo>
                  <a:pt x="3690" y="2077038"/>
                </a:lnTo>
                <a:lnTo>
                  <a:pt x="88474" y="2051593"/>
                </a:lnTo>
                <a:lnTo>
                  <a:pt x="89714" y="2025402"/>
                </a:lnTo>
                <a:lnTo>
                  <a:pt x="10745" y="1987387"/>
                </a:lnTo>
                <a:lnTo>
                  <a:pt x="13414" y="1961995"/>
                </a:lnTo>
                <a:lnTo>
                  <a:pt x="99302" y="1941050"/>
                </a:lnTo>
                <a:lnTo>
                  <a:pt x="102892" y="1915408"/>
                </a:lnTo>
                <a:lnTo>
                  <a:pt x="25152" y="1872837"/>
                </a:lnTo>
                <a:lnTo>
                  <a:pt x="29146" y="1847620"/>
                </a:lnTo>
                <a:lnTo>
                  <a:pt x="114645" y="1831456"/>
                </a:lnTo>
                <a:lnTo>
                  <a:pt x="116902" y="1815337"/>
                </a:lnTo>
                <a:lnTo>
                  <a:pt x="119315" y="1804776"/>
                </a:lnTo>
                <a:lnTo>
                  <a:pt x="45534" y="1759198"/>
                </a:lnTo>
                <a:lnTo>
                  <a:pt x="50842" y="1734224"/>
                </a:lnTo>
                <a:lnTo>
                  <a:pt x="138130" y="1722414"/>
                </a:lnTo>
                <a:lnTo>
                  <a:pt x="143992" y="1696755"/>
                </a:lnTo>
                <a:lnTo>
                  <a:pt x="71835" y="1646781"/>
                </a:lnTo>
                <a:lnTo>
                  <a:pt x="78443" y="1622119"/>
                </a:lnTo>
                <a:lnTo>
                  <a:pt x="165315" y="1614969"/>
                </a:lnTo>
                <a:lnTo>
                  <a:pt x="173312" y="1589489"/>
                </a:lnTo>
                <a:lnTo>
                  <a:pt x="103984" y="1535896"/>
                </a:lnTo>
                <a:lnTo>
                  <a:pt x="111874" y="1511613"/>
                </a:lnTo>
                <a:lnTo>
                  <a:pt x="198562" y="1509032"/>
                </a:lnTo>
                <a:lnTo>
                  <a:pt x="203927" y="1491938"/>
                </a:lnTo>
                <a:lnTo>
                  <a:pt x="207397" y="1483198"/>
                </a:lnTo>
                <a:lnTo>
                  <a:pt x="141892" y="1426844"/>
                </a:lnTo>
                <a:lnTo>
                  <a:pt x="151042" y="1403007"/>
                </a:lnTo>
                <a:lnTo>
                  <a:pt x="238456" y="1404983"/>
                </a:lnTo>
                <a:lnTo>
                  <a:pt x="248357" y="1380047"/>
                </a:lnTo>
                <a:lnTo>
                  <a:pt x="185455" y="1319925"/>
                </a:lnTo>
                <a:lnTo>
                  <a:pt x="195840" y="1296601"/>
                </a:lnTo>
                <a:lnTo>
                  <a:pt x="282931" y="1303141"/>
                </a:lnTo>
                <a:lnTo>
                  <a:pt x="294478" y="1279033"/>
                </a:lnTo>
                <a:lnTo>
                  <a:pt x="234555" y="1215433"/>
                </a:lnTo>
                <a:lnTo>
                  <a:pt x="246146" y="1192684"/>
                </a:lnTo>
                <a:lnTo>
                  <a:pt x="333229" y="1203831"/>
                </a:lnTo>
                <a:lnTo>
                  <a:pt x="346624" y="1181550"/>
                </a:lnTo>
                <a:lnTo>
                  <a:pt x="289056" y="1113655"/>
                </a:lnTo>
                <a:lnTo>
                  <a:pt x="301822" y="1091543"/>
                </a:lnTo>
                <a:lnTo>
                  <a:pt x="390997" y="1107741"/>
                </a:lnTo>
                <a:lnTo>
                  <a:pt x="403591" y="1086793"/>
                </a:lnTo>
                <a:lnTo>
                  <a:pt x="348809" y="1014868"/>
                </a:lnTo>
                <a:lnTo>
                  <a:pt x="362714" y="993455"/>
                </a:lnTo>
                <a:lnTo>
                  <a:pt x="447640" y="1013522"/>
                </a:lnTo>
                <a:lnTo>
                  <a:pt x="454199" y="1002612"/>
                </a:lnTo>
                <a:lnTo>
                  <a:pt x="462811" y="991424"/>
                </a:lnTo>
                <a:lnTo>
                  <a:pt x="413650" y="919343"/>
                </a:lnTo>
                <a:lnTo>
                  <a:pt x="428658" y="898687"/>
                </a:lnTo>
                <a:lnTo>
                  <a:pt x="514812" y="923872"/>
                </a:lnTo>
                <a:lnTo>
                  <a:pt x="530048" y="904080"/>
                </a:lnTo>
                <a:lnTo>
                  <a:pt x="483401" y="827343"/>
                </a:lnTo>
                <a:lnTo>
                  <a:pt x="499469" y="807501"/>
                </a:lnTo>
                <a:lnTo>
                  <a:pt x="582120" y="836436"/>
                </a:lnTo>
                <a:lnTo>
                  <a:pt x="592866" y="822478"/>
                </a:lnTo>
                <a:lnTo>
                  <a:pt x="599154" y="815806"/>
                </a:lnTo>
                <a:lnTo>
                  <a:pt x="557872" y="739119"/>
                </a:lnTo>
                <a:lnTo>
                  <a:pt x="574956" y="720145"/>
                </a:lnTo>
                <a:lnTo>
                  <a:pt x="657443" y="753966"/>
                </a:lnTo>
                <a:lnTo>
                  <a:pt x="674911" y="735434"/>
                </a:lnTo>
                <a:lnTo>
                  <a:pt x="636859" y="654914"/>
                </a:lnTo>
                <a:lnTo>
                  <a:pt x="654912" y="636860"/>
                </a:lnTo>
                <a:lnTo>
                  <a:pt x="733516" y="674007"/>
                </a:lnTo>
                <a:lnTo>
                  <a:pt x="753467" y="656232"/>
                </a:lnTo>
                <a:lnTo>
                  <a:pt x="720143" y="574959"/>
                </a:lnTo>
                <a:lnTo>
                  <a:pt x="739117" y="557874"/>
                </a:lnTo>
                <a:lnTo>
                  <a:pt x="816880" y="599737"/>
                </a:lnTo>
                <a:lnTo>
                  <a:pt x="836485" y="582270"/>
                </a:lnTo>
                <a:lnTo>
                  <a:pt x="807499" y="499471"/>
                </a:lnTo>
                <a:lnTo>
                  <a:pt x="827340" y="483404"/>
                </a:lnTo>
                <a:lnTo>
                  <a:pt x="902476" y="529078"/>
                </a:lnTo>
                <a:lnTo>
                  <a:pt x="923381" y="513142"/>
                </a:lnTo>
                <a:lnTo>
                  <a:pt x="898684" y="428659"/>
                </a:lnTo>
                <a:lnTo>
                  <a:pt x="919340" y="413652"/>
                </a:lnTo>
                <a:lnTo>
                  <a:pt x="991508" y="462871"/>
                </a:lnTo>
                <a:lnTo>
                  <a:pt x="1013860" y="449085"/>
                </a:lnTo>
                <a:lnTo>
                  <a:pt x="993451" y="362716"/>
                </a:lnTo>
                <a:lnTo>
                  <a:pt x="1014864" y="348811"/>
                </a:lnTo>
                <a:lnTo>
                  <a:pt x="1087159" y="403874"/>
                </a:lnTo>
                <a:lnTo>
                  <a:pt x="1107767" y="391162"/>
                </a:lnTo>
                <a:lnTo>
                  <a:pt x="1091540" y="301824"/>
                </a:lnTo>
                <a:lnTo>
                  <a:pt x="1113651" y="289058"/>
                </a:lnTo>
                <a:lnTo>
                  <a:pt x="1180883" y="346064"/>
                </a:lnTo>
                <a:lnTo>
                  <a:pt x="1203672" y="332007"/>
                </a:lnTo>
                <a:lnTo>
                  <a:pt x="1192681" y="246147"/>
                </a:lnTo>
                <a:lnTo>
                  <a:pt x="1215430" y="234556"/>
                </a:lnTo>
                <a:lnTo>
                  <a:pt x="1279949" y="295344"/>
                </a:lnTo>
                <a:lnTo>
                  <a:pt x="1303242" y="284324"/>
                </a:lnTo>
                <a:lnTo>
                  <a:pt x="1296598" y="195842"/>
                </a:lnTo>
                <a:lnTo>
                  <a:pt x="1319921" y="185457"/>
                </a:lnTo>
                <a:lnTo>
                  <a:pt x="1379799" y="248104"/>
                </a:lnTo>
                <a:lnTo>
                  <a:pt x="1390236" y="243167"/>
                </a:lnTo>
                <a:lnTo>
                  <a:pt x="1404960" y="237659"/>
                </a:lnTo>
                <a:lnTo>
                  <a:pt x="1403002" y="151043"/>
                </a:lnTo>
                <a:lnTo>
                  <a:pt x="1426839" y="141894"/>
                </a:lnTo>
                <a:lnTo>
                  <a:pt x="1483844" y="208156"/>
                </a:lnTo>
                <a:lnTo>
                  <a:pt x="1509022" y="198738"/>
                </a:lnTo>
                <a:lnTo>
                  <a:pt x="1511608" y="111876"/>
                </a:lnTo>
                <a:lnTo>
                  <a:pt x="1535891" y="103986"/>
                </a:lnTo>
                <a:lnTo>
                  <a:pt x="1590123" y="174141"/>
                </a:lnTo>
                <a:lnTo>
                  <a:pt x="1614794" y="167396"/>
                </a:lnTo>
                <a:lnTo>
                  <a:pt x="1622115" y="78444"/>
                </a:lnTo>
                <a:lnTo>
                  <a:pt x="1646777" y="71836"/>
                </a:lnTo>
                <a:lnTo>
                  <a:pt x="1697331" y="144831"/>
                </a:lnTo>
                <a:lnTo>
                  <a:pt x="1722432" y="137970"/>
                </a:lnTo>
                <a:lnTo>
                  <a:pt x="1734220" y="50842"/>
                </a:lnTo>
                <a:lnTo>
                  <a:pt x="1759194" y="45534"/>
                </a:lnTo>
                <a:lnTo>
                  <a:pt x="1805769" y="120930"/>
                </a:lnTo>
                <a:lnTo>
                  <a:pt x="1831018" y="116945"/>
                </a:lnTo>
                <a:lnTo>
                  <a:pt x="1847616" y="29147"/>
                </a:lnTo>
                <a:lnTo>
                  <a:pt x="1872833" y="25153"/>
                </a:lnTo>
                <a:lnTo>
                  <a:pt x="1915774" y="103568"/>
                </a:lnTo>
                <a:lnTo>
                  <a:pt x="1940976" y="99590"/>
                </a:lnTo>
                <a:lnTo>
                  <a:pt x="1961991" y="13415"/>
                </a:lnTo>
                <a:lnTo>
                  <a:pt x="1987383" y="10746"/>
                </a:lnTo>
                <a:lnTo>
                  <a:pt x="2025661" y="90263"/>
                </a:lnTo>
                <a:lnTo>
                  <a:pt x="2051442" y="88961"/>
                </a:lnTo>
                <a:lnTo>
                  <a:pt x="2077034" y="3690"/>
                </a:lnTo>
                <a:lnTo>
                  <a:pt x="2102531" y="2353"/>
                </a:lnTo>
                <a:lnTo>
                  <a:pt x="2136962" y="84643"/>
                </a:lnTo>
                <a:lnTo>
                  <a:pt x="2162575" y="8334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375" name="楕円 374">
            <a:extLst>
              <a:ext uri="{FF2B5EF4-FFF2-40B4-BE49-F238E27FC236}">
                <a16:creationId xmlns:a16="http://schemas.microsoft.com/office/drawing/2014/main" id="{349B2976-9B4B-A08A-8AC4-DC0C13A95AFF}"/>
              </a:ext>
            </a:extLst>
          </p:cNvPr>
          <p:cNvSpPr>
            <a:spLocks noChangeAspect="1"/>
          </p:cNvSpPr>
          <p:nvPr/>
        </p:nvSpPr>
        <p:spPr bwMode="auto">
          <a:xfrm>
            <a:off x="895798" y="1480594"/>
            <a:ext cx="4320000" cy="4320000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680" name="フリーフォーム: 図形 679">
            <a:extLst>
              <a:ext uri="{FF2B5EF4-FFF2-40B4-BE49-F238E27FC236}">
                <a16:creationId xmlns:a16="http://schemas.microsoft.com/office/drawing/2014/main" id="{9BAFB24C-F945-D746-E9D5-992C051F43A6}"/>
              </a:ext>
            </a:extLst>
          </p:cNvPr>
          <p:cNvSpPr/>
          <p:nvPr/>
        </p:nvSpPr>
        <p:spPr bwMode="auto">
          <a:xfrm>
            <a:off x="7525004" y="4860101"/>
            <a:ext cx="186644" cy="1228195"/>
          </a:xfrm>
          <a:custGeom>
            <a:avLst/>
            <a:gdLst>
              <a:gd name="connsiteX0" fmla="*/ 88219 w 186644"/>
              <a:gd name="connsiteY0" fmla="*/ 0 h 1228195"/>
              <a:gd name="connsiteX1" fmla="*/ 186644 w 186644"/>
              <a:gd name="connsiteY1" fmla="*/ 0 h 1228195"/>
              <a:gd name="connsiteX2" fmla="*/ 186644 w 186644"/>
              <a:gd name="connsiteY2" fmla="*/ 1228195 h 1228195"/>
              <a:gd name="connsiteX3" fmla="*/ 88219 w 186644"/>
              <a:gd name="connsiteY3" fmla="*/ 1228195 h 1228195"/>
              <a:gd name="connsiteX4" fmla="*/ 88219 w 186644"/>
              <a:gd name="connsiteY4" fmla="*/ 1222973 h 1228195"/>
              <a:gd name="connsiteX5" fmla="*/ 0 w 186644"/>
              <a:gd name="connsiteY5" fmla="*/ 1191377 h 1228195"/>
              <a:gd name="connsiteX6" fmla="*/ 0 w 186644"/>
              <a:gd name="connsiteY6" fmla="*/ 1165845 h 1228195"/>
              <a:gd name="connsiteX7" fmla="*/ 88219 w 186644"/>
              <a:gd name="connsiteY7" fmla="*/ 1134249 h 1228195"/>
              <a:gd name="connsiteX8" fmla="*/ 88219 w 186644"/>
              <a:gd name="connsiteY8" fmla="*/ 1109933 h 1228195"/>
              <a:gd name="connsiteX9" fmla="*/ 0 w 186644"/>
              <a:gd name="connsiteY9" fmla="*/ 1078337 h 1228195"/>
              <a:gd name="connsiteX10" fmla="*/ 0 w 186644"/>
              <a:gd name="connsiteY10" fmla="*/ 1052805 h 1228195"/>
              <a:gd name="connsiteX11" fmla="*/ 88219 w 186644"/>
              <a:gd name="connsiteY11" fmla="*/ 1021209 h 1228195"/>
              <a:gd name="connsiteX12" fmla="*/ 88219 w 186644"/>
              <a:gd name="connsiteY12" fmla="*/ 996893 h 1228195"/>
              <a:gd name="connsiteX13" fmla="*/ 0 w 186644"/>
              <a:gd name="connsiteY13" fmla="*/ 965297 h 1228195"/>
              <a:gd name="connsiteX14" fmla="*/ 0 w 186644"/>
              <a:gd name="connsiteY14" fmla="*/ 939765 h 1228195"/>
              <a:gd name="connsiteX15" fmla="*/ 88219 w 186644"/>
              <a:gd name="connsiteY15" fmla="*/ 908169 h 1228195"/>
              <a:gd name="connsiteX16" fmla="*/ 88219 w 186644"/>
              <a:gd name="connsiteY16" fmla="*/ 883853 h 1228195"/>
              <a:gd name="connsiteX17" fmla="*/ 0 w 186644"/>
              <a:gd name="connsiteY17" fmla="*/ 852257 h 1228195"/>
              <a:gd name="connsiteX18" fmla="*/ 0 w 186644"/>
              <a:gd name="connsiteY18" fmla="*/ 826725 h 1228195"/>
              <a:gd name="connsiteX19" fmla="*/ 88219 w 186644"/>
              <a:gd name="connsiteY19" fmla="*/ 795129 h 1228195"/>
              <a:gd name="connsiteX20" fmla="*/ 88219 w 186644"/>
              <a:gd name="connsiteY20" fmla="*/ 770813 h 1228195"/>
              <a:gd name="connsiteX21" fmla="*/ 0 w 186644"/>
              <a:gd name="connsiteY21" fmla="*/ 739217 h 1228195"/>
              <a:gd name="connsiteX22" fmla="*/ 0 w 186644"/>
              <a:gd name="connsiteY22" fmla="*/ 713685 h 1228195"/>
              <a:gd name="connsiteX23" fmla="*/ 88219 w 186644"/>
              <a:gd name="connsiteY23" fmla="*/ 682089 h 1228195"/>
              <a:gd name="connsiteX24" fmla="*/ 88219 w 186644"/>
              <a:gd name="connsiteY24" fmla="*/ 657773 h 1228195"/>
              <a:gd name="connsiteX25" fmla="*/ 0 w 186644"/>
              <a:gd name="connsiteY25" fmla="*/ 626177 h 1228195"/>
              <a:gd name="connsiteX26" fmla="*/ 0 w 186644"/>
              <a:gd name="connsiteY26" fmla="*/ 600645 h 1228195"/>
              <a:gd name="connsiteX27" fmla="*/ 88219 w 186644"/>
              <a:gd name="connsiteY27" fmla="*/ 569049 h 1228195"/>
              <a:gd name="connsiteX28" fmla="*/ 88219 w 186644"/>
              <a:gd name="connsiteY28" fmla="*/ 544733 h 1228195"/>
              <a:gd name="connsiteX29" fmla="*/ 0 w 186644"/>
              <a:gd name="connsiteY29" fmla="*/ 513137 h 1228195"/>
              <a:gd name="connsiteX30" fmla="*/ 0 w 186644"/>
              <a:gd name="connsiteY30" fmla="*/ 487605 h 1228195"/>
              <a:gd name="connsiteX31" fmla="*/ 88219 w 186644"/>
              <a:gd name="connsiteY31" fmla="*/ 456009 h 1228195"/>
              <a:gd name="connsiteX32" fmla="*/ 88219 w 186644"/>
              <a:gd name="connsiteY32" fmla="*/ 431693 h 1228195"/>
              <a:gd name="connsiteX33" fmla="*/ 0 w 186644"/>
              <a:gd name="connsiteY33" fmla="*/ 400097 h 1228195"/>
              <a:gd name="connsiteX34" fmla="*/ 0 w 186644"/>
              <a:gd name="connsiteY34" fmla="*/ 374565 h 1228195"/>
              <a:gd name="connsiteX35" fmla="*/ 88219 w 186644"/>
              <a:gd name="connsiteY35" fmla="*/ 342969 h 1228195"/>
              <a:gd name="connsiteX36" fmla="*/ 88219 w 186644"/>
              <a:gd name="connsiteY36" fmla="*/ 318653 h 1228195"/>
              <a:gd name="connsiteX37" fmla="*/ 0 w 186644"/>
              <a:gd name="connsiteY37" fmla="*/ 287057 h 1228195"/>
              <a:gd name="connsiteX38" fmla="*/ 0 w 186644"/>
              <a:gd name="connsiteY38" fmla="*/ 261525 h 1228195"/>
              <a:gd name="connsiteX39" fmla="*/ 88219 w 186644"/>
              <a:gd name="connsiteY39" fmla="*/ 229929 h 1228195"/>
              <a:gd name="connsiteX40" fmla="*/ 88219 w 186644"/>
              <a:gd name="connsiteY40" fmla="*/ 205613 h 1228195"/>
              <a:gd name="connsiteX41" fmla="*/ 0 w 186644"/>
              <a:gd name="connsiteY41" fmla="*/ 174017 h 1228195"/>
              <a:gd name="connsiteX42" fmla="*/ 0 w 186644"/>
              <a:gd name="connsiteY42" fmla="*/ 148485 h 1228195"/>
              <a:gd name="connsiteX43" fmla="*/ 88219 w 186644"/>
              <a:gd name="connsiteY43" fmla="*/ 116889 h 1228195"/>
              <a:gd name="connsiteX44" fmla="*/ 88219 w 186644"/>
              <a:gd name="connsiteY44" fmla="*/ 92573 h 1228195"/>
              <a:gd name="connsiteX45" fmla="*/ 0 w 186644"/>
              <a:gd name="connsiteY45" fmla="*/ 60977 h 1228195"/>
              <a:gd name="connsiteX46" fmla="*/ 0 w 186644"/>
              <a:gd name="connsiteY46" fmla="*/ 35445 h 1228195"/>
              <a:gd name="connsiteX47" fmla="*/ 88219 w 186644"/>
              <a:gd name="connsiteY47" fmla="*/ 3849 h 1228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86644" h="1228195">
                <a:moveTo>
                  <a:pt x="88219" y="0"/>
                </a:moveTo>
                <a:lnTo>
                  <a:pt x="186644" y="0"/>
                </a:lnTo>
                <a:lnTo>
                  <a:pt x="186644" y="1228195"/>
                </a:lnTo>
                <a:lnTo>
                  <a:pt x="88219" y="1228195"/>
                </a:lnTo>
                <a:lnTo>
                  <a:pt x="88219" y="1222973"/>
                </a:lnTo>
                <a:lnTo>
                  <a:pt x="0" y="1191377"/>
                </a:lnTo>
                <a:lnTo>
                  <a:pt x="0" y="1165845"/>
                </a:lnTo>
                <a:lnTo>
                  <a:pt x="88219" y="1134249"/>
                </a:lnTo>
                <a:lnTo>
                  <a:pt x="88219" y="1109933"/>
                </a:lnTo>
                <a:lnTo>
                  <a:pt x="0" y="1078337"/>
                </a:lnTo>
                <a:lnTo>
                  <a:pt x="0" y="1052805"/>
                </a:lnTo>
                <a:lnTo>
                  <a:pt x="88219" y="1021209"/>
                </a:lnTo>
                <a:lnTo>
                  <a:pt x="88219" y="996893"/>
                </a:lnTo>
                <a:lnTo>
                  <a:pt x="0" y="965297"/>
                </a:lnTo>
                <a:lnTo>
                  <a:pt x="0" y="939765"/>
                </a:lnTo>
                <a:lnTo>
                  <a:pt x="88219" y="908169"/>
                </a:lnTo>
                <a:lnTo>
                  <a:pt x="88219" y="883853"/>
                </a:lnTo>
                <a:lnTo>
                  <a:pt x="0" y="852257"/>
                </a:lnTo>
                <a:lnTo>
                  <a:pt x="0" y="826725"/>
                </a:lnTo>
                <a:lnTo>
                  <a:pt x="88219" y="795129"/>
                </a:lnTo>
                <a:lnTo>
                  <a:pt x="88219" y="770813"/>
                </a:lnTo>
                <a:lnTo>
                  <a:pt x="0" y="739217"/>
                </a:lnTo>
                <a:lnTo>
                  <a:pt x="0" y="713685"/>
                </a:lnTo>
                <a:lnTo>
                  <a:pt x="88219" y="682089"/>
                </a:lnTo>
                <a:lnTo>
                  <a:pt x="88219" y="657773"/>
                </a:lnTo>
                <a:lnTo>
                  <a:pt x="0" y="626177"/>
                </a:lnTo>
                <a:lnTo>
                  <a:pt x="0" y="600645"/>
                </a:lnTo>
                <a:lnTo>
                  <a:pt x="88219" y="569049"/>
                </a:lnTo>
                <a:lnTo>
                  <a:pt x="88219" y="544733"/>
                </a:lnTo>
                <a:lnTo>
                  <a:pt x="0" y="513137"/>
                </a:lnTo>
                <a:lnTo>
                  <a:pt x="0" y="487605"/>
                </a:lnTo>
                <a:lnTo>
                  <a:pt x="88219" y="456009"/>
                </a:lnTo>
                <a:lnTo>
                  <a:pt x="88219" y="431693"/>
                </a:lnTo>
                <a:lnTo>
                  <a:pt x="0" y="400097"/>
                </a:lnTo>
                <a:lnTo>
                  <a:pt x="0" y="374565"/>
                </a:lnTo>
                <a:lnTo>
                  <a:pt x="88219" y="342969"/>
                </a:lnTo>
                <a:lnTo>
                  <a:pt x="88219" y="318653"/>
                </a:lnTo>
                <a:lnTo>
                  <a:pt x="0" y="287057"/>
                </a:lnTo>
                <a:lnTo>
                  <a:pt x="0" y="261525"/>
                </a:lnTo>
                <a:lnTo>
                  <a:pt x="88219" y="229929"/>
                </a:lnTo>
                <a:lnTo>
                  <a:pt x="88219" y="205613"/>
                </a:lnTo>
                <a:lnTo>
                  <a:pt x="0" y="174017"/>
                </a:lnTo>
                <a:lnTo>
                  <a:pt x="0" y="148485"/>
                </a:lnTo>
                <a:lnTo>
                  <a:pt x="88219" y="116889"/>
                </a:lnTo>
                <a:lnTo>
                  <a:pt x="88219" y="92573"/>
                </a:lnTo>
                <a:lnTo>
                  <a:pt x="0" y="60977"/>
                </a:lnTo>
                <a:lnTo>
                  <a:pt x="0" y="35445"/>
                </a:lnTo>
                <a:lnTo>
                  <a:pt x="88219" y="384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681" name="テキスト ボックス 680">
            <a:extLst>
              <a:ext uri="{FF2B5EF4-FFF2-40B4-BE49-F238E27FC236}">
                <a16:creationId xmlns:a16="http://schemas.microsoft.com/office/drawing/2014/main" id="{A99B6D20-EBB6-DF30-44F4-009CD10052AD}"/>
              </a:ext>
            </a:extLst>
          </p:cNvPr>
          <p:cNvSpPr txBox="1"/>
          <p:nvPr/>
        </p:nvSpPr>
        <p:spPr>
          <a:xfrm>
            <a:off x="6858000" y="4300270"/>
            <a:ext cx="2039112" cy="41125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100" dirty="0">
                <a:latin typeface="+mj-lt"/>
                <a:ea typeface="+mj-ea"/>
              </a:rPr>
              <a:t>ラック</a:t>
            </a:r>
            <a:r>
              <a:rPr kumimoji="1" lang="en-US" altLang="ja-JP" sz="1100" dirty="0">
                <a:latin typeface="+mj-lt"/>
                <a:ea typeface="+mj-ea"/>
              </a:rPr>
              <a:t>, </a:t>
            </a:r>
            <a:r>
              <a:rPr lang="ja-JP" altLang="en-US" sz="1100" dirty="0">
                <a:latin typeface="+mj-lt"/>
                <a:ea typeface="+mj-ea"/>
              </a:rPr>
              <a:t>歯数</a:t>
            </a:r>
            <a:r>
              <a:rPr lang="en-US" altLang="ja-JP" sz="1100" dirty="0">
                <a:latin typeface="+mj-lt"/>
                <a:ea typeface="+mj-ea"/>
              </a:rPr>
              <a:t>10, </a:t>
            </a:r>
            <a:r>
              <a:rPr lang="ja-JP" altLang="en-US" sz="1100" dirty="0">
                <a:latin typeface="+mj-lt"/>
                <a:ea typeface="+mj-ea"/>
              </a:rPr>
              <a:t>モジュール</a:t>
            </a:r>
            <a:r>
              <a:rPr lang="en-US" altLang="ja-JP" sz="1100" dirty="0">
                <a:latin typeface="+mj-lt"/>
                <a:ea typeface="+mj-ea"/>
              </a:rPr>
              <a:t>m=1, </a:t>
            </a:r>
            <a:r>
              <a:rPr lang="ja-JP" altLang="en-US" sz="1100" dirty="0">
                <a:latin typeface="+mj-lt"/>
                <a:ea typeface="+mj-ea"/>
              </a:rPr>
              <a:t>ピッチ</a:t>
            </a:r>
            <a:r>
              <a:rPr lang="en-US" altLang="ja-JP" sz="1100" dirty="0">
                <a:latin typeface="+mj-lt"/>
                <a:ea typeface="+mj-ea"/>
              </a:rPr>
              <a:t>3.14</a:t>
            </a:r>
            <a:endParaRPr kumimoji="1" lang="en-US" altLang="ja-JP" sz="1100" dirty="0">
              <a:latin typeface="+mj-lt"/>
              <a:ea typeface="+mj-ea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EAF1C9F-2E23-C5B6-777F-908D0ABE4962}"/>
              </a:ext>
            </a:extLst>
          </p:cNvPr>
          <p:cNvSpPr txBox="1"/>
          <p:nvPr/>
        </p:nvSpPr>
        <p:spPr>
          <a:xfrm>
            <a:off x="7424928" y="6090118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06246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B800FF3-E86E-3B4A-E982-2BB463B78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4476623" cy="5400675"/>
          </a:xfrm>
        </p:spPr>
        <p:txBody>
          <a:bodyPr/>
          <a:lstStyle/>
          <a:p>
            <a:r>
              <a:rPr lang="en-US" altLang="ja-JP" dirty="0"/>
              <a:t>Excel</a:t>
            </a:r>
            <a:r>
              <a:rPr lang="ja-JP" altLang="en-US" dirty="0"/>
              <a:t>でコイルのグラフを作る</a:t>
            </a:r>
            <a:endParaRPr lang="en-US" altLang="ja-JP" dirty="0"/>
          </a:p>
          <a:p>
            <a:pPr lvl="1"/>
            <a:r>
              <a:rPr lang="en-US" altLang="ja-JP" dirty="0">
                <a:latin typeface="+mn-lt"/>
              </a:rPr>
              <a:t>X = dx + sin t</a:t>
            </a:r>
          </a:p>
          <a:p>
            <a:pPr lvl="1"/>
            <a:r>
              <a:rPr lang="en-US" altLang="ja-JP" dirty="0">
                <a:latin typeface="+mn-lt"/>
              </a:rPr>
              <a:t>Y = cos t</a:t>
            </a:r>
          </a:p>
          <a:p>
            <a:pPr lvl="1"/>
            <a:r>
              <a:rPr lang="en-US" altLang="ja-JP" dirty="0">
                <a:latin typeface="+mn-lt"/>
              </a:rPr>
              <a:t>dx = 0.05 </a:t>
            </a:r>
            <a:r>
              <a:rPr lang="en-US" altLang="ja-JP" dirty="0" err="1">
                <a:latin typeface="+mn-lt"/>
              </a:rPr>
              <a:t>i</a:t>
            </a:r>
            <a:r>
              <a:rPr lang="en-US" altLang="ja-JP" dirty="0">
                <a:latin typeface="+mn-lt"/>
              </a:rPr>
              <a:t>, t = 270 + 10 </a:t>
            </a:r>
            <a:r>
              <a:rPr lang="en-US" altLang="ja-JP" dirty="0" err="1">
                <a:latin typeface="+mn-lt"/>
              </a:rPr>
              <a:t>i</a:t>
            </a:r>
            <a:endParaRPr lang="en-US" altLang="ja-JP" dirty="0">
              <a:latin typeface="+mn-lt"/>
            </a:endParaRPr>
          </a:p>
          <a:p>
            <a:pPr lvl="1"/>
            <a:r>
              <a:rPr lang="en-US" altLang="ja-JP" dirty="0" err="1">
                <a:latin typeface="+mn-lt"/>
              </a:rPr>
              <a:t>i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=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0</a:t>
            </a:r>
            <a:r>
              <a:rPr lang="ja-JP" altLang="en-US" dirty="0">
                <a:latin typeface="+mn-lt"/>
              </a:rPr>
              <a:t>～</a:t>
            </a:r>
            <a:r>
              <a:rPr lang="en-US" altLang="ja-JP" dirty="0">
                <a:latin typeface="+mn-lt"/>
              </a:rPr>
              <a:t>144</a:t>
            </a:r>
            <a:r>
              <a:rPr lang="ja-JP" altLang="en-US" dirty="0">
                <a:latin typeface="+mn-lt"/>
              </a:rPr>
              <a:t>→</a:t>
            </a:r>
            <a:r>
              <a:rPr lang="en-US" altLang="ja-JP" dirty="0">
                <a:latin typeface="+mn-lt"/>
              </a:rPr>
              <a:t>4</a:t>
            </a:r>
            <a:r>
              <a:rPr lang="ja-JP" altLang="en-US" dirty="0">
                <a:latin typeface="+mn-lt"/>
              </a:rPr>
              <a:t>巻き分（</a:t>
            </a:r>
            <a:r>
              <a:rPr lang="en-US" altLang="ja-JP" dirty="0">
                <a:latin typeface="+mn-lt"/>
              </a:rPr>
              <a:t>1</a:t>
            </a:r>
            <a:r>
              <a:rPr lang="ja-JP" altLang="en-US" dirty="0">
                <a:latin typeface="+mn-lt"/>
              </a:rPr>
              <a:t>巻きに</a:t>
            </a:r>
            <a:r>
              <a:rPr lang="en-US" altLang="ja-JP" dirty="0">
                <a:latin typeface="+mn-lt"/>
              </a:rPr>
              <a:t>36</a:t>
            </a:r>
            <a:r>
              <a:rPr lang="ja-JP" altLang="en-US" dirty="0">
                <a:latin typeface="+mn-lt"/>
              </a:rPr>
              <a:t>点：</a:t>
            </a:r>
            <a:r>
              <a:rPr lang="en-US" altLang="ja-JP" dirty="0">
                <a:latin typeface="+mn-lt"/>
              </a:rPr>
              <a:t>10</a:t>
            </a:r>
            <a:r>
              <a:rPr lang="ja-JP" altLang="en-US" dirty="0">
                <a:latin typeface="+mn-lt"/>
              </a:rPr>
              <a:t>度ごと）</a:t>
            </a:r>
            <a:endParaRPr lang="en-US" altLang="ja-JP" dirty="0">
              <a:latin typeface="+mn-lt"/>
            </a:endParaRPr>
          </a:p>
          <a:p>
            <a:r>
              <a:rPr lang="ja-JP" altLang="en-US" dirty="0">
                <a:latin typeface="+mn-lt"/>
              </a:rPr>
              <a:t>グラフをコピーし，</a:t>
            </a:r>
            <a:r>
              <a:rPr lang="en-US" altLang="ja-JP" dirty="0">
                <a:latin typeface="+mn-lt"/>
              </a:rPr>
              <a:t>SVG</a:t>
            </a:r>
            <a:r>
              <a:rPr lang="ja-JP" altLang="en-US" dirty="0">
                <a:latin typeface="+mn-lt"/>
              </a:rPr>
              <a:t>で張り付け，図形に変換，接続</a:t>
            </a:r>
            <a:endParaRPr lang="en-US" altLang="ja-JP" dirty="0">
              <a:latin typeface="+mn-lt"/>
            </a:endParaRPr>
          </a:p>
          <a:p>
            <a:pPr lvl="1"/>
            <a:r>
              <a:rPr lang="en-US" altLang="ja-JP" dirty="0">
                <a:latin typeface="+mn-lt"/>
              </a:rPr>
              <a:t>illustrator</a:t>
            </a:r>
            <a:r>
              <a:rPr lang="ja-JP" altLang="en-US" dirty="0">
                <a:latin typeface="+mn-lt"/>
              </a:rPr>
              <a:t>でパスの単純化をすると容量を減らせる</a:t>
            </a:r>
            <a:endParaRPr lang="en-US" altLang="ja-JP" dirty="0">
              <a:latin typeface="+mn-lt"/>
            </a:endParaRPr>
          </a:p>
          <a:p>
            <a:pPr lvl="1"/>
            <a:endParaRPr lang="en-US" altLang="ja-JP" dirty="0">
              <a:latin typeface="+mn-lt"/>
            </a:endParaRPr>
          </a:p>
          <a:p>
            <a:pPr lvl="1"/>
            <a:endParaRPr lang="en-US" altLang="ja-JP" dirty="0"/>
          </a:p>
          <a:p>
            <a:pPr lvl="1"/>
            <a:endParaRPr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8B9356C-470D-0278-342F-A02428F5E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コイルの作図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69C0FB-4CBC-FF29-D093-CE020CD37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2022-5-2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E15431-975E-9119-618E-E88DF7488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歯車，コイル，渦巻，ネジの書き方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DFAB06-20F7-1EA8-9B8F-3AB3C81F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graphicFrame>
        <p:nvGraphicFramePr>
          <p:cNvPr id="15" name="グラフ 14">
            <a:extLst>
              <a:ext uri="{FF2B5EF4-FFF2-40B4-BE49-F238E27FC236}">
                <a16:creationId xmlns:a16="http://schemas.microsoft.com/office/drawing/2014/main" id="{4BA39DF3-EE51-EC6C-118C-C8C7C9F3A7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3555"/>
              </p:ext>
            </p:extLst>
          </p:nvPr>
        </p:nvGraphicFramePr>
        <p:xfrm>
          <a:off x="-337883" y="4420172"/>
          <a:ext cx="2312988" cy="1972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95C4ED1B-1EDD-E56E-BB06-102B01E57029}"/>
              </a:ext>
            </a:extLst>
          </p:cNvPr>
          <p:cNvGrpSpPr/>
          <p:nvPr/>
        </p:nvGrpSpPr>
        <p:grpSpPr>
          <a:xfrm>
            <a:off x="6718233" y="4699921"/>
            <a:ext cx="2160591" cy="490537"/>
            <a:chOff x="1093787" y="3255169"/>
            <a:chExt cx="2160591" cy="490537"/>
          </a:xfrm>
        </p:grpSpPr>
        <p:sp>
          <p:nvSpPr>
            <p:cNvPr id="18" name="グラフィックス 15">
              <a:extLst>
                <a:ext uri="{FF2B5EF4-FFF2-40B4-BE49-F238E27FC236}">
                  <a16:creationId xmlns:a16="http://schemas.microsoft.com/office/drawing/2014/main" id="{2FA06E2A-F3AF-F6CF-4048-A8573F54B686}"/>
                </a:ext>
              </a:extLst>
            </p:cNvPr>
            <p:cNvSpPr/>
            <p:nvPr/>
          </p:nvSpPr>
          <p:spPr>
            <a:xfrm>
              <a:off x="1093787" y="3255169"/>
              <a:ext cx="792163" cy="490537"/>
            </a:xfrm>
            <a:custGeom>
              <a:avLst/>
              <a:gdLst>
                <a:gd name="connsiteX0" fmla="*/ -145 w 3666450"/>
                <a:gd name="connsiteY0" fmla="*/ 1233260 h 2466975"/>
                <a:gd name="connsiteX1" fmla="*/ 28506 w 3666450"/>
                <a:gd name="connsiteY1" fmla="*/ 1019071 h 2466975"/>
                <a:gd name="connsiteX2" fmla="*/ 70321 w 3666450"/>
                <a:gd name="connsiteY2" fmla="*/ 811378 h 2466975"/>
                <a:gd name="connsiteX3" fmla="*/ 124680 w 3666450"/>
                <a:gd name="connsiteY3" fmla="*/ 616516 h 2466975"/>
                <a:gd name="connsiteX4" fmla="*/ 190603 w 3666450"/>
                <a:gd name="connsiteY4" fmla="*/ 440389 h 2466975"/>
                <a:gd name="connsiteX5" fmla="*/ 266755 w 3666450"/>
                <a:gd name="connsiteY5" fmla="*/ 288351 h 2466975"/>
                <a:gd name="connsiteX6" fmla="*/ 351499 w 3666450"/>
                <a:gd name="connsiteY6" fmla="*/ 165031 h 2466975"/>
                <a:gd name="connsiteX7" fmla="*/ 442920 w 3666450"/>
                <a:gd name="connsiteY7" fmla="*/ 74162 h 2466975"/>
                <a:gd name="connsiteX8" fmla="*/ 538903 w 3666450"/>
                <a:gd name="connsiteY8" fmla="*/ 18508 h 2466975"/>
                <a:gd name="connsiteX9" fmla="*/ 637211 w 3666450"/>
                <a:gd name="connsiteY9" fmla="*/ -228 h 2466975"/>
                <a:gd name="connsiteX10" fmla="*/ 735518 w 3666450"/>
                <a:gd name="connsiteY10" fmla="*/ 18508 h 2466975"/>
                <a:gd name="connsiteX11" fmla="*/ 831502 w 3666450"/>
                <a:gd name="connsiteY11" fmla="*/ 74162 h 2466975"/>
                <a:gd name="connsiteX12" fmla="*/ 922923 w 3666450"/>
                <a:gd name="connsiteY12" fmla="*/ 165031 h 2466975"/>
                <a:gd name="connsiteX13" fmla="*/ 1007657 w 3666450"/>
                <a:gd name="connsiteY13" fmla="*/ 288351 h 2466975"/>
                <a:gd name="connsiteX14" fmla="*/ 1083819 w 3666450"/>
                <a:gd name="connsiteY14" fmla="*/ 440389 h 2466975"/>
                <a:gd name="connsiteX15" fmla="*/ 1149742 w 3666450"/>
                <a:gd name="connsiteY15" fmla="*/ 616516 h 2466975"/>
                <a:gd name="connsiteX16" fmla="*/ 1204101 w 3666450"/>
                <a:gd name="connsiteY16" fmla="*/ 811378 h 2466975"/>
                <a:gd name="connsiteX17" fmla="*/ 1245906 w 3666450"/>
                <a:gd name="connsiteY17" fmla="*/ 1019071 h 2466975"/>
                <a:gd name="connsiteX18" fmla="*/ 1274567 w 3666450"/>
                <a:gd name="connsiteY18" fmla="*/ 1233260 h 2466975"/>
                <a:gd name="connsiteX19" fmla="*/ 1289864 w 3666450"/>
                <a:gd name="connsiteY19" fmla="*/ 1447448 h 2466975"/>
                <a:gd name="connsiteX20" fmla="*/ 1292007 w 3666450"/>
                <a:gd name="connsiteY20" fmla="*/ 1655141 h 2466975"/>
                <a:gd name="connsiteX21" fmla="*/ 1281606 w 3666450"/>
                <a:gd name="connsiteY21" fmla="*/ 1850003 h 2466975"/>
                <a:gd name="connsiteX22" fmla="*/ 1259641 w 3666450"/>
                <a:gd name="connsiteY22" fmla="*/ 2026130 h 2466975"/>
                <a:gd name="connsiteX23" fmla="*/ 1227437 w 3666450"/>
                <a:gd name="connsiteY23" fmla="*/ 2178168 h 2466975"/>
                <a:gd name="connsiteX24" fmla="*/ 1186651 w 3666450"/>
                <a:gd name="connsiteY24" fmla="*/ 2301489 h 2466975"/>
                <a:gd name="connsiteX25" fmla="*/ 1139188 w 3666450"/>
                <a:gd name="connsiteY25" fmla="*/ 2392357 h 2466975"/>
                <a:gd name="connsiteX26" fmla="*/ 1087163 w 3666450"/>
                <a:gd name="connsiteY26" fmla="*/ 2448012 h 2466975"/>
                <a:gd name="connsiteX27" fmla="*/ 1032803 w 3666450"/>
                <a:gd name="connsiteY27" fmla="*/ 2466747 h 2466975"/>
                <a:gd name="connsiteX28" fmla="*/ 978453 w 3666450"/>
                <a:gd name="connsiteY28" fmla="*/ 2448012 h 2466975"/>
                <a:gd name="connsiteX29" fmla="*/ 926428 w 3666450"/>
                <a:gd name="connsiteY29" fmla="*/ 2392357 h 2466975"/>
                <a:gd name="connsiteX30" fmla="*/ 878965 w 3666450"/>
                <a:gd name="connsiteY30" fmla="*/ 2301489 h 2466975"/>
                <a:gd name="connsiteX31" fmla="*/ 838179 w 3666450"/>
                <a:gd name="connsiteY31" fmla="*/ 2178168 h 2466975"/>
                <a:gd name="connsiteX32" fmla="*/ 805975 w 3666450"/>
                <a:gd name="connsiteY32" fmla="*/ 2026130 h 2466975"/>
                <a:gd name="connsiteX33" fmla="*/ 784010 w 3666450"/>
                <a:gd name="connsiteY33" fmla="*/ 1850003 h 2466975"/>
                <a:gd name="connsiteX34" fmla="*/ 773609 w 3666450"/>
                <a:gd name="connsiteY34" fmla="*/ 1655141 h 2466975"/>
                <a:gd name="connsiteX35" fmla="*/ 775752 w 3666450"/>
                <a:gd name="connsiteY35" fmla="*/ 1447448 h 2466975"/>
                <a:gd name="connsiteX36" fmla="*/ 791049 w 3666450"/>
                <a:gd name="connsiteY36" fmla="*/ 1233260 h 2466975"/>
                <a:gd name="connsiteX37" fmla="*/ 819710 w 3666450"/>
                <a:gd name="connsiteY37" fmla="*/ 1019071 h 2466975"/>
                <a:gd name="connsiteX38" fmla="*/ 861515 w 3666450"/>
                <a:gd name="connsiteY38" fmla="*/ 811378 h 2466975"/>
                <a:gd name="connsiteX39" fmla="*/ 915874 w 3666450"/>
                <a:gd name="connsiteY39" fmla="*/ 616516 h 2466975"/>
                <a:gd name="connsiteX40" fmla="*/ 981797 w 3666450"/>
                <a:gd name="connsiteY40" fmla="*/ 440389 h 2466975"/>
                <a:gd name="connsiteX41" fmla="*/ 1057959 w 3666450"/>
                <a:gd name="connsiteY41" fmla="*/ 288351 h 2466975"/>
                <a:gd name="connsiteX42" fmla="*/ 1142693 w 3666450"/>
                <a:gd name="connsiteY42" fmla="*/ 165031 h 2466975"/>
                <a:gd name="connsiteX43" fmla="*/ 1234114 w 3666450"/>
                <a:gd name="connsiteY43" fmla="*/ 74162 h 2466975"/>
                <a:gd name="connsiteX44" fmla="*/ 1330097 w 3666450"/>
                <a:gd name="connsiteY44" fmla="*/ 18508 h 2466975"/>
                <a:gd name="connsiteX45" fmla="*/ 1428405 w 3666450"/>
                <a:gd name="connsiteY45" fmla="*/ -228 h 2466975"/>
                <a:gd name="connsiteX46" fmla="*/ 1526712 w 3666450"/>
                <a:gd name="connsiteY46" fmla="*/ 18508 h 2466975"/>
                <a:gd name="connsiteX47" fmla="*/ 1622696 w 3666450"/>
                <a:gd name="connsiteY47" fmla="*/ 74162 h 2466975"/>
                <a:gd name="connsiteX48" fmla="*/ 1714117 w 3666450"/>
                <a:gd name="connsiteY48" fmla="*/ 165031 h 2466975"/>
                <a:gd name="connsiteX49" fmla="*/ 1798861 w 3666450"/>
                <a:gd name="connsiteY49" fmla="*/ 288351 h 2466975"/>
                <a:gd name="connsiteX50" fmla="*/ 1875013 w 3666450"/>
                <a:gd name="connsiteY50" fmla="*/ 440389 h 2466975"/>
                <a:gd name="connsiteX51" fmla="*/ 1940936 w 3666450"/>
                <a:gd name="connsiteY51" fmla="*/ 616516 h 2466975"/>
                <a:gd name="connsiteX52" fmla="*/ 1995295 w 3666450"/>
                <a:gd name="connsiteY52" fmla="*/ 811378 h 2466975"/>
                <a:gd name="connsiteX53" fmla="*/ 2037110 w 3666450"/>
                <a:gd name="connsiteY53" fmla="*/ 1019071 h 2466975"/>
                <a:gd name="connsiteX54" fmla="*/ 2065761 w 3666450"/>
                <a:gd name="connsiteY54" fmla="*/ 1233260 h 2466975"/>
                <a:gd name="connsiteX55" fmla="*/ 2081058 w 3666450"/>
                <a:gd name="connsiteY55" fmla="*/ 1447448 h 2466975"/>
                <a:gd name="connsiteX56" fmla="*/ 2083211 w 3666450"/>
                <a:gd name="connsiteY56" fmla="*/ 1655141 h 2466975"/>
                <a:gd name="connsiteX57" fmla="*/ 2072809 w 3666450"/>
                <a:gd name="connsiteY57" fmla="*/ 1850003 h 2466975"/>
                <a:gd name="connsiteX58" fmla="*/ 2050835 w 3666450"/>
                <a:gd name="connsiteY58" fmla="*/ 2026130 h 2466975"/>
                <a:gd name="connsiteX59" fmla="*/ 2018631 w 3666450"/>
                <a:gd name="connsiteY59" fmla="*/ 2178168 h 2466975"/>
                <a:gd name="connsiteX60" fmla="*/ 1977845 w 3666450"/>
                <a:gd name="connsiteY60" fmla="*/ 2301489 h 2466975"/>
                <a:gd name="connsiteX61" fmla="*/ 1930392 w 3666450"/>
                <a:gd name="connsiteY61" fmla="*/ 2392357 h 2466975"/>
                <a:gd name="connsiteX62" fmla="*/ 1878356 w 3666450"/>
                <a:gd name="connsiteY62" fmla="*/ 2448012 h 2466975"/>
                <a:gd name="connsiteX63" fmla="*/ 1824007 w 3666450"/>
                <a:gd name="connsiteY63" fmla="*/ 2466747 h 2466975"/>
                <a:gd name="connsiteX64" fmla="*/ 1769657 w 3666450"/>
                <a:gd name="connsiteY64" fmla="*/ 2448012 h 2466975"/>
                <a:gd name="connsiteX65" fmla="*/ 1717622 w 3666450"/>
                <a:gd name="connsiteY65" fmla="*/ 2392357 h 2466975"/>
                <a:gd name="connsiteX66" fmla="*/ 1670159 w 3666450"/>
                <a:gd name="connsiteY66" fmla="*/ 2301489 h 2466975"/>
                <a:gd name="connsiteX67" fmla="*/ 1629373 w 3666450"/>
                <a:gd name="connsiteY67" fmla="*/ 2178168 h 2466975"/>
                <a:gd name="connsiteX68" fmla="*/ 1597178 w 3666450"/>
                <a:gd name="connsiteY68" fmla="*/ 2026130 h 2466975"/>
                <a:gd name="connsiteX69" fmla="*/ 1575204 w 3666450"/>
                <a:gd name="connsiteY69" fmla="*/ 1850003 h 2466975"/>
                <a:gd name="connsiteX70" fmla="*/ 1564803 w 3666450"/>
                <a:gd name="connsiteY70" fmla="*/ 1655141 h 2466975"/>
                <a:gd name="connsiteX71" fmla="*/ 1566956 w 3666450"/>
                <a:gd name="connsiteY71" fmla="*/ 1447448 h 2466975"/>
                <a:gd name="connsiteX72" fmla="*/ 1582253 w 3666450"/>
                <a:gd name="connsiteY72" fmla="*/ 1233260 h 2466975"/>
                <a:gd name="connsiteX73" fmla="*/ 1610904 w 3666450"/>
                <a:gd name="connsiteY73" fmla="*/ 1019071 h 2466975"/>
                <a:gd name="connsiteX74" fmla="*/ 1652719 w 3666450"/>
                <a:gd name="connsiteY74" fmla="*/ 811378 h 2466975"/>
                <a:gd name="connsiteX75" fmla="*/ 1707068 w 3666450"/>
                <a:gd name="connsiteY75" fmla="*/ 616516 h 2466975"/>
                <a:gd name="connsiteX76" fmla="*/ 1773001 w 3666450"/>
                <a:gd name="connsiteY76" fmla="*/ 440389 h 2466975"/>
                <a:gd name="connsiteX77" fmla="*/ 1849153 w 3666450"/>
                <a:gd name="connsiteY77" fmla="*/ 288351 h 2466975"/>
                <a:gd name="connsiteX78" fmla="*/ 1933897 w 3666450"/>
                <a:gd name="connsiteY78" fmla="*/ 165031 h 2466975"/>
                <a:gd name="connsiteX79" fmla="*/ 2025318 w 3666450"/>
                <a:gd name="connsiteY79" fmla="*/ 74162 h 2466975"/>
                <a:gd name="connsiteX80" fmla="*/ 2121301 w 3666450"/>
                <a:gd name="connsiteY80" fmla="*/ 18508 h 2466975"/>
                <a:gd name="connsiteX81" fmla="*/ 2219609 w 3666450"/>
                <a:gd name="connsiteY81" fmla="*/ -228 h 2466975"/>
                <a:gd name="connsiteX82" fmla="*/ 2317907 w 3666450"/>
                <a:gd name="connsiteY82" fmla="*/ 18508 h 2466975"/>
                <a:gd name="connsiteX83" fmla="*/ 2413900 w 3666450"/>
                <a:gd name="connsiteY83" fmla="*/ 74162 h 2466975"/>
                <a:gd name="connsiteX84" fmla="*/ 2505311 w 3666450"/>
                <a:gd name="connsiteY84" fmla="*/ 165031 h 2466975"/>
                <a:gd name="connsiteX85" fmla="*/ 2590055 w 3666450"/>
                <a:gd name="connsiteY85" fmla="*/ 288351 h 2466975"/>
                <a:gd name="connsiteX86" fmla="*/ 2666207 w 3666450"/>
                <a:gd name="connsiteY86" fmla="*/ 440389 h 2466975"/>
                <a:gd name="connsiteX87" fmla="*/ 2732140 w 3666450"/>
                <a:gd name="connsiteY87" fmla="*/ 616516 h 2466975"/>
                <a:gd name="connsiteX88" fmla="*/ 2786499 w 3666450"/>
                <a:gd name="connsiteY88" fmla="*/ 811378 h 2466975"/>
                <a:gd name="connsiteX89" fmla="*/ 2828304 w 3666450"/>
                <a:gd name="connsiteY89" fmla="*/ 1019071 h 2466975"/>
                <a:gd name="connsiteX90" fmla="*/ 2856955 w 3666450"/>
                <a:gd name="connsiteY90" fmla="*/ 1233260 h 2466975"/>
                <a:gd name="connsiteX91" fmla="*/ 2872262 w 3666450"/>
                <a:gd name="connsiteY91" fmla="*/ 1447448 h 2466975"/>
                <a:gd name="connsiteX92" fmla="*/ 2874405 w 3666450"/>
                <a:gd name="connsiteY92" fmla="*/ 1655141 h 2466975"/>
                <a:gd name="connsiteX93" fmla="*/ 2864004 w 3666450"/>
                <a:gd name="connsiteY93" fmla="*/ 1850003 h 2466975"/>
                <a:gd name="connsiteX94" fmla="*/ 2842039 w 3666450"/>
                <a:gd name="connsiteY94" fmla="*/ 2026130 h 2466975"/>
                <a:gd name="connsiteX95" fmla="*/ 2809835 w 3666450"/>
                <a:gd name="connsiteY95" fmla="*/ 2178168 h 2466975"/>
                <a:gd name="connsiteX96" fmla="*/ 2769049 w 3666450"/>
                <a:gd name="connsiteY96" fmla="*/ 2301489 h 2466975"/>
                <a:gd name="connsiteX97" fmla="*/ 2721586 w 3666450"/>
                <a:gd name="connsiteY97" fmla="*/ 2392357 h 2466975"/>
                <a:gd name="connsiteX98" fmla="*/ 2669551 w 3666450"/>
                <a:gd name="connsiteY98" fmla="*/ 2448012 h 2466975"/>
                <a:gd name="connsiteX99" fmla="*/ 2615201 w 3666450"/>
                <a:gd name="connsiteY99" fmla="*/ 2466747 h 2466975"/>
                <a:gd name="connsiteX100" fmla="*/ 2560851 w 3666450"/>
                <a:gd name="connsiteY100" fmla="*/ 2448012 h 2466975"/>
                <a:gd name="connsiteX101" fmla="*/ 2508826 w 3666450"/>
                <a:gd name="connsiteY101" fmla="*/ 2392357 h 2466975"/>
                <a:gd name="connsiteX102" fmla="*/ 2461363 w 3666450"/>
                <a:gd name="connsiteY102" fmla="*/ 2301489 h 2466975"/>
                <a:gd name="connsiteX103" fmla="*/ 2420577 w 3666450"/>
                <a:gd name="connsiteY103" fmla="*/ 2178168 h 2466975"/>
                <a:gd name="connsiteX104" fmla="*/ 2388373 w 3666450"/>
                <a:gd name="connsiteY104" fmla="*/ 2026130 h 2466975"/>
                <a:gd name="connsiteX105" fmla="*/ 2366408 w 3666450"/>
                <a:gd name="connsiteY105" fmla="*/ 1850003 h 2466975"/>
                <a:gd name="connsiteX106" fmla="*/ 2356007 w 3666450"/>
                <a:gd name="connsiteY106" fmla="*/ 1655141 h 2466975"/>
                <a:gd name="connsiteX107" fmla="*/ 2358150 w 3666450"/>
                <a:gd name="connsiteY107" fmla="*/ 1447448 h 2466975"/>
                <a:gd name="connsiteX108" fmla="*/ 2373447 w 3666450"/>
                <a:gd name="connsiteY108" fmla="*/ 1233260 h 2466975"/>
                <a:gd name="connsiteX109" fmla="*/ 2402108 w 3666450"/>
                <a:gd name="connsiteY109" fmla="*/ 1019071 h 2466975"/>
                <a:gd name="connsiteX110" fmla="*/ 2443913 w 3666450"/>
                <a:gd name="connsiteY110" fmla="*/ 811378 h 2466975"/>
                <a:gd name="connsiteX111" fmla="*/ 2498272 w 3666450"/>
                <a:gd name="connsiteY111" fmla="*/ 616516 h 2466975"/>
                <a:gd name="connsiteX112" fmla="*/ 2564195 w 3666450"/>
                <a:gd name="connsiteY112" fmla="*/ 440389 h 2466975"/>
                <a:gd name="connsiteX113" fmla="*/ 2640356 w 3666450"/>
                <a:gd name="connsiteY113" fmla="*/ 288351 h 2466975"/>
                <a:gd name="connsiteX114" fmla="*/ 2725091 w 3666450"/>
                <a:gd name="connsiteY114" fmla="*/ 165031 h 2466975"/>
                <a:gd name="connsiteX115" fmla="*/ 2816512 w 3666450"/>
                <a:gd name="connsiteY115" fmla="*/ 74162 h 2466975"/>
                <a:gd name="connsiteX116" fmla="*/ 2912495 w 3666450"/>
                <a:gd name="connsiteY116" fmla="*/ 18508 h 2466975"/>
                <a:gd name="connsiteX117" fmla="*/ 3010803 w 3666450"/>
                <a:gd name="connsiteY117" fmla="*/ -228 h 2466975"/>
                <a:gd name="connsiteX118" fmla="*/ 3109111 w 3666450"/>
                <a:gd name="connsiteY118" fmla="*/ 18508 h 2466975"/>
                <a:gd name="connsiteX119" fmla="*/ 3205094 w 3666450"/>
                <a:gd name="connsiteY119" fmla="*/ 74162 h 2466975"/>
                <a:gd name="connsiteX120" fmla="*/ 3296515 w 3666450"/>
                <a:gd name="connsiteY120" fmla="*/ 165031 h 2466975"/>
                <a:gd name="connsiteX121" fmla="*/ 3381259 w 3666450"/>
                <a:gd name="connsiteY121" fmla="*/ 288351 h 2466975"/>
                <a:gd name="connsiteX122" fmla="*/ 3457411 w 3666450"/>
                <a:gd name="connsiteY122" fmla="*/ 440389 h 2466975"/>
                <a:gd name="connsiteX123" fmla="*/ 3523334 w 3666450"/>
                <a:gd name="connsiteY123" fmla="*/ 616516 h 2466975"/>
                <a:gd name="connsiteX124" fmla="*/ 3577693 w 3666450"/>
                <a:gd name="connsiteY124" fmla="*/ 811378 h 2466975"/>
                <a:gd name="connsiteX125" fmla="*/ 3619507 w 3666450"/>
                <a:gd name="connsiteY125" fmla="*/ 1019071 h 2466975"/>
                <a:gd name="connsiteX126" fmla="*/ 3648159 w 3666450"/>
                <a:gd name="connsiteY126" fmla="*/ 1233260 h 2466975"/>
                <a:gd name="connsiteX127" fmla="*/ 3663456 w 3666450"/>
                <a:gd name="connsiteY127" fmla="*/ 1447448 h 2466975"/>
                <a:gd name="connsiteX128" fmla="*/ 3665609 w 3666450"/>
                <a:gd name="connsiteY128" fmla="*/ 1655141 h 2466975"/>
                <a:gd name="connsiteX129" fmla="*/ 3655198 w 3666450"/>
                <a:gd name="connsiteY129" fmla="*/ 1850003 h 2466975"/>
                <a:gd name="connsiteX130" fmla="*/ 3633233 w 3666450"/>
                <a:gd name="connsiteY130" fmla="*/ 2026130 h 2466975"/>
                <a:gd name="connsiteX131" fmla="*/ 3601029 w 3666450"/>
                <a:gd name="connsiteY131" fmla="*/ 2178168 h 2466975"/>
                <a:gd name="connsiteX132" fmla="*/ 3560243 w 3666450"/>
                <a:gd name="connsiteY132" fmla="*/ 2301489 h 2466975"/>
                <a:gd name="connsiteX133" fmla="*/ 3512780 w 3666450"/>
                <a:gd name="connsiteY133" fmla="*/ 2392357 h 2466975"/>
                <a:gd name="connsiteX134" fmla="*/ 3460754 w 3666450"/>
                <a:gd name="connsiteY134" fmla="*/ 2448012 h 2466975"/>
                <a:gd name="connsiteX135" fmla="*/ 3406405 w 3666450"/>
                <a:gd name="connsiteY135" fmla="*/ 2466747 h 2466975"/>
                <a:gd name="connsiteX136" fmla="*/ 3352055 w 3666450"/>
                <a:gd name="connsiteY136" fmla="*/ 2448012 h 2466975"/>
                <a:gd name="connsiteX137" fmla="*/ 3300020 w 3666450"/>
                <a:gd name="connsiteY137" fmla="*/ 2392357 h 2466975"/>
                <a:gd name="connsiteX138" fmla="*/ 3252557 w 3666450"/>
                <a:gd name="connsiteY138" fmla="*/ 2301489 h 2466975"/>
                <a:gd name="connsiteX139" fmla="*/ 3211771 w 3666450"/>
                <a:gd name="connsiteY139" fmla="*/ 2178168 h 2466975"/>
                <a:gd name="connsiteX140" fmla="*/ 3179576 w 3666450"/>
                <a:gd name="connsiteY140" fmla="*/ 2026130 h 2466975"/>
                <a:gd name="connsiteX141" fmla="*/ 3157602 w 3666450"/>
                <a:gd name="connsiteY141" fmla="*/ 1850003 h 2466975"/>
                <a:gd name="connsiteX142" fmla="*/ 3147201 w 3666450"/>
                <a:gd name="connsiteY142" fmla="*/ 1655141 h 2466975"/>
                <a:gd name="connsiteX143" fmla="*/ 3149344 w 3666450"/>
                <a:gd name="connsiteY143" fmla="*/ 1447448 h 2466975"/>
                <a:gd name="connsiteX144" fmla="*/ 3164651 w 3666450"/>
                <a:gd name="connsiteY144" fmla="*/ 1233260 h 2466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3666450" h="2466975">
                  <a:moveTo>
                    <a:pt x="-145" y="1233260"/>
                  </a:moveTo>
                  <a:cubicBezTo>
                    <a:pt x="9409" y="1161860"/>
                    <a:pt x="16762" y="1089384"/>
                    <a:pt x="28506" y="1019071"/>
                  </a:cubicBezTo>
                  <a:cubicBezTo>
                    <a:pt x="40251" y="948757"/>
                    <a:pt x="54290" y="878472"/>
                    <a:pt x="70321" y="811378"/>
                  </a:cubicBezTo>
                  <a:cubicBezTo>
                    <a:pt x="86342" y="744284"/>
                    <a:pt x="104630" y="678352"/>
                    <a:pt x="124680" y="616516"/>
                  </a:cubicBezTo>
                  <a:cubicBezTo>
                    <a:pt x="144721" y="554679"/>
                    <a:pt x="166923" y="495082"/>
                    <a:pt x="190603" y="440389"/>
                  </a:cubicBezTo>
                  <a:cubicBezTo>
                    <a:pt x="214282" y="385696"/>
                    <a:pt x="239942" y="334242"/>
                    <a:pt x="266755" y="288351"/>
                  </a:cubicBezTo>
                  <a:cubicBezTo>
                    <a:pt x="293577" y="242460"/>
                    <a:pt x="322133" y="200730"/>
                    <a:pt x="351499" y="165031"/>
                  </a:cubicBezTo>
                  <a:cubicBezTo>
                    <a:pt x="380855" y="129331"/>
                    <a:pt x="411678" y="98584"/>
                    <a:pt x="442920" y="74162"/>
                  </a:cubicBezTo>
                  <a:cubicBezTo>
                    <a:pt x="474153" y="49740"/>
                    <a:pt x="506518" y="30909"/>
                    <a:pt x="538903" y="18508"/>
                  </a:cubicBezTo>
                  <a:cubicBezTo>
                    <a:pt x="571288" y="6116"/>
                    <a:pt x="604435" y="-228"/>
                    <a:pt x="637211" y="-228"/>
                  </a:cubicBezTo>
                  <a:cubicBezTo>
                    <a:pt x="669977" y="-228"/>
                    <a:pt x="703133" y="6116"/>
                    <a:pt x="735518" y="18508"/>
                  </a:cubicBezTo>
                  <a:cubicBezTo>
                    <a:pt x="767894" y="30909"/>
                    <a:pt x="800269" y="49740"/>
                    <a:pt x="831502" y="74162"/>
                  </a:cubicBezTo>
                  <a:cubicBezTo>
                    <a:pt x="862734" y="98584"/>
                    <a:pt x="893557" y="129331"/>
                    <a:pt x="922923" y="165031"/>
                  </a:cubicBezTo>
                  <a:cubicBezTo>
                    <a:pt x="952279" y="200730"/>
                    <a:pt x="980844" y="242460"/>
                    <a:pt x="1007657" y="288351"/>
                  </a:cubicBezTo>
                  <a:cubicBezTo>
                    <a:pt x="1034480" y="334242"/>
                    <a:pt x="1060130" y="385696"/>
                    <a:pt x="1083819" y="440389"/>
                  </a:cubicBezTo>
                  <a:cubicBezTo>
                    <a:pt x="1107498" y="495082"/>
                    <a:pt x="1129692" y="554679"/>
                    <a:pt x="1149742" y="616516"/>
                  </a:cubicBezTo>
                  <a:cubicBezTo>
                    <a:pt x="1169782" y="678352"/>
                    <a:pt x="1188070" y="744284"/>
                    <a:pt x="1204101" y="811378"/>
                  </a:cubicBezTo>
                  <a:cubicBezTo>
                    <a:pt x="1220131" y="878472"/>
                    <a:pt x="1234162" y="948757"/>
                    <a:pt x="1245906" y="1019071"/>
                  </a:cubicBezTo>
                  <a:cubicBezTo>
                    <a:pt x="1257650" y="1089384"/>
                    <a:pt x="1267233" y="1161860"/>
                    <a:pt x="1274567" y="1233260"/>
                  </a:cubicBezTo>
                  <a:cubicBezTo>
                    <a:pt x="1281891" y="1304659"/>
                    <a:pt x="1286959" y="1377135"/>
                    <a:pt x="1289864" y="1447448"/>
                  </a:cubicBezTo>
                  <a:cubicBezTo>
                    <a:pt x="1292769" y="1517762"/>
                    <a:pt x="1293388" y="1588047"/>
                    <a:pt x="1292007" y="1655141"/>
                  </a:cubicBezTo>
                  <a:cubicBezTo>
                    <a:pt x="1290636" y="1722225"/>
                    <a:pt x="1286997" y="1788167"/>
                    <a:pt x="1281606" y="1850003"/>
                  </a:cubicBezTo>
                  <a:cubicBezTo>
                    <a:pt x="1276215" y="1911830"/>
                    <a:pt x="1268661" y="1971438"/>
                    <a:pt x="1259641" y="2026130"/>
                  </a:cubicBezTo>
                  <a:cubicBezTo>
                    <a:pt x="1250611" y="2080822"/>
                    <a:pt x="1239601" y="2132267"/>
                    <a:pt x="1227437" y="2178168"/>
                  </a:cubicBezTo>
                  <a:cubicBezTo>
                    <a:pt x="1215274" y="2224060"/>
                    <a:pt x="1201358" y="2265788"/>
                    <a:pt x="1186651" y="2301489"/>
                  </a:cubicBezTo>
                  <a:cubicBezTo>
                    <a:pt x="1171944" y="2337188"/>
                    <a:pt x="1155771" y="2367935"/>
                    <a:pt x="1139188" y="2392357"/>
                  </a:cubicBezTo>
                  <a:cubicBezTo>
                    <a:pt x="1122605" y="2416779"/>
                    <a:pt x="1104888" y="2435610"/>
                    <a:pt x="1087163" y="2448012"/>
                  </a:cubicBezTo>
                  <a:cubicBezTo>
                    <a:pt x="1069427" y="2460403"/>
                    <a:pt x="1050920" y="2466747"/>
                    <a:pt x="1032803" y="2466747"/>
                  </a:cubicBezTo>
                  <a:cubicBezTo>
                    <a:pt x="1014687" y="2466747"/>
                    <a:pt x="996189" y="2460403"/>
                    <a:pt x="978453" y="2448012"/>
                  </a:cubicBezTo>
                  <a:cubicBezTo>
                    <a:pt x="960727" y="2435610"/>
                    <a:pt x="943011" y="2416779"/>
                    <a:pt x="926428" y="2392357"/>
                  </a:cubicBezTo>
                  <a:cubicBezTo>
                    <a:pt x="909845" y="2367935"/>
                    <a:pt x="893671" y="2337188"/>
                    <a:pt x="878965" y="2301489"/>
                  </a:cubicBezTo>
                  <a:cubicBezTo>
                    <a:pt x="864258" y="2265788"/>
                    <a:pt x="850342" y="2224060"/>
                    <a:pt x="838179" y="2178168"/>
                  </a:cubicBezTo>
                  <a:cubicBezTo>
                    <a:pt x="826015" y="2132267"/>
                    <a:pt x="815004" y="2080822"/>
                    <a:pt x="805975" y="2026130"/>
                  </a:cubicBezTo>
                  <a:cubicBezTo>
                    <a:pt x="796945" y="1971438"/>
                    <a:pt x="789401" y="1911830"/>
                    <a:pt x="784010" y="1850003"/>
                  </a:cubicBezTo>
                  <a:cubicBezTo>
                    <a:pt x="778610" y="1788167"/>
                    <a:pt x="774980" y="1722225"/>
                    <a:pt x="773609" y="1655141"/>
                  </a:cubicBezTo>
                  <a:cubicBezTo>
                    <a:pt x="772228" y="1588047"/>
                    <a:pt x="772847" y="1517762"/>
                    <a:pt x="775752" y="1447448"/>
                  </a:cubicBezTo>
                  <a:cubicBezTo>
                    <a:pt x="778657" y="1377135"/>
                    <a:pt x="783724" y="1304659"/>
                    <a:pt x="791049" y="1233260"/>
                  </a:cubicBezTo>
                  <a:cubicBezTo>
                    <a:pt x="798374" y="1161860"/>
                    <a:pt x="807966" y="1089384"/>
                    <a:pt x="819710" y="1019071"/>
                  </a:cubicBezTo>
                  <a:cubicBezTo>
                    <a:pt x="831454" y="948757"/>
                    <a:pt x="845485" y="878472"/>
                    <a:pt x="861515" y="811378"/>
                  </a:cubicBezTo>
                  <a:cubicBezTo>
                    <a:pt x="877546" y="744284"/>
                    <a:pt x="895824" y="678352"/>
                    <a:pt x="915874" y="616516"/>
                  </a:cubicBezTo>
                  <a:cubicBezTo>
                    <a:pt x="935924" y="554679"/>
                    <a:pt x="958118" y="495082"/>
                    <a:pt x="981797" y="440389"/>
                  </a:cubicBezTo>
                  <a:cubicBezTo>
                    <a:pt x="1005476" y="385696"/>
                    <a:pt x="1031136" y="334242"/>
                    <a:pt x="1057959" y="288351"/>
                  </a:cubicBezTo>
                  <a:cubicBezTo>
                    <a:pt x="1084772" y="242460"/>
                    <a:pt x="1113337" y="200730"/>
                    <a:pt x="1142693" y="165031"/>
                  </a:cubicBezTo>
                  <a:cubicBezTo>
                    <a:pt x="1172059" y="129331"/>
                    <a:pt x="1202882" y="98584"/>
                    <a:pt x="1234114" y="74162"/>
                  </a:cubicBezTo>
                  <a:cubicBezTo>
                    <a:pt x="1265346" y="49740"/>
                    <a:pt x="1297722" y="30909"/>
                    <a:pt x="1330097" y="18508"/>
                  </a:cubicBezTo>
                  <a:cubicBezTo>
                    <a:pt x="1362483" y="6116"/>
                    <a:pt x="1395639" y="-228"/>
                    <a:pt x="1428405" y="-228"/>
                  </a:cubicBezTo>
                  <a:cubicBezTo>
                    <a:pt x="1461171" y="-228"/>
                    <a:pt x="1494328" y="6116"/>
                    <a:pt x="1526712" y="18508"/>
                  </a:cubicBezTo>
                  <a:cubicBezTo>
                    <a:pt x="1559098" y="30909"/>
                    <a:pt x="1591463" y="49740"/>
                    <a:pt x="1622696" y="74162"/>
                  </a:cubicBezTo>
                  <a:cubicBezTo>
                    <a:pt x="1653938" y="98584"/>
                    <a:pt x="1684761" y="129331"/>
                    <a:pt x="1714117" y="165031"/>
                  </a:cubicBezTo>
                  <a:cubicBezTo>
                    <a:pt x="1743473" y="200730"/>
                    <a:pt x="1772038" y="242460"/>
                    <a:pt x="1798861" y="288351"/>
                  </a:cubicBezTo>
                  <a:cubicBezTo>
                    <a:pt x="1825674" y="334242"/>
                    <a:pt x="1851334" y="385696"/>
                    <a:pt x="1875013" y="440389"/>
                  </a:cubicBezTo>
                  <a:cubicBezTo>
                    <a:pt x="1898692" y="495082"/>
                    <a:pt x="1920895" y="554679"/>
                    <a:pt x="1940936" y="616516"/>
                  </a:cubicBezTo>
                  <a:cubicBezTo>
                    <a:pt x="1960986" y="678352"/>
                    <a:pt x="1979264" y="744284"/>
                    <a:pt x="1995295" y="811378"/>
                  </a:cubicBezTo>
                  <a:cubicBezTo>
                    <a:pt x="2011326" y="878472"/>
                    <a:pt x="2025365" y="948757"/>
                    <a:pt x="2037110" y="1019071"/>
                  </a:cubicBezTo>
                  <a:cubicBezTo>
                    <a:pt x="2048845" y="1089384"/>
                    <a:pt x="2058436" y="1161860"/>
                    <a:pt x="2065761" y="1233260"/>
                  </a:cubicBezTo>
                  <a:cubicBezTo>
                    <a:pt x="2073085" y="1304659"/>
                    <a:pt x="2078153" y="1377135"/>
                    <a:pt x="2081058" y="1447448"/>
                  </a:cubicBezTo>
                  <a:cubicBezTo>
                    <a:pt x="2083963" y="1517762"/>
                    <a:pt x="2084582" y="1588047"/>
                    <a:pt x="2083211" y="1655141"/>
                  </a:cubicBezTo>
                  <a:cubicBezTo>
                    <a:pt x="2081829" y="1722225"/>
                    <a:pt x="2078201" y="1788167"/>
                    <a:pt x="2072809" y="1850003"/>
                  </a:cubicBezTo>
                  <a:cubicBezTo>
                    <a:pt x="2067409" y="1911830"/>
                    <a:pt x="2059865" y="1971438"/>
                    <a:pt x="2050835" y="2026130"/>
                  </a:cubicBezTo>
                  <a:cubicBezTo>
                    <a:pt x="2041805" y="2080822"/>
                    <a:pt x="2030794" y="2132267"/>
                    <a:pt x="2018631" y="2178168"/>
                  </a:cubicBezTo>
                  <a:cubicBezTo>
                    <a:pt x="2006468" y="2224060"/>
                    <a:pt x="1992561" y="2265788"/>
                    <a:pt x="1977845" y="2301489"/>
                  </a:cubicBezTo>
                  <a:cubicBezTo>
                    <a:pt x="1963138" y="2337188"/>
                    <a:pt x="1946965" y="2367935"/>
                    <a:pt x="1930392" y="2392357"/>
                  </a:cubicBezTo>
                  <a:cubicBezTo>
                    <a:pt x="1913809" y="2416779"/>
                    <a:pt x="1896083" y="2435610"/>
                    <a:pt x="1878356" y="2448012"/>
                  </a:cubicBezTo>
                  <a:cubicBezTo>
                    <a:pt x="1860630" y="2460403"/>
                    <a:pt x="1842123" y="2466747"/>
                    <a:pt x="1824007" y="2466747"/>
                  </a:cubicBezTo>
                  <a:cubicBezTo>
                    <a:pt x="1805890" y="2466747"/>
                    <a:pt x="1787383" y="2460403"/>
                    <a:pt x="1769657" y="2448012"/>
                  </a:cubicBezTo>
                  <a:cubicBezTo>
                    <a:pt x="1751922" y="2435610"/>
                    <a:pt x="1734205" y="2416779"/>
                    <a:pt x="1717622" y="2392357"/>
                  </a:cubicBezTo>
                  <a:cubicBezTo>
                    <a:pt x="1701039" y="2367935"/>
                    <a:pt x="1684866" y="2337188"/>
                    <a:pt x="1670159" y="2301489"/>
                  </a:cubicBezTo>
                  <a:cubicBezTo>
                    <a:pt x="1655453" y="2265788"/>
                    <a:pt x="1641537" y="2224060"/>
                    <a:pt x="1629373" y="2178168"/>
                  </a:cubicBezTo>
                  <a:cubicBezTo>
                    <a:pt x="1617210" y="2132267"/>
                    <a:pt x="1606208" y="2080822"/>
                    <a:pt x="1597178" y="2026130"/>
                  </a:cubicBezTo>
                  <a:cubicBezTo>
                    <a:pt x="1588149" y="1971438"/>
                    <a:pt x="1580605" y="1911830"/>
                    <a:pt x="1575204" y="1850003"/>
                  </a:cubicBezTo>
                  <a:cubicBezTo>
                    <a:pt x="1569813" y="1788167"/>
                    <a:pt x="1566175" y="1722225"/>
                    <a:pt x="1564803" y="1655141"/>
                  </a:cubicBezTo>
                  <a:cubicBezTo>
                    <a:pt x="1563422" y="1588047"/>
                    <a:pt x="1564041" y="1517762"/>
                    <a:pt x="1566956" y="1447448"/>
                  </a:cubicBezTo>
                  <a:cubicBezTo>
                    <a:pt x="1569861" y="1377135"/>
                    <a:pt x="1574928" y="1304659"/>
                    <a:pt x="1582253" y="1233260"/>
                  </a:cubicBezTo>
                  <a:cubicBezTo>
                    <a:pt x="1589578" y="1161860"/>
                    <a:pt x="1599160" y="1089384"/>
                    <a:pt x="1610904" y="1019071"/>
                  </a:cubicBezTo>
                  <a:cubicBezTo>
                    <a:pt x="1622648" y="948757"/>
                    <a:pt x="1636688" y="878472"/>
                    <a:pt x="1652719" y="811378"/>
                  </a:cubicBezTo>
                  <a:cubicBezTo>
                    <a:pt x="1668740" y="744284"/>
                    <a:pt x="1687028" y="678352"/>
                    <a:pt x="1707068" y="616516"/>
                  </a:cubicBezTo>
                  <a:cubicBezTo>
                    <a:pt x="1727119" y="554679"/>
                    <a:pt x="1749321" y="495082"/>
                    <a:pt x="1773001" y="440389"/>
                  </a:cubicBezTo>
                  <a:cubicBezTo>
                    <a:pt x="1796680" y="385696"/>
                    <a:pt x="1822340" y="334242"/>
                    <a:pt x="1849153" y="288351"/>
                  </a:cubicBezTo>
                  <a:cubicBezTo>
                    <a:pt x="1875966" y="242460"/>
                    <a:pt x="1904531" y="200730"/>
                    <a:pt x="1933897" y="165031"/>
                  </a:cubicBezTo>
                  <a:cubicBezTo>
                    <a:pt x="1963253" y="129331"/>
                    <a:pt x="1994076" y="98584"/>
                    <a:pt x="2025318" y="74162"/>
                  </a:cubicBezTo>
                  <a:cubicBezTo>
                    <a:pt x="2056550" y="49740"/>
                    <a:pt x="2088916" y="30909"/>
                    <a:pt x="2121301" y="18508"/>
                  </a:cubicBezTo>
                  <a:cubicBezTo>
                    <a:pt x="2153677" y="6116"/>
                    <a:pt x="2186833" y="-228"/>
                    <a:pt x="2219609" y="-228"/>
                  </a:cubicBezTo>
                  <a:cubicBezTo>
                    <a:pt x="2252375" y="-228"/>
                    <a:pt x="2285531" y="6116"/>
                    <a:pt x="2317907" y="18508"/>
                  </a:cubicBezTo>
                  <a:cubicBezTo>
                    <a:pt x="2350292" y="30909"/>
                    <a:pt x="2382667" y="49740"/>
                    <a:pt x="2413900" y="74162"/>
                  </a:cubicBezTo>
                  <a:cubicBezTo>
                    <a:pt x="2445132" y="98584"/>
                    <a:pt x="2475955" y="129331"/>
                    <a:pt x="2505311" y="165031"/>
                  </a:cubicBezTo>
                  <a:cubicBezTo>
                    <a:pt x="2534677" y="200730"/>
                    <a:pt x="2563242" y="242460"/>
                    <a:pt x="2590055" y="288351"/>
                  </a:cubicBezTo>
                  <a:cubicBezTo>
                    <a:pt x="2616877" y="334242"/>
                    <a:pt x="2642528" y="385696"/>
                    <a:pt x="2666207" y="440389"/>
                  </a:cubicBezTo>
                  <a:cubicBezTo>
                    <a:pt x="2689887" y="495082"/>
                    <a:pt x="2712089" y="554679"/>
                    <a:pt x="2732140" y="616516"/>
                  </a:cubicBezTo>
                  <a:cubicBezTo>
                    <a:pt x="2752180" y="678352"/>
                    <a:pt x="2770468" y="744284"/>
                    <a:pt x="2786499" y="811378"/>
                  </a:cubicBezTo>
                  <a:cubicBezTo>
                    <a:pt x="2802520" y="878472"/>
                    <a:pt x="2816560" y="948757"/>
                    <a:pt x="2828304" y="1019071"/>
                  </a:cubicBezTo>
                  <a:cubicBezTo>
                    <a:pt x="2840048" y="1089384"/>
                    <a:pt x="2849631" y="1161860"/>
                    <a:pt x="2856955" y="1233260"/>
                  </a:cubicBezTo>
                  <a:cubicBezTo>
                    <a:pt x="2864280" y="1304659"/>
                    <a:pt x="2869347" y="1377135"/>
                    <a:pt x="2872262" y="1447448"/>
                  </a:cubicBezTo>
                  <a:cubicBezTo>
                    <a:pt x="2875167" y="1517762"/>
                    <a:pt x="2875777" y="1588047"/>
                    <a:pt x="2874405" y="1655141"/>
                  </a:cubicBezTo>
                  <a:cubicBezTo>
                    <a:pt x="2873033" y="1722225"/>
                    <a:pt x="2869395" y="1788167"/>
                    <a:pt x="2864004" y="1850003"/>
                  </a:cubicBezTo>
                  <a:cubicBezTo>
                    <a:pt x="2858613" y="1911830"/>
                    <a:pt x="2851059" y="1971438"/>
                    <a:pt x="2842039" y="2026130"/>
                  </a:cubicBezTo>
                  <a:cubicBezTo>
                    <a:pt x="2833009" y="2080822"/>
                    <a:pt x="2821998" y="2132267"/>
                    <a:pt x="2809835" y="2178168"/>
                  </a:cubicBezTo>
                  <a:cubicBezTo>
                    <a:pt x="2797672" y="2224060"/>
                    <a:pt x="2783756" y="2265788"/>
                    <a:pt x="2769049" y="2301489"/>
                  </a:cubicBezTo>
                  <a:cubicBezTo>
                    <a:pt x="2754342" y="2337188"/>
                    <a:pt x="2738169" y="2367935"/>
                    <a:pt x="2721586" y="2392357"/>
                  </a:cubicBezTo>
                  <a:cubicBezTo>
                    <a:pt x="2705003" y="2416779"/>
                    <a:pt x="2687286" y="2435610"/>
                    <a:pt x="2669551" y="2448012"/>
                  </a:cubicBezTo>
                  <a:cubicBezTo>
                    <a:pt x="2651825" y="2460403"/>
                    <a:pt x="2633318" y="2466747"/>
                    <a:pt x="2615201" y="2466747"/>
                  </a:cubicBezTo>
                  <a:cubicBezTo>
                    <a:pt x="2597084" y="2466747"/>
                    <a:pt x="2578587" y="2460403"/>
                    <a:pt x="2560851" y="2448012"/>
                  </a:cubicBezTo>
                  <a:cubicBezTo>
                    <a:pt x="2543125" y="2435610"/>
                    <a:pt x="2525409" y="2416779"/>
                    <a:pt x="2508826" y="2392357"/>
                  </a:cubicBezTo>
                  <a:cubicBezTo>
                    <a:pt x="2492243" y="2367935"/>
                    <a:pt x="2476069" y="2337188"/>
                    <a:pt x="2461363" y="2301489"/>
                  </a:cubicBezTo>
                  <a:cubicBezTo>
                    <a:pt x="2446656" y="2265788"/>
                    <a:pt x="2432740" y="2224060"/>
                    <a:pt x="2420577" y="2178168"/>
                  </a:cubicBezTo>
                  <a:cubicBezTo>
                    <a:pt x="2408413" y="2132267"/>
                    <a:pt x="2397402" y="2080822"/>
                    <a:pt x="2388373" y="2026130"/>
                  </a:cubicBezTo>
                  <a:cubicBezTo>
                    <a:pt x="2379343" y="1971438"/>
                    <a:pt x="2371799" y="1911830"/>
                    <a:pt x="2366408" y="1850003"/>
                  </a:cubicBezTo>
                  <a:cubicBezTo>
                    <a:pt x="2361008" y="1788167"/>
                    <a:pt x="2357378" y="1722225"/>
                    <a:pt x="2356007" y="1655141"/>
                  </a:cubicBezTo>
                  <a:cubicBezTo>
                    <a:pt x="2354626" y="1588047"/>
                    <a:pt x="2355245" y="1517762"/>
                    <a:pt x="2358150" y="1447448"/>
                  </a:cubicBezTo>
                  <a:cubicBezTo>
                    <a:pt x="2361055" y="1377135"/>
                    <a:pt x="2366122" y="1304659"/>
                    <a:pt x="2373447" y="1233260"/>
                  </a:cubicBezTo>
                  <a:cubicBezTo>
                    <a:pt x="2380772" y="1161860"/>
                    <a:pt x="2390363" y="1089384"/>
                    <a:pt x="2402108" y="1019071"/>
                  </a:cubicBezTo>
                  <a:cubicBezTo>
                    <a:pt x="2413852" y="948757"/>
                    <a:pt x="2427883" y="878472"/>
                    <a:pt x="2443913" y="811378"/>
                  </a:cubicBezTo>
                  <a:cubicBezTo>
                    <a:pt x="2459944" y="744284"/>
                    <a:pt x="2478222" y="678352"/>
                    <a:pt x="2498272" y="616516"/>
                  </a:cubicBezTo>
                  <a:cubicBezTo>
                    <a:pt x="2518322" y="554679"/>
                    <a:pt x="2540515" y="495082"/>
                    <a:pt x="2564195" y="440389"/>
                  </a:cubicBezTo>
                  <a:cubicBezTo>
                    <a:pt x="2587874" y="385696"/>
                    <a:pt x="2613534" y="334242"/>
                    <a:pt x="2640356" y="288351"/>
                  </a:cubicBezTo>
                  <a:cubicBezTo>
                    <a:pt x="2667169" y="242460"/>
                    <a:pt x="2695735" y="200730"/>
                    <a:pt x="2725091" y="165031"/>
                  </a:cubicBezTo>
                  <a:cubicBezTo>
                    <a:pt x="2754456" y="129331"/>
                    <a:pt x="2785280" y="98584"/>
                    <a:pt x="2816512" y="74162"/>
                  </a:cubicBezTo>
                  <a:cubicBezTo>
                    <a:pt x="2847745" y="49740"/>
                    <a:pt x="2880120" y="30909"/>
                    <a:pt x="2912495" y="18508"/>
                  </a:cubicBezTo>
                  <a:cubicBezTo>
                    <a:pt x="2944881" y="6116"/>
                    <a:pt x="2978037" y="-228"/>
                    <a:pt x="3010803" y="-228"/>
                  </a:cubicBezTo>
                  <a:cubicBezTo>
                    <a:pt x="3043569" y="-228"/>
                    <a:pt x="3076725" y="6116"/>
                    <a:pt x="3109111" y="18508"/>
                  </a:cubicBezTo>
                  <a:cubicBezTo>
                    <a:pt x="3141495" y="30909"/>
                    <a:pt x="3173861" y="49740"/>
                    <a:pt x="3205094" y="74162"/>
                  </a:cubicBezTo>
                  <a:cubicBezTo>
                    <a:pt x="3236326" y="98584"/>
                    <a:pt x="3267149" y="129331"/>
                    <a:pt x="3296515" y="165031"/>
                  </a:cubicBezTo>
                  <a:cubicBezTo>
                    <a:pt x="3325871" y="200730"/>
                    <a:pt x="3354436" y="242460"/>
                    <a:pt x="3381259" y="288351"/>
                  </a:cubicBezTo>
                  <a:cubicBezTo>
                    <a:pt x="3408072" y="334242"/>
                    <a:pt x="3433732" y="385696"/>
                    <a:pt x="3457411" y="440389"/>
                  </a:cubicBezTo>
                  <a:cubicBezTo>
                    <a:pt x="3481090" y="495082"/>
                    <a:pt x="3503284" y="554679"/>
                    <a:pt x="3523334" y="616516"/>
                  </a:cubicBezTo>
                  <a:cubicBezTo>
                    <a:pt x="3543384" y="678352"/>
                    <a:pt x="3561662" y="744284"/>
                    <a:pt x="3577693" y="811378"/>
                  </a:cubicBezTo>
                  <a:cubicBezTo>
                    <a:pt x="3593724" y="878472"/>
                    <a:pt x="3607754" y="948757"/>
                    <a:pt x="3619507" y="1019071"/>
                  </a:cubicBezTo>
                  <a:cubicBezTo>
                    <a:pt x="3631242" y="1089384"/>
                    <a:pt x="3640834" y="1161860"/>
                    <a:pt x="3648159" y="1233260"/>
                  </a:cubicBezTo>
                  <a:cubicBezTo>
                    <a:pt x="3655484" y="1304659"/>
                    <a:pt x="3660551" y="1377135"/>
                    <a:pt x="3663456" y="1447448"/>
                  </a:cubicBezTo>
                  <a:cubicBezTo>
                    <a:pt x="3666361" y="1517762"/>
                    <a:pt x="3666980" y="1588047"/>
                    <a:pt x="3665609" y="1655141"/>
                  </a:cubicBezTo>
                  <a:cubicBezTo>
                    <a:pt x="3664227" y="1722225"/>
                    <a:pt x="3660599" y="1788167"/>
                    <a:pt x="3655198" y="1850003"/>
                  </a:cubicBezTo>
                  <a:cubicBezTo>
                    <a:pt x="3649807" y="1911830"/>
                    <a:pt x="3642263" y="1971438"/>
                    <a:pt x="3633233" y="2026130"/>
                  </a:cubicBezTo>
                  <a:cubicBezTo>
                    <a:pt x="3624203" y="2080822"/>
                    <a:pt x="3613193" y="2132267"/>
                    <a:pt x="3601029" y="2178168"/>
                  </a:cubicBezTo>
                  <a:cubicBezTo>
                    <a:pt x="3588866" y="2224060"/>
                    <a:pt x="3574959" y="2265788"/>
                    <a:pt x="3560243" y="2301489"/>
                  </a:cubicBezTo>
                  <a:cubicBezTo>
                    <a:pt x="3545536" y="2337188"/>
                    <a:pt x="3529363" y="2367935"/>
                    <a:pt x="3512780" y="2392357"/>
                  </a:cubicBezTo>
                  <a:cubicBezTo>
                    <a:pt x="3496197" y="2416779"/>
                    <a:pt x="3478481" y="2435610"/>
                    <a:pt x="3460754" y="2448012"/>
                  </a:cubicBezTo>
                  <a:cubicBezTo>
                    <a:pt x="3443019" y="2460403"/>
                    <a:pt x="3424521" y="2466747"/>
                    <a:pt x="3406405" y="2466747"/>
                  </a:cubicBezTo>
                  <a:cubicBezTo>
                    <a:pt x="3388288" y="2466747"/>
                    <a:pt x="3369781" y="2460403"/>
                    <a:pt x="3352055" y="2448012"/>
                  </a:cubicBezTo>
                  <a:cubicBezTo>
                    <a:pt x="3334320" y="2435610"/>
                    <a:pt x="3316603" y="2416779"/>
                    <a:pt x="3300020" y="2392357"/>
                  </a:cubicBezTo>
                  <a:cubicBezTo>
                    <a:pt x="3283437" y="2367935"/>
                    <a:pt x="3267263" y="2337188"/>
                    <a:pt x="3252557" y="2301489"/>
                  </a:cubicBezTo>
                  <a:cubicBezTo>
                    <a:pt x="3237851" y="2265788"/>
                    <a:pt x="3223934" y="2224060"/>
                    <a:pt x="3211771" y="2178168"/>
                  </a:cubicBezTo>
                  <a:cubicBezTo>
                    <a:pt x="3199607" y="2132267"/>
                    <a:pt x="3188597" y="2080822"/>
                    <a:pt x="3179576" y="2026130"/>
                  </a:cubicBezTo>
                  <a:cubicBezTo>
                    <a:pt x="3170546" y="1971438"/>
                    <a:pt x="3163003" y="1911830"/>
                    <a:pt x="3157602" y="1850003"/>
                  </a:cubicBezTo>
                  <a:cubicBezTo>
                    <a:pt x="3152211" y="1788167"/>
                    <a:pt x="3148572" y="1722225"/>
                    <a:pt x="3147201" y="1655141"/>
                  </a:cubicBezTo>
                  <a:cubicBezTo>
                    <a:pt x="3145819" y="1588047"/>
                    <a:pt x="3146439" y="1517762"/>
                    <a:pt x="3149344" y="1447448"/>
                  </a:cubicBezTo>
                  <a:cubicBezTo>
                    <a:pt x="3152259" y="1377135"/>
                    <a:pt x="3159545" y="1304659"/>
                    <a:pt x="3164651" y="123326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9" name="グラフィックス 15">
              <a:extLst>
                <a:ext uri="{FF2B5EF4-FFF2-40B4-BE49-F238E27FC236}">
                  <a16:creationId xmlns:a16="http://schemas.microsoft.com/office/drawing/2014/main" id="{70FE82AC-6E6B-9E34-A129-C91BA5191023}"/>
                </a:ext>
              </a:extLst>
            </p:cNvPr>
            <p:cNvSpPr/>
            <p:nvPr/>
          </p:nvSpPr>
          <p:spPr>
            <a:xfrm>
              <a:off x="1778001" y="3255169"/>
              <a:ext cx="792163" cy="490537"/>
            </a:xfrm>
            <a:custGeom>
              <a:avLst/>
              <a:gdLst>
                <a:gd name="connsiteX0" fmla="*/ -145 w 3666450"/>
                <a:gd name="connsiteY0" fmla="*/ 1233260 h 2466975"/>
                <a:gd name="connsiteX1" fmla="*/ 28506 w 3666450"/>
                <a:gd name="connsiteY1" fmla="*/ 1019071 h 2466975"/>
                <a:gd name="connsiteX2" fmla="*/ 70321 w 3666450"/>
                <a:gd name="connsiteY2" fmla="*/ 811378 h 2466975"/>
                <a:gd name="connsiteX3" fmla="*/ 124680 w 3666450"/>
                <a:gd name="connsiteY3" fmla="*/ 616516 h 2466975"/>
                <a:gd name="connsiteX4" fmla="*/ 190603 w 3666450"/>
                <a:gd name="connsiteY4" fmla="*/ 440389 h 2466975"/>
                <a:gd name="connsiteX5" fmla="*/ 266755 w 3666450"/>
                <a:gd name="connsiteY5" fmla="*/ 288351 h 2466975"/>
                <a:gd name="connsiteX6" fmla="*/ 351499 w 3666450"/>
                <a:gd name="connsiteY6" fmla="*/ 165031 h 2466975"/>
                <a:gd name="connsiteX7" fmla="*/ 442920 w 3666450"/>
                <a:gd name="connsiteY7" fmla="*/ 74162 h 2466975"/>
                <a:gd name="connsiteX8" fmla="*/ 538903 w 3666450"/>
                <a:gd name="connsiteY8" fmla="*/ 18508 h 2466975"/>
                <a:gd name="connsiteX9" fmla="*/ 637211 w 3666450"/>
                <a:gd name="connsiteY9" fmla="*/ -228 h 2466975"/>
                <a:gd name="connsiteX10" fmla="*/ 735518 w 3666450"/>
                <a:gd name="connsiteY10" fmla="*/ 18508 h 2466975"/>
                <a:gd name="connsiteX11" fmla="*/ 831502 w 3666450"/>
                <a:gd name="connsiteY11" fmla="*/ 74162 h 2466975"/>
                <a:gd name="connsiteX12" fmla="*/ 922923 w 3666450"/>
                <a:gd name="connsiteY12" fmla="*/ 165031 h 2466975"/>
                <a:gd name="connsiteX13" fmla="*/ 1007657 w 3666450"/>
                <a:gd name="connsiteY13" fmla="*/ 288351 h 2466975"/>
                <a:gd name="connsiteX14" fmla="*/ 1083819 w 3666450"/>
                <a:gd name="connsiteY14" fmla="*/ 440389 h 2466975"/>
                <a:gd name="connsiteX15" fmla="*/ 1149742 w 3666450"/>
                <a:gd name="connsiteY15" fmla="*/ 616516 h 2466975"/>
                <a:gd name="connsiteX16" fmla="*/ 1204101 w 3666450"/>
                <a:gd name="connsiteY16" fmla="*/ 811378 h 2466975"/>
                <a:gd name="connsiteX17" fmla="*/ 1245906 w 3666450"/>
                <a:gd name="connsiteY17" fmla="*/ 1019071 h 2466975"/>
                <a:gd name="connsiteX18" fmla="*/ 1274567 w 3666450"/>
                <a:gd name="connsiteY18" fmla="*/ 1233260 h 2466975"/>
                <a:gd name="connsiteX19" fmla="*/ 1289864 w 3666450"/>
                <a:gd name="connsiteY19" fmla="*/ 1447448 h 2466975"/>
                <a:gd name="connsiteX20" fmla="*/ 1292007 w 3666450"/>
                <a:gd name="connsiteY20" fmla="*/ 1655141 h 2466975"/>
                <a:gd name="connsiteX21" fmla="*/ 1281606 w 3666450"/>
                <a:gd name="connsiteY21" fmla="*/ 1850003 h 2466975"/>
                <a:gd name="connsiteX22" fmla="*/ 1259641 w 3666450"/>
                <a:gd name="connsiteY22" fmla="*/ 2026130 h 2466975"/>
                <a:gd name="connsiteX23" fmla="*/ 1227437 w 3666450"/>
                <a:gd name="connsiteY23" fmla="*/ 2178168 h 2466975"/>
                <a:gd name="connsiteX24" fmla="*/ 1186651 w 3666450"/>
                <a:gd name="connsiteY24" fmla="*/ 2301489 h 2466975"/>
                <a:gd name="connsiteX25" fmla="*/ 1139188 w 3666450"/>
                <a:gd name="connsiteY25" fmla="*/ 2392357 h 2466975"/>
                <a:gd name="connsiteX26" fmla="*/ 1087163 w 3666450"/>
                <a:gd name="connsiteY26" fmla="*/ 2448012 h 2466975"/>
                <a:gd name="connsiteX27" fmla="*/ 1032803 w 3666450"/>
                <a:gd name="connsiteY27" fmla="*/ 2466747 h 2466975"/>
                <a:gd name="connsiteX28" fmla="*/ 978453 w 3666450"/>
                <a:gd name="connsiteY28" fmla="*/ 2448012 h 2466975"/>
                <a:gd name="connsiteX29" fmla="*/ 926428 w 3666450"/>
                <a:gd name="connsiteY29" fmla="*/ 2392357 h 2466975"/>
                <a:gd name="connsiteX30" fmla="*/ 878965 w 3666450"/>
                <a:gd name="connsiteY30" fmla="*/ 2301489 h 2466975"/>
                <a:gd name="connsiteX31" fmla="*/ 838179 w 3666450"/>
                <a:gd name="connsiteY31" fmla="*/ 2178168 h 2466975"/>
                <a:gd name="connsiteX32" fmla="*/ 805975 w 3666450"/>
                <a:gd name="connsiteY32" fmla="*/ 2026130 h 2466975"/>
                <a:gd name="connsiteX33" fmla="*/ 784010 w 3666450"/>
                <a:gd name="connsiteY33" fmla="*/ 1850003 h 2466975"/>
                <a:gd name="connsiteX34" fmla="*/ 773609 w 3666450"/>
                <a:gd name="connsiteY34" fmla="*/ 1655141 h 2466975"/>
                <a:gd name="connsiteX35" fmla="*/ 775752 w 3666450"/>
                <a:gd name="connsiteY35" fmla="*/ 1447448 h 2466975"/>
                <a:gd name="connsiteX36" fmla="*/ 791049 w 3666450"/>
                <a:gd name="connsiteY36" fmla="*/ 1233260 h 2466975"/>
                <a:gd name="connsiteX37" fmla="*/ 819710 w 3666450"/>
                <a:gd name="connsiteY37" fmla="*/ 1019071 h 2466975"/>
                <a:gd name="connsiteX38" fmla="*/ 861515 w 3666450"/>
                <a:gd name="connsiteY38" fmla="*/ 811378 h 2466975"/>
                <a:gd name="connsiteX39" fmla="*/ 915874 w 3666450"/>
                <a:gd name="connsiteY39" fmla="*/ 616516 h 2466975"/>
                <a:gd name="connsiteX40" fmla="*/ 981797 w 3666450"/>
                <a:gd name="connsiteY40" fmla="*/ 440389 h 2466975"/>
                <a:gd name="connsiteX41" fmla="*/ 1057959 w 3666450"/>
                <a:gd name="connsiteY41" fmla="*/ 288351 h 2466975"/>
                <a:gd name="connsiteX42" fmla="*/ 1142693 w 3666450"/>
                <a:gd name="connsiteY42" fmla="*/ 165031 h 2466975"/>
                <a:gd name="connsiteX43" fmla="*/ 1234114 w 3666450"/>
                <a:gd name="connsiteY43" fmla="*/ 74162 h 2466975"/>
                <a:gd name="connsiteX44" fmla="*/ 1330097 w 3666450"/>
                <a:gd name="connsiteY44" fmla="*/ 18508 h 2466975"/>
                <a:gd name="connsiteX45" fmla="*/ 1428405 w 3666450"/>
                <a:gd name="connsiteY45" fmla="*/ -228 h 2466975"/>
                <a:gd name="connsiteX46" fmla="*/ 1526712 w 3666450"/>
                <a:gd name="connsiteY46" fmla="*/ 18508 h 2466975"/>
                <a:gd name="connsiteX47" fmla="*/ 1622696 w 3666450"/>
                <a:gd name="connsiteY47" fmla="*/ 74162 h 2466975"/>
                <a:gd name="connsiteX48" fmla="*/ 1714117 w 3666450"/>
                <a:gd name="connsiteY48" fmla="*/ 165031 h 2466975"/>
                <a:gd name="connsiteX49" fmla="*/ 1798861 w 3666450"/>
                <a:gd name="connsiteY49" fmla="*/ 288351 h 2466975"/>
                <a:gd name="connsiteX50" fmla="*/ 1875013 w 3666450"/>
                <a:gd name="connsiteY50" fmla="*/ 440389 h 2466975"/>
                <a:gd name="connsiteX51" fmla="*/ 1940936 w 3666450"/>
                <a:gd name="connsiteY51" fmla="*/ 616516 h 2466975"/>
                <a:gd name="connsiteX52" fmla="*/ 1995295 w 3666450"/>
                <a:gd name="connsiteY52" fmla="*/ 811378 h 2466975"/>
                <a:gd name="connsiteX53" fmla="*/ 2037110 w 3666450"/>
                <a:gd name="connsiteY53" fmla="*/ 1019071 h 2466975"/>
                <a:gd name="connsiteX54" fmla="*/ 2065761 w 3666450"/>
                <a:gd name="connsiteY54" fmla="*/ 1233260 h 2466975"/>
                <a:gd name="connsiteX55" fmla="*/ 2081058 w 3666450"/>
                <a:gd name="connsiteY55" fmla="*/ 1447448 h 2466975"/>
                <a:gd name="connsiteX56" fmla="*/ 2083211 w 3666450"/>
                <a:gd name="connsiteY56" fmla="*/ 1655141 h 2466975"/>
                <a:gd name="connsiteX57" fmla="*/ 2072809 w 3666450"/>
                <a:gd name="connsiteY57" fmla="*/ 1850003 h 2466975"/>
                <a:gd name="connsiteX58" fmla="*/ 2050835 w 3666450"/>
                <a:gd name="connsiteY58" fmla="*/ 2026130 h 2466975"/>
                <a:gd name="connsiteX59" fmla="*/ 2018631 w 3666450"/>
                <a:gd name="connsiteY59" fmla="*/ 2178168 h 2466975"/>
                <a:gd name="connsiteX60" fmla="*/ 1977845 w 3666450"/>
                <a:gd name="connsiteY60" fmla="*/ 2301489 h 2466975"/>
                <a:gd name="connsiteX61" fmla="*/ 1930392 w 3666450"/>
                <a:gd name="connsiteY61" fmla="*/ 2392357 h 2466975"/>
                <a:gd name="connsiteX62" fmla="*/ 1878356 w 3666450"/>
                <a:gd name="connsiteY62" fmla="*/ 2448012 h 2466975"/>
                <a:gd name="connsiteX63" fmla="*/ 1824007 w 3666450"/>
                <a:gd name="connsiteY63" fmla="*/ 2466747 h 2466975"/>
                <a:gd name="connsiteX64" fmla="*/ 1769657 w 3666450"/>
                <a:gd name="connsiteY64" fmla="*/ 2448012 h 2466975"/>
                <a:gd name="connsiteX65" fmla="*/ 1717622 w 3666450"/>
                <a:gd name="connsiteY65" fmla="*/ 2392357 h 2466975"/>
                <a:gd name="connsiteX66" fmla="*/ 1670159 w 3666450"/>
                <a:gd name="connsiteY66" fmla="*/ 2301489 h 2466975"/>
                <a:gd name="connsiteX67" fmla="*/ 1629373 w 3666450"/>
                <a:gd name="connsiteY67" fmla="*/ 2178168 h 2466975"/>
                <a:gd name="connsiteX68" fmla="*/ 1597178 w 3666450"/>
                <a:gd name="connsiteY68" fmla="*/ 2026130 h 2466975"/>
                <a:gd name="connsiteX69" fmla="*/ 1575204 w 3666450"/>
                <a:gd name="connsiteY69" fmla="*/ 1850003 h 2466975"/>
                <a:gd name="connsiteX70" fmla="*/ 1564803 w 3666450"/>
                <a:gd name="connsiteY70" fmla="*/ 1655141 h 2466975"/>
                <a:gd name="connsiteX71" fmla="*/ 1566956 w 3666450"/>
                <a:gd name="connsiteY71" fmla="*/ 1447448 h 2466975"/>
                <a:gd name="connsiteX72" fmla="*/ 1582253 w 3666450"/>
                <a:gd name="connsiteY72" fmla="*/ 1233260 h 2466975"/>
                <a:gd name="connsiteX73" fmla="*/ 1610904 w 3666450"/>
                <a:gd name="connsiteY73" fmla="*/ 1019071 h 2466975"/>
                <a:gd name="connsiteX74" fmla="*/ 1652719 w 3666450"/>
                <a:gd name="connsiteY74" fmla="*/ 811378 h 2466975"/>
                <a:gd name="connsiteX75" fmla="*/ 1707068 w 3666450"/>
                <a:gd name="connsiteY75" fmla="*/ 616516 h 2466975"/>
                <a:gd name="connsiteX76" fmla="*/ 1773001 w 3666450"/>
                <a:gd name="connsiteY76" fmla="*/ 440389 h 2466975"/>
                <a:gd name="connsiteX77" fmla="*/ 1849153 w 3666450"/>
                <a:gd name="connsiteY77" fmla="*/ 288351 h 2466975"/>
                <a:gd name="connsiteX78" fmla="*/ 1933897 w 3666450"/>
                <a:gd name="connsiteY78" fmla="*/ 165031 h 2466975"/>
                <a:gd name="connsiteX79" fmla="*/ 2025318 w 3666450"/>
                <a:gd name="connsiteY79" fmla="*/ 74162 h 2466975"/>
                <a:gd name="connsiteX80" fmla="*/ 2121301 w 3666450"/>
                <a:gd name="connsiteY80" fmla="*/ 18508 h 2466975"/>
                <a:gd name="connsiteX81" fmla="*/ 2219609 w 3666450"/>
                <a:gd name="connsiteY81" fmla="*/ -228 h 2466975"/>
                <a:gd name="connsiteX82" fmla="*/ 2317907 w 3666450"/>
                <a:gd name="connsiteY82" fmla="*/ 18508 h 2466975"/>
                <a:gd name="connsiteX83" fmla="*/ 2413900 w 3666450"/>
                <a:gd name="connsiteY83" fmla="*/ 74162 h 2466975"/>
                <a:gd name="connsiteX84" fmla="*/ 2505311 w 3666450"/>
                <a:gd name="connsiteY84" fmla="*/ 165031 h 2466975"/>
                <a:gd name="connsiteX85" fmla="*/ 2590055 w 3666450"/>
                <a:gd name="connsiteY85" fmla="*/ 288351 h 2466975"/>
                <a:gd name="connsiteX86" fmla="*/ 2666207 w 3666450"/>
                <a:gd name="connsiteY86" fmla="*/ 440389 h 2466975"/>
                <a:gd name="connsiteX87" fmla="*/ 2732140 w 3666450"/>
                <a:gd name="connsiteY87" fmla="*/ 616516 h 2466975"/>
                <a:gd name="connsiteX88" fmla="*/ 2786499 w 3666450"/>
                <a:gd name="connsiteY88" fmla="*/ 811378 h 2466975"/>
                <a:gd name="connsiteX89" fmla="*/ 2828304 w 3666450"/>
                <a:gd name="connsiteY89" fmla="*/ 1019071 h 2466975"/>
                <a:gd name="connsiteX90" fmla="*/ 2856955 w 3666450"/>
                <a:gd name="connsiteY90" fmla="*/ 1233260 h 2466975"/>
                <a:gd name="connsiteX91" fmla="*/ 2872262 w 3666450"/>
                <a:gd name="connsiteY91" fmla="*/ 1447448 h 2466975"/>
                <a:gd name="connsiteX92" fmla="*/ 2874405 w 3666450"/>
                <a:gd name="connsiteY92" fmla="*/ 1655141 h 2466975"/>
                <a:gd name="connsiteX93" fmla="*/ 2864004 w 3666450"/>
                <a:gd name="connsiteY93" fmla="*/ 1850003 h 2466975"/>
                <a:gd name="connsiteX94" fmla="*/ 2842039 w 3666450"/>
                <a:gd name="connsiteY94" fmla="*/ 2026130 h 2466975"/>
                <a:gd name="connsiteX95" fmla="*/ 2809835 w 3666450"/>
                <a:gd name="connsiteY95" fmla="*/ 2178168 h 2466975"/>
                <a:gd name="connsiteX96" fmla="*/ 2769049 w 3666450"/>
                <a:gd name="connsiteY96" fmla="*/ 2301489 h 2466975"/>
                <a:gd name="connsiteX97" fmla="*/ 2721586 w 3666450"/>
                <a:gd name="connsiteY97" fmla="*/ 2392357 h 2466975"/>
                <a:gd name="connsiteX98" fmla="*/ 2669551 w 3666450"/>
                <a:gd name="connsiteY98" fmla="*/ 2448012 h 2466975"/>
                <a:gd name="connsiteX99" fmla="*/ 2615201 w 3666450"/>
                <a:gd name="connsiteY99" fmla="*/ 2466747 h 2466975"/>
                <a:gd name="connsiteX100" fmla="*/ 2560851 w 3666450"/>
                <a:gd name="connsiteY100" fmla="*/ 2448012 h 2466975"/>
                <a:gd name="connsiteX101" fmla="*/ 2508826 w 3666450"/>
                <a:gd name="connsiteY101" fmla="*/ 2392357 h 2466975"/>
                <a:gd name="connsiteX102" fmla="*/ 2461363 w 3666450"/>
                <a:gd name="connsiteY102" fmla="*/ 2301489 h 2466975"/>
                <a:gd name="connsiteX103" fmla="*/ 2420577 w 3666450"/>
                <a:gd name="connsiteY103" fmla="*/ 2178168 h 2466975"/>
                <a:gd name="connsiteX104" fmla="*/ 2388373 w 3666450"/>
                <a:gd name="connsiteY104" fmla="*/ 2026130 h 2466975"/>
                <a:gd name="connsiteX105" fmla="*/ 2366408 w 3666450"/>
                <a:gd name="connsiteY105" fmla="*/ 1850003 h 2466975"/>
                <a:gd name="connsiteX106" fmla="*/ 2356007 w 3666450"/>
                <a:gd name="connsiteY106" fmla="*/ 1655141 h 2466975"/>
                <a:gd name="connsiteX107" fmla="*/ 2358150 w 3666450"/>
                <a:gd name="connsiteY107" fmla="*/ 1447448 h 2466975"/>
                <a:gd name="connsiteX108" fmla="*/ 2373447 w 3666450"/>
                <a:gd name="connsiteY108" fmla="*/ 1233260 h 2466975"/>
                <a:gd name="connsiteX109" fmla="*/ 2402108 w 3666450"/>
                <a:gd name="connsiteY109" fmla="*/ 1019071 h 2466975"/>
                <a:gd name="connsiteX110" fmla="*/ 2443913 w 3666450"/>
                <a:gd name="connsiteY110" fmla="*/ 811378 h 2466975"/>
                <a:gd name="connsiteX111" fmla="*/ 2498272 w 3666450"/>
                <a:gd name="connsiteY111" fmla="*/ 616516 h 2466975"/>
                <a:gd name="connsiteX112" fmla="*/ 2564195 w 3666450"/>
                <a:gd name="connsiteY112" fmla="*/ 440389 h 2466975"/>
                <a:gd name="connsiteX113" fmla="*/ 2640356 w 3666450"/>
                <a:gd name="connsiteY113" fmla="*/ 288351 h 2466975"/>
                <a:gd name="connsiteX114" fmla="*/ 2725091 w 3666450"/>
                <a:gd name="connsiteY114" fmla="*/ 165031 h 2466975"/>
                <a:gd name="connsiteX115" fmla="*/ 2816512 w 3666450"/>
                <a:gd name="connsiteY115" fmla="*/ 74162 h 2466975"/>
                <a:gd name="connsiteX116" fmla="*/ 2912495 w 3666450"/>
                <a:gd name="connsiteY116" fmla="*/ 18508 h 2466975"/>
                <a:gd name="connsiteX117" fmla="*/ 3010803 w 3666450"/>
                <a:gd name="connsiteY117" fmla="*/ -228 h 2466975"/>
                <a:gd name="connsiteX118" fmla="*/ 3109111 w 3666450"/>
                <a:gd name="connsiteY118" fmla="*/ 18508 h 2466975"/>
                <a:gd name="connsiteX119" fmla="*/ 3205094 w 3666450"/>
                <a:gd name="connsiteY119" fmla="*/ 74162 h 2466975"/>
                <a:gd name="connsiteX120" fmla="*/ 3296515 w 3666450"/>
                <a:gd name="connsiteY120" fmla="*/ 165031 h 2466975"/>
                <a:gd name="connsiteX121" fmla="*/ 3381259 w 3666450"/>
                <a:gd name="connsiteY121" fmla="*/ 288351 h 2466975"/>
                <a:gd name="connsiteX122" fmla="*/ 3457411 w 3666450"/>
                <a:gd name="connsiteY122" fmla="*/ 440389 h 2466975"/>
                <a:gd name="connsiteX123" fmla="*/ 3523334 w 3666450"/>
                <a:gd name="connsiteY123" fmla="*/ 616516 h 2466975"/>
                <a:gd name="connsiteX124" fmla="*/ 3577693 w 3666450"/>
                <a:gd name="connsiteY124" fmla="*/ 811378 h 2466975"/>
                <a:gd name="connsiteX125" fmla="*/ 3619507 w 3666450"/>
                <a:gd name="connsiteY125" fmla="*/ 1019071 h 2466975"/>
                <a:gd name="connsiteX126" fmla="*/ 3648159 w 3666450"/>
                <a:gd name="connsiteY126" fmla="*/ 1233260 h 2466975"/>
                <a:gd name="connsiteX127" fmla="*/ 3663456 w 3666450"/>
                <a:gd name="connsiteY127" fmla="*/ 1447448 h 2466975"/>
                <a:gd name="connsiteX128" fmla="*/ 3665609 w 3666450"/>
                <a:gd name="connsiteY128" fmla="*/ 1655141 h 2466975"/>
                <a:gd name="connsiteX129" fmla="*/ 3655198 w 3666450"/>
                <a:gd name="connsiteY129" fmla="*/ 1850003 h 2466975"/>
                <a:gd name="connsiteX130" fmla="*/ 3633233 w 3666450"/>
                <a:gd name="connsiteY130" fmla="*/ 2026130 h 2466975"/>
                <a:gd name="connsiteX131" fmla="*/ 3601029 w 3666450"/>
                <a:gd name="connsiteY131" fmla="*/ 2178168 h 2466975"/>
                <a:gd name="connsiteX132" fmla="*/ 3560243 w 3666450"/>
                <a:gd name="connsiteY132" fmla="*/ 2301489 h 2466975"/>
                <a:gd name="connsiteX133" fmla="*/ 3512780 w 3666450"/>
                <a:gd name="connsiteY133" fmla="*/ 2392357 h 2466975"/>
                <a:gd name="connsiteX134" fmla="*/ 3460754 w 3666450"/>
                <a:gd name="connsiteY134" fmla="*/ 2448012 h 2466975"/>
                <a:gd name="connsiteX135" fmla="*/ 3406405 w 3666450"/>
                <a:gd name="connsiteY135" fmla="*/ 2466747 h 2466975"/>
                <a:gd name="connsiteX136" fmla="*/ 3352055 w 3666450"/>
                <a:gd name="connsiteY136" fmla="*/ 2448012 h 2466975"/>
                <a:gd name="connsiteX137" fmla="*/ 3300020 w 3666450"/>
                <a:gd name="connsiteY137" fmla="*/ 2392357 h 2466975"/>
                <a:gd name="connsiteX138" fmla="*/ 3252557 w 3666450"/>
                <a:gd name="connsiteY138" fmla="*/ 2301489 h 2466975"/>
                <a:gd name="connsiteX139" fmla="*/ 3211771 w 3666450"/>
                <a:gd name="connsiteY139" fmla="*/ 2178168 h 2466975"/>
                <a:gd name="connsiteX140" fmla="*/ 3179576 w 3666450"/>
                <a:gd name="connsiteY140" fmla="*/ 2026130 h 2466975"/>
                <a:gd name="connsiteX141" fmla="*/ 3157602 w 3666450"/>
                <a:gd name="connsiteY141" fmla="*/ 1850003 h 2466975"/>
                <a:gd name="connsiteX142" fmla="*/ 3147201 w 3666450"/>
                <a:gd name="connsiteY142" fmla="*/ 1655141 h 2466975"/>
                <a:gd name="connsiteX143" fmla="*/ 3149344 w 3666450"/>
                <a:gd name="connsiteY143" fmla="*/ 1447448 h 2466975"/>
                <a:gd name="connsiteX144" fmla="*/ 3164651 w 3666450"/>
                <a:gd name="connsiteY144" fmla="*/ 1233260 h 2466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3666450" h="2466975">
                  <a:moveTo>
                    <a:pt x="-145" y="1233260"/>
                  </a:moveTo>
                  <a:cubicBezTo>
                    <a:pt x="9409" y="1161860"/>
                    <a:pt x="16762" y="1089384"/>
                    <a:pt x="28506" y="1019071"/>
                  </a:cubicBezTo>
                  <a:cubicBezTo>
                    <a:pt x="40251" y="948757"/>
                    <a:pt x="54290" y="878472"/>
                    <a:pt x="70321" y="811378"/>
                  </a:cubicBezTo>
                  <a:cubicBezTo>
                    <a:pt x="86342" y="744284"/>
                    <a:pt x="104630" y="678352"/>
                    <a:pt x="124680" y="616516"/>
                  </a:cubicBezTo>
                  <a:cubicBezTo>
                    <a:pt x="144721" y="554679"/>
                    <a:pt x="166923" y="495082"/>
                    <a:pt x="190603" y="440389"/>
                  </a:cubicBezTo>
                  <a:cubicBezTo>
                    <a:pt x="214282" y="385696"/>
                    <a:pt x="239942" y="334242"/>
                    <a:pt x="266755" y="288351"/>
                  </a:cubicBezTo>
                  <a:cubicBezTo>
                    <a:pt x="293577" y="242460"/>
                    <a:pt x="322133" y="200730"/>
                    <a:pt x="351499" y="165031"/>
                  </a:cubicBezTo>
                  <a:cubicBezTo>
                    <a:pt x="380855" y="129331"/>
                    <a:pt x="411678" y="98584"/>
                    <a:pt x="442920" y="74162"/>
                  </a:cubicBezTo>
                  <a:cubicBezTo>
                    <a:pt x="474153" y="49740"/>
                    <a:pt x="506518" y="30909"/>
                    <a:pt x="538903" y="18508"/>
                  </a:cubicBezTo>
                  <a:cubicBezTo>
                    <a:pt x="571288" y="6116"/>
                    <a:pt x="604435" y="-228"/>
                    <a:pt x="637211" y="-228"/>
                  </a:cubicBezTo>
                  <a:cubicBezTo>
                    <a:pt x="669977" y="-228"/>
                    <a:pt x="703133" y="6116"/>
                    <a:pt x="735518" y="18508"/>
                  </a:cubicBezTo>
                  <a:cubicBezTo>
                    <a:pt x="767894" y="30909"/>
                    <a:pt x="800269" y="49740"/>
                    <a:pt x="831502" y="74162"/>
                  </a:cubicBezTo>
                  <a:cubicBezTo>
                    <a:pt x="862734" y="98584"/>
                    <a:pt x="893557" y="129331"/>
                    <a:pt x="922923" y="165031"/>
                  </a:cubicBezTo>
                  <a:cubicBezTo>
                    <a:pt x="952279" y="200730"/>
                    <a:pt x="980844" y="242460"/>
                    <a:pt x="1007657" y="288351"/>
                  </a:cubicBezTo>
                  <a:cubicBezTo>
                    <a:pt x="1034480" y="334242"/>
                    <a:pt x="1060130" y="385696"/>
                    <a:pt x="1083819" y="440389"/>
                  </a:cubicBezTo>
                  <a:cubicBezTo>
                    <a:pt x="1107498" y="495082"/>
                    <a:pt x="1129692" y="554679"/>
                    <a:pt x="1149742" y="616516"/>
                  </a:cubicBezTo>
                  <a:cubicBezTo>
                    <a:pt x="1169782" y="678352"/>
                    <a:pt x="1188070" y="744284"/>
                    <a:pt x="1204101" y="811378"/>
                  </a:cubicBezTo>
                  <a:cubicBezTo>
                    <a:pt x="1220131" y="878472"/>
                    <a:pt x="1234162" y="948757"/>
                    <a:pt x="1245906" y="1019071"/>
                  </a:cubicBezTo>
                  <a:cubicBezTo>
                    <a:pt x="1257650" y="1089384"/>
                    <a:pt x="1267233" y="1161860"/>
                    <a:pt x="1274567" y="1233260"/>
                  </a:cubicBezTo>
                  <a:cubicBezTo>
                    <a:pt x="1281891" y="1304659"/>
                    <a:pt x="1286959" y="1377135"/>
                    <a:pt x="1289864" y="1447448"/>
                  </a:cubicBezTo>
                  <a:cubicBezTo>
                    <a:pt x="1292769" y="1517762"/>
                    <a:pt x="1293388" y="1588047"/>
                    <a:pt x="1292007" y="1655141"/>
                  </a:cubicBezTo>
                  <a:cubicBezTo>
                    <a:pt x="1290636" y="1722225"/>
                    <a:pt x="1286997" y="1788167"/>
                    <a:pt x="1281606" y="1850003"/>
                  </a:cubicBezTo>
                  <a:cubicBezTo>
                    <a:pt x="1276215" y="1911830"/>
                    <a:pt x="1268661" y="1971438"/>
                    <a:pt x="1259641" y="2026130"/>
                  </a:cubicBezTo>
                  <a:cubicBezTo>
                    <a:pt x="1250611" y="2080822"/>
                    <a:pt x="1239601" y="2132267"/>
                    <a:pt x="1227437" y="2178168"/>
                  </a:cubicBezTo>
                  <a:cubicBezTo>
                    <a:pt x="1215274" y="2224060"/>
                    <a:pt x="1201358" y="2265788"/>
                    <a:pt x="1186651" y="2301489"/>
                  </a:cubicBezTo>
                  <a:cubicBezTo>
                    <a:pt x="1171944" y="2337188"/>
                    <a:pt x="1155771" y="2367935"/>
                    <a:pt x="1139188" y="2392357"/>
                  </a:cubicBezTo>
                  <a:cubicBezTo>
                    <a:pt x="1122605" y="2416779"/>
                    <a:pt x="1104888" y="2435610"/>
                    <a:pt x="1087163" y="2448012"/>
                  </a:cubicBezTo>
                  <a:cubicBezTo>
                    <a:pt x="1069427" y="2460403"/>
                    <a:pt x="1050920" y="2466747"/>
                    <a:pt x="1032803" y="2466747"/>
                  </a:cubicBezTo>
                  <a:cubicBezTo>
                    <a:pt x="1014687" y="2466747"/>
                    <a:pt x="996189" y="2460403"/>
                    <a:pt x="978453" y="2448012"/>
                  </a:cubicBezTo>
                  <a:cubicBezTo>
                    <a:pt x="960727" y="2435610"/>
                    <a:pt x="943011" y="2416779"/>
                    <a:pt x="926428" y="2392357"/>
                  </a:cubicBezTo>
                  <a:cubicBezTo>
                    <a:pt x="909845" y="2367935"/>
                    <a:pt x="893671" y="2337188"/>
                    <a:pt x="878965" y="2301489"/>
                  </a:cubicBezTo>
                  <a:cubicBezTo>
                    <a:pt x="864258" y="2265788"/>
                    <a:pt x="850342" y="2224060"/>
                    <a:pt x="838179" y="2178168"/>
                  </a:cubicBezTo>
                  <a:cubicBezTo>
                    <a:pt x="826015" y="2132267"/>
                    <a:pt x="815004" y="2080822"/>
                    <a:pt x="805975" y="2026130"/>
                  </a:cubicBezTo>
                  <a:cubicBezTo>
                    <a:pt x="796945" y="1971438"/>
                    <a:pt x="789401" y="1911830"/>
                    <a:pt x="784010" y="1850003"/>
                  </a:cubicBezTo>
                  <a:cubicBezTo>
                    <a:pt x="778610" y="1788167"/>
                    <a:pt x="774980" y="1722225"/>
                    <a:pt x="773609" y="1655141"/>
                  </a:cubicBezTo>
                  <a:cubicBezTo>
                    <a:pt x="772228" y="1588047"/>
                    <a:pt x="772847" y="1517762"/>
                    <a:pt x="775752" y="1447448"/>
                  </a:cubicBezTo>
                  <a:cubicBezTo>
                    <a:pt x="778657" y="1377135"/>
                    <a:pt x="783724" y="1304659"/>
                    <a:pt x="791049" y="1233260"/>
                  </a:cubicBezTo>
                  <a:cubicBezTo>
                    <a:pt x="798374" y="1161860"/>
                    <a:pt x="807966" y="1089384"/>
                    <a:pt x="819710" y="1019071"/>
                  </a:cubicBezTo>
                  <a:cubicBezTo>
                    <a:pt x="831454" y="948757"/>
                    <a:pt x="845485" y="878472"/>
                    <a:pt x="861515" y="811378"/>
                  </a:cubicBezTo>
                  <a:cubicBezTo>
                    <a:pt x="877546" y="744284"/>
                    <a:pt x="895824" y="678352"/>
                    <a:pt x="915874" y="616516"/>
                  </a:cubicBezTo>
                  <a:cubicBezTo>
                    <a:pt x="935924" y="554679"/>
                    <a:pt x="958118" y="495082"/>
                    <a:pt x="981797" y="440389"/>
                  </a:cubicBezTo>
                  <a:cubicBezTo>
                    <a:pt x="1005476" y="385696"/>
                    <a:pt x="1031136" y="334242"/>
                    <a:pt x="1057959" y="288351"/>
                  </a:cubicBezTo>
                  <a:cubicBezTo>
                    <a:pt x="1084772" y="242460"/>
                    <a:pt x="1113337" y="200730"/>
                    <a:pt x="1142693" y="165031"/>
                  </a:cubicBezTo>
                  <a:cubicBezTo>
                    <a:pt x="1172059" y="129331"/>
                    <a:pt x="1202882" y="98584"/>
                    <a:pt x="1234114" y="74162"/>
                  </a:cubicBezTo>
                  <a:cubicBezTo>
                    <a:pt x="1265346" y="49740"/>
                    <a:pt x="1297722" y="30909"/>
                    <a:pt x="1330097" y="18508"/>
                  </a:cubicBezTo>
                  <a:cubicBezTo>
                    <a:pt x="1362483" y="6116"/>
                    <a:pt x="1395639" y="-228"/>
                    <a:pt x="1428405" y="-228"/>
                  </a:cubicBezTo>
                  <a:cubicBezTo>
                    <a:pt x="1461171" y="-228"/>
                    <a:pt x="1494328" y="6116"/>
                    <a:pt x="1526712" y="18508"/>
                  </a:cubicBezTo>
                  <a:cubicBezTo>
                    <a:pt x="1559098" y="30909"/>
                    <a:pt x="1591463" y="49740"/>
                    <a:pt x="1622696" y="74162"/>
                  </a:cubicBezTo>
                  <a:cubicBezTo>
                    <a:pt x="1653938" y="98584"/>
                    <a:pt x="1684761" y="129331"/>
                    <a:pt x="1714117" y="165031"/>
                  </a:cubicBezTo>
                  <a:cubicBezTo>
                    <a:pt x="1743473" y="200730"/>
                    <a:pt x="1772038" y="242460"/>
                    <a:pt x="1798861" y="288351"/>
                  </a:cubicBezTo>
                  <a:cubicBezTo>
                    <a:pt x="1825674" y="334242"/>
                    <a:pt x="1851334" y="385696"/>
                    <a:pt x="1875013" y="440389"/>
                  </a:cubicBezTo>
                  <a:cubicBezTo>
                    <a:pt x="1898692" y="495082"/>
                    <a:pt x="1920895" y="554679"/>
                    <a:pt x="1940936" y="616516"/>
                  </a:cubicBezTo>
                  <a:cubicBezTo>
                    <a:pt x="1960986" y="678352"/>
                    <a:pt x="1979264" y="744284"/>
                    <a:pt x="1995295" y="811378"/>
                  </a:cubicBezTo>
                  <a:cubicBezTo>
                    <a:pt x="2011326" y="878472"/>
                    <a:pt x="2025365" y="948757"/>
                    <a:pt x="2037110" y="1019071"/>
                  </a:cubicBezTo>
                  <a:cubicBezTo>
                    <a:pt x="2048845" y="1089384"/>
                    <a:pt x="2058436" y="1161860"/>
                    <a:pt x="2065761" y="1233260"/>
                  </a:cubicBezTo>
                  <a:cubicBezTo>
                    <a:pt x="2073085" y="1304659"/>
                    <a:pt x="2078153" y="1377135"/>
                    <a:pt x="2081058" y="1447448"/>
                  </a:cubicBezTo>
                  <a:cubicBezTo>
                    <a:pt x="2083963" y="1517762"/>
                    <a:pt x="2084582" y="1588047"/>
                    <a:pt x="2083211" y="1655141"/>
                  </a:cubicBezTo>
                  <a:cubicBezTo>
                    <a:pt x="2081829" y="1722225"/>
                    <a:pt x="2078201" y="1788167"/>
                    <a:pt x="2072809" y="1850003"/>
                  </a:cubicBezTo>
                  <a:cubicBezTo>
                    <a:pt x="2067409" y="1911830"/>
                    <a:pt x="2059865" y="1971438"/>
                    <a:pt x="2050835" y="2026130"/>
                  </a:cubicBezTo>
                  <a:cubicBezTo>
                    <a:pt x="2041805" y="2080822"/>
                    <a:pt x="2030794" y="2132267"/>
                    <a:pt x="2018631" y="2178168"/>
                  </a:cubicBezTo>
                  <a:cubicBezTo>
                    <a:pt x="2006468" y="2224060"/>
                    <a:pt x="1992561" y="2265788"/>
                    <a:pt x="1977845" y="2301489"/>
                  </a:cubicBezTo>
                  <a:cubicBezTo>
                    <a:pt x="1963138" y="2337188"/>
                    <a:pt x="1946965" y="2367935"/>
                    <a:pt x="1930392" y="2392357"/>
                  </a:cubicBezTo>
                  <a:cubicBezTo>
                    <a:pt x="1913809" y="2416779"/>
                    <a:pt x="1896083" y="2435610"/>
                    <a:pt x="1878356" y="2448012"/>
                  </a:cubicBezTo>
                  <a:cubicBezTo>
                    <a:pt x="1860630" y="2460403"/>
                    <a:pt x="1842123" y="2466747"/>
                    <a:pt x="1824007" y="2466747"/>
                  </a:cubicBezTo>
                  <a:cubicBezTo>
                    <a:pt x="1805890" y="2466747"/>
                    <a:pt x="1787383" y="2460403"/>
                    <a:pt x="1769657" y="2448012"/>
                  </a:cubicBezTo>
                  <a:cubicBezTo>
                    <a:pt x="1751922" y="2435610"/>
                    <a:pt x="1734205" y="2416779"/>
                    <a:pt x="1717622" y="2392357"/>
                  </a:cubicBezTo>
                  <a:cubicBezTo>
                    <a:pt x="1701039" y="2367935"/>
                    <a:pt x="1684866" y="2337188"/>
                    <a:pt x="1670159" y="2301489"/>
                  </a:cubicBezTo>
                  <a:cubicBezTo>
                    <a:pt x="1655453" y="2265788"/>
                    <a:pt x="1641537" y="2224060"/>
                    <a:pt x="1629373" y="2178168"/>
                  </a:cubicBezTo>
                  <a:cubicBezTo>
                    <a:pt x="1617210" y="2132267"/>
                    <a:pt x="1606208" y="2080822"/>
                    <a:pt x="1597178" y="2026130"/>
                  </a:cubicBezTo>
                  <a:cubicBezTo>
                    <a:pt x="1588149" y="1971438"/>
                    <a:pt x="1580605" y="1911830"/>
                    <a:pt x="1575204" y="1850003"/>
                  </a:cubicBezTo>
                  <a:cubicBezTo>
                    <a:pt x="1569813" y="1788167"/>
                    <a:pt x="1566175" y="1722225"/>
                    <a:pt x="1564803" y="1655141"/>
                  </a:cubicBezTo>
                  <a:cubicBezTo>
                    <a:pt x="1563422" y="1588047"/>
                    <a:pt x="1564041" y="1517762"/>
                    <a:pt x="1566956" y="1447448"/>
                  </a:cubicBezTo>
                  <a:cubicBezTo>
                    <a:pt x="1569861" y="1377135"/>
                    <a:pt x="1574928" y="1304659"/>
                    <a:pt x="1582253" y="1233260"/>
                  </a:cubicBezTo>
                  <a:cubicBezTo>
                    <a:pt x="1589578" y="1161860"/>
                    <a:pt x="1599160" y="1089384"/>
                    <a:pt x="1610904" y="1019071"/>
                  </a:cubicBezTo>
                  <a:cubicBezTo>
                    <a:pt x="1622648" y="948757"/>
                    <a:pt x="1636688" y="878472"/>
                    <a:pt x="1652719" y="811378"/>
                  </a:cubicBezTo>
                  <a:cubicBezTo>
                    <a:pt x="1668740" y="744284"/>
                    <a:pt x="1687028" y="678352"/>
                    <a:pt x="1707068" y="616516"/>
                  </a:cubicBezTo>
                  <a:cubicBezTo>
                    <a:pt x="1727119" y="554679"/>
                    <a:pt x="1749321" y="495082"/>
                    <a:pt x="1773001" y="440389"/>
                  </a:cubicBezTo>
                  <a:cubicBezTo>
                    <a:pt x="1796680" y="385696"/>
                    <a:pt x="1822340" y="334242"/>
                    <a:pt x="1849153" y="288351"/>
                  </a:cubicBezTo>
                  <a:cubicBezTo>
                    <a:pt x="1875966" y="242460"/>
                    <a:pt x="1904531" y="200730"/>
                    <a:pt x="1933897" y="165031"/>
                  </a:cubicBezTo>
                  <a:cubicBezTo>
                    <a:pt x="1963253" y="129331"/>
                    <a:pt x="1994076" y="98584"/>
                    <a:pt x="2025318" y="74162"/>
                  </a:cubicBezTo>
                  <a:cubicBezTo>
                    <a:pt x="2056550" y="49740"/>
                    <a:pt x="2088916" y="30909"/>
                    <a:pt x="2121301" y="18508"/>
                  </a:cubicBezTo>
                  <a:cubicBezTo>
                    <a:pt x="2153677" y="6116"/>
                    <a:pt x="2186833" y="-228"/>
                    <a:pt x="2219609" y="-228"/>
                  </a:cubicBezTo>
                  <a:cubicBezTo>
                    <a:pt x="2252375" y="-228"/>
                    <a:pt x="2285531" y="6116"/>
                    <a:pt x="2317907" y="18508"/>
                  </a:cubicBezTo>
                  <a:cubicBezTo>
                    <a:pt x="2350292" y="30909"/>
                    <a:pt x="2382667" y="49740"/>
                    <a:pt x="2413900" y="74162"/>
                  </a:cubicBezTo>
                  <a:cubicBezTo>
                    <a:pt x="2445132" y="98584"/>
                    <a:pt x="2475955" y="129331"/>
                    <a:pt x="2505311" y="165031"/>
                  </a:cubicBezTo>
                  <a:cubicBezTo>
                    <a:pt x="2534677" y="200730"/>
                    <a:pt x="2563242" y="242460"/>
                    <a:pt x="2590055" y="288351"/>
                  </a:cubicBezTo>
                  <a:cubicBezTo>
                    <a:pt x="2616877" y="334242"/>
                    <a:pt x="2642528" y="385696"/>
                    <a:pt x="2666207" y="440389"/>
                  </a:cubicBezTo>
                  <a:cubicBezTo>
                    <a:pt x="2689887" y="495082"/>
                    <a:pt x="2712089" y="554679"/>
                    <a:pt x="2732140" y="616516"/>
                  </a:cubicBezTo>
                  <a:cubicBezTo>
                    <a:pt x="2752180" y="678352"/>
                    <a:pt x="2770468" y="744284"/>
                    <a:pt x="2786499" y="811378"/>
                  </a:cubicBezTo>
                  <a:cubicBezTo>
                    <a:pt x="2802520" y="878472"/>
                    <a:pt x="2816560" y="948757"/>
                    <a:pt x="2828304" y="1019071"/>
                  </a:cubicBezTo>
                  <a:cubicBezTo>
                    <a:pt x="2840048" y="1089384"/>
                    <a:pt x="2849631" y="1161860"/>
                    <a:pt x="2856955" y="1233260"/>
                  </a:cubicBezTo>
                  <a:cubicBezTo>
                    <a:pt x="2864280" y="1304659"/>
                    <a:pt x="2869347" y="1377135"/>
                    <a:pt x="2872262" y="1447448"/>
                  </a:cubicBezTo>
                  <a:cubicBezTo>
                    <a:pt x="2875167" y="1517762"/>
                    <a:pt x="2875777" y="1588047"/>
                    <a:pt x="2874405" y="1655141"/>
                  </a:cubicBezTo>
                  <a:cubicBezTo>
                    <a:pt x="2873033" y="1722225"/>
                    <a:pt x="2869395" y="1788167"/>
                    <a:pt x="2864004" y="1850003"/>
                  </a:cubicBezTo>
                  <a:cubicBezTo>
                    <a:pt x="2858613" y="1911830"/>
                    <a:pt x="2851059" y="1971438"/>
                    <a:pt x="2842039" y="2026130"/>
                  </a:cubicBezTo>
                  <a:cubicBezTo>
                    <a:pt x="2833009" y="2080822"/>
                    <a:pt x="2821998" y="2132267"/>
                    <a:pt x="2809835" y="2178168"/>
                  </a:cubicBezTo>
                  <a:cubicBezTo>
                    <a:pt x="2797672" y="2224060"/>
                    <a:pt x="2783756" y="2265788"/>
                    <a:pt x="2769049" y="2301489"/>
                  </a:cubicBezTo>
                  <a:cubicBezTo>
                    <a:pt x="2754342" y="2337188"/>
                    <a:pt x="2738169" y="2367935"/>
                    <a:pt x="2721586" y="2392357"/>
                  </a:cubicBezTo>
                  <a:cubicBezTo>
                    <a:pt x="2705003" y="2416779"/>
                    <a:pt x="2687286" y="2435610"/>
                    <a:pt x="2669551" y="2448012"/>
                  </a:cubicBezTo>
                  <a:cubicBezTo>
                    <a:pt x="2651825" y="2460403"/>
                    <a:pt x="2633318" y="2466747"/>
                    <a:pt x="2615201" y="2466747"/>
                  </a:cubicBezTo>
                  <a:cubicBezTo>
                    <a:pt x="2597084" y="2466747"/>
                    <a:pt x="2578587" y="2460403"/>
                    <a:pt x="2560851" y="2448012"/>
                  </a:cubicBezTo>
                  <a:cubicBezTo>
                    <a:pt x="2543125" y="2435610"/>
                    <a:pt x="2525409" y="2416779"/>
                    <a:pt x="2508826" y="2392357"/>
                  </a:cubicBezTo>
                  <a:cubicBezTo>
                    <a:pt x="2492243" y="2367935"/>
                    <a:pt x="2476069" y="2337188"/>
                    <a:pt x="2461363" y="2301489"/>
                  </a:cubicBezTo>
                  <a:cubicBezTo>
                    <a:pt x="2446656" y="2265788"/>
                    <a:pt x="2432740" y="2224060"/>
                    <a:pt x="2420577" y="2178168"/>
                  </a:cubicBezTo>
                  <a:cubicBezTo>
                    <a:pt x="2408413" y="2132267"/>
                    <a:pt x="2397402" y="2080822"/>
                    <a:pt x="2388373" y="2026130"/>
                  </a:cubicBezTo>
                  <a:cubicBezTo>
                    <a:pt x="2379343" y="1971438"/>
                    <a:pt x="2371799" y="1911830"/>
                    <a:pt x="2366408" y="1850003"/>
                  </a:cubicBezTo>
                  <a:cubicBezTo>
                    <a:pt x="2361008" y="1788167"/>
                    <a:pt x="2357378" y="1722225"/>
                    <a:pt x="2356007" y="1655141"/>
                  </a:cubicBezTo>
                  <a:cubicBezTo>
                    <a:pt x="2354626" y="1588047"/>
                    <a:pt x="2355245" y="1517762"/>
                    <a:pt x="2358150" y="1447448"/>
                  </a:cubicBezTo>
                  <a:cubicBezTo>
                    <a:pt x="2361055" y="1377135"/>
                    <a:pt x="2366122" y="1304659"/>
                    <a:pt x="2373447" y="1233260"/>
                  </a:cubicBezTo>
                  <a:cubicBezTo>
                    <a:pt x="2380772" y="1161860"/>
                    <a:pt x="2390363" y="1089384"/>
                    <a:pt x="2402108" y="1019071"/>
                  </a:cubicBezTo>
                  <a:cubicBezTo>
                    <a:pt x="2413852" y="948757"/>
                    <a:pt x="2427883" y="878472"/>
                    <a:pt x="2443913" y="811378"/>
                  </a:cubicBezTo>
                  <a:cubicBezTo>
                    <a:pt x="2459944" y="744284"/>
                    <a:pt x="2478222" y="678352"/>
                    <a:pt x="2498272" y="616516"/>
                  </a:cubicBezTo>
                  <a:cubicBezTo>
                    <a:pt x="2518322" y="554679"/>
                    <a:pt x="2540515" y="495082"/>
                    <a:pt x="2564195" y="440389"/>
                  </a:cubicBezTo>
                  <a:cubicBezTo>
                    <a:pt x="2587874" y="385696"/>
                    <a:pt x="2613534" y="334242"/>
                    <a:pt x="2640356" y="288351"/>
                  </a:cubicBezTo>
                  <a:cubicBezTo>
                    <a:pt x="2667169" y="242460"/>
                    <a:pt x="2695735" y="200730"/>
                    <a:pt x="2725091" y="165031"/>
                  </a:cubicBezTo>
                  <a:cubicBezTo>
                    <a:pt x="2754456" y="129331"/>
                    <a:pt x="2785280" y="98584"/>
                    <a:pt x="2816512" y="74162"/>
                  </a:cubicBezTo>
                  <a:cubicBezTo>
                    <a:pt x="2847745" y="49740"/>
                    <a:pt x="2880120" y="30909"/>
                    <a:pt x="2912495" y="18508"/>
                  </a:cubicBezTo>
                  <a:cubicBezTo>
                    <a:pt x="2944881" y="6116"/>
                    <a:pt x="2978037" y="-228"/>
                    <a:pt x="3010803" y="-228"/>
                  </a:cubicBezTo>
                  <a:cubicBezTo>
                    <a:pt x="3043569" y="-228"/>
                    <a:pt x="3076725" y="6116"/>
                    <a:pt x="3109111" y="18508"/>
                  </a:cubicBezTo>
                  <a:cubicBezTo>
                    <a:pt x="3141495" y="30909"/>
                    <a:pt x="3173861" y="49740"/>
                    <a:pt x="3205094" y="74162"/>
                  </a:cubicBezTo>
                  <a:cubicBezTo>
                    <a:pt x="3236326" y="98584"/>
                    <a:pt x="3267149" y="129331"/>
                    <a:pt x="3296515" y="165031"/>
                  </a:cubicBezTo>
                  <a:cubicBezTo>
                    <a:pt x="3325871" y="200730"/>
                    <a:pt x="3354436" y="242460"/>
                    <a:pt x="3381259" y="288351"/>
                  </a:cubicBezTo>
                  <a:cubicBezTo>
                    <a:pt x="3408072" y="334242"/>
                    <a:pt x="3433732" y="385696"/>
                    <a:pt x="3457411" y="440389"/>
                  </a:cubicBezTo>
                  <a:cubicBezTo>
                    <a:pt x="3481090" y="495082"/>
                    <a:pt x="3503284" y="554679"/>
                    <a:pt x="3523334" y="616516"/>
                  </a:cubicBezTo>
                  <a:cubicBezTo>
                    <a:pt x="3543384" y="678352"/>
                    <a:pt x="3561662" y="744284"/>
                    <a:pt x="3577693" y="811378"/>
                  </a:cubicBezTo>
                  <a:cubicBezTo>
                    <a:pt x="3593724" y="878472"/>
                    <a:pt x="3607754" y="948757"/>
                    <a:pt x="3619507" y="1019071"/>
                  </a:cubicBezTo>
                  <a:cubicBezTo>
                    <a:pt x="3631242" y="1089384"/>
                    <a:pt x="3640834" y="1161860"/>
                    <a:pt x="3648159" y="1233260"/>
                  </a:cubicBezTo>
                  <a:cubicBezTo>
                    <a:pt x="3655484" y="1304659"/>
                    <a:pt x="3660551" y="1377135"/>
                    <a:pt x="3663456" y="1447448"/>
                  </a:cubicBezTo>
                  <a:cubicBezTo>
                    <a:pt x="3666361" y="1517762"/>
                    <a:pt x="3666980" y="1588047"/>
                    <a:pt x="3665609" y="1655141"/>
                  </a:cubicBezTo>
                  <a:cubicBezTo>
                    <a:pt x="3664227" y="1722225"/>
                    <a:pt x="3660599" y="1788167"/>
                    <a:pt x="3655198" y="1850003"/>
                  </a:cubicBezTo>
                  <a:cubicBezTo>
                    <a:pt x="3649807" y="1911830"/>
                    <a:pt x="3642263" y="1971438"/>
                    <a:pt x="3633233" y="2026130"/>
                  </a:cubicBezTo>
                  <a:cubicBezTo>
                    <a:pt x="3624203" y="2080822"/>
                    <a:pt x="3613193" y="2132267"/>
                    <a:pt x="3601029" y="2178168"/>
                  </a:cubicBezTo>
                  <a:cubicBezTo>
                    <a:pt x="3588866" y="2224060"/>
                    <a:pt x="3574959" y="2265788"/>
                    <a:pt x="3560243" y="2301489"/>
                  </a:cubicBezTo>
                  <a:cubicBezTo>
                    <a:pt x="3545536" y="2337188"/>
                    <a:pt x="3529363" y="2367935"/>
                    <a:pt x="3512780" y="2392357"/>
                  </a:cubicBezTo>
                  <a:cubicBezTo>
                    <a:pt x="3496197" y="2416779"/>
                    <a:pt x="3478481" y="2435610"/>
                    <a:pt x="3460754" y="2448012"/>
                  </a:cubicBezTo>
                  <a:cubicBezTo>
                    <a:pt x="3443019" y="2460403"/>
                    <a:pt x="3424521" y="2466747"/>
                    <a:pt x="3406405" y="2466747"/>
                  </a:cubicBezTo>
                  <a:cubicBezTo>
                    <a:pt x="3388288" y="2466747"/>
                    <a:pt x="3369781" y="2460403"/>
                    <a:pt x="3352055" y="2448012"/>
                  </a:cubicBezTo>
                  <a:cubicBezTo>
                    <a:pt x="3334320" y="2435610"/>
                    <a:pt x="3316603" y="2416779"/>
                    <a:pt x="3300020" y="2392357"/>
                  </a:cubicBezTo>
                  <a:cubicBezTo>
                    <a:pt x="3283437" y="2367935"/>
                    <a:pt x="3267263" y="2337188"/>
                    <a:pt x="3252557" y="2301489"/>
                  </a:cubicBezTo>
                  <a:cubicBezTo>
                    <a:pt x="3237851" y="2265788"/>
                    <a:pt x="3223934" y="2224060"/>
                    <a:pt x="3211771" y="2178168"/>
                  </a:cubicBezTo>
                  <a:cubicBezTo>
                    <a:pt x="3199607" y="2132267"/>
                    <a:pt x="3188597" y="2080822"/>
                    <a:pt x="3179576" y="2026130"/>
                  </a:cubicBezTo>
                  <a:cubicBezTo>
                    <a:pt x="3170546" y="1971438"/>
                    <a:pt x="3163003" y="1911830"/>
                    <a:pt x="3157602" y="1850003"/>
                  </a:cubicBezTo>
                  <a:cubicBezTo>
                    <a:pt x="3152211" y="1788167"/>
                    <a:pt x="3148572" y="1722225"/>
                    <a:pt x="3147201" y="1655141"/>
                  </a:cubicBezTo>
                  <a:cubicBezTo>
                    <a:pt x="3145819" y="1588047"/>
                    <a:pt x="3146439" y="1517762"/>
                    <a:pt x="3149344" y="1447448"/>
                  </a:cubicBezTo>
                  <a:cubicBezTo>
                    <a:pt x="3152259" y="1377135"/>
                    <a:pt x="3159545" y="1304659"/>
                    <a:pt x="3164651" y="123326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0" name="グラフィックス 15">
              <a:extLst>
                <a:ext uri="{FF2B5EF4-FFF2-40B4-BE49-F238E27FC236}">
                  <a16:creationId xmlns:a16="http://schemas.microsoft.com/office/drawing/2014/main" id="{D71AE27D-0A80-3FEA-D760-0336E98FB928}"/>
                </a:ext>
              </a:extLst>
            </p:cNvPr>
            <p:cNvSpPr/>
            <p:nvPr/>
          </p:nvSpPr>
          <p:spPr>
            <a:xfrm>
              <a:off x="2462215" y="3255169"/>
              <a:ext cx="792163" cy="490537"/>
            </a:xfrm>
            <a:custGeom>
              <a:avLst/>
              <a:gdLst>
                <a:gd name="connsiteX0" fmla="*/ -145 w 3666450"/>
                <a:gd name="connsiteY0" fmla="*/ 1233260 h 2466975"/>
                <a:gd name="connsiteX1" fmla="*/ 28506 w 3666450"/>
                <a:gd name="connsiteY1" fmla="*/ 1019071 h 2466975"/>
                <a:gd name="connsiteX2" fmla="*/ 70321 w 3666450"/>
                <a:gd name="connsiteY2" fmla="*/ 811378 h 2466975"/>
                <a:gd name="connsiteX3" fmla="*/ 124680 w 3666450"/>
                <a:gd name="connsiteY3" fmla="*/ 616516 h 2466975"/>
                <a:gd name="connsiteX4" fmla="*/ 190603 w 3666450"/>
                <a:gd name="connsiteY4" fmla="*/ 440389 h 2466975"/>
                <a:gd name="connsiteX5" fmla="*/ 266755 w 3666450"/>
                <a:gd name="connsiteY5" fmla="*/ 288351 h 2466975"/>
                <a:gd name="connsiteX6" fmla="*/ 351499 w 3666450"/>
                <a:gd name="connsiteY6" fmla="*/ 165031 h 2466975"/>
                <a:gd name="connsiteX7" fmla="*/ 442920 w 3666450"/>
                <a:gd name="connsiteY7" fmla="*/ 74162 h 2466975"/>
                <a:gd name="connsiteX8" fmla="*/ 538903 w 3666450"/>
                <a:gd name="connsiteY8" fmla="*/ 18508 h 2466975"/>
                <a:gd name="connsiteX9" fmla="*/ 637211 w 3666450"/>
                <a:gd name="connsiteY9" fmla="*/ -228 h 2466975"/>
                <a:gd name="connsiteX10" fmla="*/ 735518 w 3666450"/>
                <a:gd name="connsiteY10" fmla="*/ 18508 h 2466975"/>
                <a:gd name="connsiteX11" fmla="*/ 831502 w 3666450"/>
                <a:gd name="connsiteY11" fmla="*/ 74162 h 2466975"/>
                <a:gd name="connsiteX12" fmla="*/ 922923 w 3666450"/>
                <a:gd name="connsiteY12" fmla="*/ 165031 h 2466975"/>
                <a:gd name="connsiteX13" fmla="*/ 1007657 w 3666450"/>
                <a:gd name="connsiteY13" fmla="*/ 288351 h 2466975"/>
                <a:gd name="connsiteX14" fmla="*/ 1083819 w 3666450"/>
                <a:gd name="connsiteY14" fmla="*/ 440389 h 2466975"/>
                <a:gd name="connsiteX15" fmla="*/ 1149742 w 3666450"/>
                <a:gd name="connsiteY15" fmla="*/ 616516 h 2466975"/>
                <a:gd name="connsiteX16" fmla="*/ 1204101 w 3666450"/>
                <a:gd name="connsiteY16" fmla="*/ 811378 h 2466975"/>
                <a:gd name="connsiteX17" fmla="*/ 1245906 w 3666450"/>
                <a:gd name="connsiteY17" fmla="*/ 1019071 h 2466975"/>
                <a:gd name="connsiteX18" fmla="*/ 1274567 w 3666450"/>
                <a:gd name="connsiteY18" fmla="*/ 1233260 h 2466975"/>
                <a:gd name="connsiteX19" fmla="*/ 1289864 w 3666450"/>
                <a:gd name="connsiteY19" fmla="*/ 1447448 h 2466975"/>
                <a:gd name="connsiteX20" fmla="*/ 1292007 w 3666450"/>
                <a:gd name="connsiteY20" fmla="*/ 1655141 h 2466975"/>
                <a:gd name="connsiteX21" fmla="*/ 1281606 w 3666450"/>
                <a:gd name="connsiteY21" fmla="*/ 1850003 h 2466975"/>
                <a:gd name="connsiteX22" fmla="*/ 1259641 w 3666450"/>
                <a:gd name="connsiteY22" fmla="*/ 2026130 h 2466975"/>
                <a:gd name="connsiteX23" fmla="*/ 1227437 w 3666450"/>
                <a:gd name="connsiteY23" fmla="*/ 2178168 h 2466975"/>
                <a:gd name="connsiteX24" fmla="*/ 1186651 w 3666450"/>
                <a:gd name="connsiteY24" fmla="*/ 2301489 h 2466975"/>
                <a:gd name="connsiteX25" fmla="*/ 1139188 w 3666450"/>
                <a:gd name="connsiteY25" fmla="*/ 2392357 h 2466975"/>
                <a:gd name="connsiteX26" fmla="*/ 1087163 w 3666450"/>
                <a:gd name="connsiteY26" fmla="*/ 2448012 h 2466975"/>
                <a:gd name="connsiteX27" fmla="*/ 1032803 w 3666450"/>
                <a:gd name="connsiteY27" fmla="*/ 2466747 h 2466975"/>
                <a:gd name="connsiteX28" fmla="*/ 978453 w 3666450"/>
                <a:gd name="connsiteY28" fmla="*/ 2448012 h 2466975"/>
                <a:gd name="connsiteX29" fmla="*/ 926428 w 3666450"/>
                <a:gd name="connsiteY29" fmla="*/ 2392357 h 2466975"/>
                <a:gd name="connsiteX30" fmla="*/ 878965 w 3666450"/>
                <a:gd name="connsiteY30" fmla="*/ 2301489 h 2466975"/>
                <a:gd name="connsiteX31" fmla="*/ 838179 w 3666450"/>
                <a:gd name="connsiteY31" fmla="*/ 2178168 h 2466975"/>
                <a:gd name="connsiteX32" fmla="*/ 805975 w 3666450"/>
                <a:gd name="connsiteY32" fmla="*/ 2026130 h 2466975"/>
                <a:gd name="connsiteX33" fmla="*/ 784010 w 3666450"/>
                <a:gd name="connsiteY33" fmla="*/ 1850003 h 2466975"/>
                <a:gd name="connsiteX34" fmla="*/ 773609 w 3666450"/>
                <a:gd name="connsiteY34" fmla="*/ 1655141 h 2466975"/>
                <a:gd name="connsiteX35" fmla="*/ 775752 w 3666450"/>
                <a:gd name="connsiteY35" fmla="*/ 1447448 h 2466975"/>
                <a:gd name="connsiteX36" fmla="*/ 791049 w 3666450"/>
                <a:gd name="connsiteY36" fmla="*/ 1233260 h 2466975"/>
                <a:gd name="connsiteX37" fmla="*/ 819710 w 3666450"/>
                <a:gd name="connsiteY37" fmla="*/ 1019071 h 2466975"/>
                <a:gd name="connsiteX38" fmla="*/ 861515 w 3666450"/>
                <a:gd name="connsiteY38" fmla="*/ 811378 h 2466975"/>
                <a:gd name="connsiteX39" fmla="*/ 915874 w 3666450"/>
                <a:gd name="connsiteY39" fmla="*/ 616516 h 2466975"/>
                <a:gd name="connsiteX40" fmla="*/ 981797 w 3666450"/>
                <a:gd name="connsiteY40" fmla="*/ 440389 h 2466975"/>
                <a:gd name="connsiteX41" fmla="*/ 1057959 w 3666450"/>
                <a:gd name="connsiteY41" fmla="*/ 288351 h 2466975"/>
                <a:gd name="connsiteX42" fmla="*/ 1142693 w 3666450"/>
                <a:gd name="connsiteY42" fmla="*/ 165031 h 2466975"/>
                <a:gd name="connsiteX43" fmla="*/ 1234114 w 3666450"/>
                <a:gd name="connsiteY43" fmla="*/ 74162 h 2466975"/>
                <a:gd name="connsiteX44" fmla="*/ 1330097 w 3666450"/>
                <a:gd name="connsiteY44" fmla="*/ 18508 h 2466975"/>
                <a:gd name="connsiteX45" fmla="*/ 1428405 w 3666450"/>
                <a:gd name="connsiteY45" fmla="*/ -228 h 2466975"/>
                <a:gd name="connsiteX46" fmla="*/ 1526712 w 3666450"/>
                <a:gd name="connsiteY46" fmla="*/ 18508 h 2466975"/>
                <a:gd name="connsiteX47" fmla="*/ 1622696 w 3666450"/>
                <a:gd name="connsiteY47" fmla="*/ 74162 h 2466975"/>
                <a:gd name="connsiteX48" fmla="*/ 1714117 w 3666450"/>
                <a:gd name="connsiteY48" fmla="*/ 165031 h 2466975"/>
                <a:gd name="connsiteX49" fmla="*/ 1798861 w 3666450"/>
                <a:gd name="connsiteY49" fmla="*/ 288351 h 2466975"/>
                <a:gd name="connsiteX50" fmla="*/ 1875013 w 3666450"/>
                <a:gd name="connsiteY50" fmla="*/ 440389 h 2466975"/>
                <a:gd name="connsiteX51" fmla="*/ 1940936 w 3666450"/>
                <a:gd name="connsiteY51" fmla="*/ 616516 h 2466975"/>
                <a:gd name="connsiteX52" fmla="*/ 1995295 w 3666450"/>
                <a:gd name="connsiteY52" fmla="*/ 811378 h 2466975"/>
                <a:gd name="connsiteX53" fmla="*/ 2037110 w 3666450"/>
                <a:gd name="connsiteY53" fmla="*/ 1019071 h 2466975"/>
                <a:gd name="connsiteX54" fmla="*/ 2065761 w 3666450"/>
                <a:gd name="connsiteY54" fmla="*/ 1233260 h 2466975"/>
                <a:gd name="connsiteX55" fmla="*/ 2081058 w 3666450"/>
                <a:gd name="connsiteY55" fmla="*/ 1447448 h 2466975"/>
                <a:gd name="connsiteX56" fmla="*/ 2083211 w 3666450"/>
                <a:gd name="connsiteY56" fmla="*/ 1655141 h 2466975"/>
                <a:gd name="connsiteX57" fmla="*/ 2072809 w 3666450"/>
                <a:gd name="connsiteY57" fmla="*/ 1850003 h 2466975"/>
                <a:gd name="connsiteX58" fmla="*/ 2050835 w 3666450"/>
                <a:gd name="connsiteY58" fmla="*/ 2026130 h 2466975"/>
                <a:gd name="connsiteX59" fmla="*/ 2018631 w 3666450"/>
                <a:gd name="connsiteY59" fmla="*/ 2178168 h 2466975"/>
                <a:gd name="connsiteX60" fmla="*/ 1977845 w 3666450"/>
                <a:gd name="connsiteY60" fmla="*/ 2301489 h 2466975"/>
                <a:gd name="connsiteX61" fmla="*/ 1930392 w 3666450"/>
                <a:gd name="connsiteY61" fmla="*/ 2392357 h 2466975"/>
                <a:gd name="connsiteX62" fmla="*/ 1878356 w 3666450"/>
                <a:gd name="connsiteY62" fmla="*/ 2448012 h 2466975"/>
                <a:gd name="connsiteX63" fmla="*/ 1824007 w 3666450"/>
                <a:gd name="connsiteY63" fmla="*/ 2466747 h 2466975"/>
                <a:gd name="connsiteX64" fmla="*/ 1769657 w 3666450"/>
                <a:gd name="connsiteY64" fmla="*/ 2448012 h 2466975"/>
                <a:gd name="connsiteX65" fmla="*/ 1717622 w 3666450"/>
                <a:gd name="connsiteY65" fmla="*/ 2392357 h 2466975"/>
                <a:gd name="connsiteX66" fmla="*/ 1670159 w 3666450"/>
                <a:gd name="connsiteY66" fmla="*/ 2301489 h 2466975"/>
                <a:gd name="connsiteX67" fmla="*/ 1629373 w 3666450"/>
                <a:gd name="connsiteY67" fmla="*/ 2178168 h 2466975"/>
                <a:gd name="connsiteX68" fmla="*/ 1597178 w 3666450"/>
                <a:gd name="connsiteY68" fmla="*/ 2026130 h 2466975"/>
                <a:gd name="connsiteX69" fmla="*/ 1575204 w 3666450"/>
                <a:gd name="connsiteY69" fmla="*/ 1850003 h 2466975"/>
                <a:gd name="connsiteX70" fmla="*/ 1564803 w 3666450"/>
                <a:gd name="connsiteY70" fmla="*/ 1655141 h 2466975"/>
                <a:gd name="connsiteX71" fmla="*/ 1566956 w 3666450"/>
                <a:gd name="connsiteY71" fmla="*/ 1447448 h 2466975"/>
                <a:gd name="connsiteX72" fmla="*/ 1582253 w 3666450"/>
                <a:gd name="connsiteY72" fmla="*/ 1233260 h 2466975"/>
                <a:gd name="connsiteX73" fmla="*/ 1610904 w 3666450"/>
                <a:gd name="connsiteY73" fmla="*/ 1019071 h 2466975"/>
                <a:gd name="connsiteX74" fmla="*/ 1652719 w 3666450"/>
                <a:gd name="connsiteY74" fmla="*/ 811378 h 2466975"/>
                <a:gd name="connsiteX75" fmla="*/ 1707068 w 3666450"/>
                <a:gd name="connsiteY75" fmla="*/ 616516 h 2466975"/>
                <a:gd name="connsiteX76" fmla="*/ 1773001 w 3666450"/>
                <a:gd name="connsiteY76" fmla="*/ 440389 h 2466975"/>
                <a:gd name="connsiteX77" fmla="*/ 1849153 w 3666450"/>
                <a:gd name="connsiteY77" fmla="*/ 288351 h 2466975"/>
                <a:gd name="connsiteX78" fmla="*/ 1933897 w 3666450"/>
                <a:gd name="connsiteY78" fmla="*/ 165031 h 2466975"/>
                <a:gd name="connsiteX79" fmla="*/ 2025318 w 3666450"/>
                <a:gd name="connsiteY79" fmla="*/ 74162 h 2466975"/>
                <a:gd name="connsiteX80" fmla="*/ 2121301 w 3666450"/>
                <a:gd name="connsiteY80" fmla="*/ 18508 h 2466975"/>
                <a:gd name="connsiteX81" fmla="*/ 2219609 w 3666450"/>
                <a:gd name="connsiteY81" fmla="*/ -228 h 2466975"/>
                <a:gd name="connsiteX82" fmla="*/ 2317907 w 3666450"/>
                <a:gd name="connsiteY82" fmla="*/ 18508 h 2466975"/>
                <a:gd name="connsiteX83" fmla="*/ 2413900 w 3666450"/>
                <a:gd name="connsiteY83" fmla="*/ 74162 h 2466975"/>
                <a:gd name="connsiteX84" fmla="*/ 2505311 w 3666450"/>
                <a:gd name="connsiteY84" fmla="*/ 165031 h 2466975"/>
                <a:gd name="connsiteX85" fmla="*/ 2590055 w 3666450"/>
                <a:gd name="connsiteY85" fmla="*/ 288351 h 2466975"/>
                <a:gd name="connsiteX86" fmla="*/ 2666207 w 3666450"/>
                <a:gd name="connsiteY86" fmla="*/ 440389 h 2466975"/>
                <a:gd name="connsiteX87" fmla="*/ 2732140 w 3666450"/>
                <a:gd name="connsiteY87" fmla="*/ 616516 h 2466975"/>
                <a:gd name="connsiteX88" fmla="*/ 2786499 w 3666450"/>
                <a:gd name="connsiteY88" fmla="*/ 811378 h 2466975"/>
                <a:gd name="connsiteX89" fmla="*/ 2828304 w 3666450"/>
                <a:gd name="connsiteY89" fmla="*/ 1019071 h 2466975"/>
                <a:gd name="connsiteX90" fmla="*/ 2856955 w 3666450"/>
                <a:gd name="connsiteY90" fmla="*/ 1233260 h 2466975"/>
                <a:gd name="connsiteX91" fmla="*/ 2872262 w 3666450"/>
                <a:gd name="connsiteY91" fmla="*/ 1447448 h 2466975"/>
                <a:gd name="connsiteX92" fmla="*/ 2874405 w 3666450"/>
                <a:gd name="connsiteY92" fmla="*/ 1655141 h 2466975"/>
                <a:gd name="connsiteX93" fmla="*/ 2864004 w 3666450"/>
                <a:gd name="connsiteY93" fmla="*/ 1850003 h 2466975"/>
                <a:gd name="connsiteX94" fmla="*/ 2842039 w 3666450"/>
                <a:gd name="connsiteY94" fmla="*/ 2026130 h 2466975"/>
                <a:gd name="connsiteX95" fmla="*/ 2809835 w 3666450"/>
                <a:gd name="connsiteY95" fmla="*/ 2178168 h 2466975"/>
                <a:gd name="connsiteX96" fmla="*/ 2769049 w 3666450"/>
                <a:gd name="connsiteY96" fmla="*/ 2301489 h 2466975"/>
                <a:gd name="connsiteX97" fmla="*/ 2721586 w 3666450"/>
                <a:gd name="connsiteY97" fmla="*/ 2392357 h 2466975"/>
                <a:gd name="connsiteX98" fmla="*/ 2669551 w 3666450"/>
                <a:gd name="connsiteY98" fmla="*/ 2448012 h 2466975"/>
                <a:gd name="connsiteX99" fmla="*/ 2615201 w 3666450"/>
                <a:gd name="connsiteY99" fmla="*/ 2466747 h 2466975"/>
                <a:gd name="connsiteX100" fmla="*/ 2560851 w 3666450"/>
                <a:gd name="connsiteY100" fmla="*/ 2448012 h 2466975"/>
                <a:gd name="connsiteX101" fmla="*/ 2508826 w 3666450"/>
                <a:gd name="connsiteY101" fmla="*/ 2392357 h 2466975"/>
                <a:gd name="connsiteX102" fmla="*/ 2461363 w 3666450"/>
                <a:gd name="connsiteY102" fmla="*/ 2301489 h 2466975"/>
                <a:gd name="connsiteX103" fmla="*/ 2420577 w 3666450"/>
                <a:gd name="connsiteY103" fmla="*/ 2178168 h 2466975"/>
                <a:gd name="connsiteX104" fmla="*/ 2388373 w 3666450"/>
                <a:gd name="connsiteY104" fmla="*/ 2026130 h 2466975"/>
                <a:gd name="connsiteX105" fmla="*/ 2366408 w 3666450"/>
                <a:gd name="connsiteY105" fmla="*/ 1850003 h 2466975"/>
                <a:gd name="connsiteX106" fmla="*/ 2356007 w 3666450"/>
                <a:gd name="connsiteY106" fmla="*/ 1655141 h 2466975"/>
                <a:gd name="connsiteX107" fmla="*/ 2358150 w 3666450"/>
                <a:gd name="connsiteY107" fmla="*/ 1447448 h 2466975"/>
                <a:gd name="connsiteX108" fmla="*/ 2373447 w 3666450"/>
                <a:gd name="connsiteY108" fmla="*/ 1233260 h 2466975"/>
                <a:gd name="connsiteX109" fmla="*/ 2402108 w 3666450"/>
                <a:gd name="connsiteY109" fmla="*/ 1019071 h 2466975"/>
                <a:gd name="connsiteX110" fmla="*/ 2443913 w 3666450"/>
                <a:gd name="connsiteY110" fmla="*/ 811378 h 2466975"/>
                <a:gd name="connsiteX111" fmla="*/ 2498272 w 3666450"/>
                <a:gd name="connsiteY111" fmla="*/ 616516 h 2466975"/>
                <a:gd name="connsiteX112" fmla="*/ 2564195 w 3666450"/>
                <a:gd name="connsiteY112" fmla="*/ 440389 h 2466975"/>
                <a:gd name="connsiteX113" fmla="*/ 2640356 w 3666450"/>
                <a:gd name="connsiteY113" fmla="*/ 288351 h 2466975"/>
                <a:gd name="connsiteX114" fmla="*/ 2725091 w 3666450"/>
                <a:gd name="connsiteY114" fmla="*/ 165031 h 2466975"/>
                <a:gd name="connsiteX115" fmla="*/ 2816512 w 3666450"/>
                <a:gd name="connsiteY115" fmla="*/ 74162 h 2466975"/>
                <a:gd name="connsiteX116" fmla="*/ 2912495 w 3666450"/>
                <a:gd name="connsiteY116" fmla="*/ 18508 h 2466975"/>
                <a:gd name="connsiteX117" fmla="*/ 3010803 w 3666450"/>
                <a:gd name="connsiteY117" fmla="*/ -228 h 2466975"/>
                <a:gd name="connsiteX118" fmla="*/ 3109111 w 3666450"/>
                <a:gd name="connsiteY118" fmla="*/ 18508 h 2466975"/>
                <a:gd name="connsiteX119" fmla="*/ 3205094 w 3666450"/>
                <a:gd name="connsiteY119" fmla="*/ 74162 h 2466975"/>
                <a:gd name="connsiteX120" fmla="*/ 3296515 w 3666450"/>
                <a:gd name="connsiteY120" fmla="*/ 165031 h 2466975"/>
                <a:gd name="connsiteX121" fmla="*/ 3381259 w 3666450"/>
                <a:gd name="connsiteY121" fmla="*/ 288351 h 2466975"/>
                <a:gd name="connsiteX122" fmla="*/ 3457411 w 3666450"/>
                <a:gd name="connsiteY122" fmla="*/ 440389 h 2466975"/>
                <a:gd name="connsiteX123" fmla="*/ 3523334 w 3666450"/>
                <a:gd name="connsiteY123" fmla="*/ 616516 h 2466975"/>
                <a:gd name="connsiteX124" fmla="*/ 3577693 w 3666450"/>
                <a:gd name="connsiteY124" fmla="*/ 811378 h 2466975"/>
                <a:gd name="connsiteX125" fmla="*/ 3619507 w 3666450"/>
                <a:gd name="connsiteY125" fmla="*/ 1019071 h 2466975"/>
                <a:gd name="connsiteX126" fmla="*/ 3648159 w 3666450"/>
                <a:gd name="connsiteY126" fmla="*/ 1233260 h 2466975"/>
                <a:gd name="connsiteX127" fmla="*/ 3663456 w 3666450"/>
                <a:gd name="connsiteY127" fmla="*/ 1447448 h 2466975"/>
                <a:gd name="connsiteX128" fmla="*/ 3665609 w 3666450"/>
                <a:gd name="connsiteY128" fmla="*/ 1655141 h 2466975"/>
                <a:gd name="connsiteX129" fmla="*/ 3655198 w 3666450"/>
                <a:gd name="connsiteY129" fmla="*/ 1850003 h 2466975"/>
                <a:gd name="connsiteX130" fmla="*/ 3633233 w 3666450"/>
                <a:gd name="connsiteY130" fmla="*/ 2026130 h 2466975"/>
                <a:gd name="connsiteX131" fmla="*/ 3601029 w 3666450"/>
                <a:gd name="connsiteY131" fmla="*/ 2178168 h 2466975"/>
                <a:gd name="connsiteX132" fmla="*/ 3560243 w 3666450"/>
                <a:gd name="connsiteY132" fmla="*/ 2301489 h 2466975"/>
                <a:gd name="connsiteX133" fmla="*/ 3512780 w 3666450"/>
                <a:gd name="connsiteY133" fmla="*/ 2392357 h 2466975"/>
                <a:gd name="connsiteX134" fmla="*/ 3460754 w 3666450"/>
                <a:gd name="connsiteY134" fmla="*/ 2448012 h 2466975"/>
                <a:gd name="connsiteX135" fmla="*/ 3406405 w 3666450"/>
                <a:gd name="connsiteY135" fmla="*/ 2466747 h 2466975"/>
                <a:gd name="connsiteX136" fmla="*/ 3352055 w 3666450"/>
                <a:gd name="connsiteY136" fmla="*/ 2448012 h 2466975"/>
                <a:gd name="connsiteX137" fmla="*/ 3300020 w 3666450"/>
                <a:gd name="connsiteY137" fmla="*/ 2392357 h 2466975"/>
                <a:gd name="connsiteX138" fmla="*/ 3252557 w 3666450"/>
                <a:gd name="connsiteY138" fmla="*/ 2301489 h 2466975"/>
                <a:gd name="connsiteX139" fmla="*/ 3211771 w 3666450"/>
                <a:gd name="connsiteY139" fmla="*/ 2178168 h 2466975"/>
                <a:gd name="connsiteX140" fmla="*/ 3179576 w 3666450"/>
                <a:gd name="connsiteY140" fmla="*/ 2026130 h 2466975"/>
                <a:gd name="connsiteX141" fmla="*/ 3157602 w 3666450"/>
                <a:gd name="connsiteY141" fmla="*/ 1850003 h 2466975"/>
                <a:gd name="connsiteX142" fmla="*/ 3147201 w 3666450"/>
                <a:gd name="connsiteY142" fmla="*/ 1655141 h 2466975"/>
                <a:gd name="connsiteX143" fmla="*/ 3149344 w 3666450"/>
                <a:gd name="connsiteY143" fmla="*/ 1447448 h 2466975"/>
                <a:gd name="connsiteX144" fmla="*/ 3164651 w 3666450"/>
                <a:gd name="connsiteY144" fmla="*/ 1233260 h 2466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3666450" h="2466975">
                  <a:moveTo>
                    <a:pt x="-145" y="1233260"/>
                  </a:moveTo>
                  <a:cubicBezTo>
                    <a:pt x="9409" y="1161860"/>
                    <a:pt x="16762" y="1089384"/>
                    <a:pt x="28506" y="1019071"/>
                  </a:cubicBezTo>
                  <a:cubicBezTo>
                    <a:pt x="40251" y="948757"/>
                    <a:pt x="54290" y="878472"/>
                    <a:pt x="70321" y="811378"/>
                  </a:cubicBezTo>
                  <a:cubicBezTo>
                    <a:pt x="86342" y="744284"/>
                    <a:pt x="104630" y="678352"/>
                    <a:pt x="124680" y="616516"/>
                  </a:cubicBezTo>
                  <a:cubicBezTo>
                    <a:pt x="144721" y="554679"/>
                    <a:pt x="166923" y="495082"/>
                    <a:pt x="190603" y="440389"/>
                  </a:cubicBezTo>
                  <a:cubicBezTo>
                    <a:pt x="214282" y="385696"/>
                    <a:pt x="239942" y="334242"/>
                    <a:pt x="266755" y="288351"/>
                  </a:cubicBezTo>
                  <a:cubicBezTo>
                    <a:pt x="293577" y="242460"/>
                    <a:pt x="322133" y="200730"/>
                    <a:pt x="351499" y="165031"/>
                  </a:cubicBezTo>
                  <a:cubicBezTo>
                    <a:pt x="380855" y="129331"/>
                    <a:pt x="411678" y="98584"/>
                    <a:pt x="442920" y="74162"/>
                  </a:cubicBezTo>
                  <a:cubicBezTo>
                    <a:pt x="474153" y="49740"/>
                    <a:pt x="506518" y="30909"/>
                    <a:pt x="538903" y="18508"/>
                  </a:cubicBezTo>
                  <a:cubicBezTo>
                    <a:pt x="571288" y="6116"/>
                    <a:pt x="604435" y="-228"/>
                    <a:pt x="637211" y="-228"/>
                  </a:cubicBezTo>
                  <a:cubicBezTo>
                    <a:pt x="669977" y="-228"/>
                    <a:pt x="703133" y="6116"/>
                    <a:pt x="735518" y="18508"/>
                  </a:cubicBezTo>
                  <a:cubicBezTo>
                    <a:pt x="767894" y="30909"/>
                    <a:pt x="800269" y="49740"/>
                    <a:pt x="831502" y="74162"/>
                  </a:cubicBezTo>
                  <a:cubicBezTo>
                    <a:pt x="862734" y="98584"/>
                    <a:pt x="893557" y="129331"/>
                    <a:pt x="922923" y="165031"/>
                  </a:cubicBezTo>
                  <a:cubicBezTo>
                    <a:pt x="952279" y="200730"/>
                    <a:pt x="980844" y="242460"/>
                    <a:pt x="1007657" y="288351"/>
                  </a:cubicBezTo>
                  <a:cubicBezTo>
                    <a:pt x="1034480" y="334242"/>
                    <a:pt x="1060130" y="385696"/>
                    <a:pt x="1083819" y="440389"/>
                  </a:cubicBezTo>
                  <a:cubicBezTo>
                    <a:pt x="1107498" y="495082"/>
                    <a:pt x="1129692" y="554679"/>
                    <a:pt x="1149742" y="616516"/>
                  </a:cubicBezTo>
                  <a:cubicBezTo>
                    <a:pt x="1169782" y="678352"/>
                    <a:pt x="1188070" y="744284"/>
                    <a:pt x="1204101" y="811378"/>
                  </a:cubicBezTo>
                  <a:cubicBezTo>
                    <a:pt x="1220131" y="878472"/>
                    <a:pt x="1234162" y="948757"/>
                    <a:pt x="1245906" y="1019071"/>
                  </a:cubicBezTo>
                  <a:cubicBezTo>
                    <a:pt x="1257650" y="1089384"/>
                    <a:pt x="1267233" y="1161860"/>
                    <a:pt x="1274567" y="1233260"/>
                  </a:cubicBezTo>
                  <a:cubicBezTo>
                    <a:pt x="1281891" y="1304659"/>
                    <a:pt x="1286959" y="1377135"/>
                    <a:pt x="1289864" y="1447448"/>
                  </a:cubicBezTo>
                  <a:cubicBezTo>
                    <a:pt x="1292769" y="1517762"/>
                    <a:pt x="1293388" y="1588047"/>
                    <a:pt x="1292007" y="1655141"/>
                  </a:cubicBezTo>
                  <a:cubicBezTo>
                    <a:pt x="1290636" y="1722225"/>
                    <a:pt x="1286997" y="1788167"/>
                    <a:pt x="1281606" y="1850003"/>
                  </a:cubicBezTo>
                  <a:cubicBezTo>
                    <a:pt x="1276215" y="1911830"/>
                    <a:pt x="1268661" y="1971438"/>
                    <a:pt x="1259641" y="2026130"/>
                  </a:cubicBezTo>
                  <a:cubicBezTo>
                    <a:pt x="1250611" y="2080822"/>
                    <a:pt x="1239601" y="2132267"/>
                    <a:pt x="1227437" y="2178168"/>
                  </a:cubicBezTo>
                  <a:cubicBezTo>
                    <a:pt x="1215274" y="2224060"/>
                    <a:pt x="1201358" y="2265788"/>
                    <a:pt x="1186651" y="2301489"/>
                  </a:cubicBezTo>
                  <a:cubicBezTo>
                    <a:pt x="1171944" y="2337188"/>
                    <a:pt x="1155771" y="2367935"/>
                    <a:pt x="1139188" y="2392357"/>
                  </a:cubicBezTo>
                  <a:cubicBezTo>
                    <a:pt x="1122605" y="2416779"/>
                    <a:pt x="1104888" y="2435610"/>
                    <a:pt x="1087163" y="2448012"/>
                  </a:cubicBezTo>
                  <a:cubicBezTo>
                    <a:pt x="1069427" y="2460403"/>
                    <a:pt x="1050920" y="2466747"/>
                    <a:pt x="1032803" y="2466747"/>
                  </a:cubicBezTo>
                  <a:cubicBezTo>
                    <a:pt x="1014687" y="2466747"/>
                    <a:pt x="996189" y="2460403"/>
                    <a:pt x="978453" y="2448012"/>
                  </a:cubicBezTo>
                  <a:cubicBezTo>
                    <a:pt x="960727" y="2435610"/>
                    <a:pt x="943011" y="2416779"/>
                    <a:pt x="926428" y="2392357"/>
                  </a:cubicBezTo>
                  <a:cubicBezTo>
                    <a:pt x="909845" y="2367935"/>
                    <a:pt x="893671" y="2337188"/>
                    <a:pt x="878965" y="2301489"/>
                  </a:cubicBezTo>
                  <a:cubicBezTo>
                    <a:pt x="864258" y="2265788"/>
                    <a:pt x="850342" y="2224060"/>
                    <a:pt x="838179" y="2178168"/>
                  </a:cubicBezTo>
                  <a:cubicBezTo>
                    <a:pt x="826015" y="2132267"/>
                    <a:pt x="815004" y="2080822"/>
                    <a:pt x="805975" y="2026130"/>
                  </a:cubicBezTo>
                  <a:cubicBezTo>
                    <a:pt x="796945" y="1971438"/>
                    <a:pt x="789401" y="1911830"/>
                    <a:pt x="784010" y="1850003"/>
                  </a:cubicBezTo>
                  <a:cubicBezTo>
                    <a:pt x="778610" y="1788167"/>
                    <a:pt x="774980" y="1722225"/>
                    <a:pt x="773609" y="1655141"/>
                  </a:cubicBezTo>
                  <a:cubicBezTo>
                    <a:pt x="772228" y="1588047"/>
                    <a:pt x="772847" y="1517762"/>
                    <a:pt x="775752" y="1447448"/>
                  </a:cubicBezTo>
                  <a:cubicBezTo>
                    <a:pt x="778657" y="1377135"/>
                    <a:pt x="783724" y="1304659"/>
                    <a:pt x="791049" y="1233260"/>
                  </a:cubicBezTo>
                  <a:cubicBezTo>
                    <a:pt x="798374" y="1161860"/>
                    <a:pt x="807966" y="1089384"/>
                    <a:pt x="819710" y="1019071"/>
                  </a:cubicBezTo>
                  <a:cubicBezTo>
                    <a:pt x="831454" y="948757"/>
                    <a:pt x="845485" y="878472"/>
                    <a:pt x="861515" y="811378"/>
                  </a:cubicBezTo>
                  <a:cubicBezTo>
                    <a:pt x="877546" y="744284"/>
                    <a:pt x="895824" y="678352"/>
                    <a:pt x="915874" y="616516"/>
                  </a:cubicBezTo>
                  <a:cubicBezTo>
                    <a:pt x="935924" y="554679"/>
                    <a:pt x="958118" y="495082"/>
                    <a:pt x="981797" y="440389"/>
                  </a:cubicBezTo>
                  <a:cubicBezTo>
                    <a:pt x="1005476" y="385696"/>
                    <a:pt x="1031136" y="334242"/>
                    <a:pt x="1057959" y="288351"/>
                  </a:cubicBezTo>
                  <a:cubicBezTo>
                    <a:pt x="1084772" y="242460"/>
                    <a:pt x="1113337" y="200730"/>
                    <a:pt x="1142693" y="165031"/>
                  </a:cubicBezTo>
                  <a:cubicBezTo>
                    <a:pt x="1172059" y="129331"/>
                    <a:pt x="1202882" y="98584"/>
                    <a:pt x="1234114" y="74162"/>
                  </a:cubicBezTo>
                  <a:cubicBezTo>
                    <a:pt x="1265346" y="49740"/>
                    <a:pt x="1297722" y="30909"/>
                    <a:pt x="1330097" y="18508"/>
                  </a:cubicBezTo>
                  <a:cubicBezTo>
                    <a:pt x="1362483" y="6116"/>
                    <a:pt x="1395639" y="-228"/>
                    <a:pt x="1428405" y="-228"/>
                  </a:cubicBezTo>
                  <a:cubicBezTo>
                    <a:pt x="1461171" y="-228"/>
                    <a:pt x="1494328" y="6116"/>
                    <a:pt x="1526712" y="18508"/>
                  </a:cubicBezTo>
                  <a:cubicBezTo>
                    <a:pt x="1559098" y="30909"/>
                    <a:pt x="1591463" y="49740"/>
                    <a:pt x="1622696" y="74162"/>
                  </a:cubicBezTo>
                  <a:cubicBezTo>
                    <a:pt x="1653938" y="98584"/>
                    <a:pt x="1684761" y="129331"/>
                    <a:pt x="1714117" y="165031"/>
                  </a:cubicBezTo>
                  <a:cubicBezTo>
                    <a:pt x="1743473" y="200730"/>
                    <a:pt x="1772038" y="242460"/>
                    <a:pt x="1798861" y="288351"/>
                  </a:cubicBezTo>
                  <a:cubicBezTo>
                    <a:pt x="1825674" y="334242"/>
                    <a:pt x="1851334" y="385696"/>
                    <a:pt x="1875013" y="440389"/>
                  </a:cubicBezTo>
                  <a:cubicBezTo>
                    <a:pt x="1898692" y="495082"/>
                    <a:pt x="1920895" y="554679"/>
                    <a:pt x="1940936" y="616516"/>
                  </a:cubicBezTo>
                  <a:cubicBezTo>
                    <a:pt x="1960986" y="678352"/>
                    <a:pt x="1979264" y="744284"/>
                    <a:pt x="1995295" y="811378"/>
                  </a:cubicBezTo>
                  <a:cubicBezTo>
                    <a:pt x="2011326" y="878472"/>
                    <a:pt x="2025365" y="948757"/>
                    <a:pt x="2037110" y="1019071"/>
                  </a:cubicBezTo>
                  <a:cubicBezTo>
                    <a:pt x="2048845" y="1089384"/>
                    <a:pt x="2058436" y="1161860"/>
                    <a:pt x="2065761" y="1233260"/>
                  </a:cubicBezTo>
                  <a:cubicBezTo>
                    <a:pt x="2073085" y="1304659"/>
                    <a:pt x="2078153" y="1377135"/>
                    <a:pt x="2081058" y="1447448"/>
                  </a:cubicBezTo>
                  <a:cubicBezTo>
                    <a:pt x="2083963" y="1517762"/>
                    <a:pt x="2084582" y="1588047"/>
                    <a:pt x="2083211" y="1655141"/>
                  </a:cubicBezTo>
                  <a:cubicBezTo>
                    <a:pt x="2081829" y="1722225"/>
                    <a:pt x="2078201" y="1788167"/>
                    <a:pt x="2072809" y="1850003"/>
                  </a:cubicBezTo>
                  <a:cubicBezTo>
                    <a:pt x="2067409" y="1911830"/>
                    <a:pt x="2059865" y="1971438"/>
                    <a:pt x="2050835" y="2026130"/>
                  </a:cubicBezTo>
                  <a:cubicBezTo>
                    <a:pt x="2041805" y="2080822"/>
                    <a:pt x="2030794" y="2132267"/>
                    <a:pt x="2018631" y="2178168"/>
                  </a:cubicBezTo>
                  <a:cubicBezTo>
                    <a:pt x="2006468" y="2224060"/>
                    <a:pt x="1992561" y="2265788"/>
                    <a:pt x="1977845" y="2301489"/>
                  </a:cubicBezTo>
                  <a:cubicBezTo>
                    <a:pt x="1963138" y="2337188"/>
                    <a:pt x="1946965" y="2367935"/>
                    <a:pt x="1930392" y="2392357"/>
                  </a:cubicBezTo>
                  <a:cubicBezTo>
                    <a:pt x="1913809" y="2416779"/>
                    <a:pt x="1896083" y="2435610"/>
                    <a:pt x="1878356" y="2448012"/>
                  </a:cubicBezTo>
                  <a:cubicBezTo>
                    <a:pt x="1860630" y="2460403"/>
                    <a:pt x="1842123" y="2466747"/>
                    <a:pt x="1824007" y="2466747"/>
                  </a:cubicBezTo>
                  <a:cubicBezTo>
                    <a:pt x="1805890" y="2466747"/>
                    <a:pt x="1787383" y="2460403"/>
                    <a:pt x="1769657" y="2448012"/>
                  </a:cubicBezTo>
                  <a:cubicBezTo>
                    <a:pt x="1751922" y="2435610"/>
                    <a:pt x="1734205" y="2416779"/>
                    <a:pt x="1717622" y="2392357"/>
                  </a:cubicBezTo>
                  <a:cubicBezTo>
                    <a:pt x="1701039" y="2367935"/>
                    <a:pt x="1684866" y="2337188"/>
                    <a:pt x="1670159" y="2301489"/>
                  </a:cubicBezTo>
                  <a:cubicBezTo>
                    <a:pt x="1655453" y="2265788"/>
                    <a:pt x="1641537" y="2224060"/>
                    <a:pt x="1629373" y="2178168"/>
                  </a:cubicBezTo>
                  <a:cubicBezTo>
                    <a:pt x="1617210" y="2132267"/>
                    <a:pt x="1606208" y="2080822"/>
                    <a:pt x="1597178" y="2026130"/>
                  </a:cubicBezTo>
                  <a:cubicBezTo>
                    <a:pt x="1588149" y="1971438"/>
                    <a:pt x="1580605" y="1911830"/>
                    <a:pt x="1575204" y="1850003"/>
                  </a:cubicBezTo>
                  <a:cubicBezTo>
                    <a:pt x="1569813" y="1788167"/>
                    <a:pt x="1566175" y="1722225"/>
                    <a:pt x="1564803" y="1655141"/>
                  </a:cubicBezTo>
                  <a:cubicBezTo>
                    <a:pt x="1563422" y="1588047"/>
                    <a:pt x="1564041" y="1517762"/>
                    <a:pt x="1566956" y="1447448"/>
                  </a:cubicBezTo>
                  <a:cubicBezTo>
                    <a:pt x="1569861" y="1377135"/>
                    <a:pt x="1574928" y="1304659"/>
                    <a:pt x="1582253" y="1233260"/>
                  </a:cubicBezTo>
                  <a:cubicBezTo>
                    <a:pt x="1589578" y="1161860"/>
                    <a:pt x="1599160" y="1089384"/>
                    <a:pt x="1610904" y="1019071"/>
                  </a:cubicBezTo>
                  <a:cubicBezTo>
                    <a:pt x="1622648" y="948757"/>
                    <a:pt x="1636688" y="878472"/>
                    <a:pt x="1652719" y="811378"/>
                  </a:cubicBezTo>
                  <a:cubicBezTo>
                    <a:pt x="1668740" y="744284"/>
                    <a:pt x="1687028" y="678352"/>
                    <a:pt x="1707068" y="616516"/>
                  </a:cubicBezTo>
                  <a:cubicBezTo>
                    <a:pt x="1727119" y="554679"/>
                    <a:pt x="1749321" y="495082"/>
                    <a:pt x="1773001" y="440389"/>
                  </a:cubicBezTo>
                  <a:cubicBezTo>
                    <a:pt x="1796680" y="385696"/>
                    <a:pt x="1822340" y="334242"/>
                    <a:pt x="1849153" y="288351"/>
                  </a:cubicBezTo>
                  <a:cubicBezTo>
                    <a:pt x="1875966" y="242460"/>
                    <a:pt x="1904531" y="200730"/>
                    <a:pt x="1933897" y="165031"/>
                  </a:cubicBezTo>
                  <a:cubicBezTo>
                    <a:pt x="1963253" y="129331"/>
                    <a:pt x="1994076" y="98584"/>
                    <a:pt x="2025318" y="74162"/>
                  </a:cubicBezTo>
                  <a:cubicBezTo>
                    <a:pt x="2056550" y="49740"/>
                    <a:pt x="2088916" y="30909"/>
                    <a:pt x="2121301" y="18508"/>
                  </a:cubicBezTo>
                  <a:cubicBezTo>
                    <a:pt x="2153677" y="6116"/>
                    <a:pt x="2186833" y="-228"/>
                    <a:pt x="2219609" y="-228"/>
                  </a:cubicBezTo>
                  <a:cubicBezTo>
                    <a:pt x="2252375" y="-228"/>
                    <a:pt x="2285531" y="6116"/>
                    <a:pt x="2317907" y="18508"/>
                  </a:cubicBezTo>
                  <a:cubicBezTo>
                    <a:pt x="2350292" y="30909"/>
                    <a:pt x="2382667" y="49740"/>
                    <a:pt x="2413900" y="74162"/>
                  </a:cubicBezTo>
                  <a:cubicBezTo>
                    <a:pt x="2445132" y="98584"/>
                    <a:pt x="2475955" y="129331"/>
                    <a:pt x="2505311" y="165031"/>
                  </a:cubicBezTo>
                  <a:cubicBezTo>
                    <a:pt x="2534677" y="200730"/>
                    <a:pt x="2563242" y="242460"/>
                    <a:pt x="2590055" y="288351"/>
                  </a:cubicBezTo>
                  <a:cubicBezTo>
                    <a:pt x="2616877" y="334242"/>
                    <a:pt x="2642528" y="385696"/>
                    <a:pt x="2666207" y="440389"/>
                  </a:cubicBezTo>
                  <a:cubicBezTo>
                    <a:pt x="2689887" y="495082"/>
                    <a:pt x="2712089" y="554679"/>
                    <a:pt x="2732140" y="616516"/>
                  </a:cubicBezTo>
                  <a:cubicBezTo>
                    <a:pt x="2752180" y="678352"/>
                    <a:pt x="2770468" y="744284"/>
                    <a:pt x="2786499" y="811378"/>
                  </a:cubicBezTo>
                  <a:cubicBezTo>
                    <a:pt x="2802520" y="878472"/>
                    <a:pt x="2816560" y="948757"/>
                    <a:pt x="2828304" y="1019071"/>
                  </a:cubicBezTo>
                  <a:cubicBezTo>
                    <a:pt x="2840048" y="1089384"/>
                    <a:pt x="2849631" y="1161860"/>
                    <a:pt x="2856955" y="1233260"/>
                  </a:cubicBezTo>
                  <a:cubicBezTo>
                    <a:pt x="2864280" y="1304659"/>
                    <a:pt x="2869347" y="1377135"/>
                    <a:pt x="2872262" y="1447448"/>
                  </a:cubicBezTo>
                  <a:cubicBezTo>
                    <a:pt x="2875167" y="1517762"/>
                    <a:pt x="2875777" y="1588047"/>
                    <a:pt x="2874405" y="1655141"/>
                  </a:cubicBezTo>
                  <a:cubicBezTo>
                    <a:pt x="2873033" y="1722225"/>
                    <a:pt x="2869395" y="1788167"/>
                    <a:pt x="2864004" y="1850003"/>
                  </a:cubicBezTo>
                  <a:cubicBezTo>
                    <a:pt x="2858613" y="1911830"/>
                    <a:pt x="2851059" y="1971438"/>
                    <a:pt x="2842039" y="2026130"/>
                  </a:cubicBezTo>
                  <a:cubicBezTo>
                    <a:pt x="2833009" y="2080822"/>
                    <a:pt x="2821998" y="2132267"/>
                    <a:pt x="2809835" y="2178168"/>
                  </a:cubicBezTo>
                  <a:cubicBezTo>
                    <a:pt x="2797672" y="2224060"/>
                    <a:pt x="2783756" y="2265788"/>
                    <a:pt x="2769049" y="2301489"/>
                  </a:cubicBezTo>
                  <a:cubicBezTo>
                    <a:pt x="2754342" y="2337188"/>
                    <a:pt x="2738169" y="2367935"/>
                    <a:pt x="2721586" y="2392357"/>
                  </a:cubicBezTo>
                  <a:cubicBezTo>
                    <a:pt x="2705003" y="2416779"/>
                    <a:pt x="2687286" y="2435610"/>
                    <a:pt x="2669551" y="2448012"/>
                  </a:cubicBezTo>
                  <a:cubicBezTo>
                    <a:pt x="2651825" y="2460403"/>
                    <a:pt x="2633318" y="2466747"/>
                    <a:pt x="2615201" y="2466747"/>
                  </a:cubicBezTo>
                  <a:cubicBezTo>
                    <a:pt x="2597084" y="2466747"/>
                    <a:pt x="2578587" y="2460403"/>
                    <a:pt x="2560851" y="2448012"/>
                  </a:cubicBezTo>
                  <a:cubicBezTo>
                    <a:pt x="2543125" y="2435610"/>
                    <a:pt x="2525409" y="2416779"/>
                    <a:pt x="2508826" y="2392357"/>
                  </a:cubicBezTo>
                  <a:cubicBezTo>
                    <a:pt x="2492243" y="2367935"/>
                    <a:pt x="2476069" y="2337188"/>
                    <a:pt x="2461363" y="2301489"/>
                  </a:cubicBezTo>
                  <a:cubicBezTo>
                    <a:pt x="2446656" y="2265788"/>
                    <a:pt x="2432740" y="2224060"/>
                    <a:pt x="2420577" y="2178168"/>
                  </a:cubicBezTo>
                  <a:cubicBezTo>
                    <a:pt x="2408413" y="2132267"/>
                    <a:pt x="2397402" y="2080822"/>
                    <a:pt x="2388373" y="2026130"/>
                  </a:cubicBezTo>
                  <a:cubicBezTo>
                    <a:pt x="2379343" y="1971438"/>
                    <a:pt x="2371799" y="1911830"/>
                    <a:pt x="2366408" y="1850003"/>
                  </a:cubicBezTo>
                  <a:cubicBezTo>
                    <a:pt x="2361008" y="1788167"/>
                    <a:pt x="2357378" y="1722225"/>
                    <a:pt x="2356007" y="1655141"/>
                  </a:cubicBezTo>
                  <a:cubicBezTo>
                    <a:pt x="2354626" y="1588047"/>
                    <a:pt x="2355245" y="1517762"/>
                    <a:pt x="2358150" y="1447448"/>
                  </a:cubicBezTo>
                  <a:cubicBezTo>
                    <a:pt x="2361055" y="1377135"/>
                    <a:pt x="2366122" y="1304659"/>
                    <a:pt x="2373447" y="1233260"/>
                  </a:cubicBezTo>
                  <a:cubicBezTo>
                    <a:pt x="2380772" y="1161860"/>
                    <a:pt x="2390363" y="1089384"/>
                    <a:pt x="2402108" y="1019071"/>
                  </a:cubicBezTo>
                  <a:cubicBezTo>
                    <a:pt x="2413852" y="948757"/>
                    <a:pt x="2427883" y="878472"/>
                    <a:pt x="2443913" y="811378"/>
                  </a:cubicBezTo>
                  <a:cubicBezTo>
                    <a:pt x="2459944" y="744284"/>
                    <a:pt x="2478222" y="678352"/>
                    <a:pt x="2498272" y="616516"/>
                  </a:cubicBezTo>
                  <a:cubicBezTo>
                    <a:pt x="2518322" y="554679"/>
                    <a:pt x="2540515" y="495082"/>
                    <a:pt x="2564195" y="440389"/>
                  </a:cubicBezTo>
                  <a:cubicBezTo>
                    <a:pt x="2587874" y="385696"/>
                    <a:pt x="2613534" y="334242"/>
                    <a:pt x="2640356" y="288351"/>
                  </a:cubicBezTo>
                  <a:cubicBezTo>
                    <a:pt x="2667169" y="242460"/>
                    <a:pt x="2695735" y="200730"/>
                    <a:pt x="2725091" y="165031"/>
                  </a:cubicBezTo>
                  <a:cubicBezTo>
                    <a:pt x="2754456" y="129331"/>
                    <a:pt x="2785280" y="98584"/>
                    <a:pt x="2816512" y="74162"/>
                  </a:cubicBezTo>
                  <a:cubicBezTo>
                    <a:pt x="2847745" y="49740"/>
                    <a:pt x="2880120" y="30909"/>
                    <a:pt x="2912495" y="18508"/>
                  </a:cubicBezTo>
                  <a:cubicBezTo>
                    <a:pt x="2944881" y="6116"/>
                    <a:pt x="2978037" y="-228"/>
                    <a:pt x="3010803" y="-228"/>
                  </a:cubicBezTo>
                  <a:cubicBezTo>
                    <a:pt x="3043569" y="-228"/>
                    <a:pt x="3076725" y="6116"/>
                    <a:pt x="3109111" y="18508"/>
                  </a:cubicBezTo>
                  <a:cubicBezTo>
                    <a:pt x="3141495" y="30909"/>
                    <a:pt x="3173861" y="49740"/>
                    <a:pt x="3205094" y="74162"/>
                  </a:cubicBezTo>
                  <a:cubicBezTo>
                    <a:pt x="3236326" y="98584"/>
                    <a:pt x="3267149" y="129331"/>
                    <a:pt x="3296515" y="165031"/>
                  </a:cubicBezTo>
                  <a:cubicBezTo>
                    <a:pt x="3325871" y="200730"/>
                    <a:pt x="3354436" y="242460"/>
                    <a:pt x="3381259" y="288351"/>
                  </a:cubicBezTo>
                  <a:cubicBezTo>
                    <a:pt x="3408072" y="334242"/>
                    <a:pt x="3433732" y="385696"/>
                    <a:pt x="3457411" y="440389"/>
                  </a:cubicBezTo>
                  <a:cubicBezTo>
                    <a:pt x="3481090" y="495082"/>
                    <a:pt x="3503284" y="554679"/>
                    <a:pt x="3523334" y="616516"/>
                  </a:cubicBezTo>
                  <a:cubicBezTo>
                    <a:pt x="3543384" y="678352"/>
                    <a:pt x="3561662" y="744284"/>
                    <a:pt x="3577693" y="811378"/>
                  </a:cubicBezTo>
                  <a:cubicBezTo>
                    <a:pt x="3593724" y="878472"/>
                    <a:pt x="3607754" y="948757"/>
                    <a:pt x="3619507" y="1019071"/>
                  </a:cubicBezTo>
                  <a:cubicBezTo>
                    <a:pt x="3631242" y="1089384"/>
                    <a:pt x="3640834" y="1161860"/>
                    <a:pt x="3648159" y="1233260"/>
                  </a:cubicBezTo>
                  <a:cubicBezTo>
                    <a:pt x="3655484" y="1304659"/>
                    <a:pt x="3660551" y="1377135"/>
                    <a:pt x="3663456" y="1447448"/>
                  </a:cubicBezTo>
                  <a:cubicBezTo>
                    <a:pt x="3666361" y="1517762"/>
                    <a:pt x="3666980" y="1588047"/>
                    <a:pt x="3665609" y="1655141"/>
                  </a:cubicBezTo>
                  <a:cubicBezTo>
                    <a:pt x="3664227" y="1722225"/>
                    <a:pt x="3660599" y="1788167"/>
                    <a:pt x="3655198" y="1850003"/>
                  </a:cubicBezTo>
                  <a:cubicBezTo>
                    <a:pt x="3649807" y="1911830"/>
                    <a:pt x="3642263" y="1971438"/>
                    <a:pt x="3633233" y="2026130"/>
                  </a:cubicBezTo>
                  <a:cubicBezTo>
                    <a:pt x="3624203" y="2080822"/>
                    <a:pt x="3613193" y="2132267"/>
                    <a:pt x="3601029" y="2178168"/>
                  </a:cubicBezTo>
                  <a:cubicBezTo>
                    <a:pt x="3588866" y="2224060"/>
                    <a:pt x="3574959" y="2265788"/>
                    <a:pt x="3560243" y="2301489"/>
                  </a:cubicBezTo>
                  <a:cubicBezTo>
                    <a:pt x="3545536" y="2337188"/>
                    <a:pt x="3529363" y="2367935"/>
                    <a:pt x="3512780" y="2392357"/>
                  </a:cubicBezTo>
                  <a:cubicBezTo>
                    <a:pt x="3496197" y="2416779"/>
                    <a:pt x="3478481" y="2435610"/>
                    <a:pt x="3460754" y="2448012"/>
                  </a:cubicBezTo>
                  <a:cubicBezTo>
                    <a:pt x="3443019" y="2460403"/>
                    <a:pt x="3424521" y="2466747"/>
                    <a:pt x="3406405" y="2466747"/>
                  </a:cubicBezTo>
                  <a:cubicBezTo>
                    <a:pt x="3388288" y="2466747"/>
                    <a:pt x="3369781" y="2460403"/>
                    <a:pt x="3352055" y="2448012"/>
                  </a:cubicBezTo>
                  <a:cubicBezTo>
                    <a:pt x="3334320" y="2435610"/>
                    <a:pt x="3316603" y="2416779"/>
                    <a:pt x="3300020" y="2392357"/>
                  </a:cubicBezTo>
                  <a:cubicBezTo>
                    <a:pt x="3283437" y="2367935"/>
                    <a:pt x="3267263" y="2337188"/>
                    <a:pt x="3252557" y="2301489"/>
                  </a:cubicBezTo>
                  <a:cubicBezTo>
                    <a:pt x="3237851" y="2265788"/>
                    <a:pt x="3223934" y="2224060"/>
                    <a:pt x="3211771" y="2178168"/>
                  </a:cubicBezTo>
                  <a:cubicBezTo>
                    <a:pt x="3199607" y="2132267"/>
                    <a:pt x="3188597" y="2080822"/>
                    <a:pt x="3179576" y="2026130"/>
                  </a:cubicBezTo>
                  <a:cubicBezTo>
                    <a:pt x="3170546" y="1971438"/>
                    <a:pt x="3163003" y="1911830"/>
                    <a:pt x="3157602" y="1850003"/>
                  </a:cubicBezTo>
                  <a:cubicBezTo>
                    <a:pt x="3152211" y="1788167"/>
                    <a:pt x="3148572" y="1722225"/>
                    <a:pt x="3147201" y="1655141"/>
                  </a:cubicBezTo>
                  <a:cubicBezTo>
                    <a:pt x="3145819" y="1588047"/>
                    <a:pt x="3146439" y="1517762"/>
                    <a:pt x="3149344" y="1447448"/>
                  </a:cubicBezTo>
                  <a:cubicBezTo>
                    <a:pt x="3152259" y="1377135"/>
                    <a:pt x="3159545" y="1304659"/>
                    <a:pt x="3164651" y="123326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E9E9C3A-EE8E-2177-C1BA-15D805845B4F}"/>
              </a:ext>
            </a:extLst>
          </p:cNvPr>
          <p:cNvSpPr txBox="1"/>
          <p:nvPr/>
        </p:nvSpPr>
        <p:spPr>
          <a:xfrm>
            <a:off x="7424928" y="6126694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  <p:graphicFrame>
        <p:nvGraphicFramePr>
          <p:cNvPr id="7" name="オブジェクト 6">
            <a:extLst>
              <a:ext uri="{FF2B5EF4-FFF2-40B4-BE49-F238E27FC236}">
                <a16:creationId xmlns:a16="http://schemas.microsoft.com/office/drawing/2014/main" id="{9836EAE8-3F92-B2D3-3430-C107714C41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64527"/>
              </p:ext>
            </p:extLst>
          </p:nvPr>
        </p:nvGraphicFramePr>
        <p:xfrm>
          <a:off x="5022977" y="192023"/>
          <a:ext cx="3956431" cy="3411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102380" imgH="4133988" progId="Excel.Sheet.8">
                  <p:embed/>
                </p:oleObj>
              </mc:Choice>
              <mc:Fallback>
                <p:oleObj name="Worksheet" r:id="rId3" imgW="6102380" imgH="4133988" progId="Excel.Sheet.8">
                  <p:embed/>
                  <p:pic>
                    <p:nvPicPr>
                      <p:cNvPr id="7" name="オブジェクト 6">
                        <a:extLst>
                          <a:ext uri="{FF2B5EF4-FFF2-40B4-BE49-F238E27FC236}">
                            <a16:creationId xmlns:a16="http://schemas.microsoft.com/office/drawing/2014/main" id="{9836EAE8-3F92-B2D3-3430-C107714C41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22977" y="192023"/>
                        <a:ext cx="3956431" cy="3411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EECC5D0C-BFED-B0A4-DFB9-7BECB4853E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9650" y="4404031"/>
            <a:ext cx="2337054" cy="1996768"/>
          </a:xfrm>
          <a:prstGeom prst="rect">
            <a:avLst/>
          </a:prstGeom>
        </p:spPr>
      </p:pic>
      <p:sp>
        <p:nvSpPr>
          <p:cNvPr id="9" name="グラフィックス 23">
            <a:extLst>
              <a:ext uri="{FF2B5EF4-FFF2-40B4-BE49-F238E27FC236}">
                <a16:creationId xmlns:a16="http://schemas.microsoft.com/office/drawing/2014/main" id="{EC45623B-8D0B-38C7-1EC0-EC2242A6F407}"/>
              </a:ext>
            </a:extLst>
          </p:cNvPr>
          <p:cNvSpPr/>
          <p:nvPr/>
        </p:nvSpPr>
        <p:spPr>
          <a:xfrm>
            <a:off x="3054097" y="4795468"/>
            <a:ext cx="1197864" cy="1198085"/>
          </a:xfrm>
          <a:custGeom>
            <a:avLst/>
            <a:gdLst>
              <a:gd name="connsiteX0" fmla="*/ -81 w 1695137"/>
              <a:gd name="connsiteY0" fmla="*/ 847019 h 1695450"/>
              <a:gd name="connsiteX1" fmla="*/ 13168 w 1695137"/>
              <a:gd name="connsiteY1" fmla="*/ 699810 h 1695450"/>
              <a:gd name="connsiteX2" fmla="*/ 32494 w 1695137"/>
              <a:gd name="connsiteY2" fmla="*/ 557078 h 1695450"/>
              <a:gd name="connsiteX3" fmla="*/ 57631 w 1695137"/>
              <a:gd name="connsiteY3" fmla="*/ 423157 h 1695450"/>
              <a:gd name="connsiteX4" fmla="*/ 88111 w 1695137"/>
              <a:gd name="connsiteY4" fmla="*/ 302113 h 1695450"/>
              <a:gd name="connsiteX5" fmla="*/ 123315 w 1695137"/>
              <a:gd name="connsiteY5" fmla="*/ 197624 h 1695450"/>
              <a:gd name="connsiteX6" fmla="*/ 162501 w 1695137"/>
              <a:gd name="connsiteY6" fmla="*/ 112870 h 1695450"/>
              <a:gd name="connsiteX7" fmla="*/ 204764 w 1695137"/>
              <a:gd name="connsiteY7" fmla="*/ 50415 h 1695450"/>
              <a:gd name="connsiteX8" fmla="*/ 249141 w 1695137"/>
              <a:gd name="connsiteY8" fmla="*/ 12172 h 1695450"/>
              <a:gd name="connsiteX9" fmla="*/ 294594 w 1695137"/>
              <a:gd name="connsiteY9" fmla="*/ -706 h 1695450"/>
              <a:gd name="connsiteX10" fmla="*/ 340047 w 1695137"/>
              <a:gd name="connsiteY10" fmla="*/ 12172 h 1695450"/>
              <a:gd name="connsiteX11" fmla="*/ 384424 w 1695137"/>
              <a:gd name="connsiteY11" fmla="*/ 50415 h 1695450"/>
              <a:gd name="connsiteX12" fmla="*/ 426687 w 1695137"/>
              <a:gd name="connsiteY12" fmla="*/ 112870 h 1695450"/>
              <a:gd name="connsiteX13" fmla="*/ 465863 w 1695137"/>
              <a:gd name="connsiteY13" fmla="*/ 197624 h 1695450"/>
              <a:gd name="connsiteX14" fmla="*/ 501077 w 1695137"/>
              <a:gd name="connsiteY14" fmla="*/ 302113 h 1695450"/>
              <a:gd name="connsiteX15" fmla="*/ 531557 w 1695137"/>
              <a:gd name="connsiteY15" fmla="*/ 423157 h 1695450"/>
              <a:gd name="connsiteX16" fmla="*/ 556684 w 1695137"/>
              <a:gd name="connsiteY16" fmla="*/ 557078 h 1695450"/>
              <a:gd name="connsiteX17" fmla="*/ 576020 w 1695137"/>
              <a:gd name="connsiteY17" fmla="*/ 699810 h 1695450"/>
              <a:gd name="connsiteX18" fmla="*/ 589269 w 1695137"/>
              <a:gd name="connsiteY18" fmla="*/ 847019 h 1695450"/>
              <a:gd name="connsiteX19" fmla="*/ 596336 w 1695137"/>
              <a:gd name="connsiteY19" fmla="*/ 994228 h 1695450"/>
              <a:gd name="connsiteX20" fmla="*/ 597336 w 1695137"/>
              <a:gd name="connsiteY20" fmla="*/ 1136960 h 1695450"/>
              <a:gd name="connsiteX21" fmla="*/ 592517 w 1695137"/>
              <a:gd name="connsiteY21" fmla="*/ 1270882 h 1695450"/>
              <a:gd name="connsiteX22" fmla="*/ 582363 w 1695137"/>
              <a:gd name="connsiteY22" fmla="*/ 1391925 h 1695450"/>
              <a:gd name="connsiteX23" fmla="*/ 567476 w 1695137"/>
              <a:gd name="connsiteY23" fmla="*/ 1496414 h 1695450"/>
              <a:gd name="connsiteX24" fmla="*/ 548616 w 1695137"/>
              <a:gd name="connsiteY24" fmla="*/ 1581168 h 1695450"/>
              <a:gd name="connsiteX25" fmla="*/ 526680 w 1695137"/>
              <a:gd name="connsiteY25" fmla="*/ 1643623 h 1695450"/>
              <a:gd name="connsiteX26" fmla="*/ 502620 w 1695137"/>
              <a:gd name="connsiteY26" fmla="*/ 1681866 h 1695450"/>
              <a:gd name="connsiteX27" fmla="*/ 477493 w 1695137"/>
              <a:gd name="connsiteY27" fmla="*/ 1694744 h 1695450"/>
              <a:gd name="connsiteX28" fmla="*/ 452366 w 1695137"/>
              <a:gd name="connsiteY28" fmla="*/ 1681866 h 1695450"/>
              <a:gd name="connsiteX29" fmla="*/ 428306 w 1695137"/>
              <a:gd name="connsiteY29" fmla="*/ 1643623 h 1695450"/>
              <a:gd name="connsiteX30" fmla="*/ 406360 w 1695137"/>
              <a:gd name="connsiteY30" fmla="*/ 1581168 h 1695450"/>
              <a:gd name="connsiteX31" fmla="*/ 387510 w 1695137"/>
              <a:gd name="connsiteY31" fmla="*/ 1496414 h 1695450"/>
              <a:gd name="connsiteX32" fmla="*/ 372623 w 1695137"/>
              <a:gd name="connsiteY32" fmla="*/ 1391925 h 1695450"/>
              <a:gd name="connsiteX33" fmla="*/ 362460 w 1695137"/>
              <a:gd name="connsiteY33" fmla="*/ 1270882 h 1695450"/>
              <a:gd name="connsiteX34" fmla="*/ 357650 w 1695137"/>
              <a:gd name="connsiteY34" fmla="*/ 1136960 h 1695450"/>
              <a:gd name="connsiteX35" fmla="*/ 358650 w 1695137"/>
              <a:gd name="connsiteY35" fmla="*/ 994228 h 1695450"/>
              <a:gd name="connsiteX36" fmla="*/ 365717 w 1695137"/>
              <a:gd name="connsiteY36" fmla="*/ 847019 h 1695450"/>
              <a:gd name="connsiteX37" fmla="*/ 378966 w 1695137"/>
              <a:gd name="connsiteY37" fmla="*/ 699810 h 1695450"/>
              <a:gd name="connsiteX38" fmla="*/ 398302 w 1695137"/>
              <a:gd name="connsiteY38" fmla="*/ 557078 h 1695450"/>
              <a:gd name="connsiteX39" fmla="*/ 423429 w 1695137"/>
              <a:gd name="connsiteY39" fmla="*/ 423157 h 1695450"/>
              <a:gd name="connsiteX40" fmla="*/ 453909 w 1695137"/>
              <a:gd name="connsiteY40" fmla="*/ 302113 h 1695450"/>
              <a:gd name="connsiteX41" fmla="*/ 489123 w 1695137"/>
              <a:gd name="connsiteY41" fmla="*/ 197624 h 1695450"/>
              <a:gd name="connsiteX42" fmla="*/ 528299 w 1695137"/>
              <a:gd name="connsiteY42" fmla="*/ 112870 h 1695450"/>
              <a:gd name="connsiteX43" fmla="*/ 570562 w 1695137"/>
              <a:gd name="connsiteY43" fmla="*/ 50415 h 1695450"/>
              <a:gd name="connsiteX44" fmla="*/ 614939 w 1695137"/>
              <a:gd name="connsiteY44" fmla="*/ 12172 h 1695450"/>
              <a:gd name="connsiteX45" fmla="*/ 660392 w 1695137"/>
              <a:gd name="connsiteY45" fmla="*/ -706 h 1695450"/>
              <a:gd name="connsiteX46" fmla="*/ 705845 w 1695137"/>
              <a:gd name="connsiteY46" fmla="*/ 12172 h 1695450"/>
              <a:gd name="connsiteX47" fmla="*/ 750222 w 1695137"/>
              <a:gd name="connsiteY47" fmla="*/ 50415 h 1695450"/>
              <a:gd name="connsiteX48" fmla="*/ 792485 w 1695137"/>
              <a:gd name="connsiteY48" fmla="*/ 112870 h 1695450"/>
              <a:gd name="connsiteX49" fmla="*/ 831671 w 1695137"/>
              <a:gd name="connsiteY49" fmla="*/ 197624 h 1695450"/>
              <a:gd name="connsiteX50" fmla="*/ 866875 w 1695137"/>
              <a:gd name="connsiteY50" fmla="*/ 302113 h 1695450"/>
              <a:gd name="connsiteX51" fmla="*/ 897355 w 1695137"/>
              <a:gd name="connsiteY51" fmla="*/ 423157 h 1695450"/>
              <a:gd name="connsiteX52" fmla="*/ 922491 w 1695137"/>
              <a:gd name="connsiteY52" fmla="*/ 557078 h 1695450"/>
              <a:gd name="connsiteX53" fmla="*/ 941818 w 1695137"/>
              <a:gd name="connsiteY53" fmla="*/ 699810 h 1695450"/>
              <a:gd name="connsiteX54" fmla="*/ 955067 w 1695137"/>
              <a:gd name="connsiteY54" fmla="*/ 847019 h 1695450"/>
              <a:gd name="connsiteX55" fmla="*/ 962144 w 1695137"/>
              <a:gd name="connsiteY55" fmla="*/ 994228 h 1695450"/>
              <a:gd name="connsiteX56" fmla="*/ 963135 w 1695137"/>
              <a:gd name="connsiteY56" fmla="*/ 1136960 h 1695450"/>
              <a:gd name="connsiteX57" fmla="*/ 958324 w 1695137"/>
              <a:gd name="connsiteY57" fmla="*/ 1270882 h 1695450"/>
              <a:gd name="connsiteX58" fmla="*/ 948161 w 1695137"/>
              <a:gd name="connsiteY58" fmla="*/ 1391925 h 1695450"/>
              <a:gd name="connsiteX59" fmla="*/ 933274 w 1695137"/>
              <a:gd name="connsiteY59" fmla="*/ 1496414 h 1695450"/>
              <a:gd name="connsiteX60" fmla="*/ 914424 w 1695137"/>
              <a:gd name="connsiteY60" fmla="*/ 1581168 h 1695450"/>
              <a:gd name="connsiteX61" fmla="*/ 892478 w 1695137"/>
              <a:gd name="connsiteY61" fmla="*/ 1643623 h 1695450"/>
              <a:gd name="connsiteX62" fmla="*/ 868418 w 1695137"/>
              <a:gd name="connsiteY62" fmla="*/ 1681866 h 1695450"/>
              <a:gd name="connsiteX63" fmla="*/ 843291 w 1695137"/>
              <a:gd name="connsiteY63" fmla="*/ 1694744 h 1695450"/>
              <a:gd name="connsiteX64" fmla="*/ 818164 w 1695137"/>
              <a:gd name="connsiteY64" fmla="*/ 1681866 h 1695450"/>
              <a:gd name="connsiteX65" fmla="*/ 794114 w 1695137"/>
              <a:gd name="connsiteY65" fmla="*/ 1643623 h 1695450"/>
              <a:gd name="connsiteX66" fmla="*/ 772168 w 1695137"/>
              <a:gd name="connsiteY66" fmla="*/ 1581168 h 1695450"/>
              <a:gd name="connsiteX67" fmla="*/ 753309 w 1695137"/>
              <a:gd name="connsiteY67" fmla="*/ 1496414 h 1695450"/>
              <a:gd name="connsiteX68" fmla="*/ 738421 w 1695137"/>
              <a:gd name="connsiteY68" fmla="*/ 1391925 h 1695450"/>
              <a:gd name="connsiteX69" fmla="*/ 728267 w 1695137"/>
              <a:gd name="connsiteY69" fmla="*/ 1270882 h 1695450"/>
              <a:gd name="connsiteX70" fmla="*/ 723457 w 1695137"/>
              <a:gd name="connsiteY70" fmla="*/ 1136960 h 1695450"/>
              <a:gd name="connsiteX71" fmla="*/ 724448 w 1695137"/>
              <a:gd name="connsiteY71" fmla="*/ 994228 h 1695450"/>
              <a:gd name="connsiteX72" fmla="*/ 731525 w 1695137"/>
              <a:gd name="connsiteY72" fmla="*/ 847019 h 1695450"/>
              <a:gd name="connsiteX73" fmla="*/ 744774 w 1695137"/>
              <a:gd name="connsiteY73" fmla="*/ 699810 h 1695450"/>
              <a:gd name="connsiteX74" fmla="*/ 764100 w 1695137"/>
              <a:gd name="connsiteY74" fmla="*/ 557078 h 1695450"/>
              <a:gd name="connsiteX75" fmla="*/ 789227 w 1695137"/>
              <a:gd name="connsiteY75" fmla="*/ 423157 h 1695450"/>
              <a:gd name="connsiteX76" fmla="*/ 819707 w 1695137"/>
              <a:gd name="connsiteY76" fmla="*/ 302113 h 1695450"/>
              <a:gd name="connsiteX77" fmla="*/ 854921 w 1695137"/>
              <a:gd name="connsiteY77" fmla="*/ 197624 h 1695450"/>
              <a:gd name="connsiteX78" fmla="*/ 894098 w 1695137"/>
              <a:gd name="connsiteY78" fmla="*/ 112870 h 1695450"/>
              <a:gd name="connsiteX79" fmla="*/ 936369 w 1695137"/>
              <a:gd name="connsiteY79" fmla="*/ 50415 h 1695450"/>
              <a:gd name="connsiteX80" fmla="*/ 980746 w 1695137"/>
              <a:gd name="connsiteY80" fmla="*/ 12172 h 1695450"/>
              <a:gd name="connsiteX81" fmla="*/ 1026190 w 1695137"/>
              <a:gd name="connsiteY81" fmla="*/ -706 h 1695450"/>
              <a:gd name="connsiteX82" fmla="*/ 1071643 w 1695137"/>
              <a:gd name="connsiteY82" fmla="*/ 12172 h 1695450"/>
              <a:gd name="connsiteX83" fmla="*/ 1116020 w 1695137"/>
              <a:gd name="connsiteY83" fmla="*/ 50415 h 1695450"/>
              <a:gd name="connsiteX84" fmla="*/ 1158293 w 1695137"/>
              <a:gd name="connsiteY84" fmla="*/ 112870 h 1695450"/>
              <a:gd name="connsiteX85" fmla="*/ 1197469 w 1695137"/>
              <a:gd name="connsiteY85" fmla="*/ 197624 h 1695450"/>
              <a:gd name="connsiteX86" fmla="*/ 1232673 w 1695137"/>
              <a:gd name="connsiteY86" fmla="*/ 302113 h 1695450"/>
              <a:gd name="connsiteX87" fmla="*/ 1263153 w 1695137"/>
              <a:gd name="connsiteY87" fmla="*/ 423157 h 1695450"/>
              <a:gd name="connsiteX88" fmla="*/ 1288290 w 1695137"/>
              <a:gd name="connsiteY88" fmla="*/ 557078 h 1695450"/>
              <a:gd name="connsiteX89" fmla="*/ 1307616 w 1695137"/>
              <a:gd name="connsiteY89" fmla="*/ 699810 h 1695450"/>
              <a:gd name="connsiteX90" fmla="*/ 1320865 w 1695137"/>
              <a:gd name="connsiteY90" fmla="*/ 847019 h 1695450"/>
              <a:gd name="connsiteX91" fmla="*/ 1327942 w 1695137"/>
              <a:gd name="connsiteY91" fmla="*/ 994228 h 1695450"/>
              <a:gd name="connsiteX92" fmla="*/ 1328933 w 1695137"/>
              <a:gd name="connsiteY92" fmla="*/ 1136960 h 1695450"/>
              <a:gd name="connsiteX93" fmla="*/ 1324123 w 1695137"/>
              <a:gd name="connsiteY93" fmla="*/ 1270882 h 1695450"/>
              <a:gd name="connsiteX94" fmla="*/ 1313969 w 1695137"/>
              <a:gd name="connsiteY94" fmla="*/ 1391925 h 1695450"/>
              <a:gd name="connsiteX95" fmla="*/ 1299081 w 1695137"/>
              <a:gd name="connsiteY95" fmla="*/ 1496414 h 1695450"/>
              <a:gd name="connsiteX96" fmla="*/ 1280222 w 1695137"/>
              <a:gd name="connsiteY96" fmla="*/ 1581168 h 1695450"/>
              <a:gd name="connsiteX97" fmla="*/ 1258276 w 1695137"/>
              <a:gd name="connsiteY97" fmla="*/ 1643623 h 1695450"/>
              <a:gd name="connsiteX98" fmla="*/ 1234226 w 1695137"/>
              <a:gd name="connsiteY98" fmla="*/ 1681866 h 1695450"/>
              <a:gd name="connsiteX99" fmla="*/ 1209099 w 1695137"/>
              <a:gd name="connsiteY99" fmla="*/ 1694744 h 1695450"/>
              <a:gd name="connsiteX100" fmla="*/ 1183962 w 1695137"/>
              <a:gd name="connsiteY100" fmla="*/ 1681866 h 1695450"/>
              <a:gd name="connsiteX101" fmla="*/ 1159912 w 1695137"/>
              <a:gd name="connsiteY101" fmla="*/ 1643623 h 1695450"/>
              <a:gd name="connsiteX102" fmla="*/ 1137966 w 1695137"/>
              <a:gd name="connsiteY102" fmla="*/ 1581168 h 1695450"/>
              <a:gd name="connsiteX103" fmla="*/ 1119107 w 1695137"/>
              <a:gd name="connsiteY103" fmla="*/ 1496414 h 1695450"/>
              <a:gd name="connsiteX104" fmla="*/ 1104219 w 1695137"/>
              <a:gd name="connsiteY104" fmla="*/ 1391925 h 1695450"/>
              <a:gd name="connsiteX105" fmla="*/ 1094065 w 1695137"/>
              <a:gd name="connsiteY105" fmla="*/ 1270882 h 1695450"/>
              <a:gd name="connsiteX106" fmla="*/ 1089255 w 1695137"/>
              <a:gd name="connsiteY106" fmla="*/ 1136960 h 1695450"/>
              <a:gd name="connsiteX107" fmla="*/ 1090246 w 1695137"/>
              <a:gd name="connsiteY107" fmla="*/ 994228 h 1695450"/>
              <a:gd name="connsiteX108" fmla="*/ 1097323 w 1695137"/>
              <a:gd name="connsiteY108" fmla="*/ 847019 h 1695450"/>
              <a:gd name="connsiteX109" fmla="*/ 1110572 w 1695137"/>
              <a:gd name="connsiteY109" fmla="*/ 699810 h 1695450"/>
              <a:gd name="connsiteX110" fmla="*/ 1129898 w 1695137"/>
              <a:gd name="connsiteY110" fmla="*/ 557078 h 1695450"/>
              <a:gd name="connsiteX111" fmla="*/ 1155035 w 1695137"/>
              <a:gd name="connsiteY111" fmla="*/ 423157 h 1695450"/>
              <a:gd name="connsiteX112" fmla="*/ 1185515 w 1695137"/>
              <a:gd name="connsiteY112" fmla="*/ 302113 h 1695450"/>
              <a:gd name="connsiteX113" fmla="*/ 1220719 w 1695137"/>
              <a:gd name="connsiteY113" fmla="*/ 197624 h 1695450"/>
              <a:gd name="connsiteX114" fmla="*/ 1259896 w 1695137"/>
              <a:gd name="connsiteY114" fmla="*/ 112870 h 1695450"/>
              <a:gd name="connsiteX115" fmla="*/ 1302167 w 1695137"/>
              <a:gd name="connsiteY115" fmla="*/ 50415 h 1695450"/>
              <a:gd name="connsiteX116" fmla="*/ 1346544 w 1695137"/>
              <a:gd name="connsiteY116" fmla="*/ 12172 h 1695450"/>
              <a:gd name="connsiteX117" fmla="*/ 1391998 w 1695137"/>
              <a:gd name="connsiteY117" fmla="*/ -706 h 1695450"/>
              <a:gd name="connsiteX118" fmla="*/ 1437441 w 1695137"/>
              <a:gd name="connsiteY118" fmla="*/ 12172 h 1695450"/>
              <a:gd name="connsiteX119" fmla="*/ 1481828 w 1695137"/>
              <a:gd name="connsiteY119" fmla="*/ 50415 h 1695450"/>
              <a:gd name="connsiteX120" fmla="*/ 1524091 w 1695137"/>
              <a:gd name="connsiteY120" fmla="*/ 112870 h 1695450"/>
              <a:gd name="connsiteX121" fmla="*/ 1563267 w 1695137"/>
              <a:gd name="connsiteY121" fmla="*/ 197624 h 1695450"/>
              <a:gd name="connsiteX122" fmla="*/ 1598481 w 1695137"/>
              <a:gd name="connsiteY122" fmla="*/ 302113 h 1695450"/>
              <a:gd name="connsiteX123" fmla="*/ 1628961 w 1695137"/>
              <a:gd name="connsiteY123" fmla="*/ 423157 h 1695450"/>
              <a:gd name="connsiteX124" fmla="*/ 1654088 w 1695137"/>
              <a:gd name="connsiteY124" fmla="*/ 557078 h 1695450"/>
              <a:gd name="connsiteX125" fmla="*/ 1673424 w 1695137"/>
              <a:gd name="connsiteY125" fmla="*/ 699810 h 1695450"/>
              <a:gd name="connsiteX126" fmla="*/ 1686663 w 1695137"/>
              <a:gd name="connsiteY126" fmla="*/ 847019 h 1695450"/>
              <a:gd name="connsiteX127" fmla="*/ 1693740 w 1695137"/>
              <a:gd name="connsiteY127" fmla="*/ 994228 h 1695450"/>
              <a:gd name="connsiteX128" fmla="*/ 1694731 w 1695137"/>
              <a:gd name="connsiteY128" fmla="*/ 1136960 h 1695450"/>
              <a:gd name="connsiteX129" fmla="*/ 1689921 w 1695137"/>
              <a:gd name="connsiteY129" fmla="*/ 1270882 h 1695450"/>
              <a:gd name="connsiteX130" fmla="*/ 1679767 w 1695137"/>
              <a:gd name="connsiteY130" fmla="*/ 1391925 h 1695450"/>
              <a:gd name="connsiteX131" fmla="*/ 1664880 w 1695137"/>
              <a:gd name="connsiteY131" fmla="*/ 1496414 h 1695450"/>
              <a:gd name="connsiteX132" fmla="*/ 1646020 w 1695137"/>
              <a:gd name="connsiteY132" fmla="*/ 1581168 h 1695450"/>
              <a:gd name="connsiteX133" fmla="*/ 1624084 w 1695137"/>
              <a:gd name="connsiteY133" fmla="*/ 1643623 h 1695450"/>
              <a:gd name="connsiteX134" fmla="*/ 1600024 w 1695137"/>
              <a:gd name="connsiteY134" fmla="*/ 1681866 h 1695450"/>
              <a:gd name="connsiteX135" fmla="*/ 1574897 w 1695137"/>
              <a:gd name="connsiteY135" fmla="*/ 1694744 h 1695450"/>
              <a:gd name="connsiteX136" fmla="*/ 1549770 w 1695137"/>
              <a:gd name="connsiteY136" fmla="*/ 1681866 h 1695450"/>
              <a:gd name="connsiteX137" fmla="*/ 1525710 w 1695137"/>
              <a:gd name="connsiteY137" fmla="*/ 1643623 h 1695450"/>
              <a:gd name="connsiteX138" fmla="*/ 1503764 w 1695137"/>
              <a:gd name="connsiteY138" fmla="*/ 1581168 h 1695450"/>
              <a:gd name="connsiteX139" fmla="*/ 1484914 w 1695137"/>
              <a:gd name="connsiteY139" fmla="*/ 1496414 h 1695450"/>
              <a:gd name="connsiteX140" fmla="*/ 1470027 w 1695137"/>
              <a:gd name="connsiteY140" fmla="*/ 1391925 h 1695450"/>
              <a:gd name="connsiteX141" fmla="*/ 1459863 w 1695137"/>
              <a:gd name="connsiteY141" fmla="*/ 1270882 h 1695450"/>
              <a:gd name="connsiteX142" fmla="*/ 1455053 w 1695137"/>
              <a:gd name="connsiteY142" fmla="*/ 1136960 h 1695450"/>
              <a:gd name="connsiteX143" fmla="*/ 1456044 w 1695137"/>
              <a:gd name="connsiteY143" fmla="*/ 994228 h 1695450"/>
              <a:gd name="connsiteX144" fmla="*/ 1463121 w 1695137"/>
              <a:gd name="connsiteY144" fmla="*/ 847019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1695137" h="1695450">
                <a:moveTo>
                  <a:pt x="-81" y="847019"/>
                </a:moveTo>
                <a:cubicBezTo>
                  <a:pt x="4339" y="797946"/>
                  <a:pt x="7739" y="748140"/>
                  <a:pt x="13168" y="699810"/>
                </a:cubicBezTo>
                <a:cubicBezTo>
                  <a:pt x="18598" y="651490"/>
                  <a:pt x="25084" y="603189"/>
                  <a:pt x="32494" y="557078"/>
                </a:cubicBezTo>
                <a:cubicBezTo>
                  <a:pt x="39905" y="510967"/>
                  <a:pt x="48363" y="465648"/>
                  <a:pt x="57631" y="423157"/>
                </a:cubicBezTo>
                <a:cubicBezTo>
                  <a:pt x="66899" y="380666"/>
                  <a:pt x="77157" y="339698"/>
                  <a:pt x="88111" y="302113"/>
                </a:cubicBezTo>
                <a:cubicBezTo>
                  <a:pt x="99055" y="264527"/>
                  <a:pt x="110923" y="229161"/>
                  <a:pt x="123315" y="197624"/>
                </a:cubicBezTo>
                <a:cubicBezTo>
                  <a:pt x="135717" y="166086"/>
                  <a:pt x="148919" y="137397"/>
                  <a:pt x="162501" y="112870"/>
                </a:cubicBezTo>
                <a:cubicBezTo>
                  <a:pt x="176074" y="88334"/>
                  <a:pt x="190324" y="67198"/>
                  <a:pt x="204764" y="50415"/>
                </a:cubicBezTo>
                <a:cubicBezTo>
                  <a:pt x="219204" y="33631"/>
                  <a:pt x="234167" y="20697"/>
                  <a:pt x="249141" y="12172"/>
                </a:cubicBezTo>
                <a:cubicBezTo>
                  <a:pt x="264114" y="3657"/>
                  <a:pt x="279440" y="-706"/>
                  <a:pt x="294594" y="-706"/>
                </a:cubicBezTo>
                <a:cubicBezTo>
                  <a:pt x="309739" y="-706"/>
                  <a:pt x="325074" y="3657"/>
                  <a:pt x="340047" y="12172"/>
                </a:cubicBezTo>
                <a:cubicBezTo>
                  <a:pt x="355011" y="20697"/>
                  <a:pt x="369975" y="33631"/>
                  <a:pt x="384424" y="50415"/>
                </a:cubicBezTo>
                <a:cubicBezTo>
                  <a:pt x="398864" y="67198"/>
                  <a:pt x="413114" y="88334"/>
                  <a:pt x="426687" y="112870"/>
                </a:cubicBezTo>
                <a:cubicBezTo>
                  <a:pt x="440260" y="137397"/>
                  <a:pt x="453471" y="166086"/>
                  <a:pt x="465863" y="197624"/>
                </a:cubicBezTo>
                <a:cubicBezTo>
                  <a:pt x="478265" y="229161"/>
                  <a:pt x="490123" y="264527"/>
                  <a:pt x="501077" y="302113"/>
                </a:cubicBezTo>
                <a:cubicBezTo>
                  <a:pt x="512021" y="339698"/>
                  <a:pt x="522289" y="380666"/>
                  <a:pt x="531557" y="423157"/>
                </a:cubicBezTo>
                <a:cubicBezTo>
                  <a:pt x="540825" y="465648"/>
                  <a:pt x="549273" y="510967"/>
                  <a:pt x="556684" y="557078"/>
                </a:cubicBezTo>
                <a:cubicBezTo>
                  <a:pt x="564094" y="603189"/>
                  <a:pt x="570581" y="651490"/>
                  <a:pt x="576020" y="699810"/>
                </a:cubicBezTo>
                <a:cubicBezTo>
                  <a:pt x="581449" y="748140"/>
                  <a:pt x="585878" y="797946"/>
                  <a:pt x="589269" y="847019"/>
                </a:cubicBezTo>
                <a:cubicBezTo>
                  <a:pt x="592650" y="896082"/>
                  <a:pt x="594993" y="945898"/>
                  <a:pt x="596336" y="994228"/>
                </a:cubicBezTo>
                <a:cubicBezTo>
                  <a:pt x="597679" y="1042548"/>
                  <a:pt x="597965" y="1090850"/>
                  <a:pt x="597336" y="1136960"/>
                </a:cubicBezTo>
                <a:cubicBezTo>
                  <a:pt x="596698" y="1183071"/>
                  <a:pt x="595013" y="1228381"/>
                  <a:pt x="592517" y="1270882"/>
                </a:cubicBezTo>
                <a:cubicBezTo>
                  <a:pt x="590021" y="1313373"/>
                  <a:pt x="586535" y="1354340"/>
                  <a:pt x="582363" y="1391925"/>
                </a:cubicBezTo>
                <a:cubicBezTo>
                  <a:pt x="578191" y="1429511"/>
                  <a:pt x="573095" y="1464868"/>
                  <a:pt x="567476" y="1496414"/>
                </a:cubicBezTo>
                <a:cubicBezTo>
                  <a:pt x="561856" y="1527952"/>
                  <a:pt x="555417" y="1556632"/>
                  <a:pt x="548616" y="1581168"/>
                </a:cubicBezTo>
                <a:cubicBezTo>
                  <a:pt x="541815" y="1605704"/>
                  <a:pt x="534338" y="1626840"/>
                  <a:pt x="526680" y="1643623"/>
                </a:cubicBezTo>
                <a:cubicBezTo>
                  <a:pt x="519012" y="1660397"/>
                  <a:pt x="510821" y="1673341"/>
                  <a:pt x="502620" y="1681866"/>
                </a:cubicBezTo>
                <a:cubicBezTo>
                  <a:pt x="494419" y="1690382"/>
                  <a:pt x="485866" y="1694744"/>
                  <a:pt x="477493" y="1694744"/>
                </a:cubicBezTo>
                <a:cubicBezTo>
                  <a:pt x="469120" y="1694744"/>
                  <a:pt x="460557" y="1690382"/>
                  <a:pt x="452366" y="1681866"/>
                </a:cubicBezTo>
                <a:cubicBezTo>
                  <a:pt x="444165" y="1673341"/>
                  <a:pt x="435974" y="1660397"/>
                  <a:pt x="428306" y="1643623"/>
                </a:cubicBezTo>
                <a:cubicBezTo>
                  <a:pt x="420638" y="1626840"/>
                  <a:pt x="413161" y="1605704"/>
                  <a:pt x="406360" y="1581168"/>
                </a:cubicBezTo>
                <a:cubicBezTo>
                  <a:pt x="399559" y="1556632"/>
                  <a:pt x="393130" y="1527952"/>
                  <a:pt x="387510" y="1496414"/>
                </a:cubicBezTo>
                <a:cubicBezTo>
                  <a:pt x="381881" y="1464868"/>
                  <a:pt x="376795" y="1429511"/>
                  <a:pt x="372623" y="1391925"/>
                </a:cubicBezTo>
                <a:cubicBezTo>
                  <a:pt x="368441" y="1354340"/>
                  <a:pt x="364955" y="1313373"/>
                  <a:pt x="362460" y="1270882"/>
                </a:cubicBezTo>
                <a:cubicBezTo>
                  <a:pt x="359964" y="1228381"/>
                  <a:pt x="358288" y="1183071"/>
                  <a:pt x="357650" y="1136960"/>
                </a:cubicBezTo>
                <a:cubicBezTo>
                  <a:pt x="357011" y="1090850"/>
                  <a:pt x="357307" y="1042548"/>
                  <a:pt x="358650" y="994228"/>
                </a:cubicBezTo>
                <a:cubicBezTo>
                  <a:pt x="359993" y="945898"/>
                  <a:pt x="362336" y="896082"/>
                  <a:pt x="365717" y="847019"/>
                </a:cubicBezTo>
                <a:cubicBezTo>
                  <a:pt x="369108" y="797946"/>
                  <a:pt x="373537" y="748140"/>
                  <a:pt x="378966" y="699810"/>
                </a:cubicBezTo>
                <a:cubicBezTo>
                  <a:pt x="384396" y="651490"/>
                  <a:pt x="390892" y="603189"/>
                  <a:pt x="398302" y="557078"/>
                </a:cubicBezTo>
                <a:cubicBezTo>
                  <a:pt x="405703" y="510967"/>
                  <a:pt x="414161" y="465648"/>
                  <a:pt x="423429" y="423157"/>
                </a:cubicBezTo>
                <a:cubicBezTo>
                  <a:pt x="432697" y="380666"/>
                  <a:pt x="442965" y="339698"/>
                  <a:pt x="453909" y="302113"/>
                </a:cubicBezTo>
                <a:cubicBezTo>
                  <a:pt x="464853" y="264527"/>
                  <a:pt x="476721" y="229161"/>
                  <a:pt x="489123" y="197624"/>
                </a:cubicBezTo>
                <a:cubicBezTo>
                  <a:pt x="501515" y="166086"/>
                  <a:pt x="514726" y="137397"/>
                  <a:pt x="528299" y="112870"/>
                </a:cubicBezTo>
                <a:cubicBezTo>
                  <a:pt x="541872" y="88334"/>
                  <a:pt x="556122" y="67198"/>
                  <a:pt x="570562" y="50415"/>
                </a:cubicBezTo>
                <a:cubicBezTo>
                  <a:pt x="585002" y="33631"/>
                  <a:pt x="599965" y="20697"/>
                  <a:pt x="614939" y="12172"/>
                </a:cubicBezTo>
                <a:cubicBezTo>
                  <a:pt x="629912" y="3657"/>
                  <a:pt x="645247" y="-706"/>
                  <a:pt x="660392" y="-706"/>
                </a:cubicBezTo>
                <a:cubicBezTo>
                  <a:pt x="675546" y="-706"/>
                  <a:pt x="690872" y="3657"/>
                  <a:pt x="705845" y="12172"/>
                </a:cubicBezTo>
                <a:cubicBezTo>
                  <a:pt x="720809" y="20697"/>
                  <a:pt x="735783" y="33631"/>
                  <a:pt x="750222" y="50415"/>
                </a:cubicBezTo>
                <a:cubicBezTo>
                  <a:pt x="764662" y="67198"/>
                  <a:pt x="778912" y="88334"/>
                  <a:pt x="792485" y="112870"/>
                </a:cubicBezTo>
                <a:cubicBezTo>
                  <a:pt x="806058" y="137397"/>
                  <a:pt x="819269" y="166086"/>
                  <a:pt x="831671" y="197624"/>
                </a:cubicBezTo>
                <a:cubicBezTo>
                  <a:pt x="844063" y="229161"/>
                  <a:pt x="855931" y="264527"/>
                  <a:pt x="866875" y="302113"/>
                </a:cubicBezTo>
                <a:cubicBezTo>
                  <a:pt x="877829" y="339698"/>
                  <a:pt x="888087" y="380666"/>
                  <a:pt x="897355" y="423157"/>
                </a:cubicBezTo>
                <a:cubicBezTo>
                  <a:pt x="906623" y="465648"/>
                  <a:pt x="915081" y="510967"/>
                  <a:pt x="922491" y="557078"/>
                </a:cubicBezTo>
                <a:cubicBezTo>
                  <a:pt x="929902" y="603189"/>
                  <a:pt x="936388" y="651490"/>
                  <a:pt x="941818" y="699810"/>
                </a:cubicBezTo>
                <a:cubicBezTo>
                  <a:pt x="947247" y="748140"/>
                  <a:pt x="951676" y="797946"/>
                  <a:pt x="955067" y="847019"/>
                </a:cubicBezTo>
                <a:cubicBezTo>
                  <a:pt x="958448" y="896082"/>
                  <a:pt x="960791" y="945898"/>
                  <a:pt x="962144" y="994228"/>
                </a:cubicBezTo>
                <a:cubicBezTo>
                  <a:pt x="963487" y="1042548"/>
                  <a:pt x="963763" y="1090850"/>
                  <a:pt x="963135" y="1136960"/>
                </a:cubicBezTo>
                <a:cubicBezTo>
                  <a:pt x="962497" y="1183071"/>
                  <a:pt x="960820" y="1228381"/>
                  <a:pt x="958324" y="1270882"/>
                </a:cubicBezTo>
                <a:cubicBezTo>
                  <a:pt x="955829" y="1313373"/>
                  <a:pt x="952343" y="1354340"/>
                  <a:pt x="948161" y="1391925"/>
                </a:cubicBezTo>
                <a:cubicBezTo>
                  <a:pt x="943989" y="1429511"/>
                  <a:pt x="938903" y="1464868"/>
                  <a:pt x="933274" y="1496414"/>
                </a:cubicBezTo>
                <a:cubicBezTo>
                  <a:pt x="927654" y="1527952"/>
                  <a:pt x="921225" y="1556632"/>
                  <a:pt x="914424" y="1581168"/>
                </a:cubicBezTo>
                <a:cubicBezTo>
                  <a:pt x="907623" y="1605704"/>
                  <a:pt x="900146" y="1626840"/>
                  <a:pt x="892478" y="1643623"/>
                </a:cubicBezTo>
                <a:cubicBezTo>
                  <a:pt x="884811" y="1660397"/>
                  <a:pt x="876619" y="1673341"/>
                  <a:pt x="868418" y="1681866"/>
                </a:cubicBezTo>
                <a:cubicBezTo>
                  <a:pt x="860227" y="1690382"/>
                  <a:pt x="851664" y="1694744"/>
                  <a:pt x="843291" y="1694744"/>
                </a:cubicBezTo>
                <a:cubicBezTo>
                  <a:pt x="834919" y="1694744"/>
                  <a:pt x="826365" y="1690382"/>
                  <a:pt x="818164" y="1681866"/>
                </a:cubicBezTo>
                <a:cubicBezTo>
                  <a:pt x="809963" y="1673341"/>
                  <a:pt x="801772" y="1660397"/>
                  <a:pt x="794114" y="1643623"/>
                </a:cubicBezTo>
                <a:cubicBezTo>
                  <a:pt x="786446" y="1626840"/>
                  <a:pt x="778969" y="1605704"/>
                  <a:pt x="772168" y="1581168"/>
                </a:cubicBezTo>
                <a:cubicBezTo>
                  <a:pt x="765367" y="1556632"/>
                  <a:pt x="758928" y="1527952"/>
                  <a:pt x="753309" y="1496414"/>
                </a:cubicBezTo>
                <a:cubicBezTo>
                  <a:pt x="747689" y="1464868"/>
                  <a:pt x="742593" y="1429511"/>
                  <a:pt x="738421" y="1391925"/>
                </a:cubicBezTo>
                <a:cubicBezTo>
                  <a:pt x="734249" y="1354340"/>
                  <a:pt x="730763" y="1313373"/>
                  <a:pt x="728267" y="1270882"/>
                </a:cubicBezTo>
                <a:cubicBezTo>
                  <a:pt x="725772" y="1228381"/>
                  <a:pt x="724086" y="1183071"/>
                  <a:pt x="723457" y="1136960"/>
                </a:cubicBezTo>
                <a:cubicBezTo>
                  <a:pt x="722819" y="1090850"/>
                  <a:pt x="723105" y="1042548"/>
                  <a:pt x="724448" y="994228"/>
                </a:cubicBezTo>
                <a:cubicBezTo>
                  <a:pt x="725791" y="945898"/>
                  <a:pt x="728134" y="896082"/>
                  <a:pt x="731525" y="847019"/>
                </a:cubicBezTo>
                <a:cubicBezTo>
                  <a:pt x="734906" y="797946"/>
                  <a:pt x="739335" y="748140"/>
                  <a:pt x="744774" y="699810"/>
                </a:cubicBezTo>
                <a:cubicBezTo>
                  <a:pt x="750203" y="651490"/>
                  <a:pt x="756690" y="603189"/>
                  <a:pt x="764100" y="557078"/>
                </a:cubicBezTo>
                <a:cubicBezTo>
                  <a:pt x="771511" y="510967"/>
                  <a:pt x="779959" y="465648"/>
                  <a:pt x="789227" y="423157"/>
                </a:cubicBezTo>
                <a:cubicBezTo>
                  <a:pt x="798495" y="380666"/>
                  <a:pt x="808763" y="339698"/>
                  <a:pt x="819707" y="302113"/>
                </a:cubicBezTo>
                <a:cubicBezTo>
                  <a:pt x="830661" y="264527"/>
                  <a:pt x="842520" y="229161"/>
                  <a:pt x="854921" y="197624"/>
                </a:cubicBezTo>
                <a:cubicBezTo>
                  <a:pt x="867313" y="166086"/>
                  <a:pt x="880524" y="137397"/>
                  <a:pt x="894098" y="112870"/>
                </a:cubicBezTo>
                <a:cubicBezTo>
                  <a:pt x="907671" y="88334"/>
                  <a:pt x="921920" y="67198"/>
                  <a:pt x="936369" y="50415"/>
                </a:cubicBezTo>
                <a:cubicBezTo>
                  <a:pt x="950809" y="33631"/>
                  <a:pt x="965773" y="20697"/>
                  <a:pt x="980746" y="12172"/>
                </a:cubicBezTo>
                <a:cubicBezTo>
                  <a:pt x="995710" y="3657"/>
                  <a:pt x="1011045" y="-706"/>
                  <a:pt x="1026190" y="-706"/>
                </a:cubicBezTo>
                <a:cubicBezTo>
                  <a:pt x="1041344" y="-706"/>
                  <a:pt x="1056670" y="3657"/>
                  <a:pt x="1071643" y="12172"/>
                </a:cubicBezTo>
                <a:cubicBezTo>
                  <a:pt x="1086617" y="20697"/>
                  <a:pt x="1101581" y="33631"/>
                  <a:pt x="1116020" y="50415"/>
                </a:cubicBezTo>
                <a:cubicBezTo>
                  <a:pt x="1130460" y="67198"/>
                  <a:pt x="1144710" y="88334"/>
                  <a:pt x="1158293" y="112870"/>
                </a:cubicBezTo>
                <a:cubicBezTo>
                  <a:pt x="1171866" y="137397"/>
                  <a:pt x="1185067" y="166086"/>
                  <a:pt x="1197469" y="197624"/>
                </a:cubicBezTo>
                <a:cubicBezTo>
                  <a:pt x="1209861" y="229161"/>
                  <a:pt x="1221729" y="264527"/>
                  <a:pt x="1232673" y="302113"/>
                </a:cubicBezTo>
                <a:cubicBezTo>
                  <a:pt x="1243627" y="339698"/>
                  <a:pt x="1253885" y="380666"/>
                  <a:pt x="1263153" y="423157"/>
                </a:cubicBezTo>
                <a:cubicBezTo>
                  <a:pt x="1272421" y="465648"/>
                  <a:pt x="1280879" y="510967"/>
                  <a:pt x="1288290" y="557078"/>
                </a:cubicBezTo>
                <a:cubicBezTo>
                  <a:pt x="1295700" y="603189"/>
                  <a:pt x="1302187" y="651490"/>
                  <a:pt x="1307616" y="699810"/>
                </a:cubicBezTo>
                <a:cubicBezTo>
                  <a:pt x="1313045" y="748140"/>
                  <a:pt x="1317484" y="797946"/>
                  <a:pt x="1320865" y="847019"/>
                </a:cubicBezTo>
                <a:cubicBezTo>
                  <a:pt x="1324256" y="896082"/>
                  <a:pt x="1326599" y="945898"/>
                  <a:pt x="1327942" y="994228"/>
                </a:cubicBezTo>
                <a:cubicBezTo>
                  <a:pt x="1329285" y="1042548"/>
                  <a:pt x="1329571" y="1090850"/>
                  <a:pt x="1328933" y="1136960"/>
                </a:cubicBezTo>
                <a:cubicBezTo>
                  <a:pt x="1328295" y="1183071"/>
                  <a:pt x="1326618" y="1228381"/>
                  <a:pt x="1324123" y="1270882"/>
                </a:cubicBezTo>
                <a:cubicBezTo>
                  <a:pt x="1321627" y="1313373"/>
                  <a:pt x="1318141" y="1354340"/>
                  <a:pt x="1313969" y="1391925"/>
                </a:cubicBezTo>
                <a:cubicBezTo>
                  <a:pt x="1309788" y="1429511"/>
                  <a:pt x="1304701" y="1464868"/>
                  <a:pt x="1299081" y="1496414"/>
                </a:cubicBezTo>
                <a:cubicBezTo>
                  <a:pt x="1293452" y="1527952"/>
                  <a:pt x="1287023" y="1556632"/>
                  <a:pt x="1280222" y="1581168"/>
                </a:cubicBezTo>
                <a:cubicBezTo>
                  <a:pt x="1273421" y="1605704"/>
                  <a:pt x="1265944" y="1626840"/>
                  <a:pt x="1258276" y="1643623"/>
                </a:cubicBezTo>
                <a:cubicBezTo>
                  <a:pt x="1250609" y="1660397"/>
                  <a:pt x="1242417" y="1673341"/>
                  <a:pt x="1234226" y="1681866"/>
                </a:cubicBezTo>
                <a:cubicBezTo>
                  <a:pt x="1226025" y="1690382"/>
                  <a:pt x="1217471" y="1694744"/>
                  <a:pt x="1209099" y="1694744"/>
                </a:cubicBezTo>
                <a:cubicBezTo>
                  <a:pt x="1200717" y="1694744"/>
                  <a:pt x="1192163" y="1690382"/>
                  <a:pt x="1183962" y="1681866"/>
                </a:cubicBezTo>
                <a:cubicBezTo>
                  <a:pt x="1175771" y="1673341"/>
                  <a:pt x="1167579" y="1660397"/>
                  <a:pt x="1159912" y="1643623"/>
                </a:cubicBezTo>
                <a:cubicBezTo>
                  <a:pt x="1152244" y="1626840"/>
                  <a:pt x="1144767" y="1605704"/>
                  <a:pt x="1137966" y="1581168"/>
                </a:cubicBezTo>
                <a:cubicBezTo>
                  <a:pt x="1131165" y="1556632"/>
                  <a:pt x="1124736" y="1527952"/>
                  <a:pt x="1119107" y="1496414"/>
                </a:cubicBezTo>
                <a:cubicBezTo>
                  <a:pt x="1113487" y="1464868"/>
                  <a:pt x="1108391" y="1429511"/>
                  <a:pt x="1104219" y="1391925"/>
                </a:cubicBezTo>
                <a:cubicBezTo>
                  <a:pt x="1100047" y="1354340"/>
                  <a:pt x="1096561" y="1313373"/>
                  <a:pt x="1094065" y="1270882"/>
                </a:cubicBezTo>
                <a:cubicBezTo>
                  <a:pt x="1091570" y="1228381"/>
                  <a:pt x="1089894" y="1183071"/>
                  <a:pt x="1089255" y="1136960"/>
                </a:cubicBezTo>
                <a:cubicBezTo>
                  <a:pt x="1088617" y="1090850"/>
                  <a:pt x="1088903" y="1042548"/>
                  <a:pt x="1090246" y="994228"/>
                </a:cubicBezTo>
                <a:cubicBezTo>
                  <a:pt x="1091589" y="945898"/>
                  <a:pt x="1093932" y="896082"/>
                  <a:pt x="1097323" y="847019"/>
                </a:cubicBezTo>
                <a:cubicBezTo>
                  <a:pt x="1100704" y="797946"/>
                  <a:pt x="1105143" y="748140"/>
                  <a:pt x="1110572" y="699810"/>
                </a:cubicBezTo>
                <a:cubicBezTo>
                  <a:pt x="1116002" y="651490"/>
                  <a:pt x="1122488" y="603189"/>
                  <a:pt x="1129898" y="557078"/>
                </a:cubicBezTo>
                <a:cubicBezTo>
                  <a:pt x="1137309" y="510967"/>
                  <a:pt x="1145758" y="465648"/>
                  <a:pt x="1155035" y="423157"/>
                </a:cubicBezTo>
                <a:cubicBezTo>
                  <a:pt x="1164303" y="380666"/>
                  <a:pt x="1174561" y="339698"/>
                  <a:pt x="1185515" y="302113"/>
                </a:cubicBezTo>
                <a:cubicBezTo>
                  <a:pt x="1196459" y="264527"/>
                  <a:pt x="1208327" y="229161"/>
                  <a:pt x="1220719" y="197624"/>
                </a:cubicBezTo>
                <a:cubicBezTo>
                  <a:pt x="1233121" y="166086"/>
                  <a:pt x="1246322" y="137397"/>
                  <a:pt x="1259896" y="112870"/>
                </a:cubicBezTo>
                <a:cubicBezTo>
                  <a:pt x="1273478" y="88334"/>
                  <a:pt x="1287728" y="67198"/>
                  <a:pt x="1302167" y="50415"/>
                </a:cubicBezTo>
                <a:cubicBezTo>
                  <a:pt x="1316607" y="33631"/>
                  <a:pt x="1331571" y="20697"/>
                  <a:pt x="1346544" y="12172"/>
                </a:cubicBezTo>
                <a:cubicBezTo>
                  <a:pt x="1361518" y="3657"/>
                  <a:pt x="1376843" y="-706"/>
                  <a:pt x="1391998" y="-706"/>
                </a:cubicBezTo>
                <a:cubicBezTo>
                  <a:pt x="1407142" y="-706"/>
                  <a:pt x="1422478" y="3657"/>
                  <a:pt x="1437441" y="12172"/>
                </a:cubicBezTo>
                <a:cubicBezTo>
                  <a:pt x="1452415" y="20697"/>
                  <a:pt x="1467379" y="33631"/>
                  <a:pt x="1481828" y="50415"/>
                </a:cubicBezTo>
                <a:cubicBezTo>
                  <a:pt x="1496259" y="67198"/>
                  <a:pt x="1510517" y="88334"/>
                  <a:pt x="1524091" y="112870"/>
                </a:cubicBezTo>
                <a:cubicBezTo>
                  <a:pt x="1537664" y="137397"/>
                  <a:pt x="1550875" y="166086"/>
                  <a:pt x="1563267" y="197624"/>
                </a:cubicBezTo>
                <a:cubicBezTo>
                  <a:pt x="1575669" y="229161"/>
                  <a:pt x="1587527" y="264527"/>
                  <a:pt x="1598481" y="302113"/>
                </a:cubicBezTo>
                <a:cubicBezTo>
                  <a:pt x="1609425" y="339698"/>
                  <a:pt x="1619683" y="380666"/>
                  <a:pt x="1628961" y="423157"/>
                </a:cubicBezTo>
                <a:cubicBezTo>
                  <a:pt x="1638229" y="465648"/>
                  <a:pt x="1646677" y="510967"/>
                  <a:pt x="1654088" y="557078"/>
                </a:cubicBezTo>
                <a:cubicBezTo>
                  <a:pt x="1661498" y="603189"/>
                  <a:pt x="1667985" y="651490"/>
                  <a:pt x="1673424" y="699810"/>
                </a:cubicBezTo>
                <a:cubicBezTo>
                  <a:pt x="1678853" y="748140"/>
                  <a:pt x="1683282" y="797946"/>
                  <a:pt x="1686663" y="847019"/>
                </a:cubicBezTo>
                <a:cubicBezTo>
                  <a:pt x="1690054" y="896082"/>
                  <a:pt x="1692397" y="945898"/>
                  <a:pt x="1693740" y="994228"/>
                </a:cubicBezTo>
                <a:cubicBezTo>
                  <a:pt x="1695083" y="1042548"/>
                  <a:pt x="1695369" y="1090850"/>
                  <a:pt x="1694731" y="1136960"/>
                </a:cubicBezTo>
                <a:cubicBezTo>
                  <a:pt x="1694093" y="1183071"/>
                  <a:pt x="1692416" y="1228381"/>
                  <a:pt x="1689921" y="1270882"/>
                </a:cubicBezTo>
                <a:cubicBezTo>
                  <a:pt x="1687435" y="1313373"/>
                  <a:pt x="1683939" y="1354340"/>
                  <a:pt x="1679767" y="1391925"/>
                </a:cubicBezTo>
                <a:cubicBezTo>
                  <a:pt x="1675595" y="1429511"/>
                  <a:pt x="1670499" y="1464868"/>
                  <a:pt x="1664880" y="1496414"/>
                </a:cubicBezTo>
                <a:cubicBezTo>
                  <a:pt x="1659260" y="1527952"/>
                  <a:pt x="1652821" y="1556632"/>
                  <a:pt x="1646020" y="1581168"/>
                </a:cubicBezTo>
                <a:cubicBezTo>
                  <a:pt x="1639219" y="1605704"/>
                  <a:pt x="1631742" y="1626840"/>
                  <a:pt x="1624084" y="1643623"/>
                </a:cubicBezTo>
                <a:cubicBezTo>
                  <a:pt x="1616416" y="1660397"/>
                  <a:pt x="1608225" y="1673341"/>
                  <a:pt x="1600024" y="1681866"/>
                </a:cubicBezTo>
                <a:cubicBezTo>
                  <a:pt x="1591823" y="1690382"/>
                  <a:pt x="1583269" y="1694744"/>
                  <a:pt x="1574897" y="1694744"/>
                </a:cubicBezTo>
                <a:cubicBezTo>
                  <a:pt x="1566515" y="1694744"/>
                  <a:pt x="1557961" y="1690382"/>
                  <a:pt x="1549770" y="1681866"/>
                </a:cubicBezTo>
                <a:cubicBezTo>
                  <a:pt x="1541569" y="1673341"/>
                  <a:pt x="1533377" y="1660397"/>
                  <a:pt x="1525710" y="1643623"/>
                </a:cubicBezTo>
                <a:cubicBezTo>
                  <a:pt x="1518042" y="1626840"/>
                  <a:pt x="1510565" y="1605704"/>
                  <a:pt x="1503764" y="1581168"/>
                </a:cubicBezTo>
                <a:cubicBezTo>
                  <a:pt x="1496963" y="1556632"/>
                  <a:pt x="1490534" y="1527952"/>
                  <a:pt x="1484914" y="1496414"/>
                </a:cubicBezTo>
                <a:cubicBezTo>
                  <a:pt x="1479285" y="1464868"/>
                  <a:pt x="1474199" y="1429511"/>
                  <a:pt x="1470027" y="1391925"/>
                </a:cubicBezTo>
                <a:cubicBezTo>
                  <a:pt x="1465845" y="1354340"/>
                  <a:pt x="1462359" y="1313373"/>
                  <a:pt x="1459863" y="1270882"/>
                </a:cubicBezTo>
                <a:cubicBezTo>
                  <a:pt x="1457368" y="1228381"/>
                  <a:pt x="1455692" y="1183071"/>
                  <a:pt x="1455053" y="1136960"/>
                </a:cubicBezTo>
                <a:cubicBezTo>
                  <a:pt x="1454415" y="1090850"/>
                  <a:pt x="1454701" y="1042548"/>
                  <a:pt x="1456044" y="994228"/>
                </a:cubicBezTo>
                <a:cubicBezTo>
                  <a:pt x="1457387" y="945898"/>
                  <a:pt x="1460768" y="896082"/>
                  <a:pt x="1463121" y="847019"/>
                </a:cubicBezTo>
              </a:path>
            </a:pathLst>
          </a:custGeom>
          <a:noFill/>
          <a:ln w="28575" cap="rnd">
            <a:solidFill>
              <a:srgbClr val="C00000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グラフィックス 15">
            <a:extLst>
              <a:ext uri="{FF2B5EF4-FFF2-40B4-BE49-F238E27FC236}">
                <a16:creationId xmlns:a16="http://schemas.microsoft.com/office/drawing/2014/main" id="{E00D494B-2534-47DB-58BC-AF2F570C589F}"/>
              </a:ext>
            </a:extLst>
          </p:cNvPr>
          <p:cNvSpPr/>
          <p:nvPr/>
        </p:nvSpPr>
        <p:spPr>
          <a:xfrm>
            <a:off x="4636011" y="4838670"/>
            <a:ext cx="1157139" cy="1157023"/>
          </a:xfrm>
          <a:custGeom>
            <a:avLst/>
            <a:gdLst>
              <a:gd name="connsiteX0" fmla="*/ 0 w 1157139"/>
              <a:gd name="connsiteY0" fmla="*/ 578617 h 1157023"/>
              <a:gd name="connsiteX1" fmla="*/ 170171 w 1157139"/>
              <a:gd name="connsiteY1" fmla="*/ 8843 h 1157023"/>
              <a:gd name="connsiteX2" fmla="*/ 362918 w 1157139"/>
              <a:gd name="connsiteY2" fmla="*/ 289313 h 1157023"/>
              <a:gd name="connsiteX3" fmla="*/ 407086 w 1157139"/>
              <a:gd name="connsiteY3" fmla="*/ 679100 h 1157023"/>
              <a:gd name="connsiteX4" fmla="*/ 387333 w 1157139"/>
              <a:gd name="connsiteY4" fmla="*/ 1021897 h 1157023"/>
              <a:gd name="connsiteX5" fmla="*/ 308812 w 1157139"/>
              <a:gd name="connsiteY5" fmla="*/ 1148514 h 1157023"/>
              <a:gd name="connsiteX6" fmla="*/ 264520 w 1157139"/>
              <a:gd name="connsiteY6" fmla="*/ 1021897 h 1157023"/>
              <a:gd name="connsiteX7" fmla="*/ 247466 w 1157139"/>
              <a:gd name="connsiteY7" fmla="*/ 867921 h 1157023"/>
              <a:gd name="connsiteX8" fmla="*/ 309916 w 1157139"/>
              <a:gd name="connsiteY8" fmla="*/ 206743 h 1157023"/>
              <a:gd name="connsiteX9" fmla="*/ 612593 w 1157139"/>
              <a:gd name="connsiteY9" fmla="*/ 289313 h 1157023"/>
              <a:gd name="connsiteX10" fmla="*/ 637131 w 1157139"/>
              <a:gd name="connsiteY10" fmla="*/ 1021897 h 1157023"/>
              <a:gd name="connsiteX11" fmla="*/ 514318 w 1157139"/>
              <a:gd name="connsiteY11" fmla="*/ 1021897 h 1157023"/>
              <a:gd name="connsiteX12" fmla="*/ 499472 w 1157139"/>
              <a:gd name="connsiteY12" fmla="*/ 578617 h 1157023"/>
              <a:gd name="connsiteX13" fmla="*/ 583761 w 1157139"/>
              <a:gd name="connsiteY13" fmla="*/ 135337 h 1157023"/>
              <a:gd name="connsiteX14" fmla="*/ 817608 w 1157139"/>
              <a:gd name="connsiteY14" fmla="*/ 135337 h 1157023"/>
              <a:gd name="connsiteX15" fmla="*/ 886928 w 1157139"/>
              <a:gd name="connsiteY15" fmla="*/ 1021774 h 1157023"/>
              <a:gd name="connsiteX16" fmla="*/ 776875 w 1157139"/>
              <a:gd name="connsiteY16" fmla="*/ 1079562 h 1157023"/>
              <a:gd name="connsiteX17" fmla="*/ 743626 w 1157139"/>
              <a:gd name="connsiteY17" fmla="*/ 776394 h 1157023"/>
              <a:gd name="connsiteX18" fmla="*/ 889014 w 1157139"/>
              <a:gd name="connsiteY18" fmla="*/ 34731 h 1157023"/>
              <a:gd name="connsiteX19" fmla="*/ 1112065 w 1157139"/>
              <a:gd name="connsiteY19" fmla="*/ 289191 h 1157023"/>
              <a:gd name="connsiteX20" fmla="*/ 1156970 w 1157139"/>
              <a:gd name="connsiteY20" fmla="*/ 776394 h 1157023"/>
              <a:gd name="connsiteX21" fmla="*/ 1123721 w 1157139"/>
              <a:gd name="connsiteY21" fmla="*/ 1079562 h 1157023"/>
              <a:gd name="connsiteX22" fmla="*/ 1026550 w 1157139"/>
              <a:gd name="connsiteY22" fmla="*/ 1079562 h 1157023"/>
              <a:gd name="connsiteX23" fmla="*/ 998822 w 1157139"/>
              <a:gd name="connsiteY23" fmla="*/ 578494 h 115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57139" h="1157023">
                <a:moveTo>
                  <a:pt x="0" y="578617"/>
                </a:moveTo>
                <a:cubicBezTo>
                  <a:pt x="11288" y="433720"/>
                  <a:pt x="47481" y="91782"/>
                  <a:pt x="170171" y="8843"/>
                </a:cubicBezTo>
                <a:cubicBezTo>
                  <a:pt x="283292" y="-47717"/>
                  <a:pt x="345251" y="210546"/>
                  <a:pt x="362918" y="289313"/>
                </a:cubicBezTo>
                <a:cubicBezTo>
                  <a:pt x="390155" y="415562"/>
                  <a:pt x="403406" y="549294"/>
                  <a:pt x="407086" y="679100"/>
                </a:cubicBezTo>
                <a:cubicBezTo>
                  <a:pt x="409908" y="793570"/>
                  <a:pt x="406473" y="911353"/>
                  <a:pt x="387333" y="1021897"/>
                </a:cubicBezTo>
                <a:cubicBezTo>
                  <a:pt x="380708" y="1056496"/>
                  <a:pt x="355925" y="1191087"/>
                  <a:pt x="308812" y="1148514"/>
                </a:cubicBezTo>
                <a:cubicBezTo>
                  <a:pt x="281697" y="1114774"/>
                  <a:pt x="273845" y="1067661"/>
                  <a:pt x="264520" y="1021897"/>
                </a:cubicBezTo>
                <a:cubicBezTo>
                  <a:pt x="255932" y="973189"/>
                  <a:pt x="250534" y="920800"/>
                  <a:pt x="247466" y="867921"/>
                </a:cubicBezTo>
                <a:cubicBezTo>
                  <a:pt x="236670" y="648796"/>
                  <a:pt x="251515" y="418506"/>
                  <a:pt x="309916" y="206743"/>
                </a:cubicBezTo>
                <a:cubicBezTo>
                  <a:pt x="421932" y="-162923"/>
                  <a:pt x="559100" y="25038"/>
                  <a:pt x="612593" y="289313"/>
                </a:cubicBezTo>
                <a:cubicBezTo>
                  <a:pt x="660565" y="526964"/>
                  <a:pt x="674061" y="782528"/>
                  <a:pt x="637131" y="1021897"/>
                </a:cubicBezTo>
                <a:cubicBezTo>
                  <a:pt x="606213" y="1199921"/>
                  <a:pt x="545972" y="1202865"/>
                  <a:pt x="514318" y="1021897"/>
                </a:cubicBezTo>
                <a:cubicBezTo>
                  <a:pt x="490148" y="878349"/>
                  <a:pt x="490025" y="725723"/>
                  <a:pt x="499472" y="578617"/>
                </a:cubicBezTo>
                <a:cubicBezTo>
                  <a:pt x="510760" y="429303"/>
                  <a:pt x="531249" y="274345"/>
                  <a:pt x="583761" y="135337"/>
                </a:cubicBezTo>
                <a:cubicBezTo>
                  <a:pt x="652835" y="-43668"/>
                  <a:pt x="747920" y="-45141"/>
                  <a:pt x="817608" y="135337"/>
                </a:cubicBezTo>
                <a:cubicBezTo>
                  <a:pt x="909013" y="383049"/>
                  <a:pt x="928520" y="761426"/>
                  <a:pt x="886928" y="1021774"/>
                </a:cubicBezTo>
                <a:cubicBezTo>
                  <a:pt x="873432" y="1111338"/>
                  <a:pt x="824111" y="1242617"/>
                  <a:pt x="776875" y="1079562"/>
                </a:cubicBezTo>
                <a:cubicBezTo>
                  <a:pt x="751601" y="983495"/>
                  <a:pt x="745712" y="878595"/>
                  <a:pt x="743626" y="776394"/>
                </a:cubicBezTo>
                <a:cubicBezTo>
                  <a:pt x="741663" y="574323"/>
                  <a:pt x="765956" y="194596"/>
                  <a:pt x="889014" y="34731"/>
                </a:cubicBezTo>
                <a:cubicBezTo>
                  <a:pt x="1014894" y="-100965"/>
                  <a:pt x="1093293" y="199749"/>
                  <a:pt x="1112065" y="289191"/>
                </a:cubicBezTo>
                <a:cubicBezTo>
                  <a:pt x="1145805" y="447093"/>
                  <a:pt x="1158810" y="614811"/>
                  <a:pt x="1156970" y="776394"/>
                </a:cubicBezTo>
                <a:cubicBezTo>
                  <a:pt x="1154884" y="878595"/>
                  <a:pt x="1148872" y="983495"/>
                  <a:pt x="1123721" y="1079562"/>
                </a:cubicBezTo>
                <a:cubicBezTo>
                  <a:pt x="1096483" y="1181272"/>
                  <a:pt x="1054401" y="1182990"/>
                  <a:pt x="1026550" y="1079562"/>
                </a:cubicBezTo>
                <a:cubicBezTo>
                  <a:pt x="986921" y="919205"/>
                  <a:pt x="989743" y="744740"/>
                  <a:pt x="998822" y="578494"/>
                </a:cubicBezTo>
              </a:path>
            </a:pathLst>
          </a:custGeom>
          <a:noFill/>
          <a:ln w="27397" cap="rnd">
            <a:solidFill>
              <a:schemeClr val="accent2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FD5D222A-2FCF-7521-5477-48B32A668002}"/>
              </a:ext>
            </a:extLst>
          </p:cNvPr>
          <p:cNvGrpSpPr/>
          <p:nvPr/>
        </p:nvGrpSpPr>
        <p:grpSpPr>
          <a:xfrm>
            <a:off x="7155015" y="5390700"/>
            <a:ext cx="1100154" cy="590346"/>
            <a:chOff x="6016078" y="4778472"/>
            <a:chExt cx="2156201" cy="1157023"/>
          </a:xfrm>
        </p:grpSpPr>
        <p:sp>
          <p:nvSpPr>
            <p:cNvPr id="23" name="グラフィックス 15">
              <a:extLst>
                <a:ext uri="{FF2B5EF4-FFF2-40B4-BE49-F238E27FC236}">
                  <a16:creationId xmlns:a16="http://schemas.microsoft.com/office/drawing/2014/main" id="{6C09160A-7582-8D87-CE15-E88C74A87432}"/>
                </a:ext>
              </a:extLst>
            </p:cNvPr>
            <p:cNvSpPr/>
            <p:nvPr/>
          </p:nvSpPr>
          <p:spPr>
            <a:xfrm>
              <a:off x="6016078" y="4778472"/>
              <a:ext cx="1157139" cy="1157023"/>
            </a:xfrm>
            <a:custGeom>
              <a:avLst/>
              <a:gdLst>
                <a:gd name="connsiteX0" fmla="*/ 0 w 1157139"/>
                <a:gd name="connsiteY0" fmla="*/ 578617 h 1157023"/>
                <a:gd name="connsiteX1" fmla="*/ 170171 w 1157139"/>
                <a:gd name="connsiteY1" fmla="*/ 8843 h 1157023"/>
                <a:gd name="connsiteX2" fmla="*/ 362918 w 1157139"/>
                <a:gd name="connsiteY2" fmla="*/ 289313 h 1157023"/>
                <a:gd name="connsiteX3" fmla="*/ 407086 w 1157139"/>
                <a:gd name="connsiteY3" fmla="*/ 679100 h 1157023"/>
                <a:gd name="connsiteX4" fmla="*/ 387333 w 1157139"/>
                <a:gd name="connsiteY4" fmla="*/ 1021897 h 1157023"/>
                <a:gd name="connsiteX5" fmla="*/ 308812 w 1157139"/>
                <a:gd name="connsiteY5" fmla="*/ 1148514 h 1157023"/>
                <a:gd name="connsiteX6" fmla="*/ 264520 w 1157139"/>
                <a:gd name="connsiteY6" fmla="*/ 1021897 h 1157023"/>
                <a:gd name="connsiteX7" fmla="*/ 247466 w 1157139"/>
                <a:gd name="connsiteY7" fmla="*/ 867921 h 1157023"/>
                <a:gd name="connsiteX8" fmla="*/ 309916 w 1157139"/>
                <a:gd name="connsiteY8" fmla="*/ 206743 h 1157023"/>
                <a:gd name="connsiteX9" fmla="*/ 612593 w 1157139"/>
                <a:gd name="connsiteY9" fmla="*/ 289313 h 1157023"/>
                <a:gd name="connsiteX10" fmla="*/ 637131 w 1157139"/>
                <a:gd name="connsiteY10" fmla="*/ 1021897 h 1157023"/>
                <a:gd name="connsiteX11" fmla="*/ 514318 w 1157139"/>
                <a:gd name="connsiteY11" fmla="*/ 1021897 h 1157023"/>
                <a:gd name="connsiteX12" fmla="*/ 499472 w 1157139"/>
                <a:gd name="connsiteY12" fmla="*/ 578617 h 1157023"/>
                <a:gd name="connsiteX13" fmla="*/ 583761 w 1157139"/>
                <a:gd name="connsiteY13" fmla="*/ 135337 h 1157023"/>
                <a:gd name="connsiteX14" fmla="*/ 817608 w 1157139"/>
                <a:gd name="connsiteY14" fmla="*/ 135337 h 1157023"/>
                <a:gd name="connsiteX15" fmla="*/ 886928 w 1157139"/>
                <a:gd name="connsiteY15" fmla="*/ 1021774 h 1157023"/>
                <a:gd name="connsiteX16" fmla="*/ 776875 w 1157139"/>
                <a:gd name="connsiteY16" fmla="*/ 1079562 h 1157023"/>
                <a:gd name="connsiteX17" fmla="*/ 743626 w 1157139"/>
                <a:gd name="connsiteY17" fmla="*/ 776394 h 1157023"/>
                <a:gd name="connsiteX18" fmla="*/ 889014 w 1157139"/>
                <a:gd name="connsiteY18" fmla="*/ 34731 h 1157023"/>
                <a:gd name="connsiteX19" fmla="*/ 1112065 w 1157139"/>
                <a:gd name="connsiteY19" fmla="*/ 289191 h 1157023"/>
                <a:gd name="connsiteX20" fmla="*/ 1156970 w 1157139"/>
                <a:gd name="connsiteY20" fmla="*/ 776394 h 1157023"/>
                <a:gd name="connsiteX21" fmla="*/ 1123721 w 1157139"/>
                <a:gd name="connsiteY21" fmla="*/ 1079562 h 1157023"/>
                <a:gd name="connsiteX22" fmla="*/ 1026550 w 1157139"/>
                <a:gd name="connsiteY22" fmla="*/ 1079562 h 1157023"/>
                <a:gd name="connsiteX23" fmla="*/ 998822 w 1157139"/>
                <a:gd name="connsiteY23" fmla="*/ 578494 h 1157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157139" h="1157023">
                  <a:moveTo>
                    <a:pt x="0" y="578617"/>
                  </a:moveTo>
                  <a:cubicBezTo>
                    <a:pt x="11288" y="433720"/>
                    <a:pt x="47481" y="91782"/>
                    <a:pt x="170171" y="8843"/>
                  </a:cubicBezTo>
                  <a:cubicBezTo>
                    <a:pt x="283292" y="-47717"/>
                    <a:pt x="345251" y="210546"/>
                    <a:pt x="362918" y="289313"/>
                  </a:cubicBezTo>
                  <a:cubicBezTo>
                    <a:pt x="390155" y="415562"/>
                    <a:pt x="403406" y="549294"/>
                    <a:pt x="407086" y="679100"/>
                  </a:cubicBezTo>
                  <a:cubicBezTo>
                    <a:pt x="409908" y="793570"/>
                    <a:pt x="406473" y="911353"/>
                    <a:pt x="387333" y="1021897"/>
                  </a:cubicBezTo>
                  <a:cubicBezTo>
                    <a:pt x="380708" y="1056496"/>
                    <a:pt x="355925" y="1191087"/>
                    <a:pt x="308812" y="1148514"/>
                  </a:cubicBezTo>
                  <a:cubicBezTo>
                    <a:pt x="281697" y="1114774"/>
                    <a:pt x="273845" y="1067661"/>
                    <a:pt x="264520" y="1021897"/>
                  </a:cubicBezTo>
                  <a:cubicBezTo>
                    <a:pt x="255932" y="973189"/>
                    <a:pt x="250534" y="920800"/>
                    <a:pt x="247466" y="867921"/>
                  </a:cubicBezTo>
                  <a:cubicBezTo>
                    <a:pt x="236670" y="648796"/>
                    <a:pt x="251515" y="418506"/>
                    <a:pt x="309916" y="206743"/>
                  </a:cubicBezTo>
                  <a:cubicBezTo>
                    <a:pt x="421932" y="-162923"/>
                    <a:pt x="559100" y="25038"/>
                    <a:pt x="612593" y="289313"/>
                  </a:cubicBezTo>
                  <a:cubicBezTo>
                    <a:pt x="660565" y="526964"/>
                    <a:pt x="674061" y="782528"/>
                    <a:pt x="637131" y="1021897"/>
                  </a:cubicBezTo>
                  <a:cubicBezTo>
                    <a:pt x="606213" y="1199921"/>
                    <a:pt x="545972" y="1202865"/>
                    <a:pt x="514318" y="1021897"/>
                  </a:cubicBezTo>
                  <a:cubicBezTo>
                    <a:pt x="490148" y="878349"/>
                    <a:pt x="490025" y="725723"/>
                    <a:pt x="499472" y="578617"/>
                  </a:cubicBezTo>
                  <a:cubicBezTo>
                    <a:pt x="510760" y="429303"/>
                    <a:pt x="531249" y="274345"/>
                    <a:pt x="583761" y="135337"/>
                  </a:cubicBezTo>
                  <a:cubicBezTo>
                    <a:pt x="652835" y="-43668"/>
                    <a:pt x="747920" y="-45141"/>
                    <a:pt x="817608" y="135337"/>
                  </a:cubicBezTo>
                  <a:cubicBezTo>
                    <a:pt x="909013" y="383049"/>
                    <a:pt x="928520" y="761426"/>
                    <a:pt x="886928" y="1021774"/>
                  </a:cubicBezTo>
                  <a:cubicBezTo>
                    <a:pt x="873432" y="1111338"/>
                    <a:pt x="824111" y="1242617"/>
                    <a:pt x="776875" y="1079562"/>
                  </a:cubicBezTo>
                  <a:cubicBezTo>
                    <a:pt x="751601" y="983495"/>
                    <a:pt x="745712" y="878595"/>
                    <a:pt x="743626" y="776394"/>
                  </a:cubicBezTo>
                  <a:cubicBezTo>
                    <a:pt x="741663" y="574323"/>
                    <a:pt x="765956" y="194596"/>
                    <a:pt x="889014" y="34731"/>
                  </a:cubicBezTo>
                  <a:cubicBezTo>
                    <a:pt x="1014894" y="-100965"/>
                    <a:pt x="1093293" y="199749"/>
                    <a:pt x="1112065" y="289191"/>
                  </a:cubicBezTo>
                  <a:cubicBezTo>
                    <a:pt x="1145805" y="447093"/>
                    <a:pt x="1158810" y="614811"/>
                    <a:pt x="1156970" y="776394"/>
                  </a:cubicBezTo>
                  <a:cubicBezTo>
                    <a:pt x="1154884" y="878595"/>
                    <a:pt x="1148872" y="983495"/>
                    <a:pt x="1123721" y="1079562"/>
                  </a:cubicBezTo>
                  <a:cubicBezTo>
                    <a:pt x="1096483" y="1181272"/>
                    <a:pt x="1054401" y="1182990"/>
                    <a:pt x="1026550" y="1079562"/>
                  </a:cubicBezTo>
                  <a:cubicBezTo>
                    <a:pt x="986921" y="919205"/>
                    <a:pt x="989743" y="744740"/>
                    <a:pt x="998822" y="578494"/>
                  </a:cubicBezTo>
                </a:path>
              </a:pathLst>
            </a:custGeom>
            <a:noFill/>
            <a:ln w="27397" cap="rnd">
              <a:solidFill>
                <a:schemeClr val="accent2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4" name="グラフィックス 15">
              <a:extLst>
                <a:ext uri="{FF2B5EF4-FFF2-40B4-BE49-F238E27FC236}">
                  <a16:creationId xmlns:a16="http://schemas.microsoft.com/office/drawing/2014/main" id="{61186429-B452-B2DD-2D2D-2A3F9241713E}"/>
                </a:ext>
              </a:extLst>
            </p:cNvPr>
            <p:cNvSpPr/>
            <p:nvPr/>
          </p:nvSpPr>
          <p:spPr>
            <a:xfrm>
              <a:off x="7015140" y="4778472"/>
              <a:ext cx="1157139" cy="1157023"/>
            </a:xfrm>
            <a:custGeom>
              <a:avLst/>
              <a:gdLst>
                <a:gd name="connsiteX0" fmla="*/ 0 w 1157139"/>
                <a:gd name="connsiteY0" fmla="*/ 578617 h 1157023"/>
                <a:gd name="connsiteX1" fmla="*/ 170171 w 1157139"/>
                <a:gd name="connsiteY1" fmla="*/ 8843 h 1157023"/>
                <a:gd name="connsiteX2" fmla="*/ 362918 w 1157139"/>
                <a:gd name="connsiteY2" fmla="*/ 289313 h 1157023"/>
                <a:gd name="connsiteX3" fmla="*/ 407086 w 1157139"/>
                <a:gd name="connsiteY3" fmla="*/ 679100 h 1157023"/>
                <a:gd name="connsiteX4" fmla="*/ 387333 w 1157139"/>
                <a:gd name="connsiteY4" fmla="*/ 1021897 h 1157023"/>
                <a:gd name="connsiteX5" fmla="*/ 308812 w 1157139"/>
                <a:gd name="connsiteY5" fmla="*/ 1148514 h 1157023"/>
                <a:gd name="connsiteX6" fmla="*/ 264520 w 1157139"/>
                <a:gd name="connsiteY6" fmla="*/ 1021897 h 1157023"/>
                <a:gd name="connsiteX7" fmla="*/ 247466 w 1157139"/>
                <a:gd name="connsiteY7" fmla="*/ 867921 h 1157023"/>
                <a:gd name="connsiteX8" fmla="*/ 309916 w 1157139"/>
                <a:gd name="connsiteY8" fmla="*/ 206743 h 1157023"/>
                <a:gd name="connsiteX9" fmla="*/ 612593 w 1157139"/>
                <a:gd name="connsiteY9" fmla="*/ 289313 h 1157023"/>
                <a:gd name="connsiteX10" fmla="*/ 637131 w 1157139"/>
                <a:gd name="connsiteY10" fmla="*/ 1021897 h 1157023"/>
                <a:gd name="connsiteX11" fmla="*/ 514318 w 1157139"/>
                <a:gd name="connsiteY11" fmla="*/ 1021897 h 1157023"/>
                <a:gd name="connsiteX12" fmla="*/ 499472 w 1157139"/>
                <a:gd name="connsiteY12" fmla="*/ 578617 h 1157023"/>
                <a:gd name="connsiteX13" fmla="*/ 583761 w 1157139"/>
                <a:gd name="connsiteY13" fmla="*/ 135337 h 1157023"/>
                <a:gd name="connsiteX14" fmla="*/ 817608 w 1157139"/>
                <a:gd name="connsiteY14" fmla="*/ 135337 h 1157023"/>
                <a:gd name="connsiteX15" fmla="*/ 886928 w 1157139"/>
                <a:gd name="connsiteY15" fmla="*/ 1021774 h 1157023"/>
                <a:gd name="connsiteX16" fmla="*/ 776875 w 1157139"/>
                <a:gd name="connsiteY16" fmla="*/ 1079562 h 1157023"/>
                <a:gd name="connsiteX17" fmla="*/ 743626 w 1157139"/>
                <a:gd name="connsiteY17" fmla="*/ 776394 h 1157023"/>
                <a:gd name="connsiteX18" fmla="*/ 889014 w 1157139"/>
                <a:gd name="connsiteY18" fmla="*/ 34731 h 1157023"/>
                <a:gd name="connsiteX19" fmla="*/ 1112065 w 1157139"/>
                <a:gd name="connsiteY19" fmla="*/ 289191 h 1157023"/>
                <a:gd name="connsiteX20" fmla="*/ 1156970 w 1157139"/>
                <a:gd name="connsiteY20" fmla="*/ 776394 h 1157023"/>
                <a:gd name="connsiteX21" fmla="*/ 1123721 w 1157139"/>
                <a:gd name="connsiteY21" fmla="*/ 1079562 h 1157023"/>
                <a:gd name="connsiteX22" fmla="*/ 1026550 w 1157139"/>
                <a:gd name="connsiteY22" fmla="*/ 1079562 h 1157023"/>
                <a:gd name="connsiteX23" fmla="*/ 998822 w 1157139"/>
                <a:gd name="connsiteY23" fmla="*/ 578494 h 1157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157139" h="1157023">
                  <a:moveTo>
                    <a:pt x="0" y="578617"/>
                  </a:moveTo>
                  <a:cubicBezTo>
                    <a:pt x="11288" y="433720"/>
                    <a:pt x="47481" y="91782"/>
                    <a:pt x="170171" y="8843"/>
                  </a:cubicBezTo>
                  <a:cubicBezTo>
                    <a:pt x="283292" y="-47717"/>
                    <a:pt x="345251" y="210546"/>
                    <a:pt x="362918" y="289313"/>
                  </a:cubicBezTo>
                  <a:cubicBezTo>
                    <a:pt x="390155" y="415562"/>
                    <a:pt x="403406" y="549294"/>
                    <a:pt x="407086" y="679100"/>
                  </a:cubicBezTo>
                  <a:cubicBezTo>
                    <a:pt x="409908" y="793570"/>
                    <a:pt x="406473" y="911353"/>
                    <a:pt x="387333" y="1021897"/>
                  </a:cubicBezTo>
                  <a:cubicBezTo>
                    <a:pt x="380708" y="1056496"/>
                    <a:pt x="355925" y="1191087"/>
                    <a:pt x="308812" y="1148514"/>
                  </a:cubicBezTo>
                  <a:cubicBezTo>
                    <a:pt x="281697" y="1114774"/>
                    <a:pt x="273845" y="1067661"/>
                    <a:pt x="264520" y="1021897"/>
                  </a:cubicBezTo>
                  <a:cubicBezTo>
                    <a:pt x="255932" y="973189"/>
                    <a:pt x="250534" y="920800"/>
                    <a:pt x="247466" y="867921"/>
                  </a:cubicBezTo>
                  <a:cubicBezTo>
                    <a:pt x="236670" y="648796"/>
                    <a:pt x="251515" y="418506"/>
                    <a:pt x="309916" y="206743"/>
                  </a:cubicBezTo>
                  <a:cubicBezTo>
                    <a:pt x="421932" y="-162923"/>
                    <a:pt x="559100" y="25038"/>
                    <a:pt x="612593" y="289313"/>
                  </a:cubicBezTo>
                  <a:cubicBezTo>
                    <a:pt x="660565" y="526964"/>
                    <a:pt x="674061" y="782528"/>
                    <a:pt x="637131" y="1021897"/>
                  </a:cubicBezTo>
                  <a:cubicBezTo>
                    <a:pt x="606213" y="1199921"/>
                    <a:pt x="545972" y="1202865"/>
                    <a:pt x="514318" y="1021897"/>
                  </a:cubicBezTo>
                  <a:cubicBezTo>
                    <a:pt x="490148" y="878349"/>
                    <a:pt x="490025" y="725723"/>
                    <a:pt x="499472" y="578617"/>
                  </a:cubicBezTo>
                  <a:cubicBezTo>
                    <a:pt x="510760" y="429303"/>
                    <a:pt x="531249" y="274345"/>
                    <a:pt x="583761" y="135337"/>
                  </a:cubicBezTo>
                  <a:cubicBezTo>
                    <a:pt x="652835" y="-43668"/>
                    <a:pt x="747920" y="-45141"/>
                    <a:pt x="817608" y="135337"/>
                  </a:cubicBezTo>
                  <a:cubicBezTo>
                    <a:pt x="909013" y="383049"/>
                    <a:pt x="928520" y="761426"/>
                    <a:pt x="886928" y="1021774"/>
                  </a:cubicBezTo>
                  <a:cubicBezTo>
                    <a:pt x="873432" y="1111338"/>
                    <a:pt x="824111" y="1242617"/>
                    <a:pt x="776875" y="1079562"/>
                  </a:cubicBezTo>
                  <a:cubicBezTo>
                    <a:pt x="751601" y="983495"/>
                    <a:pt x="745712" y="878595"/>
                    <a:pt x="743626" y="776394"/>
                  </a:cubicBezTo>
                  <a:cubicBezTo>
                    <a:pt x="741663" y="574323"/>
                    <a:pt x="765956" y="194596"/>
                    <a:pt x="889014" y="34731"/>
                  </a:cubicBezTo>
                  <a:cubicBezTo>
                    <a:pt x="1014894" y="-100965"/>
                    <a:pt x="1093293" y="199749"/>
                    <a:pt x="1112065" y="289191"/>
                  </a:cubicBezTo>
                  <a:cubicBezTo>
                    <a:pt x="1145805" y="447093"/>
                    <a:pt x="1158810" y="614811"/>
                    <a:pt x="1156970" y="776394"/>
                  </a:cubicBezTo>
                  <a:cubicBezTo>
                    <a:pt x="1154884" y="878595"/>
                    <a:pt x="1148872" y="983495"/>
                    <a:pt x="1123721" y="1079562"/>
                  </a:cubicBezTo>
                  <a:cubicBezTo>
                    <a:pt x="1096483" y="1181272"/>
                    <a:pt x="1054401" y="1182990"/>
                    <a:pt x="1026550" y="1079562"/>
                  </a:cubicBezTo>
                  <a:cubicBezTo>
                    <a:pt x="986921" y="919205"/>
                    <a:pt x="989743" y="744740"/>
                    <a:pt x="998822" y="578494"/>
                  </a:cubicBezTo>
                </a:path>
              </a:pathLst>
            </a:custGeom>
            <a:noFill/>
            <a:ln w="27397" cap="rnd">
              <a:solidFill>
                <a:schemeClr val="accent2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572B768-D738-4AB2-3E79-D34FEEFB4092}"/>
              </a:ext>
            </a:extLst>
          </p:cNvPr>
          <p:cNvSpPr txBox="1"/>
          <p:nvPr/>
        </p:nvSpPr>
        <p:spPr>
          <a:xfrm>
            <a:off x="676021" y="4429978"/>
            <a:ext cx="5441315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600" dirty="0">
                <a:latin typeface="+mj-lt"/>
                <a:ea typeface="+mj-ea"/>
              </a:rPr>
              <a:t>グラフ　　　　</a:t>
            </a:r>
            <a:r>
              <a:rPr kumimoji="1" lang="en-US" altLang="ja-JP" sz="1600" dirty="0">
                <a:latin typeface="+mj-lt"/>
                <a:ea typeface="+mj-ea"/>
              </a:rPr>
              <a:t>SVG</a:t>
            </a:r>
            <a:r>
              <a:rPr kumimoji="1" lang="ja-JP" altLang="en-US" sz="1600" dirty="0">
                <a:latin typeface="+mj-lt"/>
                <a:ea typeface="+mj-ea"/>
              </a:rPr>
              <a:t>　　  図形：</a:t>
            </a:r>
            <a:r>
              <a:rPr kumimoji="1" lang="en-US" altLang="ja-JP" sz="1600" dirty="0">
                <a:latin typeface="+mj-lt"/>
                <a:ea typeface="+mj-ea"/>
              </a:rPr>
              <a:t>144</a:t>
            </a:r>
            <a:r>
              <a:rPr kumimoji="1" lang="ja-JP" altLang="en-US" sz="1600" dirty="0">
                <a:latin typeface="+mj-lt"/>
                <a:ea typeface="+mj-ea"/>
              </a:rPr>
              <a:t>点   　</a:t>
            </a:r>
            <a:r>
              <a:rPr kumimoji="1" lang="en-US" altLang="ja-JP" sz="1600" dirty="0">
                <a:latin typeface="+mj-lt"/>
                <a:ea typeface="+mj-ea"/>
              </a:rPr>
              <a:t>illustrator</a:t>
            </a:r>
            <a:r>
              <a:rPr kumimoji="1" lang="ja-JP" altLang="en-US" sz="1600" dirty="0">
                <a:latin typeface="+mj-lt"/>
                <a:ea typeface="+mj-ea"/>
              </a:rPr>
              <a:t>：</a:t>
            </a:r>
            <a:r>
              <a:rPr kumimoji="1" lang="en-US" altLang="ja-JP" sz="1600" dirty="0">
                <a:latin typeface="+mj-lt"/>
                <a:ea typeface="+mj-ea"/>
              </a:rPr>
              <a:t>24</a:t>
            </a:r>
            <a:r>
              <a:rPr kumimoji="1" lang="ja-JP" altLang="en-US" sz="1600" dirty="0">
                <a:latin typeface="+mj-lt"/>
                <a:ea typeface="+mj-ea"/>
              </a:rPr>
              <a:t>点　　</a:t>
            </a:r>
            <a:endParaRPr kumimoji="1" lang="en-US" altLang="ja-JP" sz="16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30191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D113F4E-7B5F-7835-47D5-C501387C0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4321175" cy="5400675"/>
          </a:xfrm>
        </p:spPr>
        <p:txBody>
          <a:bodyPr/>
          <a:lstStyle/>
          <a:p>
            <a:r>
              <a:rPr lang="en-US" altLang="ja-JP" dirty="0"/>
              <a:t>Excel</a:t>
            </a:r>
            <a:r>
              <a:rPr lang="ja-JP" altLang="en-US" dirty="0"/>
              <a:t>で渦巻のグラフを作る</a:t>
            </a:r>
            <a:endParaRPr lang="en-US" altLang="ja-JP" dirty="0"/>
          </a:p>
          <a:p>
            <a:pPr lvl="1"/>
            <a:r>
              <a:rPr lang="en-US" altLang="ja-JP" dirty="0">
                <a:latin typeface="+mn-lt"/>
              </a:rPr>
              <a:t>X = r sin t, Y = r cos t</a:t>
            </a:r>
          </a:p>
          <a:p>
            <a:pPr lvl="1"/>
            <a:r>
              <a:rPr lang="en-US" altLang="ja-JP" dirty="0">
                <a:latin typeface="+mn-lt"/>
              </a:rPr>
              <a:t>r = 10 </a:t>
            </a:r>
            <a:r>
              <a:rPr lang="en-US" altLang="ja-JP" dirty="0" err="1">
                <a:latin typeface="+mn-lt"/>
              </a:rPr>
              <a:t>i</a:t>
            </a:r>
            <a:r>
              <a:rPr lang="en-US" altLang="ja-JP" dirty="0">
                <a:latin typeface="+mn-lt"/>
              </a:rPr>
              <a:t>, t = 10 </a:t>
            </a:r>
            <a:r>
              <a:rPr lang="en-US" altLang="ja-JP" dirty="0" err="1">
                <a:latin typeface="+mn-lt"/>
              </a:rPr>
              <a:t>i</a:t>
            </a:r>
            <a:endParaRPr lang="en-US" altLang="ja-JP" dirty="0">
              <a:latin typeface="+mn-lt"/>
            </a:endParaRPr>
          </a:p>
          <a:p>
            <a:pPr lvl="1"/>
            <a:r>
              <a:rPr lang="en-US" altLang="ja-JP" dirty="0" err="1">
                <a:latin typeface="+mn-lt"/>
              </a:rPr>
              <a:t>i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=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0</a:t>
            </a:r>
            <a:r>
              <a:rPr lang="ja-JP" altLang="en-US" dirty="0">
                <a:latin typeface="+mn-lt"/>
              </a:rPr>
              <a:t>～</a:t>
            </a:r>
            <a:r>
              <a:rPr lang="en-US" altLang="ja-JP" dirty="0">
                <a:latin typeface="+mn-lt"/>
              </a:rPr>
              <a:t>360</a:t>
            </a:r>
            <a:r>
              <a:rPr lang="ja-JP" altLang="en-US" dirty="0">
                <a:latin typeface="+mn-lt"/>
              </a:rPr>
              <a:t>→</a:t>
            </a:r>
            <a:r>
              <a:rPr lang="en-US" altLang="ja-JP" dirty="0">
                <a:latin typeface="+mn-lt"/>
              </a:rPr>
              <a:t>10</a:t>
            </a:r>
            <a:r>
              <a:rPr lang="ja-JP" altLang="en-US" dirty="0">
                <a:latin typeface="+mn-lt"/>
              </a:rPr>
              <a:t>巻き分（</a:t>
            </a:r>
            <a:r>
              <a:rPr lang="en-US" altLang="ja-JP" dirty="0">
                <a:latin typeface="+mn-lt"/>
              </a:rPr>
              <a:t>1</a:t>
            </a:r>
            <a:r>
              <a:rPr lang="ja-JP" altLang="en-US" dirty="0">
                <a:latin typeface="+mn-lt"/>
              </a:rPr>
              <a:t>巻きに</a:t>
            </a:r>
            <a:r>
              <a:rPr lang="en-US" altLang="ja-JP" dirty="0">
                <a:latin typeface="+mn-lt"/>
              </a:rPr>
              <a:t>36</a:t>
            </a:r>
            <a:r>
              <a:rPr lang="ja-JP" altLang="en-US" dirty="0">
                <a:latin typeface="+mn-lt"/>
              </a:rPr>
              <a:t>点：</a:t>
            </a:r>
            <a:r>
              <a:rPr lang="en-US" altLang="ja-JP" dirty="0">
                <a:latin typeface="+mn-lt"/>
              </a:rPr>
              <a:t>10</a:t>
            </a:r>
            <a:r>
              <a:rPr lang="ja-JP" altLang="en-US" dirty="0">
                <a:latin typeface="+mn-lt"/>
              </a:rPr>
              <a:t>度ごと）</a:t>
            </a:r>
            <a:endParaRPr lang="en-US" altLang="ja-JP" dirty="0">
              <a:latin typeface="+mn-lt"/>
            </a:endParaRPr>
          </a:p>
          <a:p>
            <a:r>
              <a:rPr lang="ja-JP" altLang="en-US" dirty="0">
                <a:latin typeface="+mn-lt"/>
              </a:rPr>
              <a:t>グラフをコピーし，</a:t>
            </a:r>
            <a:r>
              <a:rPr lang="en-US" altLang="ja-JP" dirty="0">
                <a:latin typeface="+mn-lt"/>
              </a:rPr>
              <a:t>SVG</a:t>
            </a:r>
            <a:r>
              <a:rPr lang="ja-JP" altLang="en-US" dirty="0">
                <a:latin typeface="+mn-lt"/>
              </a:rPr>
              <a:t>で張り付け，図形に変換</a:t>
            </a:r>
            <a:endParaRPr lang="en-US" altLang="ja-JP" dirty="0">
              <a:latin typeface="+mn-lt"/>
            </a:endParaRPr>
          </a:p>
          <a:p>
            <a:pPr lvl="1"/>
            <a:r>
              <a:rPr lang="en-US" altLang="ja-JP" dirty="0">
                <a:latin typeface="+mn-lt"/>
              </a:rPr>
              <a:t>illustrator</a:t>
            </a:r>
            <a:r>
              <a:rPr lang="ja-JP" altLang="en-US" dirty="0">
                <a:latin typeface="+mn-lt"/>
              </a:rPr>
              <a:t>でパスの単純化をすると容量を減らせる</a:t>
            </a:r>
            <a:endParaRPr lang="en-US" altLang="ja-JP" dirty="0">
              <a:latin typeface="+mn-lt"/>
            </a:endParaRPr>
          </a:p>
          <a:p>
            <a:endParaRPr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8B9356C-470D-0278-342F-A02428F5E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渦巻</a:t>
            </a:r>
            <a:r>
              <a:rPr kumimoji="1" lang="ja-JP" altLang="en-US" dirty="0"/>
              <a:t>の作図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69C0FB-4CBC-FF29-D093-CE020CD37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2022-5-2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E15431-975E-9119-618E-E88DF7488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歯車，コイル，渦巻，ネジの書き方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DFAB06-20F7-1EA8-9B8F-3AB3C81F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E9E9C3A-EE8E-2177-C1BA-15D805845B4F}"/>
              </a:ext>
            </a:extLst>
          </p:cNvPr>
          <p:cNvSpPr txBox="1"/>
          <p:nvPr/>
        </p:nvSpPr>
        <p:spPr>
          <a:xfrm>
            <a:off x="7397496" y="6108406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  <p:graphicFrame>
        <p:nvGraphicFramePr>
          <p:cNvPr id="7" name="オブジェクト 6">
            <a:extLst>
              <a:ext uri="{FF2B5EF4-FFF2-40B4-BE49-F238E27FC236}">
                <a16:creationId xmlns:a16="http://schemas.microsoft.com/office/drawing/2014/main" id="{A5214427-24C6-AA70-898F-F3B06BF6CF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994032"/>
              </p:ext>
            </p:extLst>
          </p:nvPr>
        </p:nvGraphicFramePr>
        <p:xfrm>
          <a:off x="4900613" y="257175"/>
          <a:ext cx="3963987" cy="317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638461" imgH="3308185" progId="Excel.Sheet.8">
                  <p:embed/>
                </p:oleObj>
              </mc:Choice>
              <mc:Fallback>
                <p:oleObj name="Worksheet" r:id="rId2" imgW="3638461" imgH="3308185" progId="Excel.Sheet.8">
                  <p:embed/>
                  <p:pic>
                    <p:nvPicPr>
                      <p:cNvPr id="7" name="オブジェクト 6">
                        <a:extLst>
                          <a:ext uri="{FF2B5EF4-FFF2-40B4-BE49-F238E27FC236}">
                            <a16:creationId xmlns:a16="http://schemas.microsoft.com/office/drawing/2014/main" id="{A5214427-24C6-AA70-898F-F3B06BF6CF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00613" y="257175"/>
                        <a:ext cx="3963987" cy="317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グラフ 22">
            <a:extLst>
              <a:ext uri="{FF2B5EF4-FFF2-40B4-BE49-F238E27FC236}">
                <a16:creationId xmlns:a16="http://schemas.microsoft.com/office/drawing/2014/main" id="{5B8C1977-8E15-2666-2317-5A031EF7E1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218898"/>
              </p:ext>
            </p:extLst>
          </p:nvPr>
        </p:nvGraphicFramePr>
        <p:xfrm>
          <a:off x="205699" y="4453971"/>
          <a:ext cx="2124000" cy="1829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AC6F55C6-18E0-9AC2-9873-8DCE0F26CFA6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96325" y="4453379"/>
            <a:ext cx="1872000" cy="1872000"/>
          </a:xfrm>
          <a:prstGeom prst="rect">
            <a:avLst/>
          </a:prstGeom>
        </p:spPr>
      </p:pic>
      <p:sp>
        <p:nvSpPr>
          <p:cNvPr id="26" name="フリーフォーム: 図形 25">
            <a:extLst>
              <a:ext uri="{FF2B5EF4-FFF2-40B4-BE49-F238E27FC236}">
                <a16:creationId xmlns:a16="http://schemas.microsoft.com/office/drawing/2014/main" id="{32FB2020-6F06-CB2D-EF73-798E10212E6C}"/>
              </a:ext>
            </a:extLst>
          </p:cNvPr>
          <p:cNvSpPr>
            <a:spLocks noChangeAspect="1"/>
          </p:cNvSpPr>
          <p:nvPr/>
        </p:nvSpPr>
        <p:spPr>
          <a:xfrm>
            <a:off x="4802654" y="4620096"/>
            <a:ext cx="1548000" cy="1548000"/>
          </a:xfrm>
          <a:custGeom>
            <a:avLst/>
            <a:gdLst>
              <a:gd name="connsiteX0" fmla="*/ 882108 w 1719290"/>
              <a:gd name="connsiteY0" fmla="*/ 813007 h 1586730"/>
              <a:gd name="connsiteX1" fmla="*/ 882546 w 1719290"/>
              <a:gd name="connsiteY1" fmla="*/ 810784 h 1586730"/>
              <a:gd name="connsiteX2" fmla="*/ 883829 w 1719290"/>
              <a:gd name="connsiteY2" fmla="*/ 808759 h 1586730"/>
              <a:gd name="connsiteX3" fmla="*/ 885879 w 1719290"/>
              <a:gd name="connsiteY3" fmla="*/ 807133 h 1586730"/>
              <a:gd name="connsiteX4" fmla="*/ 888572 w 1719290"/>
              <a:gd name="connsiteY4" fmla="*/ 806079 h 1586730"/>
              <a:gd name="connsiteX5" fmla="*/ 891740 w 1719290"/>
              <a:gd name="connsiteY5" fmla="*/ 805742 h 1586730"/>
              <a:gd name="connsiteX6" fmla="*/ 895169 w 1719290"/>
              <a:gd name="connsiteY6" fmla="*/ 806225 h 1586730"/>
              <a:gd name="connsiteX7" fmla="*/ 898642 w 1719290"/>
              <a:gd name="connsiteY7" fmla="*/ 807597 h 1586730"/>
              <a:gd name="connsiteX8" fmla="*/ 901912 w 1719290"/>
              <a:gd name="connsiteY8" fmla="*/ 809870 h 1586730"/>
              <a:gd name="connsiteX9" fmla="*/ 904731 w 1719290"/>
              <a:gd name="connsiteY9" fmla="*/ 813007 h 1586730"/>
              <a:gd name="connsiteX10" fmla="*/ 906864 w 1719290"/>
              <a:gd name="connsiteY10" fmla="*/ 816930 h 1586730"/>
              <a:gd name="connsiteX11" fmla="*/ 908090 w 1719290"/>
              <a:gd name="connsiteY11" fmla="*/ 821508 h 1586730"/>
              <a:gd name="connsiteX12" fmla="*/ 908230 w 1719290"/>
              <a:gd name="connsiteY12" fmla="*/ 826569 h 1586730"/>
              <a:gd name="connsiteX13" fmla="*/ 907137 w 1719290"/>
              <a:gd name="connsiteY13" fmla="*/ 831896 h 1586730"/>
              <a:gd name="connsiteX14" fmla="*/ 904725 w 1719290"/>
              <a:gd name="connsiteY14" fmla="*/ 837249 h 1586730"/>
              <a:gd name="connsiteX15" fmla="*/ 900959 w 1719290"/>
              <a:gd name="connsiteY15" fmla="*/ 842366 h 1586730"/>
              <a:gd name="connsiteX16" fmla="*/ 895861 w 1719290"/>
              <a:gd name="connsiteY16" fmla="*/ 846989 h 1586730"/>
              <a:gd name="connsiteX17" fmla="*/ 889530 w 1719290"/>
              <a:gd name="connsiteY17" fmla="*/ 850849 h 1586730"/>
              <a:gd name="connsiteX18" fmla="*/ 882108 w 1719290"/>
              <a:gd name="connsiteY18" fmla="*/ 853688 h 1586730"/>
              <a:gd name="connsiteX19" fmla="*/ 873822 w 1719290"/>
              <a:gd name="connsiteY19" fmla="*/ 855300 h 1586730"/>
              <a:gd name="connsiteX20" fmla="*/ 864920 w 1719290"/>
              <a:gd name="connsiteY20" fmla="*/ 855485 h 1586730"/>
              <a:gd name="connsiteX21" fmla="*/ 855719 w 1719290"/>
              <a:gd name="connsiteY21" fmla="*/ 854113 h 1586730"/>
              <a:gd name="connsiteX22" fmla="*/ 846570 w 1719290"/>
              <a:gd name="connsiteY22" fmla="*/ 851097 h 1586730"/>
              <a:gd name="connsiteX23" fmla="*/ 837833 w 1719290"/>
              <a:gd name="connsiteY23" fmla="*/ 846424 h 1586730"/>
              <a:gd name="connsiteX24" fmla="*/ 829877 w 1719290"/>
              <a:gd name="connsiteY24" fmla="*/ 840131 h 1586730"/>
              <a:gd name="connsiteX25" fmla="*/ 823070 w 1719290"/>
              <a:gd name="connsiteY25" fmla="*/ 832334 h 1586730"/>
              <a:gd name="connsiteX26" fmla="*/ 817756 w 1719290"/>
              <a:gd name="connsiteY26" fmla="*/ 823210 h 1586730"/>
              <a:gd name="connsiteX27" fmla="*/ 814251 w 1719290"/>
              <a:gd name="connsiteY27" fmla="*/ 813007 h 1586730"/>
              <a:gd name="connsiteX28" fmla="*/ 812810 w 1719290"/>
              <a:gd name="connsiteY28" fmla="*/ 802015 h 1586730"/>
              <a:gd name="connsiteX29" fmla="*/ 813622 w 1719290"/>
              <a:gd name="connsiteY29" fmla="*/ 790593 h 1586730"/>
              <a:gd name="connsiteX30" fmla="*/ 816816 w 1719290"/>
              <a:gd name="connsiteY30" fmla="*/ 779107 h 1586730"/>
              <a:gd name="connsiteX31" fmla="*/ 822429 w 1719290"/>
              <a:gd name="connsiteY31" fmla="*/ 767970 h 1586730"/>
              <a:gd name="connsiteX32" fmla="*/ 830417 w 1719290"/>
              <a:gd name="connsiteY32" fmla="*/ 757601 h 1586730"/>
              <a:gd name="connsiteX33" fmla="*/ 840639 w 1719290"/>
              <a:gd name="connsiteY33" fmla="*/ 748413 h 1586730"/>
              <a:gd name="connsiteX34" fmla="*/ 852888 w 1719290"/>
              <a:gd name="connsiteY34" fmla="*/ 740794 h 1586730"/>
              <a:gd name="connsiteX35" fmla="*/ 866837 w 1719290"/>
              <a:gd name="connsiteY35" fmla="*/ 735105 h 1586730"/>
              <a:gd name="connsiteX36" fmla="*/ 882108 w 1719290"/>
              <a:gd name="connsiteY36" fmla="*/ 731644 h 1586730"/>
              <a:gd name="connsiteX37" fmla="*/ 898261 w 1719290"/>
              <a:gd name="connsiteY37" fmla="*/ 730654 h 1586730"/>
              <a:gd name="connsiteX38" fmla="*/ 914776 w 1719290"/>
              <a:gd name="connsiteY38" fmla="*/ 732305 h 1586730"/>
              <a:gd name="connsiteX39" fmla="*/ 931119 w 1719290"/>
              <a:gd name="connsiteY39" fmla="*/ 736673 h 1586730"/>
              <a:gd name="connsiteX40" fmla="*/ 946733 w 1719290"/>
              <a:gd name="connsiteY40" fmla="*/ 743753 h 1586730"/>
              <a:gd name="connsiteX41" fmla="*/ 961044 w 1719290"/>
              <a:gd name="connsiteY41" fmla="*/ 753442 h 1586730"/>
              <a:gd name="connsiteX42" fmla="*/ 973528 w 1719290"/>
              <a:gd name="connsiteY42" fmla="*/ 765544 h 1586730"/>
              <a:gd name="connsiteX43" fmla="*/ 983661 w 1719290"/>
              <a:gd name="connsiteY43" fmla="*/ 779767 h 1586730"/>
              <a:gd name="connsiteX44" fmla="*/ 991014 w 1719290"/>
              <a:gd name="connsiteY44" fmla="*/ 795736 h 1586730"/>
              <a:gd name="connsiteX45" fmla="*/ 995205 w 1719290"/>
              <a:gd name="connsiteY45" fmla="*/ 813007 h 1586730"/>
              <a:gd name="connsiteX46" fmla="*/ 995960 w 1719290"/>
              <a:gd name="connsiteY46" fmla="*/ 831064 h 1586730"/>
              <a:gd name="connsiteX47" fmla="*/ 993109 w 1719290"/>
              <a:gd name="connsiteY47" fmla="*/ 849338 h 1586730"/>
              <a:gd name="connsiteX48" fmla="*/ 986582 w 1719290"/>
              <a:gd name="connsiteY48" fmla="*/ 867250 h 1586730"/>
              <a:gd name="connsiteX49" fmla="*/ 976448 w 1719290"/>
              <a:gd name="connsiteY49" fmla="*/ 884197 h 1586730"/>
              <a:gd name="connsiteX50" fmla="*/ 962886 w 1719290"/>
              <a:gd name="connsiteY50" fmla="*/ 899575 h 1586730"/>
              <a:gd name="connsiteX51" fmla="*/ 946199 w 1719290"/>
              <a:gd name="connsiteY51" fmla="*/ 912833 h 1586730"/>
              <a:gd name="connsiteX52" fmla="*/ 926808 w 1719290"/>
              <a:gd name="connsiteY52" fmla="*/ 923449 h 1586730"/>
              <a:gd name="connsiteX53" fmla="*/ 905239 w 1719290"/>
              <a:gd name="connsiteY53" fmla="*/ 930973 h 1586730"/>
              <a:gd name="connsiteX54" fmla="*/ 882108 w 1719290"/>
              <a:gd name="connsiteY54" fmla="*/ 935056 h 1586730"/>
              <a:gd name="connsiteX55" fmla="*/ 858107 w 1719290"/>
              <a:gd name="connsiteY55" fmla="*/ 935431 h 1586730"/>
              <a:gd name="connsiteX56" fmla="*/ 833972 w 1719290"/>
              <a:gd name="connsiteY56" fmla="*/ 931945 h 1586730"/>
              <a:gd name="connsiteX57" fmla="*/ 810486 w 1719290"/>
              <a:gd name="connsiteY57" fmla="*/ 924579 h 1586730"/>
              <a:gd name="connsiteX58" fmla="*/ 788415 w 1719290"/>
              <a:gd name="connsiteY58" fmla="*/ 913430 h 1586730"/>
              <a:gd name="connsiteX59" fmla="*/ 768522 w 1719290"/>
              <a:gd name="connsiteY59" fmla="*/ 898724 h 1586730"/>
              <a:gd name="connsiteX60" fmla="*/ 751518 w 1719290"/>
              <a:gd name="connsiteY60" fmla="*/ 880812 h 1586730"/>
              <a:gd name="connsiteX61" fmla="*/ 738051 w 1719290"/>
              <a:gd name="connsiteY61" fmla="*/ 860164 h 1586730"/>
              <a:gd name="connsiteX62" fmla="*/ 728654 w 1719290"/>
              <a:gd name="connsiteY62" fmla="*/ 837338 h 1586730"/>
              <a:gd name="connsiteX63" fmla="*/ 723777 w 1719290"/>
              <a:gd name="connsiteY63" fmla="*/ 813007 h 1586730"/>
              <a:gd name="connsiteX64" fmla="*/ 723707 w 1719290"/>
              <a:gd name="connsiteY64" fmla="*/ 787888 h 1586730"/>
              <a:gd name="connsiteX65" fmla="*/ 728603 w 1719290"/>
              <a:gd name="connsiteY65" fmla="*/ 762763 h 1586730"/>
              <a:gd name="connsiteX66" fmla="*/ 738457 w 1719290"/>
              <a:gd name="connsiteY66" fmla="*/ 738425 h 1586730"/>
              <a:gd name="connsiteX67" fmla="*/ 753118 w 1719290"/>
              <a:gd name="connsiteY67" fmla="*/ 715669 h 1586730"/>
              <a:gd name="connsiteX68" fmla="*/ 772256 w 1719290"/>
              <a:gd name="connsiteY68" fmla="*/ 695275 h 1586730"/>
              <a:gd name="connsiteX69" fmla="*/ 795406 w 1719290"/>
              <a:gd name="connsiteY69" fmla="*/ 677953 h 1586730"/>
              <a:gd name="connsiteX70" fmla="*/ 821940 w 1719290"/>
              <a:gd name="connsiteY70" fmla="*/ 664340 h 1586730"/>
              <a:gd name="connsiteX71" fmla="*/ 851122 w 1719290"/>
              <a:gd name="connsiteY71" fmla="*/ 654974 h 1586730"/>
              <a:gd name="connsiteX72" fmla="*/ 882108 w 1719290"/>
              <a:gd name="connsiteY72" fmla="*/ 650276 h 1586730"/>
              <a:gd name="connsiteX73" fmla="*/ 913969 w 1719290"/>
              <a:gd name="connsiteY73" fmla="*/ 650523 h 1586730"/>
              <a:gd name="connsiteX74" fmla="*/ 945717 w 1719290"/>
              <a:gd name="connsiteY74" fmla="*/ 655844 h 1586730"/>
              <a:gd name="connsiteX75" fmla="*/ 976359 w 1719290"/>
              <a:gd name="connsiteY75" fmla="*/ 666207 h 1586730"/>
              <a:gd name="connsiteX76" fmla="*/ 1004888 w 1719290"/>
              <a:gd name="connsiteY76" fmla="*/ 681420 h 1586730"/>
              <a:gd name="connsiteX77" fmla="*/ 1030355 w 1719290"/>
              <a:gd name="connsiteY77" fmla="*/ 701141 h 1586730"/>
              <a:gd name="connsiteX78" fmla="*/ 1051880 w 1719290"/>
              <a:gd name="connsiteY78" fmla="*/ 724863 h 1586730"/>
              <a:gd name="connsiteX79" fmla="*/ 1068681 w 1719290"/>
              <a:gd name="connsiteY79" fmla="*/ 751937 h 1586730"/>
              <a:gd name="connsiteX80" fmla="*/ 1080116 w 1719290"/>
              <a:gd name="connsiteY80" fmla="*/ 781608 h 1586730"/>
              <a:gd name="connsiteX81" fmla="*/ 1085685 w 1719290"/>
              <a:gd name="connsiteY81" fmla="*/ 813007 h 1586730"/>
              <a:gd name="connsiteX82" fmla="*/ 1085062 w 1719290"/>
              <a:gd name="connsiteY82" fmla="*/ 845192 h 1586730"/>
              <a:gd name="connsiteX83" fmla="*/ 1078129 w 1719290"/>
              <a:gd name="connsiteY83" fmla="*/ 877168 h 1586730"/>
              <a:gd name="connsiteX84" fmla="*/ 1064941 w 1719290"/>
              <a:gd name="connsiteY84" fmla="*/ 907937 h 1586730"/>
              <a:gd name="connsiteX85" fmla="*/ 1045759 w 1719290"/>
              <a:gd name="connsiteY85" fmla="*/ 936497 h 1586730"/>
              <a:gd name="connsiteX86" fmla="*/ 1021041 w 1719290"/>
              <a:gd name="connsiteY86" fmla="*/ 961908 h 1586730"/>
              <a:gd name="connsiteX87" fmla="*/ 991439 w 1719290"/>
              <a:gd name="connsiteY87" fmla="*/ 983299 h 1586730"/>
              <a:gd name="connsiteX88" fmla="*/ 957756 w 1719290"/>
              <a:gd name="connsiteY88" fmla="*/ 999910 h 1586730"/>
              <a:gd name="connsiteX89" fmla="*/ 920954 w 1719290"/>
              <a:gd name="connsiteY89" fmla="*/ 1011104 h 1586730"/>
              <a:gd name="connsiteX90" fmla="*/ 882108 w 1719290"/>
              <a:gd name="connsiteY90" fmla="*/ 1016425 h 1586730"/>
              <a:gd name="connsiteX91" fmla="*/ 842398 w 1719290"/>
              <a:gd name="connsiteY91" fmla="*/ 1015555 h 1586730"/>
              <a:gd name="connsiteX92" fmla="*/ 803032 w 1719290"/>
              <a:gd name="connsiteY92" fmla="*/ 1008405 h 1586730"/>
              <a:gd name="connsiteX93" fmla="*/ 765246 w 1719290"/>
              <a:gd name="connsiteY93" fmla="*/ 995040 h 1586730"/>
              <a:gd name="connsiteX94" fmla="*/ 730254 w 1719290"/>
              <a:gd name="connsiteY94" fmla="*/ 975756 h 1586730"/>
              <a:gd name="connsiteX95" fmla="*/ 699211 w 1719290"/>
              <a:gd name="connsiteY95" fmla="*/ 951025 h 1586730"/>
              <a:gd name="connsiteX96" fmla="*/ 673166 w 1719290"/>
              <a:gd name="connsiteY96" fmla="*/ 921494 h 1586730"/>
              <a:gd name="connsiteX97" fmla="*/ 653025 w 1719290"/>
              <a:gd name="connsiteY97" fmla="*/ 887987 h 1586730"/>
              <a:gd name="connsiteX98" fmla="*/ 639558 w 1719290"/>
              <a:gd name="connsiteY98" fmla="*/ 851472 h 1586730"/>
              <a:gd name="connsiteX99" fmla="*/ 633297 w 1719290"/>
              <a:gd name="connsiteY99" fmla="*/ 813007 h 1586730"/>
              <a:gd name="connsiteX100" fmla="*/ 634605 w 1719290"/>
              <a:gd name="connsiteY100" fmla="*/ 773760 h 1586730"/>
              <a:gd name="connsiteX101" fmla="*/ 643584 w 1719290"/>
              <a:gd name="connsiteY101" fmla="*/ 734933 h 1586730"/>
              <a:gd name="connsiteX102" fmla="*/ 660105 w 1719290"/>
              <a:gd name="connsiteY102" fmla="*/ 697738 h 1586730"/>
              <a:gd name="connsiteX103" fmla="*/ 683807 w 1719290"/>
              <a:gd name="connsiteY103" fmla="*/ 663368 h 1586730"/>
              <a:gd name="connsiteX104" fmla="*/ 714101 w 1719290"/>
              <a:gd name="connsiteY104" fmla="*/ 632942 h 1586730"/>
              <a:gd name="connsiteX105" fmla="*/ 750166 w 1719290"/>
              <a:gd name="connsiteY105" fmla="*/ 607486 h 1586730"/>
              <a:gd name="connsiteX106" fmla="*/ 790993 w 1719290"/>
              <a:gd name="connsiteY106" fmla="*/ 587880 h 1586730"/>
              <a:gd name="connsiteX107" fmla="*/ 835414 w 1719290"/>
              <a:gd name="connsiteY107" fmla="*/ 574844 h 1586730"/>
              <a:gd name="connsiteX108" fmla="*/ 882108 w 1719290"/>
              <a:gd name="connsiteY108" fmla="*/ 568914 h 1586730"/>
              <a:gd name="connsiteX109" fmla="*/ 929678 w 1719290"/>
              <a:gd name="connsiteY109" fmla="*/ 570393 h 1586730"/>
              <a:gd name="connsiteX110" fmla="*/ 976664 w 1719290"/>
              <a:gd name="connsiteY110" fmla="*/ 579384 h 1586730"/>
              <a:gd name="connsiteX111" fmla="*/ 1021593 w 1719290"/>
              <a:gd name="connsiteY111" fmla="*/ 595740 h 1586730"/>
              <a:gd name="connsiteX112" fmla="*/ 1063043 w 1719290"/>
              <a:gd name="connsiteY112" fmla="*/ 619093 h 1586730"/>
              <a:gd name="connsiteX113" fmla="*/ 1099666 w 1719290"/>
              <a:gd name="connsiteY113" fmla="*/ 648841 h 1586730"/>
              <a:gd name="connsiteX114" fmla="*/ 1130233 w 1719290"/>
              <a:gd name="connsiteY114" fmla="*/ 684182 h 1586730"/>
              <a:gd name="connsiteX115" fmla="*/ 1153700 w 1719290"/>
              <a:gd name="connsiteY115" fmla="*/ 724114 h 1586730"/>
              <a:gd name="connsiteX116" fmla="*/ 1169218 w 1719290"/>
              <a:gd name="connsiteY116" fmla="*/ 767481 h 1586730"/>
              <a:gd name="connsiteX117" fmla="*/ 1176158 w 1719290"/>
              <a:gd name="connsiteY117" fmla="*/ 813007 h 1586730"/>
              <a:gd name="connsiteX118" fmla="*/ 1174171 w 1719290"/>
              <a:gd name="connsiteY118" fmla="*/ 859320 h 1586730"/>
              <a:gd name="connsiteX119" fmla="*/ 1163148 w 1719290"/>
              <a:gd name="connsiteY119" fmla="*/ 904998 h 1586730"/>
              <a:gd name="connsiteX120" fmla="*/ 1143293 w 1719290"/>
              <a:gd name="connsiteY120" fmla="*/ 948618 h 1586730"/>
              <a:gd name="connsiteX121" fmla="*/ 1115064 w 1719290"/>
              <a:gd name="connsiteY121" fmla="*/ 988798 h 1586730"/>
              <a:gd name="connsiteX122" fmla="*/ 1079202 w 1719290"/>
              <a:gd name="connsiteY122" fmla="*/ 1024234 h 1586730"/>
              <a:gd name="connsiteX123" fmla="*/ 1036673 w 1719290"/>
              <a:gd name="connsiteY123" fmla="*/ 1053760 h 1586730"/>
              <a:gd name="connsiteX124" fmla="*/ 988696 w 1719290"/>
              <a:gd name="connsiteY124" fmla="*/ 1076364 h 1586730"/>
              <a:gd name="connsiteX125" fmla="*/ 936662 w 1719290"/>
              <a:gd name="connsiteY125" fmla="*/ 1091234 h 1586730"/>
              <a:gd name="connsiteX126" fmla="*/ 882108 w 1719290"/>
              <a:gd name="connsiteY126" fmla="*/ 1097787 h 1586730"/>
              <a:gd name="connsiteX127" fmla="*/ 826683 w 1719290"/>
              <a:gd name="connsiteY127" fmla="*/ 1095685 h 1586730"/>
              <a:gd name="connsiteX128" fmla="*/ 772084 w 1719290"/>
              <a:gd name="connsiteY128" fmla="*/ 1084859 h 1586730"/>
              <a:gd name="connsiteX129" fmla="*/ 720006 w 1719290"/>
              <a:gd name="connsiteY129" fmla="*/ 1065506 h 1586730"/>
              <a:gd name="connsiteX130" fmla="*/ 672099 w 1719290"/>
              <a:gd name="connsiteY130" fmla="*/ 1038089 h 1586730"/>
              <a:gd name="connsiteX131" fmla="*/ 629900 w 1719290"/>
              <a:gd name="connsiteY131" fmla="*/ 1003326 h 1586730"/>
              <a:gd name="connsiteX132" fmla="*/ 594807 w 1719290"/>
              <a:gd name="connsiteY132" fmla="*/ 962175 h 1586730"/>
              <a:gd name="connsiteX133" fmla="*/ 568006 w 1719290"/>
              <a:gd name="connsiteY133" fmla="*/ 915817 h 1586730"/>
              <a:gd name="connsiteX134" fmla="*/ 550449 w 1719290"/>
              <a:gd name="connsiteY134" fmla="*/ 865599 h 1586730"/>
              <a:gd name="connsiteX135" fmla="*/ 542824 w 1719290"/>
              <a:gd name="connsiteY135" fmla="*/ 813007 h 1586730"/>
              <a:gd name="connsiteX136" fmla="*/ 545503 w 1719290"/>
              <a:gd name="connsiteY136" fmla="*/ 759633 h 1586730"/>
              <a:gd name="connsiteX137" fmla="*/ 558558 w 1719290"/>
              <a:gd name="connsiteY137" fmla="*/ 707104 h 1586730"/>
              <a:gd name="connsiteX138" fmla="*/ 581752 w 1719290"/>
              <a:gd name="connsiteY138" fmla="*/ 657057 h 1586730"/>
              <a:gd name="connsiteX139" fmla="*/ 614503 w 1719290"/>
              <a:gd name="connsiteY139" fmla="*/ 611068 h 1586730"/>
              <a:gd name="connsiteX140" fmla="*/ 655946 w 1719290"/>
              <a:gd name="connsiteY140" fmla="*/ 570615 h 1586730"/>
              <a:gd name="connsiteX141" fmla="*/ 704926 w 1719290"/>
              <a:gd name="connsiteY141" fmla="*/ 537020 h 1586730"/>
              <a:gd name="connsiteX142" fmla="*/ 760052 w 1719290"/>
              <a:gd name="connsiteY142" fmla="*/ 511419 h 1586730"/>
              <a:gd name="connsiteX143" fmla="*/ 819705 w 1719290"/>
              <a:gd name="connsiteY143" fmla="*/ 494714 h 1586730"/>
              <a:gd name="connsiteX144" fmla="*/ 882108 w 1719290"/>
              <a:gd name="connsiteY144" fmla="*/ 487545 h 1586730"/>
              <a:gd name="connsiteX145" fmla="*/ 945393 w 1719290"/>
              <a:gd name="connsiteY145" fmla="*/ 490263 h 1586730"/>
              <a:gd name="connsiteX146" fmla="*/ 1007612 w 1719290"/>
              <a:gd name="connsiteY146" fmla="*/ 502924 h 1586730"/>
              <a:gd name="connsiteX147" fmla="*/ 1066833 w 1719290"/>
              <a:gd name="connsiteY147" fmla="*/ 525280 h 1586730"/>
              <a:gd name="connsiteX148" fmla="*/ 1121204 w 1719290"/>
              <a:gd name="connsiteY148" fmla="*/ 556767 h 1586730"/>
              <a:gd name="connsiteX149" fmla="*/ 1168971 w 1719290"/>
              <a:gd name="connsiteY149" fmla="*/ 596540 h 1586730"/>
              <a:gd name="connsiteX150" fmla="*/ 1208591 w 1719290"/>
              <a:gd name="connsiteY150" fmla="*/ 643494 h 1586730"/>
              <a:gd name="connsiteX151" fmla="*/ 1238726 w 1719290"/>
              <a:gd name="connsiteY151" fmla="*/ 696284 h 1586730"/>
              <a:gd name="connsiteX152" fmla="*/ 1258320 w 1719290"/>
              <a:gd name="connsiteY152" fmla="*/ 753353 h 1586730"/>
              <a:gd name="connsiteX153" fmla="*/ 1266638 w 1719290"/>
              <a:gd name="connsiteY153" fmla="*/ 813007 h 1586730"/>
              <a:gd name="connsiteX154" fmla="*/ 1263267 w 1719290"/>
              <a:gd name="connsiteY154" fmla="*/ 873447 h 1586730"/>
              <a:gd name="connsiteX155" fmla="*/ 1248168 w 1719290"/>
              <a:gd name="connsiteY155" fmla="*/ 932827 h 1586730"/>
              <a:gd name="connsiteX156" fmla="*/ 1221652 w 1719290"/>
              <a:gd name="connsiteY156" fmla="*/ 989299 h 1586730"/>
              <a:gd name="connsiteX157" fmla="*/ 1184375 w 1719290"/>
              <a:gd name="connsiteY157" fmla="*/ 1041099 h 1586730"/>
              <a:gd name="connsiteX158" fmla="*/ 1137357 w 1719290"/>
              <a:gd name="connsiteY158" fmla="*/ 1086567 h 1586730"/>
              <a:gd name="connsiteX159" fmla="*/ 1081913 w 1719290"/>
              <a:gd name="connsiteY159" fmla="*/ 1124226 h 1586730"/>
              <a:gd name="connsiteX160" fmla="*/ 1019644 w 1719290"/>
              <a:gd name="connsiteY160" fmla="*/ 1152824 h 1586730"/>
              <a:gd name="connsiteX161" fmla="*/ 952377 w 1719290"/>
              <a:gd name="connsiteY161" fmla="*/ 1171364 h 1586730"/>
              <a:gd name="connsiteX162" fmla="*/ 882108 w 1719290"/>
              <a:gd name="connsiteY162" fmla="*/ 1179155 h 1586730"/>
              <a:gd name="connsiteX163" fmla="*/ 810975 w 1719290"/>
              <a:gd name="connsiteY163" fmla="*/ 1175815 h 1586730"/>
              <a:gd name="connsiteX164" fmla="*/ 741137 w 1719290"/>
              <a:gd name="connsiteY164" fmla="*/ 1161320 h 1586730"/>
              <a:gd name="connsiteX165" fmla="*/ 674766 w 1719290"/>
              <a:gd name="connsiteY165" fmla="*/ 1135973 h 1586730"/>
              <a:gd name="connsiteX166" fmla="*/ 613938 w 1719290"/>
              <a:gd name="connsiteY166" fmla="*/ 1100415 h 1586730"/>
              <a:gd name="connsiteX167" fmla="*/ 560596 w 1719290"/>
              <a:gd name="connsiteY167" fmla="*/ 1055626 h 1586730"/>
              <a:gd name="connsiteX168" fmla="*/ 516454 w 1719290"/>
              <a:gd name="connsiteY168" fmla="*/ 1002862 h 1586730"/>
              <a:gd name="connsiteX169" fmla="*/ 482986 w 1719290"/>
              <a:gd name="connsiteY169" fmla="*/ 943647 h 1586730"/>
              <a:gd name="connsiteX170" fmla="*/ 461354 w 1719290"/>
              <a:gd name="connsiteY170" fmla="*/ 879727 h 1586730"/>
              <a:gd name="connsiteX171" fmla="*/ 452344 w 1719290"/>
              <a:gd name="connsiteY171" fmla="*/ 813007 h 1586730"/>
              <a:gd name="connsiteX172" fmla="*/ 456401 w 1719290"/>
              <a:gd name="connsiteY172" fmla="*/ 745505 h 1586730"/>
              <a:gd name="connsiteX173" fmla="*/ 473538 w 1719290"/>
              <a:gd name="connsiteY173" fmla="*/ 679274 h 1586730"/>
              <a:gd name="connsiteX174" fmla="*/ 503393 w 1719290"/>
              <a:gd name="connsiteY174" fmla="*/ 616376 h 1586730"/>
              <a:gd name="connsiteX175" fmla="*/ 545192 w 1719290"/>
              <a:gd name="connsiteY175" fmla="*/ 558767 h 1586730"/>
              <a:gd name="connsiteX176" fmla="*/ 597785 w 1719290"/>
              <a:gd name="connsiteY176" fmla="*/ 508283 h 1586730"/>
              <a:gd name="connsiteX177" fmla="*/ 659686 w 1719290"/>
              <a:gd name="connsiteY177" fmla="*/ 466554 h 1586730"/>
              <a:gd name="connsiteX178" fmla="*/ 729105 w 1719290"/>
              <a:gd name="connsiteY178" fmla="*/ 434965 h 1586730"/>
              <a:gd name="connsiteX179" fmla="*/ 803990 w 1719290"/>
              <a:gd name="connsiteY179" fmla="*/ 414589 h 1586730"/>
              <a:gd name="connsiteX180" fmla="*/ 882108 w 1719290"/>
              <a:gd name="connsiteY180" fmla="*/ 406183 h 1586730"/>
              <a:gd name="connsiteX181" fmla="*/ 961102 w 1719290"/>
              <a:gd name="connsiteY181" fmla="*/ 410132 h 1586730"/>
              <a:gd name="connsiteX182" fmla="*/ 1038552 w 1719290"/>
              <a:gd name="connsiteY182" fmla="*/ 426469 h 1586730"/>
              <a:gd name="connsiteX183" fmla="*/ 1112073 w 1719290"/>
              <a:gd name="connsiteY183" fmla="*/ 454813 h 1586730"/>
              <a:gd name="connsiteX184" fmla="*/ 1179359 w 1719290"/>
              <a:gd name="connsiteY184" fmla="*/ 494434 h 1586730"/>
              <a:gd name="connsiteX185" fmla="*/ 1238282 w 1719290"/>
              <a:gd name="connsiteY185" fmla="*/ 544239 h 1586730"/>
              <a:gd name="connsiteX186" fmla="*/ 1286944 w 1719290"/>
              <a:gd name="connsiteY186" fmla="*/ 602814 h 1586730"/>
              <a:gd name="connsiteX187" fmla="*/ 1323746 w 1719290"/>
              <a:gd name="connsiteY187" fmla="*/ 668454 h 1586730"/>
              <a:gd name="connsiteX188" fmla="*/ 1347423 w 1719290"/>
              <a:gd name="connsiteY188" fmla="*/ 739226 h 1586730"/>
              <a:gd name="connsiteX189" fmla="*/ 1357112 w 1719290"/>
              <a:gd name="connsiteY189" fmla="*/ 813007 h 1586730"/>
              <a:gd name="connsiteX190" fmla="*/ 1352369 w 1719290"/>
              <a:gd name="connsiteY190" fmla="*/ 887574 h 1586730"/>
              <a:gd name="connsiteX191" fmla="*/ 1333187 w 1719290"/>
              <a:gd name="connsiteY191" fmla="*/ 960651 h 1586730"/>
              <a:gd name="connsiteX192" fmla="*/ 1300005 w 1719290"/>
              <a:gd name="connsiteY192" fmla="*/ 1029981 h 1586730"/>
              <a:gd name="connsiteX193" fmla="*/ 1253685 w 1719290"/>
              <a:gd name="connsiteY193" fmla="*/ 1093399 h 1586730"/>
              <a:gd name="connsiteX194" fmla="*/ 1195511 w 1719290"/>
              <a:gd name="connsiteY194" fmla="*/ 1148894 h 1586730"/>
              <a:gd name="connsiteX195" fmla="*/ 1127153 w 1719290"/>
              <a:gd name="connsiteY195" fmla="*/ 1194692 h 1586730"/>
              <a:gd name="connsiteX196" fmla="*/ 1050585 w 1719290"/>
              <a:gd name="connsiteY196" fmla="*/ 1229284 h 1586730"/>
              <a:gd name="connsiteX197" fmla="*/ 968086 w 1719290"/>
              <a:gd name="connsiteY197" fmla="*/ 1251495 h 1586730"/>
              <a:gd name="connsiteX198" fmla="*/ 882108 w 1719290"/>
              <a:gd name="connsiteY198" fmla="*/ 1260517 h 1586730"/>
              <a:gd name="connsiteX199" fmla="*/ 795260 w 1719290"/>
              <a:gd name="connsiteY199" fmla="*/ 1255946 h 1586730"/>
              <a:gd name="connsiteX200" fmla="*/ 710196 w 1719290"/>
              <a:gd name="connsiteY200" fmla="*/ 1237780 h 1586730"/>
              <a:gd name="connsiteX201" fmla="*/ 629532 w 1719290"/>
              <a:gd name="connsiteY201" fmla="*/ 1206433 h 1586730"/>
              <a:gd name="connsiteX202" fmla="*/ 555783 w 1719290"/>
              <a:gd name="connsiteY202" fmla="*/ 1162748 h 1586730"/>
              <a:gd name="connsiteX203" fmla="*/ 491285 w 1719290"/>
              <a:gd name="connsiteY203" fmla="*/ 1107927 h 1586730"/>
              <a:gd name="connsiteX204" fmla="*/ 438095 w 1719290"/>
              <a:gd name="connsiteY204" fmla="*/ 1043543 h 1586730"/>
              <a:gd name="connsiteX205" fmla="*/ 397967 w 1719290"/>
              <a:gd name="connsiteY205" fmla="*/ 971477 h 1586730"/>
              <a:gd name="connsiteX206" fmla="*/ 372245 w 1719290"/>
              <a:gd name="connsiteY206" fmla="*/ 893854 h 1586730"/>
              <a:gd name="connsiteX207" fmla="*/ 361870 w 1719290"/>
              <a:gd name="connsiteY207" fmla="*/ 813007 h 1586730"/>
              <a:gd name="connsiteX208" fmla="*/ 367299 w 1719290"/>
              <a:gd name="connsiteY208" fmla="*/ 731371 h 1586730"/>
              <a:gd name="connsiteX209" fmla="*/ 388519 w 1719290"/>
              <a:gd name="connsiteY209" fmla="*/ 651444 h 1586730"/>
              <a:gd name="connsiteX210" fmla="*/ 425041 w 1719290"/>
              <a:gd name="connsiteY210" fmla="*/ 575695 h 1586730"/>
              <a:gd name="connsiteX211" fmla="*/ 475881 w 1719290"/>
              <a:gd name="connsiteY211" fmla="*/ 506467 h 1586730"/>
              <a:gd name="connsiteX212" fmla="*/ 539630 w 1719290"/>
              <a:gd name="connsiteY212" fmla="*/ 445956 h 1586730"/>
              <a:gd name="connsiteX213" fmla="*/ 614452 w 1719290"/>
              <a:gd name="connsiteY213" fmla="*/ 396094 h 1586730"/>
              <a:gd name="connsiteX214" fmla="*/ 698164 w 1719290"/>
              <a:gd name="connsiteY214" fmla="*/ 358505 h 1586730"/>
              <a:gd name="connsiteX215" fmla="*/ 788282 w 1719290"/>
              <a:gd name="connsiteY215" fmla="*/ 334459 h 1586730"/>
              <a:gd name="connsiteX216" fmla="*/ 882108 w 1719290"/>
              <a:gd name="connsiteY216" fmla="*/ 324814 h 1586730"/>
              <a:gd name="connsiteX217" fmla="*/ 976817 w 1719290"/>
              <a:gd name="connsiteY217" fmla="*/ 330008 h 1586730"/>
              <a:gd name="connsiteX218" fmla="*/ 1069500 w 1719290"/>
              <a:gd name="connsiteY218" fmla="*/ 350009 h 1586730"/>
              <a:gd name="connsiteX219" fmla="*/ 1157313 w 1719290"/>
              <a:gd name="connsiteY219" fmla="*/ 384347 h 1586730"/>
              <a:gd name="connsiteX220" fmla="*/ 1237513 w 1719290"/>
              <a:gd name="connsiteY220" fmla="*/ 432102 h 1586730"/>
              <a:gd name="connsiteX221" fmla="*/ 1307592 w 1719290"/>
              <a:gd name="connsiteY221" fmla="*/ 491939 h 1586730"/>
              <a:gd name="connsiteX222" fmla="*/ 1365303 w 1719290"/>
              <a:gd name="connsiteY222" fmla="*/ 562132 h 1586730"/>
              <a:gd name="connsiteX223" fmla="*/ 1408765 w 1719290"/>
              <a:gd name="connsiteY223" fmla="*/ 640624 h 1586730"/>
              <a:gd name="connsiteX224" fmla="*/ 1436525 w 1719290"/>
              <a:gd name="connsiteY224" fmla="*/ 725092 h 1586730"/>
              <a:gd name="connsiteX225" fmla="*/ 1447592 w 1719290"/>
              <a:gd name="connsiteY225" fmla="*/ 813007 h 1586730"/>
              <a:gd name="connsiteX226" fmla="*/ 1441471 w 1719290"/>
              <a:gd name="connsiteY226" fmla="*/ 901709 h 1586730"/>
              <a:gd name="connsiteX227" fmla="*/ 1418213 w 1719290"/>
              <a:gd name="connsiteY227" fmla="*/ 988481 h 1586730"/>
              <a:gd name="connsiteX228" fmla="*/ 1378357 w 1719290"/>
              <a:gd name="connsiteY228" fmla="*/ 1070662 h 1586730"/>
              <a:gd name="connsiteX229" fmla="*/ 1322996 w 1719290"/>
              <a:gd name="connsiteY229" fmla="*/ 1145700 h 1586730"/>
              <a:gd name="connsiteX230" fmla="*/ 1253673 w 1719290"/>
              <a:gd name="connsiteY230" fmla="*/ 1211226 h 1586730"/>
              <a:gd name="connsiteX231" fmla="*/ 1172387 w 1719290"/>
              <a:gd name="connsiteY231" fmla="*/ 1265152 h 1586730"/>
              <a:gd name="connsiteX232" fmla="*/ 1081532 w 1719290"/>
              <a:gd name="connsiteY232" fmla="*/ 1305738 h 1586730"/>
              <a:gd name="connsiteX233" fmla="*/ 983795 w 1719290"/>
              <a:gd name="connsiteY233" fmla="*/ 1331625 h 1586730"/>
              <a:gd name="connsiteX234" fmla="*/ 882108 w 1719290"/>
              <a:gd name="connsiteY234" fmla="*/ 1341886 h 1586730"/>
              <a:gd name="connsiteX235" fmla="*/ 779551 w 1719290"/>
              <a:gd name="connsiteY235" fmla="*/ 1336076 h 1586730"/>
              <a:gd name="connsiteX236" fmla="*/ 679249 w 1719290"/>
              <a:gd name="connsiteY236" fmla="*/ 1314234 h 1586730"/>
              <a:gd name="connsiteX237" fmla="*/ 584292 w 1719290"/>
              <a:gd name="connsiteY237" fmla="*/ 1276899 h 1586730"/>
              <a:gd name="connsiteX238" fmla="*/ 497628 w 1719290"/>
              <a:gd name="connsiteY238" fmla="*/ 1225075 h 1586730"/>
              <a:gd name="connsiteX239" fmla="*/ 421974 w 1719290"/>
              <a:gd name="connsiteY239" fmla="*/ 1160228 h 1586730"/>
              <a:gd name="connsiteX240" fmla="*/ 359743 w 1719290"/>
              <a:gd name="connsiteY240" fmla="*/ 1084224 h 1586730"/>
              <a:gd name="connsiteX241" fmla="*/ 312947 w 1719290"/>
              <a:gd name="connsiteY241" fmla="*/ 999306 h 1586730"/>
              <a:gd name="connsiteX242" fmla="*/ 283143 w 1719290"/>
              <a:gd name="connsiteY242" fmla="*/ 907988 h 1586730"/>
              <a:gd name="connsiteX243" fmla="*/ 271396 w 1719290"/>
              <a:gd name="connsiteY243" fmla="*/ 813007 h 1586730"/>
              <a:gd name="connsiteX244" fmla="*/ 278197 w 1719290"/>
              <a:gd name="connsiteY244" fmla="*/ 717244 h 1586730"/>
              <a:gd name="connsiteX245" fmla="*/ 303499 w 1719290"/>
              <a:gd name="connsiteY245" fmla="*/ 623621 h 1586730"/>
              <a:gd name="connsiteX246" fmla="*/ 346682 w 1719290"/>
              <a:gd name="connsiteY246" fmla="*/ 535007 h 1586730"/>
              <a:gd name="connsiteX247" fmla="*/ 406570 w 1719290"/>
              <a:gd name="connsiteY247" fmla="*/ 454166 h 1586730"/>
              <a:gd name="connsiteX248" fmla="*/ 481469 w 1719290"/>
              <a:gd name="connsiteY248" fmla="*/ 383623 h 1586730"/>
              <a:gd name="connsiteX249" fmla="*/ 569212 w 1719290"/>
              <a:gd name="connsiteY249" fmla="*/ 325627 h 1586730"/>
              <a:gd name="connsiteX250" fmla="*/ 667216 w 1719290"/>
              <a:gd name="connsiteY250" fmla="*/ 282044 h 1586730"/>
              <a:gd name="connsiteX251" fmla="*/ 772567 w 1719290"/>
              <a:gd name="connsiteY251" fmla="*/ 254329 h 1586730"/>
              <a:gd name="connsiteX252" fmla="*/ 882108 w 1719290"/>
              <a:gd name="connsiteY252" fmla="*/ 243452 h 1586730"/>
              <a:gd name="connsiteX253" fmla="*/ 992525 w 1719290"/>
              <a:gd name="connsiteY253" fmla="*/ 249878 h 1586730"/>
              <a:gd name="connsiteX254" fmla="*/ 1100441 w 1719290"/>
              <a:gd name="connsiteY254" fmla="*/ 273549 h 1586730"/>
              <a:gd name="connsiteX255" fmla="*/ 1202547 w 1719290"/>
              <a:gd name="connsiteY255" fmla="*/ 313881 h 1586730"/>
              <a:gd name="connsiteX256" fmla="*/ 1295675 w 1719290"/>
              <a:gd name="connsiteY256" fmla="*/ 369775 h 1586730"/>
              <a:gd name="connsiteX257" fmla="*/ 1376903 w 1719290"/>
              <a:gd name="connsiteY257" fmla="*/ 439638 h 1586730"/>
              <a:gd name="connsiteX258" fmla="*/ 1443655 w 1719290"/>
              <a:gd name="connsiteY258" fmla="*/ 521445 h 1586730"/>
              <a:gd name="connsiteX259" fmla="*/ 1493784 w 1719290"/>
              <a:gd name="connsiteY259" fmla="*/ 612795 h 1586730"/>
              <a:gd name="connsiteX260" fmla="*/ 1525627 w 1719290"/>
              <a:gd name="connsiteY260" fmla="*/ 710964 h 1586730"/>
              <a:gd name="connsiteX261" fmla="*/ 1538066 w 1719290"/>
              <a:gd name="connsiteY261" fmla="*/ 813007 h 1586730"/>
              <a:gd name="connsiteX262" fmla="*/ 1530573 w 1719290"/>
              <a:gd name="connsiteY262" fmla="*/ 915836 h 1586730"/>
              <a:gd name="connsiteX263" fmla="*/ 1503233 w 1719290"/>
              <a:gd name="connsiteY263" fmla="*/ 1016310 h 1586730"/>
              <a:gd name="connsiteX264" fmla="*/ 1456716 w 1719290"/>
              <a:gd name="connsiteY264" fmla="*/ 1111349 h 1586730"/>
              <a:gd name="connsiteX265" fmla="*/ 1392301 w 1719290"/>
              <a:gd name="connsiteY265" fmla="*/ 1198000 h 1586730"/>
              <a:gd name="connsiteX266" fmla="*/ 1311828 w 1719290"/>
              <a:gd name="connsiteY266" fmla="*/ 1273553 h 1586730"/>
              <a:gd name="connsiteX267" fmla="*/ 1217627 w 1719290"/>
              <a:gd name="connsiteY267" fmla="*/ 1335619 h 1586730"/>
              <a:gd name="connsiteX268" fmla="*/ 1112479 w 1719290"/>
              <a:gd name="connsiteY268" fmla="*/ 1382199 h 1586730"/>
              <a:gd name="connsiteX269" fmla="*/ 999510 w 1719290"/>
              <a:gd name="connsiteY269" fmla="*/ 1411749 h 1586730"/>
              <a:gd name="connsiteX270" fmla="*/ 882108 w 1719290"/>
              <a:gd name="connsiteY270" fmla="*/ 1423248 h 1586730"/>
              <a:gd name="connsiteX271" fmla="*/ 763843 w 1719290"/>
              <a:gd name="connsiteY271" fmla="*/ 1416200 h 1586730"/>
              <a:gd name="connsiteX272" fmla="*/ 648307 w 1719290"/>
              <a:gd name="connsiteY272" fmla="*/ 1390694 h 1586730"/>
              <a:gd name="connsiteX273" fmla="*/ 539052 w 1719290"/>
              <a:gd name="connsiteY273" fmla="*/ 1347365 h 1586730"/>
              <a:gd name="connsiteX274" fmla="*/ 439467 w 1719290"/>
              <a:gd name="connsiteY274" fmla="*/ 1287407 h 1586730"/>
              <a:gd name="connsiteX275" fmla="*/ 352663 w 1719290"/>
              <a:gd name="connsiteY275" fmla="*/ 1212528 h 1586730"/>
              <a:gd name="connsiteX276" fmla="*/ 281390 w 1719290"/>
              <a:gd name="connsiteY276" fmla="*/ 1124906 h 1586730"/>
              <a:gd name="connsiteX277" fmla="*/ 227928 w 1719290"/>
              <a:gd name="connsiteY277" fmla="*/ 1027136 h 1586730"/>
              <a:gd name="connsiteX278" fmla="*/ 194047 w 1719290"/>
              <a:gd name="connsiteY278" fmla="*/ 922116 h 1586730"/>
              <a:gd name="connsiteX279" fmla="*/ 180916 w 1719290"/>
              <a:gd name="connsiteY279" fmla="*/ 813007 h 1586730"/>
              <a:gd name="connsiteX280" fmla="*/ 189095 w 1719290"/>
              <a:gd name="connsiteY280" fmla="*/ 703116 h 1586730"/>
              <a:gd name="connsiteX281" fmla="*/ 218480 w 1719290"/>
              <a:gd name="connsiteY281" fmla="*/ 595791 h 1586730"/>
              <a:gd name="connsiteX282" fmla="*/ 268330 w 1719290"/>
              <a:gd name="connsiteY282" fmla="*/ 494326 h 1586730"/>
              <a:gd name="connsiteX283" fmla="*/ 337266 w 1719290"/>
              <a:gd name="connsiteY283" fmla="*/ 401865 h 1586730"/>
              <a:gd name="connsiteX284" fmla="*/ 423314 w 1719290"/>
              <a:gd name="connsiteY284" fmla="*/ 321297 h 1586730"/>
              <a:gd name="connsiteX285" fmla="*/ 523972 w 1719290"/>
              <a:gd name="connsiteY285" fmla="*/ 255161 h 1586730"/>
              <a:gd name="connsiteX286" fmla="*/ 636269 w 1719290"/>
              <a:gd name="connsiteY286" fmla="*/ 205584 h 1586730"/>
              <a:gd name="connsiteX287" fmla="*/ 756858 w 1719290"/>
              <a:gd name="connsiteY287" fmla="*/ 174198 h 1586730"/>
              <a:gd name="connsiteX288" fmla="*/ 882108 w 1719290"/>
              <a:gd name="connsiteY288" fmla="*/ 162084 h 1586730"/>
              <a:gd name="connsiteX289" fmla="*/ 1008234 w 1719290"/>
              <a:gd name="connsiteY289" fmla="*/ 169747 h 1586730"/>
              <a:gd name="connsiteX290" fmla="*/ 1131388 w 1719290"/>
              <a:gd name="connsiteY290" fmla="*/ 197089 h 1586730"/>
              <a:gd name="connsiteX291" fmla="*/ 1247787 w 1719290"/>
              <a:gd name="connsiteY291" fmla="*/ 243421 h 1586730"/>
              <a:gd name="connsiteX292" fmla="*/ 1353829 w 1719290"/>
              <a:gd name="connsiteY292" fmla="*/ 307442 h 1586730"/>
              <a:gd name="connsiteX293" fmla="*/ 1446208 w 1719290"/>
              <a:gd name="connsiteY293" fmla="*/ 387338 h 1586730"/>
              <a:gd name="connsiteX294" fmla="*/ 1522008 w 1719290"/>
              <a:gd name="connsiteY294" fmla="*/ 480764 h 1586730"/>
              <a:gd name="connsiteX295" fmla="*/ 1578804 w 1719290"/>
              <a:gd name="connsiteY295" fmla="*/ 584965 h 1586730"/>
              <a:gd name="connsiteX296" fmla="*/ 1614729 w 1719290"/>
              <a:gd name="connsiteY296" fmla="*/ 696836 h 1586730"/>
              <a:gd name="connsiteX297" fmla="*/ 1628546 w 1719290"/>
              <a:gd name="connsiteY297" fmla="*/ 813007 h 1586730"/>
              <a:gd name="connsiteX298" fmla="*/ 1619682 w 1719290"/>
              <a:gd name="connsiteY298" fmla="*/ 929964 h 1586730"/>
              <a:gd name="connsiteX299" fmla="*/ 1588252 w 1719290"/>
              <a:gd name="connsiteY299" fmla="*/ 1044140 h 1586730"/>
              <a:gd name="connsiteX300" fmla="*/ 1535069 w 1719290"/>
              <a:gd name="connsiteY300" fmla="*/ 1152030 h 1586730"/>
              <a:gd name="connsiteX301" fmla="*/ 1461612 w 1719290"/>
              <a:gd name="connsiteY301" fmla="*/ 1250301 h 1586730"/>
              <a:gd name="connsiteX302" fmla="*/ 1369989 w 1719290"/>
              <a:gd name="connsiteY302" fmla="*/ 1335886 h 1586730"/>
              <a:gd name="connsiteX303" fmla="*/ 1262867 w 1719290"/>
              <a:gd name="connsiteY303" fmla="*/ 1406086 h 1586730"/>
              <a:gd name="connsiteX304" fmla="*/ 1143421 w 1719290"/>
              <a:gd name="connsiteY304" fmla="*/ 1458659 h 1586730"/>
              <a:gd name="connsiteX305" fmla="*/ 1015218 w 1719290"/>
              <a:gd name="connsiteY305" fmla="*/ 1491879 h 1586730"/>
              <a:gd name="connsiteX306" fmla="*/ 882108 w 1719290"/>
              <a:gd name="connsiteY306" fmla="*/ 1504616 h 1586730"/>
              <a:gd name="connsiteX307" fmla="*/ 748128 w 1719290"/>
              <a:gd name="connsiteY307" fmla="*/ 1496330 h 1586730"/>
              <a:gd name="connsiteX308" fmla="*/ 617360 w 1719290"/>
              <a:gd name="connsiteY308" fmla="*/ 1467155 h 1586730"/>
              <a:gd name="connsiteX309" fmla="*/ 493812 w 1719290"/>
              <a:gd name="connsiteY309" fmla="*/ 1417832 h 1586730"/>
              <a:gd name="connsiteX310" fmla="*/ 381312 w 1719290"/>
              <a:gd name="connsiteY310" fmla="*/ 1349734 h 1586730"/>
              <a:gd name="connsiteX311" fmla="*/ 283359 w 1719290"/>
              <a:gd name="connsiteY311" fmla="*/ 1264829 h 1586730"/>
              <a:gd name="connsiteX312" fmla="*/ 203032 w 1719290"/>
              <a:gd name="connsiteY312" fmla="*/ 1165593 h 1586730"/>
              <a:gd name="connsiteX313" fmla="*/ 142908 w 1719290"/>
              <a:gd name="connsiteY313" fmla="*/ 1054959 h 1586730"/>
              <a:gd name="connsiteX314" fmla="*/ 104939 w 1719290"/>
              <a:gd name="connsiteY314" fmla="*/ 936243 h 1586730"/>
              <a:gd name="connsiteX315" fmla="*/ 90436 w 1719290"/>
              <a:gd name="connsiteY315" fmla="*/ 813007 h 1586730"/>
              <a:gd name="connsiteX316" fmla="*/ 99992 w 1719290"/>
              <a:gd name="connsiteY316" fmla="*/ 688988 h 1586730"/>
              <a:gd name="connsiteX317" fmla="*/ 133460 w 1719290"/>
              <a:gd name="connsiteY317" fmla="*/ 567961 h 1586730"/>
              <a:gd name="connsiteX318" fmla="*/ 189971 w 1719290"/>
              <a:gd name="connsiteY318" fmla="*/ 453645 h 1586730"/>
              <a:gd name="connsiteX319" fmla="*/ 267955 w 1719290"/>
              <a:gd name="connsiteY319" fmla="*/ 349565 h 1586730"/>
              <a:gd name="connsiteX320" fmla="*/ 365159 w 1719290"/>
              <a:gd name="connsiteY320" fmla="*/ 258970 h 1586730"/>
              <a:gd name="connsiteX321" fmla="*/ 478738 w 1719290"/>
              <a:gd name="connsiteY321" fmla="*/ 184700 h 1586730"/>
              <a:gd name="connsiteX322" fmla="*/ 605328 w 1719290"/>
              <a:gd name="connsiteY322" fmla="*/ 129130 h 1586730"/>
              <a:gd name="connsiteX323" fmla="*/ 741150 w 1719290"/>
              <a:gd name="connsiteY323" fmla="*/ 94068 h 1586730"/>
              <a:gd name="connsiteX324" fmla="*/ 882108 w 1719290"/>
              <a:gd name="connsiteY324" fmla="*/ 80715 h 1586730"/>
              <a:gd name="connsiteX325" fmla="*/ 1023949 w 1719290"/>
              <a:gd name="connsiteY325" fmla="*/ 89617 h 1586730"/>
              <a:gd name="connsiteX326" fmla="*/ 1162336 w 1719290"/>
              <a:gd name="connsiteY326" fmla="*/ 120634 h 1586730"/>
              <a:gd name="connsiteX327" fmla="*/ 1293027 w 1719290"/>
              <a:gd name="connsiteY327" fmla="*/ 172954 h 1586730"/>
              <a:gd name="connsiteX328" fmla="*/ 1411991 w 1719290"/>
              <a:gd name="connsiteY328" fmla="*/ 245116 h 1586730"/>
              <a:gd name="connsiteX329" fmla="*/ 1515519 w 1719290"/>
              <a:gd name="connsiteY329" fmla="*/ 335037 h 1586730"/>
              <a:gd name="connsiteX330" fmla="*/ 1600367 w 1719290"/>
              <a:gd name="connsiteY330" fmla="*/ 440083 h 1586730"/>
              <a:gd name="connsiteX331" fmla="*/ 1663823 w 1719290"/>
              <a:gd name="connsiteY331" fmla="*/ 557142 h 1586730"/>
              <a:gd name="connsiteX332" fmla="*/ 1703831 w 1719290"/>
              <a:gd name="connsiteY332" fmla="*/ 682709 h 1586730"/>
              <a:gd name="connsiteX333" fmla="*/ 1719019 w 1719290"/>
              <a:gd name="connsiteY333" fmla="*/ 813007 h 1586730"/>
              <a:gd name="connsiteX334" fmla="*/ 1708778 w 1719290"/>
              <a:gd name="connsiteY334" fmla="*/ 944091 h 1586730"/>
              <a:gd name="connsiteX335" fmla="*/ 1673271 w 1719290"/>
              <a:gd name="connsiteY335" fmla="*/ 1071970 h 1586730"/>
              <a:gd name="connsiteX336" fmla="*/ 1613428 w 1719290"/>
              <a:gd name="connsiteY336" fmla="*/ 1192711 h 1586730"/>
              <a:gd name="connsiteX337" fmla="*/ 1530923 w 1719290"/>
              <a:gd name="connsiteY337" fmla="*/ 1302602 h 1586730"/>
              <a:gd name="connsiteX338" fmla="*/ 1428144 w 1719290"/>
              <a:gd name="connsiteY338" fmla="*/ 1398212 h 1586730"/>
              <a:gd name="connsiteX339" fmla="*/ 1308107 w 1719290"/>
              <a:gd name="connsiteY339" fmla="*/ 1476552 h 1586730"/>
              <a:gd name="connsiteX340" fmla="*/ 1174368 w 1719290"/>
              <a:gd name="connsiteY340" fmla="*/ 1535113 h 1586730"/>
              <a:gd name="connsiteX341" fmla="*/ 1030933 w 1719290"/>
              <a:gd name="connsiteY341" fmla="*/ 1572010 h 1586730"/>
              <a:gd name="connsiteX342" fmla="*/ 882108 w 1719290"/>
              <a:gd name="connsiteY342" fmla="*/ 1585979 h 1586730"/>
              <a:gd name="connsiteX343" fmla="*/ 732419 w 1719290"/>
              <a:gd name="connsiteY343" fmla="*/ 1576461 h 1586730"/>
              <a:gd name="connsiteX344" fmla="*/ 586413 w 1719290"/>
              <a:gd name="connsiteY344" fmla="*/ 1543609 h 1586730"/>
              <a:gd name="connsiteX345" fmla="*/ 448578 w 1719290"/>
              <a:gd name="connsiteY345" fmla="*/ 1488292 h 1586730"/>
              <a:gd name="connsiteX346" fmla="*/ 323157 w 1719290"/>
              <a:gd name="connsiteY346" fmla="*/ 1412067 h 1586730"/>
              <a:gd name="connsiteX347" fmla="*/ 214048 w 1719290"/>
              <a:gd name="connsiteY347" fmla="*/ 1317129 h 1586730"/>
              <a:gd name="connsiteX348" fmla="*/ 124679 w 1719290"/>
              <a:gd name="connsiteY348" fmla="*/ 1206274 h 1586730"/>
              <a:gd name="connsiteX349" fmla="*/ 57889 w 1719290"/>
              <a:gd name="connsiteY349" fmla="*/ 1082789 h 1586730"/>
              <a:gd name="connsiteX350" fmla="*/ 15843 w 1719290"/>
              <a:gd name="connsiteY350" fmla="*/ 950371 h 1586730"/>
              <a:gd name="connsiteX351" fmla="*/ -37 w 1719290"/>
              <a:gd name="connsiteY351" fmla="*/ 813007 h 1586730"/>
              <a:gd name="connsiteX352" fmla="*/ 10890 w 1719290"/>
              <a:gd name="connsiteY352" fmla="*/ 674861 h 1586730"/>
              <a:gd name="connsiteX353" fmla="*/ 48441 w 1719290"/>
              <a:gd name="connsiteY353" fmla="*/ 540131 h 1586730"/>
              <a:gd name="connsiteX354" fmla="*/ 111618 w 1719290"/>
              <a:gd name="connsiteY354" fmla="*/ 412958 h 1586730"/>
              <a:gd name="connsiteX355" fmla="*/ 198644 w 1719290"/>
              <a:gd name="connsiteY355" fmla="*/ 297264 h 1586730"/>
              <a:gd name="connsiteX356" fmla="*/ 306998 w 1719290"/>
              <a:gd name="connsiteY356" fmla="*/ 196637 h 1586730"/>
              <a:gd name="connsiteX357" fmla="*/ 433498 w 1719290"/>
              <a:gd name="connsiteY357" fmla="*/ 114234 h 1586730"/>
              <a:gd name="connsiteX358" fmla="*/ 574380 w 1719290"/>
              <a:gd name="connsiteY358" fmla="*/ 52669 h 1586730"/>
              <a:gd name="connsiteX359" fmla="*/ 725435 w 1719290"/>
              <a:gd name="connsiteY359" fmla="*/ 13938 h 1586730"/>
              <a:gd name="connsiteX360" fmla="*/ 882108 w 1719290"/>
              <a:gd name="connsiteY360" fmla="*/ -647 h 1586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</a:cxnLst>
            <a:rect l="l" t="t" r="r" b="b"/>
            <a:pathLst>
              <a:path w="1719290" h="1586730">
                <a:moveTo>
                  <a:pt x="882108" y="813007"/>
                </a:moveTo>
                <a:cubicBezTo>
                  <a:pt x="882254" y="812264"/>
                  <a:pt x="882260" y="811489"/>
                  <a:pt x="882546" y="810784"/>
                </a:cubicBezTo>
                <a:cubicBezTo>
                  <a:pt x="882832" y="810073"/>
                  <a:pt x="883276" y="809368"/>
                  <a:pt x="883829" y="808759"/>
                </a:cubicBezTo>
                <a:cubicBezTo>
                  <a:pt x="884387" y="808149"/>
                  <a:pt x="885092" y="807584"/>
                  <a:pt x="885879" y="807133"/>
                </a:cubicBezTo>
                <a:cubicBezTo>
                  <a:pt x="886673" y="806689"/>
                  <a:pt x="887594" y="806314"/>
                  <a:pt x="888572" y="806079"/>
                </a:cubicBezTo>
                <a:cubicBezTo>
                  <a:pt x="889549" y="805851"/>
                  <a:pt x="890635" y="805717"/>
                  <a:pt x="891740" y="805742"/>
                </a:cubicBezTo>
                <a:cubicBezTo>
                  <a:pt x="892839" y="805768"/>
                  <a:pt x="894019" y="805920"/>
                  <a:pt x="895169" y="806225"/>
                </a:cubicBezTo>
                <a:cubicBezTo>
                  <a:pt x="896318" y="806536"/>
                  <a:pt x="897518" y="806987"/>
                  <a:pt x="898642" y="807597"/>
                </a:cubicBezTo>
                <a:cubicBezTo>
                  <a:pt x="899766" y="808206"/>
                  <a:pt x="900896" y="808968"/>
                  <a:pt x="901912" y="809870"/>
                </a:cubicBezTo>
                <a:cubicBezTo>
                  <a:pt x="902928" y="810772"/>
                  <a:pt x="903906" y="811832"/>
                  <a:pt x="904731" y="813007"/>
                </a:cubicBezTo>
                <a:cubicBezTo>
                  <a:pt x="905556" y="814187"/>
                  <a:pt x="906299" y="815514"/>
                  <a:pt x="906864" y="816930"/>
                </a:cubicBezTo>
                <a:cubicBezTo>
                  <a:pt x="907423" y="818346"/>
                  <a:pt x="907861" y="819902"/>
                  <a:pt x="908090" y="821508"/>
                </a:cubicBezTo>
                <a:cubicBezTo>
                  <a:pt x="908318" y="823115"/>
                  <a:pt x="908388" y="824835"/>
                  <a:pt x="908230" y="826569"/>
                </a:cubicBezTo>
                <a:cubicBezTo>
                  <a:pt x="908071" y="828296"/>
                  <a:pt x="907722" y="830112"/>
                  <a:pt x="907137" y="831896"/>
                </a:cubicBezTo>
                <a:cubicBezTo>
                  <a:pt x="906553" y="833674"/>
                  <a:pt x="905760" y="835503"/>
                  <a:pt x="904725" y="837249"/>
                </a:cubicBezTo>
                <a:cubicBezTo>
                  <a:pt x="903696" y="838995"/>
                  <a:pt x="902439" y="840741"/>
                  <a:pt x="900959" y="842366"/>
                </a:cubicBezTo>
                <a:cubicBezTo>
                  <a:pt x="899480" y="843992"/>
                  <a:pt x="897766" y="845573"/>
                  <a:pt x="895861" y="846989"/>
                </a:cubicBezTo>
                <a:cubicBezTo>
                  <a:pt x="893956" y="848405"/>
                  <a:pt x="891823" y="849732"/>
                  <a:pt x="889530" y="850849"/>
                </a:cubicBezTo>
                <a:cubicBezTo>
                  <a:pt x="887238" y="851961"/>
                  <a:pt x="884730" y="852951"/>
                  <a:pt x="882108" y="853688"/>
                </a:cubicBezTo>
                <a:cubicBezTo>
                  <a:pt x="879492" y="854430"/>
                  <a:pt x="876685" y="854995"/>
                  <a:pt x="873822" y="855300"/>
                </a:cubicBezTo>
                <a:cubicBezTo>
                  <a:pt x="870952" y="855599"/>
                  <a:pt x="867936" y="855681"/>
                  <a:pt x="864920" y="855485"/>
                </a:cubicBezTo>
                <a:cubicBezTo>
                  <a:pt x="861904" y="855288"/>
                  <a:pt x="858780" y="854843"/>
                  <a:pt x="855719" y="854113"/>
                </a:cubicBezTo>
                <a:cubicBezTo>
                  <a:pt x="852659" y="853383"/>
                  <a:pt x="849554" y="852380"/>
                  <a:pt x="846570" y="851097"/>
                </a:cubicBezTo>
                <a:cubicBezTo>
                  <a:pt x="843586" y="849814"/>
                  <a:pt x="840614" y="848252"/>
                  <a:pt x="837833" y="846424"/>
                </a:cubicBezTo>
                <a:cubicBezTo>
                  <a:pt x="835046" y="844595"/>
                  <a:pt x="832334" y="842474"/>
                  <a:pt x="829877" y="840131"/>
                </a:cubicBezTo>
                <a:cubicBezTo>
                  <a:pt x="827413" y="837782"/>
                  <a:pt x="825090" y="835153"/>
                  <a:pt x="823070" y="832334"/>
                </a:cubicBezTo>
                <a:cubicBezTo>
                  <a:pt x="821051" y="829515"/>
                  <a:pt x="819229" y="826436"/>
                  <a:pt x="817756" y="823210"/>
                </a:cubicBezTo>
                <a:cubicBezTo>
                  <a:pt x="816289" y="819991"/>
                  <a:pt x="815076" y="816537"/>
                  <a:pt x="814251" y="813007"/>
                </a:cubicBezTo>
                <a:cubicBezTo>
                  <a:pt x="813426" y="809476"/>
                  <a:pt x="812911" y="805755"/>
                  <a:pt x="812810" y="802015"/>
                </a:cubicBezTo>
                <a:cubicBezTo>
                  <a:pt x="812702" y="798282"/>
                  <a:pt x="812956" y="794409"/>
                  <a:pt x="813622" y="790593"/>
                </a:cubicBezTo>
                <a:cubicBezTo>
                  <a:pt x="814289" y="786770"/>
                  <a:pt x="815349" y="782872"/>
                  <a:pt x="816816" y="779107"/>
                </a:cubicBezTo>
                <a:cubicBezTo>
                  <a:pt x="818283" y="775335"/>
                  <a:pt x="820162" y="771557"/>
                  <a:pt x="822429" y="767970"/>
                </a:cubicBezTo>
                <a:cubicBezTo>
                  <a:pt x="824696" y="764388"/>
                  <a:pt x="827382" y="760864"/>
                  <a:pt x="830417" y="757601"/>
                </a:cubicBezTo>
                <a:cubicBezTo>
                  <a:pt x="833452" y="754344"/>
                  <a:pt x="836893" y="751213"/>
                  <a:pt x="840639" y="748413"/>
                </a:cubicBezTo>
                <a:cubicBezTo>
                  <a:pt x="844386" y="745613"/>
                  <a:pt x="848519" y="743016"/>
                  <a:pt x="852888" y="740794"/>
                </a:cubicBezTo>
                <a:cubicBezTo>
                  <a:pt x="857250" y="738578"/>
                  <a:pt x="861967" y="736629"/>
                  <a:pt x="866837" y="735105"/>
                </a:cubicBezTo>
                <a:cubicBezTo>
                  <a:pt x="871707" y="733581"/>
                  <a:pt x="876876" y="732381"/>
                  <a:pt x="882108" y="731644"/>
                </a:cubicBezTo>
                <a:cubicBezTo>
                  <a:pt x="887346" y="730901"/>
                  <a:pt x="892813" y="730546"/>
                  <a:pt x="898261" y="730654"/>
                </a:cubicBezTo>
                <a:cubicBezTo>
                  <a:pt x="903702" y="730762"/>
                  <a:pt x="909296" y="731295"/>
                  <a:pt x="914776" y="732305"/>
                </a:cubicBezTo>
                <a:cubicBezTo>
                  <a:pt x="920249" y="733301"/>
                  <a:pt x="925792" y="734762"/>
                  <a:pt x="931119" y="736673"/>
                </a:cubicBezTo>
                <a:cubicBezTo>
                  <a:pt x="936447" y="738578"/>
                  <a:pt x="941742" y="740959"/>
                  <a:pt x="946733" y="743753"/>
                </a:cubicBezTo>
                <a:cubicBezTo>
                  <a:pt x="951717" y="746546"/>
                  <a:pt x="956581" y="749810"/>
                  <a:pt x="961044" y="753442"/>
                </a:cubicBezTo>
                <a:cubicBezTo>
                  <a:pt x="965515" y="757074"/>
                  <a:pt x="969756" y="761157"/>
                  <a:pt x="973528" y="765544"/>
                </a:cubicBezTo>
                <a:cubicBezTo>
                  <a:pt x="977293" y="769932"/>
                  <a:pt x="980747" y="774732"/>
                  <a:pt x="983661" y="779767"/>
                </a:cubicBezTo>
                <a:cubicBezTo>
                  <a:pt x="986576" y="784802"/>
                  <a:pt x="989090" y="790199"/>
                  <a:pt x="991014" y="795736"/>
                </a:cubicBezTo>
                <a:cubicBezTo>
                  <a:pt x="992938" y="801279"/>
                  <a:pt x="994379" y="807121"/>
                  <a:pt x="995205" y="813007"/>
                </a:cubicBezTo>
                <a:cubicBezTo>
                  <a:pt x="996030" y="818893"/>
                  <a:pt x="996310" y="825007"/>
                  <a:pt x="995960" y="831064"/>
                </a:cubicBezTo>
                <a:cubicBezTo>
                  <a:pt x="995611" y="837115"/>
                  <a:pt x="994671" y="843306"/>
                  <a:pt x="993109" y="849338"/>
                </a:cubicBezTo>
                <a:cubicBezTo>
                  <a:pt x="991547" y="855370"/>
                  <a:pt x="989357" y="861440"/>
                  <a:pt x="986582" y="867250"/>
                </a:cubicBezTo>
                <a:cubicBezTo>
                  <a:pt x="983807" y="873060"/>
                  <a:pt x="980398" y="878806"/>
                  <a:pt x="976448" y="884197"/>
                </a:cubicBezTo>
                <a:cubicBezTo>
                  <a:pt x="972499" y="889581"/>
                  <a:pt x="967927" y="894800"/>
                  <a:pt x="962886" y="899575"/>
                </a:cubicBezTo>
                <a:cubicBezTo>
                  <a:pt x="957844" y="904350"/>
                  <a:pt x="952212" y="908852"/>
                  <a:pt x="946199" y="912833"/>
                </a:cubicBezTo>
                <a:cubicBezTo>
                  <a:pt x="940187" y="916814"/>
                  <a:pt x="933634" y="920421"/>
                  <a:pt x="926808" y="923449"/>
                </a:cubicBezTo>
                <a:cubicBezTo>
                  <a:pt x="919983" y="926472"/>
                  <a:pt x="912687" y="929043"/>
                  <a:pt x="905239" y="930973"/>
                </a:cubicBezTo>
                <a:cubicBezTo>
                  <a:pt x="897791" y="932910"/>
                  <a:pt x="889968" y="934313"/>
                  <a:pt x="882108" y="935056"/>
                </a:cubicBezTo>
                <a:cubicBezTo>
                  <a:pt x="874254" y="935799"/>
                  <a:pt x="866133" y="935945"/>
                  <a:pt x="858107" y="935431"/>
                </a:cubicBezTo>
                <a:cubicBezTo>
                  <a:pt x="850081" y="934910"/>
                  <a:pt x="841909" y="933748"/>
                  <a:pt x="833972" y="931945"/>
                </a:cubicBezTo>
                <a:cubicBezTo>
                  <a:pt x="826036" y="930135"/>
                  <a:pt x="818073" y="927665"/>
                  <a:pt x="810486" y="924579"/>
                </a:cubicBezTo>
                <a:cubicBezTo>
                  <a:pt x="802892" y="921487"/>
                  <a:pt x="795406" y="917735"/>
                  <a:pt x="788415" y="913430"/>
                </a:cubicBezTo>
                <a:cubicBezTo>
                  <a:pt x="781418" y="909118"/>
                  <a:pt x="774668" y="904159"/>
                  <a:pt x="768522" y="898724"/>
                </a:cubicBezTo>
                <a:cubicBezTo>
                  <a:pt x="762370" y="893289"/>
                  <a:pt x="756598" y="887238"/>
                  <a:pt x="751518" y="880812"/>
                </a:cubicBezTo>
                <a:cubicBezTo>
                  <a:pt x="746439" y="874387"/>
                  <a:pt x="741861" y="867409"/>
                  <a:pt x="738051" y="860164"/>
                </a:cubicBezTo>
                <a:cubicBezTo>
                  <a:pt x="734235" y="852919"/>
                  <a:pt x="731035" y="845198"/>
                  <a:pt x="728654" y="837338"/>
                </a:cubicBezTo>
                <a:cubicBezTo>
                  <a:pt x="726279" y="829483"/>
                  <a:pt x="724603" y="821248"/>
                  <a:pt x="723777" y="813007"/>
                </a:cubicBezTo>
                <a:cubicBezTo>
                  <a:pt x="722952" y="804765"/>
                  <a:pt x="722901" y="796263"/>
                  <a:pt x="723707" y="787888"/>
                </a:cubicBezTo>
                <a:cubicBezTo>
                  <a:pt x="724508" y="779513"/>
                  <a:pt x="726139" y="771005"/>
                  <a:pt x="728603" y="762763"/>
                </a:cubicBezTo>
                <a:cubicBezTo>
                  <a:pt x="731060" y="754515"/>
                  <a:pt x="734375" y="746274"/>
                  <a:pt x="738457" y="738425"/>
                </a:cubicBezTo>
                <a:cubicBezTo>
                  <a:pt x="742546" y="730571"/>
                  <a:pt x="747486" y="722863"/>
                  <a:pt x="753118" y="715669"/>
                </a:cubicBezTo>
                <a:cubicBezTo>
                  <a:pt x="758750" y="708481"/>
                  <a:pt x="765208" y="701561"/>
                  <a:pt x="772256" y="695275"/>
                </a:cubicBezTo>
                <a:cubicBezTo>
                  <a:pt x="779304" y="688988"/>
                  <a:pt x="787126" y="683102"/>
                  <a:pt x="795406" y="677953"/>
                </a:cubicBezTo>
                <a:cubicBezTo>
                  <a:pt x="803685" y="672791"/>
                  <a:pt x="812651" y="668168"/>
                  <a:pt x="821940" y="664340"/>
                </a:cubicBezTo>
                <a:cubicBezTo>
                  <a:pt x="831223" y="660511"/>
                  <a:pt x="841097" y="657317"/>
                  <a:pt x="851122" y="654974"/>
                </a:cubicBezTo>
                <a:cubicBezTo>
                  <a:pt x="861155" y="652632"/>
                  <a:pt x="871638" y="651019"/>
                  <a:pt x="882108" y="650276"/>
                </a:cubicBezTo>
                <a:cubicBezTo>
                  <a:pt x="892585" y="649533"/>
                  <a:pt x="903366" y="649596"/>
                  <a:pt x="913969" y="650523"/>
                </a:cubicBezTo>
                <a:cubicBezTo>
                  <a:pt x="924573" y="651450"/>
                  <a:pt x="935323" y="653228"/>
                  <a:pt x="945717" y="655844"/>
                </a:cubicBezTo>
                <a:cubicBezTo>
                  <a:pt x="956117" y="658454"/>
                  <a:pt x="966492" y="661946"/>
                  <a:pt x="976359" y="666207"/>
                </a:cubicBezTo>
                <a:cubicBezTo>
                  <a:pt x="986220" y="670467"/>
                  <a:pt x="995884" y="675598"/>
                  <a:pt x="1004888" y="681420"/>
                </a:cubicBezTo>
                <a:cubicBezTo>
                  <a:pt x="1013885" y="687242"/>
                  <a:pt x="1022520" y="693903"/>
                  <a:pt x="1030355" y="701141"/>
                </a:cubicBezTo>
                <a:cubicBezTo>
                  <a:pt x="1038184" y="708380"/>
                  <a:pt x="1045493" y="716393"/>
                  <a:pt x="1051880" y="724863"/>
                </a:cubicBezTo>
                <a:cubicBezTo>
                  <a:pt x="1058268" y="733327"/>
                  <a:pt x="1063976" y="742483"/>
                  <a:pt x="1068681" y="751937"/>
                </a:cubicBezTo>
                <a:cubicBezTo>
                  <a:pt x="1073386" y="761398"/>
                  <a:pt x="1077278" y="771430"/>
                  <a:pt x="1080116" y="781608"/>
                </a:cubicBezTo>
                <a:cubicBezTo>
                  <a:pt x="1082948" y="791786"/>
                  <a:pt x="1084859" y="802409"/>
                  <a:pt x="1085685" y="813007"/>
                </a:cubicBezTo>
                <a:cubicBezTo>
                  <a:pt x="1086510" y="823604"/>
                  <a:pt x="1086326" y="834493"/>
                  <a:pt x="1085062" y="845192"/>
                </a:cubicBezTo>
                <a:cubicBezTo>
                  <a:pt x="1083805" y="855884"/>
                  <a:pt x="1081481" y="866710"/>
                  <a:pt x="1078129" y="877168"/>
                </a:cubicBezTo>
                <a:cubicBezTo>
                  <a:pt x="1074776" y="887625"/>
                  <a:pt x="1070332" y="898045"/>
                  <a:pt x="1064941" y="907937"/>
                </a:cubicBezTo>
                <a:cubicBezTo>
                  <a:pt x="1059544" y="917824"/>
                  <a:pt x="1053074" y="927500"/>
                  <a:pt x="1045759" y="936497"/>
                </a:cubicBezTo>
                <a:cubicBezTo>
                  <a:pt x="1038438" y="945488"/>
                  <a:pt x="1030095" y="954104"/>
                  <a:pt x="1021041" y="961908"/>
                </a:cubicBezTo>
                <a:cubicBezTo>
                  <a:pt x="1011986" y="969705"/>
                  <a:pt x="1001986" y="976962"/>
                  <a:pt x="991439" y="983299"/>
                </a:cubicBezTo>
                <a:cubicBezTo>
                  <a:pt x="980887" y="989630"/>
                  <a:pt x="969502" y="995268"/>
                  <a:pt x="957756" y="999910"/>
                </a:cubicBezTo>
                <a:cubicBezTo>
                  <a:pt x="946009" y="1004538"/>
                  <a:pt x="933558" y="1008354"/>
                  <a:pt x="920954" y="1011104"/>
                </a:cubicBezTo>
                <a:cubicBezTo>
                  <a:pt x="908344" y="1013859"/>
                  <a:pt x="895200" y="1015682"/>
                  <a:pt x="882108" y="1016425"/>
                </a:cubicBezTo>
                <a:cubicBezTo>
                  <a:pt x="869015" y="1017161"/>
                  <a:pt x="855573" y="1016894"/>
                  <a:pt x="842398" y="1015555"/>
                </a:cubicBezTo>
                <a:cubicBezTo>
                  <a:pt x="829217" y="1014221"/>
                  <a:pt x="815889" y="1011821"/>
                  <a:pt x="803032" y="1008405"/>
                </a:cubicBezTo>
                <a:cubicBezTo>
                  <a:pt x="790167" y="1004983"/>
                  <a:pt x="777373" y="1000481"/>
                  <a:pt x="765246" y="995040"/>
                </a:cubicBezTo>
                <a:cubicBezTo>
                  <a:pt x="753118" y="989598"/>
                  <a:pt x="741264" y="983090"/>
                  <a:pt x="730254" y="975756"/>
                </a:cubicBezTo>
                <a:cubicBezTo>
                  <a:pt x="719250" y="968423"/>
                  <a:pt x="708729" y="960067"/>
                  <a:pt x="699211" y="951025"/>
                </a:cubicBezTo>
                <a:cubicBezTo>
                  <a:pt x="689693" y="941977"/>
                  <a:pt x="680861" y="932002"/>
                  <a:pt x="673166" y="921494"/>
                </a:cubicBezTo>
                <a:cubicBezTo>
                  <a:pt x="665464" y="910992"/>
                  <a:pt x="658632" y="899658"/>
                  <a:pt x="653025" y="887987"/>
                </a:cubicBezTo>
                <a:cubicBezTo>
                  <a:pt x="647425" y="876317"/>
                  <a:pt x="642841" y="863967"/>
                  <a:pt x="639558" y="851472"/>
                </a:cubicBezTo>
                <a:cubicBezTo>
                  <a:pt x="636269" y="838969"/>
                  <a:pt x="634123" y="825959"/>
                  <a:pt x="633297" y="813007"/>
                </a:cubicBezTo>
                <a:cubicBezTo>
                  <a:pt x="632472" y="800053"/>
                  <a:pt x="632891" y="786770"/>
                  <a:pt x="634605" y="773760"/>
                </a:cubicBezTo>
                <a:cubicBezTo>
                  <a:pt x="636320" y="760750"/>
                  <a:pt x="639329" y="747600"/>
                  <a:pt x="643584" y="734933"/>
                </a:cubicBezTo>
                <a:cubicBezTo>
                  <a:pt x="647831" y="722260"/>
                  <a:pt x="653400" y="709669"/>
                  <a:pt x="660105" y="697738"/>
                </a:cubicBezTo>
                <a:cubicBezTo>
                  <a:pt x="666810" y="685814"/>
                  <a:pt x="674810" y="674169"/>
                  <a:pt x="683807" y="663368"/>
                </a:cubicBezTo>
                <a:cubicBezTo>
                  <a:pt x="692811" y="652568"/>
                  <a:pt x="703040" y="642256"/>
                  <a:pt x="714101" y="632942"/>
                </a:cubicBezTo>
                <a:cubicBezTo>
                  <a:pt x="725162" y="623633"/>
                  <a:pt x="737353" y="614998"/>
                  <a:pt x="750166" y="607486"/>
                </a:cubicBezTo>
                <a:cubicBezTo>
                  <a:pt x="762979" y="599975"/>
                  <a:pt x="776789" y="593321"/>
                  <a:pt x="790993" y="587880"/>
                </a:cubicBezTo>
                <a:cubicBezTo>
                  <a:pt x="805203" y="582438"/>
                  <a:pt x="820226" y="578006"/>
                  <a:pt x="835414" y="574844"/>
                </a:cubicBezTo>
                <a:cubicBezTo>
                  <a:pt x="850602" y="571682"/>
                  <a:pt x="866399" y="569650"/>
                  <a:pt x="882108" y="568914"/>
                </a:cubicBezTo>
                <a:cubicBezTo>
                  <a:pt x="897823" y="568171"/>
                  <a:pt x="913919" y="568647"/>
                  <a:pt x="929678" y="570393"/>
                </a:cubicBezTo>
                <a:cubicBezTo>
                  <a:pt x="945438" y="572139"/>
                  <a:pt x="961343" y="575161"/>
                  <a:pt x="976664" y="579384"/>
                </a:cubicBezTo>
                <a:cubicBezTo>
                  <a:pt x="991979" y="583606"/>
                  <a:pt x="1007199" y="589124"/>
                  <a:pt x="1021593" y="595740"/>
                </a:cubicBezTo>
                <a:cubicBezTo>
                  <a:pt x="1035994" y="602362"/>
                  <a:pt x="1050032" y="610242"/>
                  <a:pt x="1063043" y="619093"/>
                </a:cubicBezTo>
                <a:cubicBezTo>
                  <a:pt x="1076053" y="627945"/>
                  <a:pt x="1088466" y="637996"/>
                  <a:pt x="1099666" y="648841"/>
                </a:cubicBezTo>
                <a:cubicBezTo>
                  <a:pt x="1110860" y="659686"/>
                  <a:pt x="1121229" y="671635"/>
                  <a:pt x="1130233" y="684182"/>
                </a:cubicBezTo>
                <a:cubicBezTo>
                  <a:pt x="1139242" y="696722"/>
                  <a:pt x="1147205" y="710228"/>
                  <a:pt x="1153700" y="724114"/>
                </a:cubicBezTo>
                <a:cubicBezTo>
                  <a:pt x="1160202" y="737994"/>
                  <a:pt x="1165472" y="752668"/>
                  <a:pt x="1169218" y="767481"/>
                </a:cubicBezTo>
                <a:cubicBezTo>
                  <a:pt x="1172958" y="782294"/>
                  <a:pt x="1175333" y="797698"/>
                  <a:pt x="1176158" y="813007"/>
                </a:cubicBezTo>
                <a:cubicBezTo>
                  <a:pt x="1176984" y="828315"/>
                  <a:pt x="1176336" y="843985"/>
                  <a:pt x="1174171" y="859320"/>
                </a:cubicBezTo>
                <a:cubicBezTo>
                  <a:pt x="1171999" y="874653"/>
                  <a:pt x="1168298" y="890114"/>
                  <a:pt x="1163148" y="904998"/>
                </a:cubicBezTo>
                <a:cubicBezTo>
                  <a:pt x="1158005" y="919881"/>
                  <a:pt x="1151307" y="934650"/>
                  <a:pt x="1143293" y="948618"/>
                </a:cubicBezTo>
                <a:cubicBezTo>
                  <a:pt x="1135280" y="962581"/>
                  <a:pt x="1125750" y="976194"/>
                  <a:pt x="1115064" y="988798"/>
                </a:cubicBezTo>
                <a:cubicBezTo>
                  <a:pt x="1104384" y="1001402"/>
                  <a:pt x="1092263" y="1013408"/>
                  <a:pt x="1079202" y="1024234"/>
                </a:cubicBezTo>
                <a:cubicBezTo>
                  <a:pt x="1066135" y="1035060"/>
                  <a:pt x="1051760" y="1045073"/>
                  <a:pt x="1036673" y="1053760"/>
                </a:cubicBezTo>
                <a:cubicBezTo>
                  <a:pt x="1021593" y="1062452"/>
                  <a:pt x="1005364" y="1070122"/>
                  <a:pt x="988696" y="1076364"/>
                </a:cubicBezTo>
                <a:cubicBezTo>
                  <a:pt x="972029" y="1082612"/>
                  <a:pt x="954428" y="1087666"/>
                  <a:pt x="936662" y="1091234"/>
                </a:cubicBezTo>
                <a:cubicBezTo>
                  <a:pt x="918897" y="1094802"/>
                  <a:pt x="900439" y="1097044"/>
                  <a:pt x="882108" y="1097787"/>
                </a:cubicBezTo>
                <a:cubicBezTo>
                  <a:pt x="863783" y="1098529"/>
                  <a:pt x="845021" y="1097838"/>
                  <a:pt x="826683" y="1095685"/>
                </a:cubicBezTo>
                <a:cubicBezTo>
                  <a:pt x="808346" y="1093533"/>
                  <a:pt x="789863" y="1089888"/>
                  <a:pt x="772084" y="1084859"/>
                </a:cubicBezTo>
                <a:cubicBezTo>
                  <a:pt x="754306" y="1079831"/>
                  <a:pt x="736667" y="1073303"/>
                  <a:pt x="720006" y="1065506"/>
                </a:cubicBezTo>
                <a:cubicBezTo>
                  <a:pt x="703338" y="1057709"/>
                  <a:pt x="687115" y="1048451"/>
                  <a:pt x="672099" y="1038089"/>
                </a:cubicBezTo>
                <a:cubicBezTo>
                  <a:pt x="657083" y="1027720"/>
                  <a:pt x="642783" y="1015974"/>
                  <a:pt x="629900" y="1003326"/>
                </a:cubicBezTo>
                <a:cubicBezTo>
                  <a:pt x="617017" y="990671"/>
                  <a:pt x="605125" y="976759"/>
                  <a:pt x="594807" y="962175"/>
                </a:cubicBezTo>
                <a:cubicBezTo>
                  <a:pt x="584495" y="947590"/>
                  <a:pt x="575403" y="931913"/>
                  <a:pt x="568006" y="915817"/>
                </a:cubicBezTo>
                <a:cubicBezTo>
                  <a:pt x="560615" y="899721"/>
                  <a:pt x="554647" y="882736"/>
                  <a:pt x="550449" y="865599"/>
                </a:cubicBezTo>
                <a:cubicBezTo>
                  <a:pt x="546252" y="848462"/>
                  <a:pt x="543649" y="830671"/>
                  <a:pt x="542824" y="813007"/>
                </a:cubicBezTo>
                <a:cubicBezTo>
                  <a:pt x="541998" y="795349"/>
                  <a:pt x="542881" y="777284"/>
                  <a:pt x="545503" y="759633"/>
                </a:cubicBezTo>
                <a:cubicBezTo>
                  <a:pt x="548126" y="741981"/>
                  <a:pt x="552519" y="724196"/>
                  <a:pt x="558558" y="707104"/>
                </a:cubicBezTo>
                <a:cubicBezTo>
                  <a:pt x="564602" y="690004"/>
                  <a:pt x="572425" y="673064"/>
                  <a:pt x="581752" y="657057"/>
                </a:cubicBezTo>
                <a:cubicBezTo>
                  <a:pt x="591073" y="641050"/>
                  <a:pt x="602134" y="625475"/>
                  <a:pt x="614503" y="611068"/>
                </a:cubicBezTo>
                <a:cubicBezTo>
                  <a:pt x="626865" y="596661"/>
                  <a:pt x="640872" y="582959"/>
                  <a:pt x="655946" y="570615"/>
                </a:cubicBezTo>
                <a:cubicBezTo>
                  <a:pt x="671013" y="558272"/>
                  <a:pt x="687573" y="546887"/>
                  <a:pt x="704926" y="537020"/>
                </a:cubicBezTo>
                <a:cubicBezTo>
                  <a:pt x="722279" y="527153"/>
                  <a:pt x="740921" y="518473"/>
                  <a:pt x="760052" y="511419"/>
                </a:cubicBezTo>
                <a:cubicBezTo>
                  <a:pt x="779183" y="504371"/>
                  <a:pt x="799361" y="498695"/>
                  <a:pt x="819705" y="494714"/>
                </a:cubicBezTo>
                <a:cubicBezTo>
                  <a:pt x="840043" y="490739"/>
                  <a:pt x="861161" y="488288"/>
                  <a:pt x="882108" y="487545"/>
                </a:cubicBezTo>
                <a:cubicBezTo>
                  <a:pt x="903055" y="486802"/>
                  <a:pt x="924478" y="487704"/>
                  <a:pt x="945393" y="490263"/>
                </a:cubicBezTo>
                <a:cubicBezTo>
                  <a:pt x="966308" y="492828"/>
                  <a:pt x="987370" y="497088"/>
                  <a:pt x="1007612" y="502924"/>
                </a:cubicBezTo>
                <a:cubicBezTo>
                  <a:pt x="1027847" y="508759"/>
                  <a:pt x="1047899" y="516302"/>
                  <a:pt x="1066833" y="525280"/>
                </a:cubicBezTo>
                <a:cubicBezTo>
                  <a:pt x="1085767" y="534252"/>
                  <a:pt x="1104174" y="544887"/>
                  <a:pt x="1121204" y="556767"/>
                </a:cubicBezTo>
                <a:cubicBezTo>
                  <a:pt x="1138227" y="568641"/>
                  <a:pt x="1154405" y="582082"/>
                  <a:pt x="1168971" y="596540"/>
                </a:cubicBezTo>
                <a:cubicBezTo>
                  <a:pt x="1183536" y="610998"/>
                  <a:pt x="1196966" y="626872"/>
                  <a:pt x="1208591" y="643494"/>
                </a:cubicBezTo>
                <a:cubicBezTo>
                  <a:pt x="1220217" y="660117"/>
                  <a:pt x="1230434" y="677972"/>
                  <a:pt x="1238726" y="696284"/>
                </a:cubicBezTo>
                <a:cubicBezTo>
                  <a:pt x="1247012" y="714590"/>
                  <a:pt x="1253666" y="733898"/>
                  <a:pt x="1258320" y="753353"/>
                </a:cubicBezTo>
                <a:cubicBezTo>
                  <a:pt x="1262975" y="772808"/>
                  <a:pt x="1265813" y="792993"/>
                  <a:pt x="1266638" y="813007"/>
                </a:cubicBezTo>
                <a:cubicBezTo>
                  <a:pt x="1267464" y="833026"/>
                  <a:pt x="1266346" y="853478"/>
                  <a:pt x="1263267" y="873447"/>
                </a:cubicBezTo>
                <a:cubicBezTo>
                  <a:pt x="1260194" y="893416"/>
                  <a:pt x="1255108" y="913518"/>
                  <a:pt x="1248168" y="932827"/>
                </a:cubicBezTo>
                <a:cubicBezTo>
                  <a:pt x="1241234" y="952136"/>
                  <a:pt x="1232281" y="971254"/>
                  <a:pt x="1221652" y="989299"/>
                </a:cubicBezTo>
                <a:cubicBezTo>
                  <a:pt x="1211017" y="1007345"/>
                  <a:pt x="1198426" y="1024888"/>
                  <a:pt x="1184375" y="1041099"/>
                </a:cubicBezTo>
                <a:cubicBezTo>
                  <a:pt x="1170323" y="1057309"/>
                  <a:pt x="1154430" y="1072713"/>
                  <a:pt x="1137357" y="1086567"/>
                </a:cubicBezTo>
                <a:cubicBezTo>
                  <a:pt x="1120277" y="1100422"/>
                  <a:pt x="1101533" y="1113184"/>
                  <a:pt x="1081913" y="1124226"/>
                </a:cubicBezTo>
                <a:cubicBezTo>
                  <a:pt x="1062293" y="1135268"/>
                  <a:pt x="1041232" y="1144970"/>
                  <a:pt x="1019644" y="1152824"/>
                </a:cubicBezTo>
                <a:cubicBezTo>
                  <a:pt x="998056" y="1160678"/>
                  <a:pt x="975299" y="1166977"/>
                  <a:pt x="952377" y="1171364"/>
                </a:cubicBezTo>
                <a:cubicBezTo>
                  <a:pt x="929450" y="1175752"/>
                  <a:pt x="905677" y="1178412"/>
                  <a:pt x="882108" y="1179155"/>
                </a:cubicBezTo>
                <a:cubicBezTo>
                  <a:pt x="858545" y="1179892"/>
                  <a:pt x="834468" y="1178787"/>
                  <a:pt x="810975" y="1175815"/>
                </a:cubicBezTo>
                <a:cubicBezTo>
                  <a:pt x="787475" y="1172844"/>
                  <a:pt x="763843" y="1167961"/>
                  <a:pt x="741137" y="1161320"/>
                </a:cubicBezTo>
                <a:cubicBezTo>
                  <a:pt x="718437" y="1154678"/>
                  <a:pt x="695967" y="1146119"/>
                  <a:pt x="674766" y="1135973"/>
                </a:cubicBezTo>
                <a:cubicBezTo>
                  <a:pt x="653565" y="1125820"/>
                  <a:pt x="632967" y="1113806"/>
                  <a:pt x="613938" y="1100415"/>
                </a:cubicBezTo>
                <a:cubicBezTo>
                  <a:pt x="594915" y="1087025"/>
                  <a:pt x="576838" y="1071881"/>
                  <a:pt x="560596" y="1055626"/>
                </a:cubicBezTo>
                <a:cubicBezTo>
                  <a:pt x="544348" y="1039365"/>
                  <a:pt x="529388" y="1021523"/>
                  <a:pt x="516454" y="1002862"/>
                </a:cubicBezTo>
                <a:cubicBezTo>
                  <a:pt x="503521" y="984195"/>
                  <a:pt x="492168" y="964169"/>
                  <a:pt x="482986" y="943647"/>
                </a:cubicBezTo>
                <a:cubicBezTo>
                  <a:pt x="473805" y="923125"/>
                  <a:pt x="466459" y="901499"/>
                  <a:pt x="461354" y="879727"/>
                </a:cubicBezTo>
                <a:cubicBezTo>
                  <a:pt x="456242" y="857954"/>
                  <a:pt x="453169" y="835376"/>
                  <a:pt x="452344" y="813007"/>
                </a:cubicBezTo>
                <a:cubicBezTo>
                  <a:pt x="451518" y="790637"/>
                  <a:pt x="452864" y="767792"/>
                  <a:pt x="456401" y="745505"/>
                </a:cubicBezTo>
                <a:cubicBezTo>
                  <a:pt x="459931" y="723212"/>
                  <a:pt x="465709" y="700799"/>
                  <a:pt x="473538" y="679274"/>
                </a:cubicBezTo>
                <a:cubicBezTo>
                  <a:pt x="481374" y="657755"/>
                  <a:pt x="491450" y="636459"/>
                  <a:pt x="503393" y="616376"/>
                </a:cubicBezTo>
                <a:cubicBezTo>
                  <a:pt x="515337" y="596292"/>
                  <a:pt x="529458" y="576780"/>
                  <a:pt x="545192" y="558767"/>
                </a:cubicBezTo>
                <a:cubicBezTo>
                  <a:pt x="560920" y="540754"/>
                  <a:pt x="578705" y="523654"/>
                  <a:pt x="597785" y="508283"/>
                </a:cubicBezTo>
                <a:cubicBezTo>
                  <a:pt x="616865" y="492917"/>
                  <a:pt x="637799" y="478776"/>
                  <a:pt x="659686" y="466554"/>
                </a:cubicBezTo>
                <a:cubicBezTo>
                  <a:pt x="681572" y="454337"/>
                  <a:pt x="705053" y="443626"/>
                  <a:pt x="729105" y="434965"/>
                </a:cubicBezTo>
                <a:cubicBezTo>
                  <a:pt x="753156" y="426298"/>
                  <a:pt x="778491" y="419383"/>
                  <a:pt x="803990" y="414589"/>
                </a:cubicBezTo>
                <a:cubicBezTo>
                  <a:pt x="829490" y="409789"/>
                  <a:pt x="855923" y="406920"/>
                  <a:pt x="882108" y="406183"/>
                </a:cubicBezTo>
                <a:cubicBezTo>
                  <a:pt x="908293" y="405440"/>
                  <a:pt x="935031" y="406754"/>
                  <a:pt x="961102" y="410132"/>
                </a:cubicBezTo>
                <a:cubicBezTo>
                  <a:pt x="987179" y="413517"/>
                  <a:pt x="1013390" y="419021"/>
                  <a:pt x="1038552" y="426469"/>
                </a:cubicBezTo>
                <a:cubicBezTo>
                  <a:pt x="1063716" y="433911"/>
                  <a:pt x="1088606" y="443486"/>
                  <a:pt x="1112073" y="454813"/>
                </a:cubicBezTo>
                <a:cubicBezTo>
                  <a:pt x="1135541" y="466141"/>
                  <a:pt x="1158323" y="479532"/>
                  <a:pt x="1179359" y="494434"/>
                </a:cubicBezTo>
                <a:cubicBezTo>
                  <a:pt x="1200394" y="509336"/>
                  <a:pt x="1220351" y="526175"/>
                  <a:pt x="1238282" y="544239"/>
                </a:cubicBezTo>
                <a:cubicBezTo>
                  <a:pt x="1256212" y="562304"/>
                  <a:pt x="1272702" y="582114"/>
                  <a:pt x="1286944" y="602814"/>
                </a:cubicBezTo>
                <a:cubicBezTo>
                  <a:pt x="1301186" y="623513"/>
                  <a:pt x="1313663" y="645717"/>
                  <a:pt x="1323746" y="668454"/>
                </a:cubicBezTo>
                <a:cubicBezTo>
                  <a:pt x="1333822" y="691185"/>
                  <a:pt x="1341861" y="715129"/>
                  <a:pt x="1347423" y="739226"/>
                </a:cubicBezTo>
                <a:cubicBezTo>
                  <a:pt x="1352985" y="763315"/>
                  <a:pt x="1356287" y="788281"/>
                  <a:pt x="1357112" y="813007"/>
                </a:cubicBezTo>
                <a:cubicBezTo>
                  <a:pt x="1357938" y="837731"/>
                  <a:pt x="1356356" y="862970"/>
                  <a:pt x="1352369" y="887574"/>
                </a:cubicBezTo>
                <a:cubicBezTo>
                  <a:pt x="1348382" y="912185"/>
                  <a:pt x="1341918" y="936923"/>
                  <a:pt x="1333187" y="960651"/>
                </a:cubicBezTo>
                <a:cubicBezTo>
                  <a:pt x="1324463" y="984385"/>
                  <a:pt x="1313256" y="1007859"/>
                  <a:pt x="1300005" y="1029981"/>
                </a:cubicBezTo>
                <a:cubicBezTo>
                  <a:pt x="1286753" y="1052109"/>
                  <a:pt x="1271102" y="1073576"/>
                  <a:pt x="1253685" y="1093399"/>
                </a:cubicBezTo>
                <a:cubicBezTo>
                  <a:pt x="1236269" y="1113216"/>
                  <a:pt x="1216605" y="1132010"/>
                  <a:pt x="1195511" y="1148894"/>
                </a:cubicBezTo>
                <a:cubicBezTo>
                  <a:pt x="1174425" y="1165777"/>
                  <a:pt x="1151307" y="1181295"/>
                  <a:pt x="1127153" y="1194692"/>
                </a:cubicBezTo>
                <a:cubicBezTo>
                  <a:pt x="1103000" y="1208090"/>
                  <a:pt x="1077100" y="1219817"/>
                  <a:pt x="1050585" y="1229284"/>
                </a:cubicBezTo>
                <a:cubicBezTo>
                  <a:pt x="1024076" y="1238752"/>
                  <a:pt x="996163" y="1246288"/>
                  <a:pt x="968086" y="1251495"/>
                </a:cubicBezTo>
                <a:cubicBezTo>
                  <a:pt x="940002" y="1256701"/>
                  <a:pt x="910915" y="1259774"/>
                  <a:pt x="882108" y="1260517"/>
                </a:cubicBezTo>
                <a:cubicBezTo>
                  <a:pt x="853307" y="1261260"/>
                  <a:pt x="823915" y="1259737"/>
                  <a:pt x="795260" y="1255946"/>
                </a:cubicBezTo>
                <a:cubicBezTo>
                  <a:pt x="766611" y="1252155"/>
                  <a:pt x="737816" y="1246028"/>
                  <a:pt x="710196" y="1237780"/>
                </a:cubicBezTo>
                <a:cubicBezTo>
                  <a:pt x="682576" y="1229526"/>
                  <a:pt x="655267" y="1218941"/>
                  <a:pt x="629532" y="1206433"/>
                </a:cubicBezTo>
                <a:cubicBezTo>
                  <a:pt x="603791" y="1193930"/>
                  <a:pt x="578825" y="1179162"/>
                  <a:pt x="555783" y="1162748"/>
                </a:cubicBezTo>
                <a:cubicBezTo>
                  <a:pt x="532741" y="1146328"/>
                  <a:pt x="510899" y="1127794"/>
                  <a:pt x="491285" y="1107927"/>
                </a:cubicBezTo>
                <a:cubicBezTo>
                  <a:pt x="471671" y="1088059"/>
                  <a:pt x="453652" y="1066287"/>
                  <a:pt x="438095" y="1043543"/>
                </a:cubicBezTo>
                <a:cubicBezTo>
                  <a:pt x="422546" y="1020799"/>
                  <a:pt x="408945" y="996424"/>
                  <a:pt x="397967" y="971477"/>
                </a:cubicBezTo>
                <a:cubicBezTo>
                  <a:pt x="386995" y="946530"/>
                  <a:pt x="378264" y="920268"/>
                  <a:pt x="372245" y="893854"/>
                </a:cubicBezTo>
                <a:cubicBezTo>
                  <a:pt x="366232" y="867447"/>
                  <a:pt x="362695" y="840087"/>
                  <a:pt x="361870" y="813007"/>
                </a:cubicBezTo>
                <a:cubicBezTo>
                  <a:pt x="361045" y="785926"/>
                  <a:pt x="362854" y="758299"/>
                  <a:pt x="367299" y="731371"/>
                </a:cubicBezTo>
                <a:cubicBezTo>
                  <a:pt x="371737" y="704443"/>
                  <a:pt x="378899" y="677394"/>
                  <a:pt x="388519" y="651444"/>
                </a:cubicBezTo>
                <a:cubicBezTo>
                  <a:pt x="398145" y="625500"/>
                  <a:pt x="410482" y="599855"/>
                  <a:pt x="425041" y="575695"/>
                </a:cubicBezTo>
                <a:cubicBezTo>
                  <a:pt x="439600" y="551529"/>
                  <a:pt x="456782" y="528093"/>
                  <a:pt x="475881" y="506467"/>
                </a:cubicBezTo>
                <a:cubicBezTo>
                  <a:pt x="494980" y="484846"/>
                  <a:pt x="516537" y="464350"/>
                  <a:pt x="539630" y="445956"/>
                </a:cubicBezTo>
                <a:cubicBezTo>
                  <a:pt x="562723" y="427562"/>
                  <a:pt x="588026" y="410666"/>
                  <a:pt x="614452" y="396094"/>
                </a:cubicBezTo>
                <a:cubicBezTo>
                  <a:pt x="640872" y="381515"/>
                  <a:pt x="669191" y="368778"/>
                  <a:pt x="698164" y="358505"/>
                </a:cubicBezTo>
                <a:cubicBezTo>
                  <a:pt x="727130" y="348231"/>
                  <a:pt x="757620" y="340072"/>
                  <a:pt x="788282" y="334459"/>
                </a:cubicBezTo>
                <a:cubicBezTo>
                  <a:pt x="818937" y="328840"/>
                  <a:pt x="850691" y="325557"/>
                  <a:pt x="882108" y="324814"/>
                </a:cubicBezTo>
                <a:cubicBezTo>
                  <a:pt x="913531" y="324071"/>
                  <a:pt x="945583" y="325805"/>
                  <a:pt x="976817" y="330008"/>
                </a:cubicBezTo>
                <a:cubicBezTo>
                  <a:pt x="1008043" y="334205"/>
                  <a:pt x="1039416" y="340948"/>
                  <a:pt x="1069500" y="350009"/>
                </a:cubicBezTo>
                <a:cubicBezTo>
                  <a:pt x="1099584" y="359063"/>
                  <a:pt x="1129306" y="370664"/>
                  <a:pt x="1157313" y="384347"/>
                </a:cubicBezTo>
                <a:cubicBezTo>
                  <a:pt x="1185314" y="398030"/>
                  <a:pt x="1212471" y="414170"/>
                  <a:pt x="1237513" y="432102"/>
                </a:cubicBezTo>
                <a:cubicBezTo>
                  <a:pt x="1262562" y="450032"/>
                  <a:pt x="1286296" y="470268"/>
                  <a:pt x="1307592" y="491939"/>
                </a:cubicBezTo>
                <a:cubicBezTo>
                  <a:pt x="1328889" y="513610"/>
                  <a:pt x="1348439" y="537350"/>
                  <a:pt x="1365303" y="562132"/>
                </a:cubicBezTo>
                <a:cubicBezTo>
                  <a:pt x="1382161" y="586908"/>
                  <a:pt x="1396891" y="613462"/>
                  <a:pt x="1408765" y="640624"/>
                </a:cubicBezTo>
                <a:cubicBezTo>
                  <a:pt x="1420632" y="667781"/>
                  <a:pt x="1430055" y="696360"/>
                  <a:pt x="1436525" y="725092"/>
                </a:cubicBezTo>
                <a:cubicBezTo>
                  <a:pt x="1442995" y="753823"/>
                  <a:pt x="1446767" y="783570"/>
                  <a:pt x="1447592" y="813007"/>
                </a:cubicBezTo>
                <a:cubicBezTo>
                  <a:pt x="1448418" y="842443"/>
                  <a:pt x="1446373" y="872463"/>
                  <a:pt x="1441471" y="901709"/>
                </a:cubicBezTo>
                <a:cubicBezTo>
                  <a:pt x="1436576" y="930954"/>
                  <a:pt x="1428728" y="960321"/>
                  <a:pt x="1418213" y="988481"/>
                </a:cubicBezTo>
                <a:cubicBezTo>
                  <a:pt x="1407692" y="1016640"/>
                  <a:pt x="1394231" y="1044464"/>
                  <a:pt x="1378357" y="1070662"/>
                </a:cubicBezTo>
                <a:cubicBezTo>
                  <a:pt x="1362490" y="1096866"/>
                  <a:pt x="1343772" y="1122270"/>
                  <a:pt x="1322996" y="1145700"/>
                </a:cubicBezTo>
                <a:cubicBezTo>
                  <a:pt x="1302215" y="1169123"/>
                  <a:pt x="1278772" y="1191315"/>
                  <a:pt x="1253673" y="1211226"/>
                </a:cubicBezTo>
                <a:cubicBezTo>
                  <a:pt x="1228573" y="1231132"/>
                  <a:pt x="1201080" y="1249400"/>
                  <a:pt x="1172387" y="1265152"/>
                </a:cubicBezTo>
                <a:cubicBezTo>
                  <a:pt x="1143700" y="1280906"/>
                  <a:pt x="1112962" y="1294665"/>
                  <a:pt x="1081532" y="1305738"/>
                </a:cubicBezTo>
                <a:cubicBezTo>
                  <a:pt x="1050102" y="1316818"/>
                  <a:pt x="1017034" y="1325600"/>
                  <a:pt x="983795" y="1331625"/>
                </a:cubicBezTo>
                <a:cubicBezTo>
                  <a:pt x="950561" y="1337644"/>
                  <a:pt x="916154" y="1341143"/>
                  <a:pt x="882108" y="1341886"/>
                </a:cubicBezTo>
                <a:cubicBezTo>
                  <a:pt x="848068" y="1342623"/>
                  <a:pt x="813362" y="1340680"/>
                  <a:pt x="779551" y="1336076"/>
                </a:cubicBezTo>
                <a:cubicBezTo>
                  <a:pt x="745740" y="1331466"/>
                  <a:pt x="711790" y="1324101"/>
                  <a:pt x="679249" y="1314234"/>
                </a:cubicBezTo>
                <a:cubicBezTo>
                  <a:pt x="646707" y="1304373"/>
                  <a:pt x="614560" y="1291757"/>
                  <a:pt x="584292" y="1276899"/>
                </a:cubicBezTo>
                <a:cubicBezTo>
                  <a:pt x="554024" y="1262041"/>
                  <a:pt x="524677" y="1244523"/>
                  <a:pt x="497628" y="1225075"/>
                </a:cubicBezTo>
                <a:cubicBezTo>
                  <a:pt x="470573" y="1205626"/>
                  <a:pt x="444953" y="1183701"/>
                  <a:pt x="421974" y="1160228"/>
                </a:cubicBezTo>
                <a:cubicBezTo>
                  <a:pt x="398995" y="1136753"/>
                  <a:pt x="377915" y="1111044"/>
                  <a:pt x="359743" y="1084224"/>
                </a:cubicBezTo>
                <a:cubicBezTo>
                  <a:pt x="341571" y="1057404"/>
                  <a:pt x="325710" y="1028679"/>
                  <a:pt x="312947" y="999306"/>
                </a:cubicBezTo>
                <a:cubicBezTo>
                  <a:pt x="300179" y="969927"/>
                  <a:pt x="290070" y="939037"/>
                  <a:pt x="283143" y="907988"/>
                </a:cubicBezTo>
                <a:cubicBezTo>
                  <a:pt x="276222" y="876933"/>
                  <a:pt x="272215" y="844798"/>
                  <a:pt x="271396" y="813007"/>
                </a:cubicBezTo>
                <a:cubicBezTo>
                  <a:pt x="270565" y="781215"/>
                  <a:pt x="272844" y="748807"/>
                  <a:pt x="278197" y="717244"/>
                </a:cubicBezTo>
                <a:cubicBezTo>
                  <a:pt x="283549" y="685680"/>
                  <a:pt x="292083" y="653990"/>
                  <a:pt x="303499" y="623621"/>
                </a:cubicBezTo>
                <a:cubicBezTo>
                  <a:pt x="314916" y="593245"/>
                  <a:pt x="329507" y="563250"/>
                  <a:pt x="346682" y="535007"/>
                </a:cubicBezTo>
                <a:cubicBezTo>
                  <a:pt x="363864" y="506765"/>
                  <a:pt x="384106" y="479399"/>
                  <a:pt x="406570" y="454166"/>
                </a:cubicBezTo>
                <a:cubicBezTo>
                  <a:pt x="429035" y="428933"/>
                  <a:pt x="454363" y="405046"/>
                  <a:pt x="481469" y="383623"/>
                </a:cubicBezTo>
                <a:cubicBezTo>
                  <a:pt x="508575" y="362200"/>
                  <a:pt x="538252" y="342555"/>
                  <a:pt x="569212" y="325627"/>
                </a:cubicBezTo>
                <a:cubicBezTo>
                  <a:pt x="600166" y="308699"/>
                  <a:pt x="633323" y="293930"/>
                  <a:pt x="667216" y="282044"/>
                </a:cubicBezTo>
                <a:cubicBezTo>
                  <a:pt x="701110" y="270164"/>
                  <a:pt x="736756" y="260761"/>
                  <a:pt x="772567" y="254329"/>
                </a:cubicBezTo>
                <a:cubicBezTo>
                  <a:pt x="808384" y="247897"/>
                  <a:pt x="845452" y="244189"/>
                  <a:pt x="882108" y="243452"/>
                </a:cubicBezTo>
                <a:cubicBezTo>
                  <a:pt x="918770" y="242709"/>
                  <a:pt x="956136" y="244862"/>
                  <a:pt x="992525" y="249878"/>
                </a:cubicBezTo>
                <a:cubicBezTo>
                  <a:pt x="1028914" y="254894"/>
                  <a:pt x="1065443" y="262882"/>
                  <a:pt x="1100441" y="273549"/>
                </a:cubicBezTo>
                <a:cubicBezTo>
                  <a:pt x="1135446" y="284216"/>
                  <a:pt x="1170012" y="297842"/>
                  <a:pt x="1202547" y="313881"/>
                </a:cubicBezTo>
                <a:cubicBezTo>
                  <a:pt x="1235088" y="329919"/>
                  <a:pt x="1266613" y="348816"/>
                  <a:pt x="1295675" y="369775"/>
                </a:cubicBezTo>
                <a:cubicBezTo>
                  <a:pt x="1324730" y="390735"/>
                  <a:pt x="1352236" y="414361"/>
                  <a:pt x="1376903" y="439638"/>
                </a:cubicBezTo>
                <a:cubicBezTo>
                  <a:pt x="1401565" y="464916"/>
                  <a:pt x="1424175" y="492587"/>
                  <a:pt x="1443655" y="521445"/>
                </a:cubicBezTo>
                <a:cubicBezTo>
                  <a:pt x="1463136" y="550309"/>
                  <a:pt x="1480120" y="581206"/>
                  <a:pt x="1493784" y="612795"/>
                </a:cubicBezTo>
                <a:cubicBezTo>
                  <a:pt x="1507442" y="644384"/>
                  <a:pt x="1518243" y="677597"/>
                  <a:pt x="1525627" y="710964"/>
                </a:cubicBezTo>
                <a:cubicBezTo>
                  <a:pt x="1533005" y="744330"/>
                  <a:pt x="1537240" y="778865"/>
                  <a:pt x="1538066" y="813007"/>
                </a:cubicBezTo>
                <a:cubicBezTo>
                  <a:pt x="1538891" y="847154"/>
                  <a:pt x="1536383" y="881949"/>
                  <a:pt x="1530573" y="915836"/>
                </a:cubicBezTo>
                <a:cubicBezTo>
                  <a:pt x="1524770" y="949717"/>
                  <a:pt x="1515538" y="983725"/>
                  <a:pt x="1503233" y="1016310"/>
                </a:cubicBezTo>
                <a:cubicBezTo>
                  <a:pt x="1490921" y="1048896"/>
                  <a:pt x="1475200" y="1081062"/>
                  <a:pt x="1456716" y="1111349"/>
                </a:cubicBezTo>
                <a:cubicBezTo>
                  <a:pt x="1438227" y="1141630"/>
                  <a:pt x="1416448" y="1170964"/>
                  <a:pt x="1392301" y="1198000"/>
                </a:cubicBezTo>
                <a:cubicBezTo>
                  <a:pt x="1368154" y="1225030"/>
                  <a:pt x="1340940" y="1250618"/>
                  <a:pt x="1311828" y="1273553"/>
                </a:cubicBezTo>
                <a:cubicBezTo>
                  <a:pt x="1282715" y="1296494"/>
                  <a:pt x="1250854" y="1317510"/>
                  <a:pt x="1217627" y="1335619"/>
                </a:cubicBezTo>
                <a:cubicBezTo>
                  <a:pt x="1184400" y="1353728"/>
                  <a:pt x="1148830" y="1369513"/>
                  <a:pt x="1112479" y="1382199"/>
                </a:cubicBezTo>
                <a:cubicBezTo>
                  <a:pt x="1076122" y="1394885"/>
                  <a:pt x="1037905" y="1404911"/>
                  <a:pt x="999510" y="1411749"/>
                </a:cubicBezTo>
                <a:cubicBezTo>
                  <a:pt x="961114" y="1418594"/>
                  <a:pt x="921386" y="1422505"/>
                  <a:pt x="882108" y="1423248"/>
                </a:cubicBezTo>
                <a:cubicBezTo>
                  <a:pt x="842830" y="1423991"/>
                  <a:pt x="802809" y="1421629"/>
                  <a:pt x="763843" y="1416200"/>
                </a:cubicBezTo>
                <a:cubicBezTo>
                  <a:pt x="724869" y="1410778"/>
                  <a:pt x="685770" y="1402168"/>
                  <a:pt x="648307" y="1390694"/>
                </a:cubicBezTo>
                <a:cubicBezTo>
                  <a:pt x="610839" y="1379221"/>
                  <a:pt x="573860" y="1364579"/>
                  <a:pt x="539052" y="1347365"/>
                </a:cubicBezTo>
                <a:cubicBezTo>
                  <a:pt x="504244" y="1330152"/>
                  <a:pt x="470535" y="1309878"/>
                  <a:pt x="439467" y="1287407"/>
                </a:cubicBezTo>
                <a:cubicBezTo>
                  <a:pt x="408405" y="1264930"/>
                  <a:pt x="379014" y="1239608"/>
                  <a:pt x="352663" y="1212528"/>
                </a:cubicBezTo>
                <a:cubicBezTo>
                  <a:pt x="326319" y="1185441"/>
                  <a:pt x="302179" y="1155808"/>
                  <a:pt x="281390" y="1124906"/>
                </a:cubicBezTo>
                <a:cubicBezTo>
                  <a:pt x="260596" y="1094009"/>
                  <a:pt x="242481" y="1060934"/>
                  <a:pt x="227928" y="1027136"/>
                </a:cubicBezTo>
                <a:cubicBezTo>
                  <a:pt x="213369" y="993331"/>
                  <a:pt x="201876" y="957800"/>
                  <a:pt x="194047" y="922116"/>
                </a:cubicBezTo>
                <a:cubicBezTo>
                  <a:pt x="186206" y="886425"/>
                  <a:pt x="181742" y="849509"/>
                  <a:pt x="180916" y="813007"/>
                </a:cubicBezTo>
                <a:cubicBezTo>
                  <a:pt x="180091" y="776509"/>
                  <a:pt x="182834" y="739314"/>
                  <a:pt x="189095" y="703116"/>
                </a:cubicBezTo>
                <a:cubicBezTo>
                  <a:pt x="195355" y="666911"/>
                  <a:pt x="205273" y="630586"/>
                  <a:pt x="218480" y="595791"/>
                </a:cubicBezTo>
                <a:cubicBezTo>
                  <a:pt x="231687" y="560989"/>
                  <a:pt x="248532" y="526645"/>
                  <a:pt x="268330" y="494326"/>
                </a:cubicBezTo>
                <a:cubicBezTo>
                  <a:pt x="288127" y="462007"/>
                  <a:pt x="311430" y="430705"/>
                  <a:pt x="337266" y="401865"/>
                </a:cubicBezTo>
                <a:cubicBezTo>
                  <a:pt x="363095" y="373026"/>
                  <a:pt x="392195" y="345749"/>
                  <a:pt x="423314" y="321297"/>
                </a:cubicBezTo>
                <a:cubicBezTo>
                  <a:pt x="454433" y="296845"/>
                  <a:pt x="488479" y="274450"/>
                  <a:pt x="523972" y="255161"/>
                </a:cubicBezTo>
                <a:cubicBezTo>
                  <a:pt x="559466" y="235877"/>
                  <a:pt x="597455" y="219083"/>
                  <a:pt x="636269" y="205584"/>
                </a:cubicBezTo>
                <a:cubicBezTo>
                  <a:pt x="675083" y="192091"/>
                  <a:pt x="715885" y="181450"/>
                  <a:pt x="756858" y="174198"/>
                </a:cubicBezTo>
                <a:cubicBezTo>
                  <a:pt x="797831" y="166948"/>
                  <a:pt x="840214" y="162826"/>
                  <a:pt x="882108" y="162084"/>
                </a:cubicBezTo>
                <a:cubicBezTo>
                  <a:pt x="924008" y="161341"/>
                  <a:pt x="966689" y="163912"/>
                  <a:pt x="1008234" y="169747"/>
                </a:cubicBezTo>
                <a:cubicBezTo>
                  <a:pt x="1049785" y="175583"/>
                  <a:pt x="1091463" y="184815"/>
                  <a:pt x="1131388" y="197089"/>
                </a:cubicBezTo>
                <a:cubicBezTo>
                  <a:pt x="1171314" y="209368"/>
                  <a:pt x="1210712" y="225026"/>
                  <a:pt x="1247787" y="243421"/>
                </a:cubicBezTo>
                <a:cubicBezTo>
                  <a:pt x="1284861" y="261809"/>
                  <a:pt x="1320761" y="283460"/>
                  <a:pt x="1353829" y="307442"/>
                </a:cubicBezTo>
                <a:cubicBezTo>
                  <a:pt x="1386897" y="331430"/>
                  <a:pt x="1418181" y="358447"/>
                  <a:pt x="1446208" y="387338"/>
                </a:cubicBezTo>
                <a:cubicBezTo>
                  <a:pt x="1474241" y="416221"/>
                  <a:pt x="1499912" y="447829"/>
                  <a:pt x="1522008" y="480764"/>
                </a:cubicBezTo>
                <a:cubicBezTo>
                  <a:pt x="1544110" y="513705"/>
                  <a:pt x="1563349" y="548957"/>
                  <a:pt x="1578804" y="584965"/>
                </a:cubicBezTo>
                <a:cubicBezTo>
                  <a:pt x="1594259" y="620979"/>
                  <a:pt x="1606437" y="658828"/>
                  <a:pt x="1614729" y="696836"/>
                </a:cubicBezTo>
                <a:cubicBezTo>
                  <a:pt x="1623015" y="734845"/>
                  <a:pt x="1627720" y="774154"/>
                  <a:pt x="1628546" y="813007"/>
                </a:cubicBezTo>
                <a:cubicBezTo>
                  <a:pt x="1629365" y="851859"/>
                  <a:pt x="1626393" y="891441"/>
                  <a:pt x="1619682" y="929964"/>
                </a:cubicBezTo>
                <a:cubicBezTo>
                  <a:pt x="1612964" y="968486"/>
                  <a:pt x="1602354" y="1007129"/>
                  <a:pt x="1588252" y="1044140"/>
                </a:cubicBezTo>
                <a:cubicBezTo>
                  <a:pt x="1574150" y="1081151"/>
                  <a:pt x="1556174" y="1117673"/>
                  <a:pt x="1535069" y="1152030"/>
                </a:cubicBezTo>
                <a:cubicBezTo>
                  <a:pt x="1513963" y="1186387"/>
                  <a:pt x="1489124" y="1219659"/>
                  <a:pt x="1461612" y="1250301"/>
                </a:cubicBezTo>
                <a:cubicBezTo>
                  <a:pt x="1434099" y="1280944"/>
                  <a:pt x="1403108" y="1309916"/>
                  <a:pt x="1369989" y="1335886"/>
                </a:cubicBezTo>
                <a:cubicBezTo>
                  <a:pt x="1336864" y="1361849"/>
                  <a:pt x="1300627" y="1385621"/>
                  <a:pt x="1262867" y="1406086"/>
                </a:cubicBezTo>
                <a:cubicBezTo>
                  <a:pt x="1225106" y="1426544"/>
                  <a:pt x="1184698" y="1444360"/>
                  <a:pt x="1143421" y="1458659"/>
                </a:cubicBezTo>
                <a:cubicBezTo>
                  <a:pt x="1102149" y="1472958"/>
                  <a:pt x="1058769" y="1484222"/>
                  <a:pt x="1015218" y="1491879"/>
                </a:cubicBezTo>
                <a:cubicBezTo>
                  <a:pt x="971667" y="1499537"/>
                  <a:pt x="926624" y="1503874"/>
                  <a:pt x="882108" y="1504616"/>
                </a:cubicBezTo>
                <a:cubicBezTo>
                  <a:pt x="837592" y="1505353"/>
                  <a:pt x="792257" y="1502578"/>
                  <a:pt x="748128" y="1496330"/>
                </a:cubicBezTo>
                <a:cubicBezTo>
                  <a:pt x="704005" y="1490089"/>
                  <a:pt x="659743" y="1480235"/>
                  <a:pt x="617360" y="1467155"/>
                </a:cubicBezTo>
                <a:cubicBezTo>
                  <a:pt x="574971" y="1454068"/>
                  <a:pt x="533153" y="1437395"/>
                  <a:pt x="493812" y="1417832"/>
                </a:cubicBezTo>
                <a:cubicBezTo>
                  <a:pt x="454471" y="1398257"/>
                  <a:pt x="416387" y="1375233"/>
                  <a:pt x="381312" y="1349734"/>
                </a:cubicBezTo>
                <a:cubicBezTo>
                  <a:pt x="346231" y="1324234"/>
                  <a:pt x="313068" y="1295516"/>
                  <a:pt x="283359" y="1264829"/>
                </a:cubicBezTo>
                <a:cubicBezTo>
                  <a:pt x="253643" y="1234135"/>
                  <a:pt x="226442" y="1200572"/>
                  <a:pt x="203032" y="1165593"/>
                </a:cubicBezTo>
                <a:cubicBezTo>
                  <a:pt x="179621" y="1130614"/>
                  <a:pt x="159252" y="1093183"/>
                  <a:pt x="142908" y="1054959"/>
                </a:cubicBezTo>
                <a:cubicBezTo>
                  <a:pt x="126558" y="1016736"/>
                  <a:pt x="113688" y="976569"/>
                  <a:pt x="104939" y="936243"/>
                </a:cubicBezTo>
                <a:cubicBezTo>
                  <a:pt x="96195" y="895918"/>
                  <a:pt x="91262" y="854215"/>
                  <a:pt x="90436" y="813007"/>
                </a:cubicBezTo>
                <a:cubicBezTo>
                  <a:pt x="89611" y="771799"/>
                  <a:pt x="92824" y="729828"/>
                  <a:pt x="99992" y="688988"/>
                </a:cubicBezTo>
                <a:cubicBezTo>
                  <a:pt x="107161" y="648142"/>
                  <a:pt x="118463" y="607182"/>
                  <a:pt x="133460" y="567961"/>
                </a:cubicBezTo>
                <a:cubicBezTo>
                  <a:pt x="148458" y="528734"/>
                  <a:pt x="167557" y="490041"/>
                  <a:pt x="189971" y="453645"/>
                </a:cubicBezTo>
                <a:cubicBezTo>
                  <a:pt x="212391" y="417244"/>
                  <a:pt x="238754" y="382010"/>
                  <a:pt x="267955" y="349565"/>
                </a:cubicBezTo>
                <a:cubicBezTo>
                  <a:pt x="297150" y="317119"/>
                  <a:pt x="330027" y="286445"/>
                  <a:pt x="365159" y="258970"/>
                </a:cubicBezTo>
                <a:cubicBezTo>
                  <a:pt x="400284" y="231490"/>
                  <a:pt x="438705" y="206340"/>
                  <a:pt x="478738" y="184700"/>
                </a:cubicBezTo>
                <a:cubicBezTo>
                  <a:pt x="518766" y="163055"/>
                  <a:pt x="561593" y="144235"/>
                  <a:pt x="605328" y="129130"/>
                </a:cubicBezTo>
                <a:cubicBezTo>
                  <a:pt x="649063" y="114024"/>
                  <a:pt x="695014" y="102138"/>
                  <a:pt x="741150" y="94068"/>
                </a:cubicBezTo>
                <a:cubicBezTo>
                  <a:pt x="787279" y="85998"/>
                  <a:pt x="834976" y="81458"/>
                  <a:pt x="882108" y="80715"/>
                </a:cubicBezTo>
                <a:cubicBezTo>
                  <a:pt x="929246" y="79979"/>
                  <a:pt x="977242" y="82963"/>
                  <a:pt x="1023949" y="89617"/>
                </a:cubicBezTo>
                <a:cubicBezTo>
                  <a:pt x="1070649" y="96271"/>
                  <a:pt x="1117489" y="106742"/>
                  <a:pt x="1162336" y="120634"/>
                </a:cubicBezTo>
                <a:cubicBezTo>
                  <a:pt x="1207182" y="134521"/>
                  <a:pt x="1251419" y="152204"/>
                  <a:pt x="1293027" y="172954"/>
                </a:cubicBezTo>
                <a:cubicBezTo>
                  <a:pt x="1334635" y="193698"/>
                  <a:pt x="1374903" y="218099"/>
                  <a:pt x="1411991" y="245116"/>
                </a:cubicBezTo>
                <a:cubicBezTo>
                  <a:pt x="1449072" y="272133"/>
                  <a:pt x="1484121" y="302540"/>
                  <a:pt x="1515519" y="335037"/>
                </a:cubicBezTo>
                <a:cubicBezTo>
                  <a:pt x="1546917" y="367534"/>
                  <a:pt x="1575648" y="403065"/>
                  <a:pt x="1600367" y="440083"/>
                </a:cubicBezTo>
                <a:cubicBezTo>
                  <a:pt x="1625085" y="477100"/>
                  <a:pt x="1646578" y="516702"/>
                  <a:pt x="1663823" y="557142"/>
                </a:cubicBezTo>
                <a:cubicBezTo>
                  <a:pt x="1681069" y="597575"/>
                  <a:pt x="1694631" y="640059"/>
                  <a:pt x="1703831" y="682709"/>
                </a:cubicBezTo>
                <a:cubicBezTo>
                  <a:pt x="1713032" y="725352"/>
                  <a:pt x="1718194" y="769443"/>
                  <a:pt x="1719019" y="813007"/>
                </a:cubicBezTo>
                <a:cubicBezTo>
                  <a:pt x="1719845" y="856570"/>
                  <a:pt x="1716403" y="900934"/>
                  <a:pt x="1708778" y="944091"/>
                </a:cubicBezTo>
                <a:cubicBezTo>
                  <a:pt x="1701152" y="987255"/>
                  <a:pt x="1689164" y="1030533"/>
                  <a:pt x="1673271" y="1071970"/>
                </a:cubicBezTo>
                <a:cubicBezTo>
                  <a:pt x="1657379" y="1113406"/>
                  <a:pt x="1637149" y="1154272"/>
                  <a:pt x="1613428" y="1192711"/>
                </a:cubicBezTo>
                <a:cubicBezTo>
                  <a:pt x="1589700" y="1231151"/>
                  <a:pt x="1561800" y="1268353"/>
                  <a:pt x="1530923" y="1302602"/>
                </a:cubicBezTo>
                <a:cubicBezTo>
                  <a:pt x="1500039" y="1336851"/>
                  <a:pt x="1465275" y="1369220"/>
                  <a:pt x="1428144" y="1398212"/>
                </a:cubicBezTo>
                <a:cubicBezTo>
                  <a:pt x="1391005" y="1427204"/>
                  <a:pt x="1350401" y="1453732"/>
                  <a:pt x="1308107" y="1476552"/>
                </a:cubicBezTo>
                <a:cubicBezTo>
                  <a:pt x="1265807" y="1499366"/>
                  <a:pt x="1220567" y="1519208"/>
                  <a:pt x="1174368" y="1535113"/>
                </a:cubicBezTo>
                <a:cubicBezTo>
                  <a:pt x="1128169" y="1551025"/>
                  <a:pt x="1079640" y="1563534"/>
                  <a:pt x="1030933" y="1572010"/>
                </a:cubicBezTo>
                <a:cubicBezTo>
                  <a:pt x="982220" y="1580486"/>
                  <a:pt x="931862" y="1585236"/>
                  <a:pt x="882108" y="1585979"/>
                </a:cubicBezTo>
                <a:cubicBezTo>
                  <a:pt x="832360" y="1586722"/>
                  <a:pt x="781697" y="1583521"/>
                  <a:pt x="732419" y="1576461"/>
                </a:cubicBezTo>
                <a:cubicBezTo>
                  <a:pt x="683134" y="1569400"/>
                  <a:pt x="633723" y="1558308"/>
                  <a:pt x="586413" y="1543609"/>
                </a:cubicBezTo>
                <a:cubicBezTo>
                  <a:pt x="539109" y="1528916"/>
                  <a:pt x="492453" y="1510217"/>
                  <a:pt x="448578" y="1488292"/>
                </a:cubicBezTo>
                <a:cubicBezTo>
                  <a:pt x="404697" y="1466367"/>
                  <a:pt x="362245" y="1440588"/>
                  <a:pt x="323157" y="1412067"/>
                </a:cubicBezTo>
                <a:cubicBezTo>
                  <a:pt x="284064" y="1383538"/>
                  <a:pt x="247129" y="1351423"/>
                  <a:pt x="214048" y="1317129"/>
                </a:cubicBezTo>
                <a:cubicBezTo>
                  <a:pt x="180967" y="1282829"/>
                  <a:pt x="150706" y="1245329"/>
                  <a:pt x="124679" y="1206274"/>
                </a:cubicBezTo>
                <a:cubicBezTo>
                  <a:pt x="98653" y="1167218"/>
                  <a:pt x="76023" y="1125439"/>
                  <a:pt x="57889" y="1082789"/>
                </a:cubicBezTo>
                <a:cubicBezTo>
                  <a:pt x="39748" y="1040140"/>
                  <a:pt x="25494" y="995338"/>
                  <a:pt x="15843" y="950371"/>
                </a:cubicBezTo>
                <a:cubicBezTo>
                  <a:pt x="6185" y="905410"/>
                  <a:pt x="788" y="858926"/>
                  <a:pt x="-37" y="813007"/>
                </a:cubicBezTo>
                <a:cubicBezTo>
                  <a:pt x="-863" y="767087"/>
                  <a:pt x="2807" y="720336"/>
                  <a:pt x="10890" y="674861"/>
                </a:cubicBezTo>
                <a:cubicBezTo>
                  <a:pt x="18967" y="629379"/>
                  <a:pt x="31653" y="583784"/>
                  <a:pt x="48441" y="540131"/>
                </a:cubicBezTo>
                <a:cubicBezTo>
                  <a:pt x="65229" y="496485"/>
                  <a:pt x="86582" y="453436"/>
                  <a:pt x="111618" y="412958"/>
                </a:cubicBezTo>
                <a:cubicBezTo>
                  <a:pt x="136654" y="372480"/>
                  <a:pt x="166078" y="333316"/>
                  <a:pt x="198644" y="297264"/>
                </a:cubicBezTo>
                <a:cubicBezTo>
                  <a:pt x="231211" y="261212"/>
                  <a:pt x="267853" y="227140"/>
                  <a:pt x="306998" y="196637"/>
                </a:cubicBezTo>
                <a:cubicBezTo>
                  <a:pt x="346142" y="166135"/>
                  <a:pt x="388931" y="138229"/>
                  <a:pt x="433498" y="114234"/>
                </a:cubicBezTo>
                <a:cubicBezTo>
                  <a:pt x="478059" y="90240"/>
                  <a:pt x="525725" y="69388"/>
                  <a:pt x="574380" y="52669"/>
                </a:cubicBezTo>
                <a:cubicBezTo>
                  <a:pt x="623037" y="35951"/>
                  <a:pt x="674150" y="22827"/>
                  <a:pt x="725435" y="13938"/>
                </a:cubicBezTo>
                <a:cubicBezTo>
                  <a:pt x="776726" y="5055"/>
                  <a:pt x="829883" y="4217"/>
                  <a:pt x="882108" y="-647"/>
                </a:cubicBezTo>
              </a:path>
            </a:pathLst>
          </a:custGeom>
          <a:noFill/>
          <a:ln w="18971" cap="rnd">
            <a:solidFill>
              <a:srgbClr val="C00000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1288D3-D4E8-9888-84C8-D2A7503D5B51}"/>
              </a:ext>
            </a:extLst>
          </p:cNvPr>
          <p:cNvSpPr txBox="1"/>
          <p:nvPr/>
        </p:nvSpPr>
        <p:spPr>
          <a:xfrm>
            <a:off x="767461" y="4146514"/>
            <a:ext cx="8129651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600" dirty="0">
                <a:latin typeface="+mj-lt"/>
                <a:ea typeface="+mj-ea"/>
              </a:rPr>
              <a:t>グラフ　　                  　　</a:t>
            </a:r>
            <a:r>
              <a:rPr kumimoji="1" lang="en-US" altLang="ja-JP" sz="1600" dirty="0">
                <a:latin typeface="+mj-lt"/>
                <a:ea typeface="+mj-ea"/>
              </a:rPr>
              <a:t>SVG</a:t>
            </a:r>
            <a:r>
              <a:rPr kumimoji="1" lang="ja-JP" altLang="en-US" sz="1600" dirty="0">
                <a:latin typeface="+mj-lt"/>
                <a:ea typeface="+mj-ea"/>
              </a:rPr>
              <a:t>　　               図形：</a:t>
            </a:r>
            <a:r>
              <a:rPr kumimoji="1" lang="en-US" altLang="ja-JP" sz="1600" dirty="0">
                <a:latin typeface="+mj-lt"/>
                <a:ea typeface="+mj-ea"/>
              </a:rPr>
              <a:t>360</a:t>
            </a:r>
            <a:r>
              <a:rPr kumimoji="1" lang="ja-JP" altLang="en-US" sz="1600" dirty="0">
                <a:latin typeface="+mj-lt"/>
                <a:ea typeface="+mj-ea"/>
              </a:rPr>
              <a:t>点   　     </a:t>
            </a:r>
            <a:r>
              <a:rPr kumimoji="1" lang="en-US" altLang="ja-JP" sz="1600" dirty="0">
                <a:latin typeface="+mj-lt"/>
                <a:ea typeface="+mj-ea"/>
              </a:rPr>
              <a:t>illustrator</a:t>
            </a:r>
            <a:r>
              <a:rPr kumimoji="1" lang="ja-JP" altLang="en-US" sz="1600" dirty="0">
                <a:latin typeface="+mj-lt"/>
                <a:ea typeface="+mj-ea"/>
              </a:rPr>
              <a:t>：</a:t>
            </a:r>
            <a:r>
              <a:rPr kumimoji="1" lang="en-US" altLang="ja-JP" sz="1600" dirty="0">
                <a:latin typeface="+mj-lt"/>
                <a:ea typeface="+mj-ea"/>
              </a:rPr>
              <a:t>37</a:t>
            </a:r>
            <a:r>
              <a:rPr kumimoji="1" lang="ja-JP" altLang="en-US" sz="1600" dirty="0">
                <a:latin typeface="+mj-lt"/>
                <a:ea typeface="+mj-ea"/>
              </a:rPr>
              <a:t>点　　</a:t>
            </a:r>
            <a:endParaRPr kumimoji="1" lang="en-US" altLang="ja-JP" sz="1600" dirty="0">
              <a:latin typeface="+mj-lt"/>
              <a:ea typeface="+mj-ea"/>
            </a:endParaRPr>
          </a:p>
        </p:txBody>
      </p:sp>
      <p:sp>
        <p:nvSpPr>
          <p:cNvPr id="11" name="グラフィックス 9">
            <a:extLst>
              <a:ext uri="{FF2B5EF4-FFF2-40B4-BE49-F238E27FC236}">
                <a16:creationId xmlns:a16="http://schemas.microsoft.com/office/drawing/2014/main" id="{7075ACBE-BC4B-D5DE-D1F1-26DE292C778C}"/>
              </a:ext>
            </a:extLst>
          </p:cNvPr>
          <p:cNvSpPr/>
          <p:nvPr/>
        </p:nvSpPr>
        <p:spPr>
          <a:xfrm>
            <a:off x="6673171" y="4579284"/>
            <a:ext cx="1530953" cy="1530782"/>
          </a:xfrm>
          <a:custGeom>
            <a:avLst/>
            <a:gdLst>
              <a:gd name="connsiteX0" fmla="*/ 785489 w 1530953"/>
              <a:gd name="connsiteY0" fmla="*/ 784920 h 1530782"/>
              <a:gd name="connsiteX1" fmla="*/ 803129 w 1530953"/>
              <a:gd name="connsiteY1" fmla="*/ 781920 h 1530782"/>
              <a:gd name="connsiteX2" fmla="*/ 805649 w 1530953"/>
              <a:gd name="connsiteY2" fmla="*/ 808320 h 1530782"/>
              <a:gd name="connsiteX3" fmla="*/ 723809 w 1530953"/>
              <a:gd name="connsiteY3" fmla="*/ 774360 h 1530782"/>
              <a:gd name="connsiteX4" fmla="*/ 829169 w 1530953"/>
              <a:gd name="connsiteY4" fmla="*/ 711360 h 1530782"/>
              <a:gd name="connsiteX5" fmla="*/ 806129 w 1530953"/>
              <a:gd name="connsiteY5" fmla="*/ 898800 h 1530782"/>
              <a:gd name="connsiteX6" fmla="*/ 657329 w 1530953"/>
              <a:gd name="connsiteY6" fmla="*/ 830520 h 1530782"/>
              <a:gd name="connsiteX7" fmla="*/ 785609 w 1530953"/>
              <a:gd name="connsiteY7" fmla="*/ 628080 h 1530782"/>
              <a:gd name="connsiteX8" fmla="*/ 951689 w 1530953"/>
              <a:gd name="connsiteY8" fmla="*/ 726120 h 1530782"/>
              <a:gd name="connsiteX9" fmla="*/ 820169 w 1530953"/>
              <a:gd name="connsiteY9" fmla="*/ 976080 h 1530782"/>
              <a:gd name="connsiteX10" fmla="*/ 573209 w 1530953"/>
              <a:gd name="connsiteY10" fmla="*/ 709680 h 1530782"/>
              <a:gd name="connsiteX11" fmla="*/ 869729 w 1530953"/>
              <a:gd name="connsiteY11" fmla="*/ 559680 h 1530782"/>
              <a:gd name="connsiteX12" fmla="*/ 1018049 w 1530953"/>
              <a:gd name="connsiteY12" fmla="*/ 915840 h 1530782"/>
              <a:gd name="connsiteX13" fmla="*/ 598529 w 1530953"/>
              <a:gd name="connsiteY13" fmla="*/ 1002120 h 1530782"/>
              <a:gd name="connsiteX14" fmla="*/ 627809 w 1530953"/>
              <a:gd name="connsiteY14" fmla="*/ 518760 h 1530782"/>
              <a:gd name="connsiteX15" fmla="*/ 1103009 w 1530953"/>
              <a:gd name="connsiteY15" fmla="*/ 672360 h 1530782"/>
              <a:gd name="connsiteX16" fmla="*/ 785489 w 1530953"/>
              <a:gd name="connsiteY16" fmla="*/ 1138200 h 1530782"/>
              <a:gd name="connsiteX17" fmla="*/ 421769 w 1530953"/>
              <a:gd name="connsiteY17" fmla="*/ 655920 h 1530782"/>
              <a:gd name="connsiteX18" fmla="*/ 785489 w 1530953"/>
              <a:gd name="connsiteY18" fmla="*/ 392520 h 1530782"/>
              <a:gd name="connsiteX19" fmla="*/ 1199729 w 1530953"/>
              <a:gd name="connsiteY19" fmla="*/ 713760 h 1530782"/>
              <a:gd name="connsiteX20" fmla="*/ 785489 w 1530953"/>
              <a:gd name="connsiteY20" fmla="*/ 1216680 h 1530782"/>
              <a:gd name="connsiteX21" fmla="*/ 327089 w 1530953"/>
              <a:gd name="connsiteY21" fmla="*/ 706200 h 1530782"/>
              <a:gd name="connsiteX22" fmla="*/ 1164209 w 1530953"/>
              <a:gd name="connsiteY22" fmla="*/ 475200 h 1530782"/>
              <a:gd name="connsiteX23" fmla="*/ 1043849 w 1530953"/>
              <a:gd name="connsiteY23" fmla="*/ 1221120 h 1530782"/>
              <a:gd name="connsiteX24" fmla="*/ 375689 w 1530953"/>
              <a:gd name="connsiteY24" fmla="*/ 1119840 h 1530782"/>
              <a:gd name="connsiteX25" fmla="*/ 688049 w 1530953"/>
              <a:gd name="connsiteY25" fmla="*/ 245880 h 1530782"/>
              <a:gd name="connsiteX26" fmla="*/ 1338569 w 1530953"/>
              <a:gd name="connsiteY26" fmla="*/ 981000 h 1530782"/>
              <a:gd name="connsiteX27" fmla="*/ 785609 w 1530953"/>
              <a:gd name="connsiteY27" fmla="*/ 1373520 h 1530782"/>
              <a:gd name="connsiteX28" fmla="*/ 239129 w 1530953"/>
              <a:gd name="connsiteY28" fmla="*/ 477480 h 1530782"/>
              <a:gd name="connsiteX29" fmla="*/ 1111049 w 1530953"/>
              <a:gd name="connsiteY29" fmla="*/ 235440 h 1530782"/>
              <a:gd name="connsiteX30" fmla="*/ 1301369 w 1530953"/>
              <a:gd name="connsiteY30" fmla="*/ 1206720 h 1530782"/>
              <a:gd name="connsiteX31" fmla="*/ 180809 w 1530953"/>
              <a:gd name="connsiteY31" fmla="*/ 1125000 h 1530782"/>
              <a:gd name="connsiteX32" fmla="*/ 660089 w 1530953"/>
              <a:gd name="connsiteY32" fmla="*/ 91320 h 1530782"/>
              <a:gd name="connsiteX33" fmla="*/ 1521569 w 1530953"/>
              <a:gd name="connsiteY33" fmla="*/ 911400 h 1530782"/>
              <a:gd name="connsiteX34" fmla="*/ 785609 w 1530953"/>
              <a:gd name="connsiteY34" fmla="*/ 1530600 h 1530782"/>
              <a:gd name="connsiteX35" fmla="*/ 89 w 1530953"/>
              <a:gd name="connsiteY35" fmla="*/ 784920 h 1530782"/>
              <a:gd name="connsiteX36" fmla="*/ 785489 w 1530953"/>
              <a:gd name="connsiteY36" fmla="*/ 0 h 153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530953" h="1530782">
                <a:moveTo>
                  <a:pt x="785489" y="784920"/>
                </a:moveTo>
                <a:cubicBezTo>
                  <a:pt x="786209" y="776040"/>
                  <a:pt x="798329" y="776400"/>
                  <a:pt x="803129" y="781920"/>
                </a:cubicBezTo>
                <a:cubicBezTo>
                  <a:pt x="810209" y="788640"/>
                  <a:pt x="810209" y="800040"/>
                  <a:pt x="805649" y="808320"/>
                </a:cubicBezTo>
                <a:cubicBezTo>
                  <a:pt x="779969" y="847560"/>
                  <a:pt x="722609" y="816000"/>
                  <a:pt x="723809" y="774360"/>
                </a:cubicBezTo>
                <a:cubicBezTo>
                  <a:pt x="722249" y="722160"/>
                  <a:pt x="784289" y="691680"/>
                  <a:pt x="829169" y="711360"/>
                </a:cubicBezTo>
                <a:cubicBezTo>
                  <a:pt x="920369" y="749640"/>
                  <a:pt x="896009" y="876120"/>
                  <a:pt x="806129" y="898800"/>
                </a:cubicBezTo>
                <a:cubicBezTo>
                  <a:pt x="748409" y="915960"/>
                  <a:pt x="682649" y="884880"/>
                  <a:pt x="657329" y="830520"/>
                </a:cubicBezTo>
                <a:cubicBezTo>
                  <a:pt x="611849" y="738840"/>
                  <a:pt x="687449" y="632880"/>
                  <a:pt x="785609" y="628080"/>
                </a:cubicBezTo>
                <a:cubicBezTo>
                  <a:pt x="854369" y="622080"/>
                  <a:pt x="923609" y="663120"/>
                  <a:pt x="951689" y="726120"/>
                </a:cubicBezTo>
                <a:cubicBezTo>
                  <a:pt x="1000889" y="829680"/>
                  <a:pt x="929369" y="953040"/>
                  <a:pt x="820169" y="976080"/>
                </a:cubicBezTo>
                <a:cubicBezTo>
                  <a:pt x="664649" y="1013880"/>
                  <a:pt x="524129" y="862080"/>
                  <a:pt x="573209" y="709680"/>
                </a:cubicBezTo>
                <a:cubicBezTo>
                  <a:pt x="608849" y="588120"/>
                  <a:pt x="751289" y="521520"/>
                  <a:pt x="869729" y="559680"/>
                </a:cubicBezTo>
                <a:cubicBezTo>
                  <a:pt x="1019609" y="602520"/>
                  <a:pt x="1092929" y="779160"/>
                  <a:pt x="1018049" y="915840"/>
                </a:cubicBezTo>
                <a:cubicBezTo>
                  <a:pt x="940409" y="1066560"/>
                  <a:pt x="730529" y="1104480"/>
                  <a:pt x="598529" y="1002120"/>
                </a:cubicBezTo>
                <a:cubicBezTo>
                  <a:pt x="431249" y="877920"/>
                  <a:pt x="451649" y="624720"/>
                  <a:pt x="627809" y="518760"/>
                </a:cubicBezTo>
                <a:cubicBezTo>
                  <a:pt x="795089" y="413520"/>
                  <a:pt x="1028849" y="489240"/>
                  <a:pt x="1103009" y="672360"/>
                </a:cubicBezTo>
                <a:cubicBezTo>
                  <a:pt x="1196249" y="895080"/>
                  <a:pt x="1020689" y="1132920"/>
                  <a:pt x="785489" y="1138200"/>
                </a:cubicBezTo>
                <a:cubicBezTo>
                  <a:pt x="531089" y="1148040"/>
                  <a:pt x="339089" y="898800"/>
                  <a:pt x="421769" y="655920"/>
                </a:cubicBezTo>
                <a:cubicBezTo>
                  <a:pt x="471569" y="502440"/>
                  <a:pt x="625409" y="395520"/>
                  <a:pt x="785489" y="392520"/>
                </a:cubicBezTo>
                <a:cubicBezTo>
                  <a:pt x="977369" y="383520"/>
                  <a:pt x="1162409" y="524400"/>
                  <a:pt x="1199729" y="713760"/>
                </a:cubicBezTo>
                <a:cubicBezTo>
                  <a:pt x="1256009" y="972840"/>
                  <a:pt x="1045169" y="1212360"/>
                  <a:pt x="785489" y="1216680"/>
                </a:cubicBezTo>
                <a:cubicBezTo>
                  <a:pt x="510209" y="1226280"/>
                  <a:pt x="283889" y="980520"/>
                  <a:pt x="327089" y="706200"/>
                </a:cubicBezTo>
                <a:cubicBezTo>
                  <a:pt x="392849" y="307440"/>
                  <a:pt x="898889" y="182160"/>
                  <a:pt x="1164209" y="475200"/>
                </a:cubicBezTo>
                <a:cubicBezTo>
                  <a:pt x="1373489" y="704400"/>
                  <a:pt x="1309049" y="1065960"/>
                  <a:pt x="1043849" y="1221120"/>
                </a:cubicBezTo>
                <a:cubicBezTo>
                  <a:pt x="832529" y="1350240"/>
                  <a:pt x="539489" y="1305600"/>
                  <a:pt x="375689" y="1119840"/>
                </a:cubicBezTo>
                <a:cubicBezTo>
                  <a:pt x="94889" y="804120"/>
                  <a:pt x="281369" y="324000"/>
                  <a:pt x="688049" y="245880"/>
                </a:cubicBezTo>
                <a:cubicBezTo>
                  <a:pt x="1114049" y="163080"/>
                  <a:pt x="1481969" y="565560"/>
                  <a:pt x="1338569" y="981000"/>
                </a:cubicBezTo>
                <a:cubicBezTo>
                  <a:pt x="1260809" y="1211760"/>
                  <a:pt x="1027529" y="1371480"/>
                  <a:pt x="785609" y="1373520"/>
                </a:cubicBezTo>
                <a:cubicBezTo>
                  <a:pt x="317849" y="1382520"/>
                  <a:pt x="7769" y="890040"/>
                  <a:pt x="239129" y="477480"/>
                </a:cubicBezTo>
                <a:cubicBezTo>
                  <a:pt x="408329" y="174120"/>
                  <a:pt x="809129" y="69840"/>
                  <a:pt x="1111049" y="235440"/>
                </a:cubicBezTo>
                <a:cubicBezTo>
                  <a:pt x="1468289" y="425640"/>
                  <a:pt x="1561289" y="895800"/>
                  <a:pt x="1301369" y="1206720"/>
                </a:cubicBezTo>
                <a:cubicBezTo>
                  <a:pt x="1003169" y="1566360"/>
                  <a:pt x="425009" y="1521960"/>
                  <a:pt x="180809" y="1125000"/>
                </a:cubicBezTo>
                <a:cubicBezTo>
                  <a:pt x="-75871" y="706200"/>
                  <a:pt x="185729" y="179280"/>
                  <a:pt x="660089" y="91320"/>
                </a:cubicBezTo>
                <a:cubicBezTo>
                  <a:pt x="1150289" y="-2520"/>
                  <a:pt x="1602209" y="412320"/>
                  <a:pt x="1521569" y="911400"/>
                </a:cubicBezTo>
                <a:cubicBezTo>
                  <a:pt x="1465889" y="1266720"/>
                  <a:pt x="1141649" y="1527960"/>
                  <a:pt x="785609" y="1530600"/>
                </a:cubicBezTo>
                <a:cubicBezTo>
                  <a:pt x="367889" y="1539720"/>
                  <a:pt x="5609" y="1206240"/>
                  <a:pt x="89" y="784920"/>
                </a:cubicBezTo>
                <a:cubicBezTo>
                  <a:pt x="-6511" y="348360"/>
                  <a:pt x="355769" y="6720"/>
                  <a:pt x="785489" y="0"/>
                </a:cubicBezTo>
              </a:path>
            </a:pathLst>
          </a:custGeom>
          <a:noFill/>
          <a:ln w="17823" cap="rnd">
            <a:solidFill>
              <a:srgbClr val="B41D23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4690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B7BB1A3B-5E84-155E-ECCA-6649FBE46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メートル並目ねじ：</a:t>
            </a:r>
            <a:r>
              <a:rPr lang="en-US" altLang="ja-JP" dirty="0"/>
              <a:t>JIS B0205</a:t>
            </a:r>
          </a:p>
          <a:p>
            <a:pPr lvl="1"/>
            <a:r>
              <a:rPr lang="en-US" altLang="ja-JP" dirty="0"/>
              <a:t>M3</a:t>
            </a:r>
            <a:r>
              <a:rPr lang="ja-JP" altLang="en-US" dirty="0"/>
              <a:t>：ピッチ</a:t>
            </a:r>
            <a:r>
              <a:rPr lang="en-US" altLang="ja-JP" dirty="0"/>
              <a:t>0.5</a:t>
            </a:r>
            <a:r>
              <a:rPr lang="ja-JP" altLang="en-US" dirty="0"/>
              <a:t>，</a:t>
            </a:r>
            <a:r>
              <a:rPr lang="en-US" altLang="ja-JP" dirty="0"/>
              <a:t>M6</a:t>
            </a:r>
            <a:r>
              <a:rPr lang="ja-JP" altLang="en-US" dirty="0"/>
              <a:t>：ピッチ</a:t>
            </a:r>
            <a:r>
              <a:rPr lang="en-US" altLang="ja-JP" dirty="0"/>
              <a:t>1</a:t>
            </a:r>
            <a:r>
              <a:rPr lang="ja-JP" altLang="en-US" dirty="0"/>
              <a:t>，</a:t>
            </a:r>
            <a:r>
              <a:rPr lang="en-US" altLang="ja-JP" dirty="0"/>
              <a:t>M10</a:t>
            </a:r>
            <a:r>
              <a:rPr lang="ja-JP" altLang="en-US" dirty="0"/>
              <a:t>：ピッチ</a:t>
            </a:r>
            <a:r>
              <a:rPr lang="en-US" altLang="ja-JP" dirty="0"/>
              <a:t>1.25</a:t>
            </a:r>
            <a:r>
              <a:rPr lang="ja-JP" altLang="en-US" dirty="0"/>
              <a:t>，</a:t>
            </a:r>
            <a:r>
              <a:rPr lang="en-US" altLang="ja-JP" dirty="0"/>
              <a:t>M20</a:t>
            </a:r>
            <a:r>
              <a:rPr lang="ja-JP" altLang="en-US" dirty="0"/>
              <a:t>：ピッチ</a:t>
            </a:r>
            <a:r>
              <a:rPr lang="en-US" altLang="ja-JP" dirty="0"/>
              <a:t>2.5</a:t>
            </a:r>
            <a:r>
              <a:rPr lang="ja-JP" altLang="en-US" dirty="0"/>
              <a:t>，</a:t>
            </a:r>
            <a:r>
              <a:rPr lang="en-US" altLang="ja-JP" dirty="0"/>
              <a:t>M30</a:t>
            </a:r>
            <a:r>
              <a:rPr lang="ja-JP" altLang="en-US" dirty="0"/>
              <a:t>：ピッチ</a:t>
            </a:r>
            <a:r>
              <a:rPr lang="en-US" altLang="ja-JP" dirty="0"/>
              <a:t>3.5</a:t>
            </a:r>
            <a:r>
              <a:rPr lang="ja-JP" altLang="en-US" dirty="0"/>
              <a:t>など</a:t>
            </a:r>
            <a:endParaRPr lang="en-US" altLang="ja-JP" dirty="0"/>
          </a:p>
          <a:p>
            <a:pPr lvl="1"/>
            <a:r>
              <a:rPr lang="ja-JP" altLang="en-US" dirty="0"/>
              <a:t>ねじ山の角度は</a:t>
            </a:r>
            <a:r>
              <a:rPr lang="en-US" altLang="ja-JP" dirty="0"/>
              <a:t>60</a:t>
            </a:r>
            <a:r>
              <a:rPr lang="ja-JP" altLang="en-US" dirty="0"/>
              <a:t>度</a:t>
            </a:r>
            <a:endParaRPr lang="en-US" altLang="ja-JP" dirty="0"/>
          </a:p>
          <a:p>
            <a:r>
              <a:rPr lang="ja-JP" altLang="en-US" dirty="0"/>
              <a:t>ネジの書き方</a:t>
            </a:r>
            <a:endParaRPr lang="en-US" altLang="ja-JP" dirty="0"/>
          </a:p>
          <a:p>
            <a:pPr lvl="1"/>
            <a:r>
              <a:rPr lang="ja-JP" altLang="en-US" dirty="0"/>
              <a:t>上下矢印を調整して，矢をなくし楔型を作る，角度は</a:t>
            </a:r>
            <a:r>
              <a:rPr lang="en-US" altLang="ja-JP" dirty="0"/>
              <a:t>30</a:t>
            </a:r>
            <a:r>
              <a:rPr lang="ja-JP" altLang="en-US" dirty="0"/>
              <a:t>度</a:t>
            </a:r>
            <a:endParaRPr lang="en-US" altLang="ja-JP" dirty="0"/>
          </a:p>
          <a:p>
            <a:pPr lvl="1"/>
            <a:r>
              <a:rPr lang="ja-JP" altLang="en-US" dirty="0"/>
              <a:t>呼径を高さ，ピッチを幅にする：</a:t>
            </a:r>
            <a:r>
              <a:rPr lang="en-US" altLang="ja-JP" dirty="0"/>
              <a:t>M3</a:t>
            </a:r>
            <a:r>
              <a:rPr lang="ja-JP" altLang="en-US" dirty="0"/>
              <a:t>くらいのほうがネジらしい</a:t>
            </a:r>
            <a:endParaRPr lang="en-US" altLang="ja-JP" dirty="0"/>
          </a:p>
          <a:p>
            <a:pPr lvl="1"/>
            <a:r>
              <a:rPr lang="ja-JP" altLang="en-US" dirty="0"/>
              <a:t>上と下で</a:t>
            </a:r>
            <a:r>
              <a:rPr lang="en-US" altLang="ja-JP" dirty="0"/>
              <a:t>1/2</a:t>
            </a:r>
            <a:r>
              <a:rPr lang="ja-JP" altLang="en-US" dirty="0"/>
              <a:t>ピッチ分ずれるように傾ける：</a:t>
            </a:r>
            <a:r>
              <a:rPr lang="en-US" altLang="ja-JP" dirty="0"/>
              <a:t>M3</a:t>
            </a:r>
            <a:r>
              <a:rPr lang="ja-JP" altLang="en-US" dirty="0"/>
              <a:t>で</a:t>
            </a:r>
            <a:r>
              <a:rPr lang="en-US" altLang="ja-JP" dirty="0"/>
              <a:t>5</a:t>
            </a:r>
            <a:r>
              <a:rPr lang="ja-JP" altLang="en-US" dirty="0"/>
              <a:t>度</a:t>
            </a:r>
            <a:endParaRPr lang="en-US" altLang="ja-JP" dirty="0"/>
          </a:p>
          <a:p>
            <a:pPr lvl="1"/>
            <a:r>
              <a:rPr lang="ja-JP" altLang="en-US" dirty="0"/>
              <a:t>コピーして並べ，上下中央揃え，間隔が会うように左右に整列</a:t>
            </a:r>
            <a:endParaRPr lang="en-US" altLang="ja-JP" dirty="0"/>
          </a:p>
          <a:p>
            <a:pPr lvl="1"/>
            <a:r>
              <a:rPr lang="ja-JP" altLang="en-US" dirty="0"/>
              <a:t>グループ化して，大きさを調整</a:t>
            </a:r>
            <a:endParaRPr lang="en-US" altLang="ja-JP" dirty="0"/>
          </a:p>
          <a:p>
            <a:pPr lvl="1"/>
            <a:endParaRPr lang="ja-JP" altLang="en-US" dirty="0"/>
          </a:p>
          <a:p>
            <a:pPr lvl="1"/>
            <a:endParaRPr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93D267E-F983-D4DF-307D-8A42D14D2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ネジの書き方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048B95-B61B-7E01-6EB7-E47CE0BB8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2022-5-2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1D7FF6-A360-9258-7A9C-D6D1C5BB2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歯車，コイル，渦巻，ネジの書き方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F7288B-977B-5198-A776-42E34AD20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  <p:sp>
        <p:nvSpPr>
          <p:cNvPr id="90" name="矢印: 上下 89">
            <a:extLst>
              <a:ext uri="{FF2B5EF4-FFF2-40B4-BE49-F238E27FC236}">
                <a16:creationId xmlns:a16="http://schemas.microsoft.com/office/drawing/2014/main" id="{93B65086-06A5-162C-66DC-4252B4C12CD5}"/>
              </a:ext>
            </a:extLst>
          </p:cNvPr>
          <p:cNvSpPr/>
          <p:nvPr/>
        </p:nvSpPr>
        <p:spPr bwMode="auto">
          <a:xfrm rot="21600000">
            <a:off x="3737952" y="4755215"/>
            <a:ext cx="180000" cy="1080000"/>
          </a:xfrm>
          <a:prstGeom prst="upDownArrow">
            <a:avLst>
              <a:gd name="adj1" fmla="val 100000"/>
              <a:gd name="adj2" fmla="val 100000"/>
            </a:avLst>
          </a:prstGeom>
          <a:solidFill>
            <a:schemeClr val="accent5">
              <a:lumMod val="20000"/>
              <a:lumOff val="8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7" name="矢印: 上下 6">
            <a:extLst>
              <a:ext uri="{FF2B5EF4-FFF2-40B4-BE49-F238E27FC236}">
                <a16:creationId xmlns:a16="http://schemas.microsoft.com/office/drawing/2014/main" id="{ECA39D0E-7198-BEF2-0723-40C4230D8B64}"/>
              </a:ext>
            </a:extLst>
          </p:cNvPr>
          <p:cNvSpPr/>
          <p:nvPr/>
        </p:nvSpPr>
        <p:spPr bwMode="auto">
          <a:xfrm>
            <a:off x="859536" y="4540835"/>
            <a:ext cx="438912" cy="1508760"/>
          </a:xfrm>
          <a:prstGeom prst="upDownArrow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91" name="矢印: 上下 90">
            <a:extLst>
              <a:ext uri="{FF2B5EF4-FFF2-40B4-BE49-F238E27FC236}">
                <a16:creationId xmlns:a16="http://schemas.microsoft.com/office/drawing/2014/main" id="{3FE3B0AF-A4A0-A3D2-940A-8BC944DFBC8D}"/>
              </a:ext>
            </a:extLst>
          </p:cNvPr>
          <p:cNvSpPr/>
          <p:nvPr/>
        </p:nvSpPr>
        <p:spPr bwMode="auto">
          <a:xfrm>
            <a:off x="1688592" y="4540835"/>
            <a:ext cx="438912" cy="1508760"/>
          </a:xfrm>
          <a:prstGeom prst="upDownArrow">
            <a:avLst>
              <a:gd name="adj1" fmla="val 100000"/>
              <a:gd name="adj2" fmla="val 50000"/>
            </a:avLst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7984F6FE-C3FF-5215-5A2F-56A46FF933D4}"/>
              </a:ext>
            </a:extLst>
          </p:cNvPr>
          <p:cNvCxnSpPr>
            <a:cxnSpLocks/>
          </p:cNvCxnSpPr>
          <p:nvPr/>
        </p:nvCxnSpPr>
        <p:spPr bwMode="auto">
          <a:xfrm rot="1800000">
            <a:off x="2598081" y="4284617"/>
            <a:ext cx="0" cy="715433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7161035A-1F59-1C05-31B7-3AAD1102DAD3}"/>
              </a:ext>
            </a:extLst>
          </p:cNvPr>
          <p:cNvCxnSpPr>
            <a:cxnSpLocks/>
          </p:cNvCxnSpPr>
          <p:nvPr/>
        </p:nvCxnSpPr>
        <p:spPr bwMode="auto">
          <a:xfrm flipH="1">
            <a:off x="4254880" y="4544479"/>
            <a:ext cx="1" cy="1501473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A6CD5C5A-E2F9-24E4-7E41-103A606B187D}"/>
              </a:ext>
            </a:extLst>
          </p:cNvPr>
          <p:cNvCxnSpPr>
            <a:cxnSpLocks/>
          </p:cNvCxnSpPr>
          <p:nvPr/>
        </p:nvCxnSpPr>
        <p:spPr bwMode="auto">
          <a:xfrm flipH="1">
            <a:off x="4344880" y="4544479"/>
            <a:ext cx="1" cy="1501473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04994545-729A-23B9-0D12-56507A9F7110}"/>
              </a:ext>
            </a:extLst>
          </p:cNvPr>
          <p:cNvGrpSpPr/>
          <p:nvPr/>
        </p:nvGrpSpPr>
        <p:grpSpPr>
          <a:xfrm>
            <a:off x="4212550" y="4755215"/>
            <a:ext cx="1259505" cy="1080000"/>
            <a:chOff x="4212550" y="4755215"/>
            <a:chExt cx="1259505" cy="1080000"/>
          </a:xfrm>
        </p:grpSpPr>
        <p:sp>
          <p:nvSpPr>
            <p:cNvPr id="99" name="矢印: 上下 98">
              <a:extLst>
                <a:ext uri="{FF2B5EF4-FFF2-40B4-BE49-F238E27FC236}">
                  <a16:creationId xmlns:a16="http://schemas.microsoft.com/office/drawing/2014/main" id="{B83E32EE-E7C8-09B7-F401-6047A7F5CAC1}"/>
                </a:ext>
              </a:extLst>
            </p:cNvPr>
            <p:cNvSpPr/>
            <p:nvPr/>
          </p:nvSpPr>
          <p:spPr bwMode="auto">
            <a:xfrm rot="21300000">
              <a:off x="4212550" y="4755215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04" name="矢印: 上下 103">
              <a:extLst>
                <a:ext uri="{FF2B5EF4-FFF2-40B4-BE49-F238E27FC236}">
                  <a16:creationId xmlns:a16="http://schemas.microsoft.com/office/drawing/2014/main" id="{6962BAD9-7591-033A-77BB-DB0B9D129CB8}"/>
                </a:ext>
              </a:extLst>
            </p:cNvPr>
            <p:cNvSpPr/>
            <p:nvPr/>
          </p:nvSpPr>
          <p:spPr bwMode="auto">
            <a:xfrm rot="21300000">
              <a:off x="4392468" y="4755215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05" name="矢印: 上下 104">
              <a:extLst>
                <a:ext uri="{FF2B5EF4-FFF2-40B4-BE49-F238E27FC236}">
                  <a16:creationId xmlns:a16="http://schemas.microsoft.com/office/drawing/2014/main" id="{C8757984-EEF8-110E-8140-6E52128F525D}"/>
                </a:ext>
              </a:extLst>
            </p:cNvPr>
            <p:cNvSpPr/>
            <p:nvPr/>
          </p:nvSpPr>
          <p:spPr bwMode="auto">
            <a:xfrm rot="21300000">
              <a:off x="4572386" y="4755215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06" name="矢印: 上下 105">
              <a:extLst>
                <a:ext uri="{FF2B5EF4-FFF2-40B4-BE49-F238E27FC236}">
                  <a16:creationId xmlns:a16="http://schemas.microsoft.com/office/drawing/2014/main" id="{82A2FCCD-2956-6535-13DF-92E8AD248EF0}"/>
                </a:ext>
              </a:extLst>
            </p:cNvPr>
            <p:cNvSpPr/>
            <p:nvPr/>
          </p:nvSpPr>
          <p:spPr bwMode="auto">
            <a:xfrm rot="21300000">
              <a:off x="4752304" y="4755215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07" name="矢印: 上下 106">
              <a:extLst>
                <a:ext uri="{FF2B5EF4-FFF2-40B4-BE49-F238E27FC236}">
                  <a16:creationId xmlns:a16="http://schemas.microsoft.com/office/drawing/2014/main" id="{645FB5E4-A1E7-B269-B9B0-4653B154BA6C}"/>
                </a:ext>
              </a:extLst>
            </p:cNvPr>
            <p:cNvSpPr/>
            <p:nvPr/>
          </p:nvSpPr>
          <p:spPr bwMode="auto">
            <a:xfrm rot="21300000">
              <a:off x="4932222" y="4755215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08" name="矢印: 上下 107">
              <a:extLst>
                <a:ext uri="{FF2B5EF4-FFF2-40B4-BE49-F238E27FC236}">
                  <a16:creationId xmlns:a16="http://schemas.microsoft.com/office/drawing/2014/main" id="{F88DD3C9-CB36-29DB-B29D-C9262403380F}"/>
                </a:ext>
              </a:extLst>
            </p:cNvPr>
            <p:cNvSpPr/>
            <p:nvPr/>
          </p:nvSpPr>
          <p:spPr bwMode="auto">
            <a:xfrm rot="21300000">
              <a:off x="5112140" y="4755215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09" name="矢印: 上下 108">
              <a:extLst>
                <a:ext uri="{FF2B5EF4-FFF2-40B4-BE49-F238E27FC236}">
                  <a16:creationId xmlns:a16="http://schemas.microsoft.com/office/drawing/2014/main" id="{1A787456-8419-372E-CC3A-F0A7C3E96465}"/>
                </a:ext>
              </a:extLst>
            </p:cNvPr>
            <p:cNvSpPr/>
            <p:nvPr/>
          </p:nvSpPr>
          <p:spPr bwMode="auto">
            <a:xfrm rot="21300000">
              <a:off x="5292055" y="4755215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76C58813-6A88-8445-297C-5EF52CA55663}"/>
              </a:ext>
            </a:extLst>
          </p:cNvPr>
          <p:cNvCxnSpPr>
            <a:cxnSpLocks/>
          </p:cNvCxnSpPr>
          <p:nvPr/>
        </p:nvCxnSpPr>
        <p:spPr bwMode="auto">
          <a:xfrm flipH="1">
            <a:off x="4434879" y="4544479"/>
            <a:ext cx="1" cy="1501473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74515EFA-0045-95A1-9E59-4B52292E3E66}"/>
              </a:ext>
            </a:extLst>
          </p:cNvPr>
          <p:cNvGrpSpPr>
            <a:grpSpLocks noChangeAspect="1"/>
          </p:cNvGrpSpPr>
          <p:nvPr/>
        </p:nvGrpSpPr>
        <p:grpSpPr>
          <a:xfrm>
            <a:off x="5692215" y="5038344"/>
            <a:ext cx="469180" cy="402311"/>
            <a:chOff x="3764494" y="3119661"/>
            <a:chExt cx="1259505" cy="1080000"/>
          </a:xfrm>
        </p:grpSpPr>
        <p:sp>
          <p:nvSpPr>
            <p:cNvPr id="112" name="矢印: 上下 111">
              <a:extLst>
                <a:ext uri="{FF2B5EF4-FFF2-40B4-BE49-F238E27FC236}">
                  <a16:creationId xmlns:a16="http://schemas.microsoft.com/office/drawing/2014/main" id="{D54BF319-03C8-145E-307C-AB8E9D5C677B}"/>
                </a:ext>
              </a:extLst>
            </p:cNvPr>
            <p:cNvSpPr/>
            <p:nvPr/>
          </p:nvSpPr>
          <p:spPr bwMode="auto">
            <a:xfrm rot="21300000">
              <a:off x="3764494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13" name="矢印: 上下 112">
              <a:extLst>
                <a:ext uri="{FF2B5EF4-FFF2-40B4-BE49-F238E27FC236}">
                  <a16:creationId xmlns:a16="http://schemas.microsoft.com/office/drawing/2014/main" id="{A2792B29-19AF-2142-A884-BCD5CEB63925}"/>
                </a:ext>
              </a:extLst>
            </p:cNvPr>
            <p:cNvSpPr/>
            <p:nvPr/>
          </p:nvSpPr>
          <p:spPr bwMode="auto">
            <a:xfrm rot="21300000">
              <a:off x="3944412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14" name="矢印: 上下 113">
              <a:extLst>
                <a:ext uri="{FF2B5EF4-FFF2-40B4-BE49-F238E27FC236}">
                  <a16:creationId xmlns:a16="http://schemas.microsoft.com/office/drawing/2014/main" id="{F646FFE3-5E35-F5E3-428F-1424B9AD045E}"/>
                </a:ext>
              </a:extLst>
            </p:cNvPr>
            <p:cNvSpPr/>
            <p:nvPr/>
          </p:nvSpPr>
          <p:spPr bwMode="auto">
            <a:xfrm rot="21300000">
              <a:off x="4124330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15" name="矢印: 上下 114">
              <a:extLst>
                <a:ext uri="{FF2B5EF4-FFF2-40B4-BE49-F238E27FC236}">
                  <a16:creationId xmlns:a16="http://schemas.microsoft.com/office/drawing/2014/main" id="{A08AC324-83BB-7626-766D-CBD70CEC4578}"/>
                </a:ext>
              </a:extLst>
            </p:cNvPr>
            <p:cNvSpPr/>
            <p:nvPr/>
          </p:nvSpPr>
          <p:spPr bwMode="auto">
            <a:xfrm rot="21300000">
              <a:off x="4304248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16" name="矢印: 上下 115">
              <a:extLst>
                <a:ext uri="{FF2B5EF4-FFF2-40B4-BE49-F238E27FC236}">
                  <a16:creationId xmlns:a16="http://schemas.microsoft.com/office/drawing/2014/main" id="{6ACE4FA0-386B-8C03-E762-F5BA605611D8}"/>
                </a:ext>
              </a:extLst>
            </p:cNvPr>
            <p:cNvSpPr/>
            <p:nvPr/>
          </p:nvSpPr>
          <p:spPr bwMode="auto">
            <a:xfrm rot="21300000">
              <a:off x="4484166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17" name="矢印: 上下 116">
              <a:extLst>
                <a:ext uri="{FF2B5EF4-FFF2-40B4-BE49-F238E27FC236}">
                  <a16:creationId xmlns:a16="http://schemas.microsoft.com/office/drawing/2014/main" id="{A670970A-35D9-2876-8AB7-294068E2B1E6}"/>
                </a:ext>
              </a:extLst>
            </p:cNvPr>
            <p:cNvSpPr/>
            <p:nvPr/>
          </p:nvSpPr>
          <p:spPr bwMode="auto">
            <a:xfrm rot="21300000">
              <a:off x="4664084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18" name="矢印: 上下 117">
              <a:extLst>
                <a:ext uri="{FF2B5EF4-FFF2-40B4-BE49-F238E27FC236}">
                  <a16:creationId xmlns:a16="http://schemas.microsoft.com/office/drawing/2014/main" id="{0ADA422F-E46E-5802-1D5D-8D305BF17DD3}"/>
                </a:ext>
              </a:extLst>
            </p:cNvPr>
            <p:cNvSpPr/>
            <p:nvPr/>
          </p:nvSpPr>
          <p:spPr bwMode="auto">
            <a:xfrm rot="21300000">
              <a:off x="4843999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sp>
        <p:nvSpPr>
          <p:cNvPr id="119" name="矢印: 上下 118">
            <a:extLst>
              <a:ext uri="{FF2B5EF4-FFF2-40B4-BE49-F238E27FC236}">
                <a16:creationId xmlns:a16="http://schemas.microsoft.com/office/drawing/2014/main" id="{FD62CE5A-993E-85D1-21F7-CDBBE910EBDC}"/>
              </a:ext>
            </a:extLst>
          </p:cNvPr>
          <p:cNvSpPr/>
          <p:nvPr/>
        </p:nvSpPr>
        <p:spPr bwMode="auto">
          <a:xfrm>
            <a:off x="2508504" y="4540835"/>
            <a:ext cx="438912" cy="1508760"/>
          </a:xfrm>
          <a:prstGeom prst="upDownArrow">
            <a:avLst>
              <a:gd name="adj1" fmla="val 100000"/>
              <a:gd name="adj2" fmla="val 91088"/>
            </a:avLst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20" name="矢印: 上下 119">
            <a:extLst>
              <a:ext uri="{FF2B5EF4-FFF2-40B4-BE49-F238E27FC236}">
                <a16:creationId xmlns:a16="http://schemas.microsoft.com/office/drawing/2014/main" id="{56AFC0BF-A652-EC5D-3C93-C2BF51FE0499}"/>
              </a:ext>
            </a:extLst>
          </p:cNvPr>
          <p:cNvSpPr/>
          <p:nvPr/>
        </p:nvSpPr>
        <p:spPr bwMode="auto">
          <a:xfrm>
            <a:off x="3266440" y="4755215"/>
            <a:ext cx="126000" cy="1080000"/>
          </a:xfrm>
          <a:prstGeom prst="upDownArrow">
            <a:avLst>
              <a:gd name="adj1" fmla="val 100000"/>
              <a:gd name="adj2" fmla="val 88194"/>
            </a:avLst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2A4D89B2-C0E5-CA34-517B-38B1BD488EDC}"/>
              </a:ext>
            </a:extLst>
          </p:cNvPr>
          <p:cNvSpPr txBox="1"/>
          <p:nvPr/>
        </p:nvSpPr>
        <p:spPr>
          <a:xfrm>
            <a:off x="7424928" y="6090118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FFF54EA8-5C97-60BF-DB3E-594F1D65B17A}"/>
              </a:ext>
            </a:extLst>
          </p:cNvPr>
          <p:cNvSpPr txBox="1"/>
          <p:nvPr/>
        </p:nvSpPr>
        <p:spPr>
          <a:xfrm>
            <a:off x="2161032" y="4357589"/>
            <a:ext cx="452120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sz="1400" dirty="0">
                <a:latin typeface="+mj-lt"/>
                <a:ea typeface="+mj-ea"/>
              </a:rPr>
              <a:t>30</a:t>
            </a:r>
            <a:r>
              <a:rPr lang="ja-JP" altLang="en-US" sz="1400" dirty="0">
                <a:latin typeface="+mj-lt"/>
                <a:ea typeface="+mj-ea"/>
              </a:rPr>
              <a:t>度</a:t>
            </a:r>
            <a:endParaRPr kumimoji="1" lang="en-US" altLang="ja-JP" sz="1400" dirty="0">
              <a:latin typeface="+mj-lt"/>
              <a:ea typeface="+mj-ea"/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233590B7-BE52-ED78-012E-C98A1D55EAB5}"/>
              </a:ext>
            </a:extLst>
          </p:cNvPr>
          <p:cNvSpPr txBox="1"/>
          <p:nvPr/>
        </p:nvSpPr>
        <p:spPr>
          <a:xfrm>
            <a:off x="3127248" y="4357589"/>
            <a:ext cx="950976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1400" dirty="0">
                <a:latin typeface="+mj-lt"/>
                <a:ea typeface="+mj-ea"/>
              </a:rPr>
              <a:t>M30</a:t>
            </a:r>
            <a:r>
              <a:rPr kumimoji="1" lang="ja-JP" altLang="en-US" sz="1400" dirty="0">
                <a:latin typeface="+mj-lt"/>
                <a:ea typeface="+mj-ea"/>
              </a:rPr>
              <a:t>　 </a:t>
            </a:r>
            <a:r>
              <a:rPr kumimoji="1" lang="en-US" altLang="ja-JP" sz="1400" dirty="0">
                <a:latin typeface="+mj-lt"/>
                <a:ea typeface="+mj-ea"/>
              </a:rPr>
              <a:t>M3</a:t>
            </a: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B5830E07-1D7C-C107-E36F-C49FEB40C487}"/>
              </a:ext>
            </a:extLst>
          </p:cNvPr>
          <p:cNvSpPr txBox="1"/>
          <p:nvPr/>
        </p:nvSpPr>
        <p:spPr>
          <a:xfrm>
            <a:off x="4572000" y="4357589"/>
            <a:ext cx="969264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sz="1400" dirty="0">
                <a:latin typeface="+mj-lt"/>
                <a:ea typeface="+mj-ea"/>
              </a:rPr>
              <a:t>5</a:t>
            </a:r>
            <a:r>
              <a:rPr lang="ja-JP" altLang="en-US" sz="1400" dirty="0">
                <a:latin typeface="+mj-lt"/>
                <a:ea typeface="+mj-ea"/>
              </a:rPr>
              <a:t>度傾ける</a:t>
            </a:r>
            <a:endParaRPr kumimoji="1" lang="en-US" altLang="ja-JP" sz="1400" dirty="0">
              <a:latin typeface="+mj-lt"/>
              <a:ea typeface="+mj-ea"/>
            </a:endParaRPr>
          </a:p>
        </p:txBody>
      </p: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9D1FADAE-ABEF-ABE0-5EC4-ABE7C15E8706}"/>
              </a:ext>
            </a:extLst>
          </p:cNvPr>
          <p:cNvGrpSpPr>
            <a:grpSpLocks noChangeAspect="1"/>
          </p:cNvGrpSpPr>
          <p:nvPr/>
        </p:nvGrpSpPr>
        <p:grpSpPr>
          <a:xfrm>
            <a:off x="6576134" y="4815841"/>
            <a:ext cx="941973" cy="807720"/>
            <a:chOff x="3764494" y="3119661"/>
            <a:chExt cx="1259505" cy="1080000"/>
          </a:xfrm>
        </p:grpSpPr>
        <p:sp>
          <p:nvSpPr>
            <p:cNvPr id="127" name="矢印: 上下 126">
              <a:extLst>
                <a:ext uri="{FF2B5EF4-FFF2-40B4-BE49-F238E27FC236}">
                  <a16:creationId xmlns:a16="http://schemas.microsoft.com/office/drawing/2014/main" id="{256992E3-4C6F-1A3B-530E-E90C4789B045}"/>
                </a:ext>
              </a:extLst>
            </p:cNvPr>
            <p:cNvSpPr/>
            <p:nvPr/>
          </p:nvSpPr>
          <p:spPr bwMode="auto">
            <a:xfrm rot="21300000">
              <a:off x="3764494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28" name="矢印: 上下 127">
              <a:extLst>
                <a:ext uri="{FF2B5EF4-FFF2-40B4-BE49-F238E27FC236}">
                  <a16:creationId xmlns:a16="http://schemas.microsoft.com/office/drawing/2014/main" id="{1A58D26C-18AA-B691-A120-F468AAA8EBCB}"/>
                </a:ext>
              </a:extLst>
            </p:cNvPr>
            <p:cNvSpPr/>
            <p:nvPr/>
          </p:nvSpPr>
          <p:spPr bwMode="auto">
            <a:xfrm rot="21300000">
              <a:off x="3944412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29" name="矢印: 上下 128">
              <a:extLst>
                <a:ext uri="{FF2B5EF4-FFF2-40B4-BE49-F238E27FC236}">
                  <a16:creationId xmlns:a16="http://schemas.microsoft.com/office/drawing/2014/main" id="{07DF395E-E088-68EC-113D-E8D375F0CD5C}"/>
                </a:ext>
              </a:extLst>
            </p:cNvPr>
            <p:cNvSpPr/>
            <p:nvPr/>
          </p:nvSpPr>
          <p:spPr bwMode="auto">
            <a:xfrm rot="21300000">
              <a:off x="4124330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30" name="矢印: 上下 129">
              <a:extLst>
                <a:ext uri="{FF2B5EF4-FFF2-40B4-BE49-F238E27FC236}">
                  <a16:creationId xmlns:a16="http://schemas.microsoft.com/office/drawing/2014/main" id="{DE2BC285-75AE-C8E4-12B4-8B6538F242FC}"/>
                </a:ext>
              </a:extLst>
            </p:cNvPr>
            <p:cNvSpPr/>
            <p:nvPr/>
          </p:nvSpPr>
          <p:spPr bwMode="auto">
            <a:xfrm rot="21300000">
              <a:off x="4304248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31" name="矢印: 上下 130">
              <a:extLst>
                <a:ext uri="{FF2B5EF4-FFF2-40B4-BE49-F238E27FC236}">
                  <a16:creationId xmlns:a16="http://schemas.microsoft.com/office/drawing/2014/main" id="{741DB2B0-27F3-C8E8-8E5D-112C6804631C}"/>
                </a:ext>
              </a:extLst>
            </p:cNvPr>
            <p:cNvSpPr/>
            <p:nvPr/>
          </p:nvSpPr>
          <p:spPr bwMode="auto">
            <a:xfrm rot="21300000">
              <a:off x="4484166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32" name="矢印: 上下 131">
              <a:extLst>
                <a:ext uri="{FF2B5EF4-FFF2-40B4-BE49-F238E27FC236}">
                  <a16:creationId xmlns:a16="http://schemas.microsoft.com/office/drawing/2014/main" id="{E7BC9EFD-BEAA-05C2-99E2-2E45A697BE97}"/>
                </a:ext>
              </a:extLst>
            </p:cNvPr>
            <p:cNvSpPr/>
            <p:nvPr/>
          </p:nvSpPr>
          <p:spPr bwMode="auto">
            <a:xfrm rot="21300000">
              <a:off x="4664084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33" name="矢印: 上下 132">
              <a:extLst>
                <a:ext uri="{FF2B5EF4-FFF2-40B4-BE49-F238E27FC236}">
                  <a16:creationId xmlns:a16="http://schemas.microsoft.com/office/drawing/2014/main" id="{4A9E6A46-626D-B394-E3C9-5AB103E3C763}"/>
                </a:ext>
              </a:extLst>
            </p:cNvPr>
            <p:cNvSpPr/>
            <p:nvPr/>
          </p:nvSpPr>
          <p:spPr bwMode="auto">
            <a:xfrm rot="21300000">
              <a:off x="4843999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897655FA-1C02-4EC6-93A7-6C45AB58D773}"/>
              </a:ext>
            </a:extLst>
          </p:cNvPr>
          <p:cNvSpPr/>
          <p:nvPr/>
        </p:nvSpPr>
        <p:spPr bwMode="auto">
          <a:xfrm>
            <a:off x="7848785" y="4626864"/>
            <a:ext cx="943200" cy="1170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9C931F9E-1177-94A6-0998-B917DEC3242B}"/>
              </a:ext>
            </a:extLst>
          </p:cNvPr>
          <p:cNvGrpSpPr>
            <a:grpSpLocks noChangeAspect="1"/>
          </p:cNvGrpSpPr>
          <p:nvPr/>
        </p:nvGrpSpPr>
        <p:grpSpPr>
          <a:xfrm>
            <a:off x="7849399" y="4808220"/>
            <a:ext cx="941973" cy="807720"/>
            <a:chOff x="3764494" y="3119661"/>
            <a:chExt cx="1259505" cy="1080000"/>
          </a:xfrm>
          <a:solidFill>
            <a:schemeClr val="bg2"/>
          </a:solidFill>
        </p:grpSpPr>
        <p:sp>
          <p:nvSpPr>
            <p:cNvPr id="135" name="矢印: 上下 134">
              <a:extLst>
                <a:ext uri="{FF2B5EF4-FFF2-40B4-BE49-F238E27FC236}">
                  <a16:creationId xmlns:a16="http://schemas.microsoft.com/office/drawing/2014/main" id="{C459B500-DAB4-C1C7-B5EF-FDA608CB2ACD}"/>
                </a:ext>
              </a:extLst>
            </p:cNvPr>
            <p:cNvSpPr/>
            <p:nvPr/>
          </p:nvSpPr>
          <p:spPr bwMode="auto">
            <a:xfrm rot="21300000">
              <a:off x="3764494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grp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36" name="矢印: 上下 135">
              <a:extLst>
                <a:ext uri="{FF2B5EF4-FFF2-40B4-BE49-F238E27FC236}">
                  <a16:creationId xmlns:a16="http://schemas.microsoft.com/office/drawing/2014/main" id="{58501D10-1BE1-A712-CF0B-757FAC86C742}"/>
                </a:ext>
              </a:extLst>
            </p:cNvPr>
            <p:cNvSpPr/>
            <p:nvPr/>
          </p:nvSpPr>
          <p:spPr bwMode="auto">
            <a:xfrm rot="21300000">
              <a:off x="3944412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grp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37" name="矢印: 上下 136">
              <a:extLst>
                <a:ext uri="{FF2B5EF4-FFF2-40B4-BE49-F238E27FC236}">
                  <a16:creationId xmlns:a16="http://schemas.microsoft.com/office/drawing/2014/main" id="{81590AE3-2C70-5C2D-B859-A54BEAB8A1D6}"/>
                </a:ext>
              </a:extLst>
            </p:cNvPr>
            <p:cNvSpPr/>
            <p:nvPr/>
          </p:nvSpPr>
          <p:spPr bwMode="auto">
            <a:xfrm rot="21300000">
              <a:off x="4124330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grp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38" name="矢印: 上下 137">
              <a:extLst>
                <a:ext uri="{FF2B5EF4-FFF2-40B4-BE49-F238E27FC236}">
                  <a16:creationId xmlns:a16="http://schemas.microsoft.com/office/drawing/2014/main" id="{1D76393A-86AC-1F03-FBDE-0E58435B4465}"/>
                </a:ext>
              </a:extLst>
            </p:cNvPr>
            <p:cNvSpPr/>
            <p:nvPr/>
          </p:nvSpPr>
          <p:spPr bwMode="auto">
            <a:xfrm rot="21300000">
              <a:off x="4304248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grp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39" name="矢印: 上下 138">
              <a:extLst>
                <a:ext uri="{FF2B5EF4-FFF2-40B4-BE49-F238E27FC236}">
                  <a16:creationId xmlns:a16="http://schemas.microsoft.com/office/drawing/2014/main" id="{6BAD69FC-F01D-40F3-3921-C4DAF7E8F6AE}"/>
                </a:ext>
              </a:extLst>
            </p:cNvPr>
            <p:cNvSpPr/>
            <p:nvPr/>
          </p:nvSpPr>
          <p:spPr bwMode="auto">
            <a:xfrm rot="21300000">
              <a:off x="4484166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grp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50" name="矢印: 上下 149">
              <a:extLst>
                <a:ext uri="{FF2B5EF4-FFF2-40B4-BE49-F238E27FC236}">
                  <a16:creationId xmlns:a16="http://schemas.microsoft.com/office/drawing/2014/main" id="{913D1AD7-8D4A-0A14-4189-CDB76BEFCBB8}"/>
                </a:ext>
              </a:extLst>
            </p:cNvPr>
            <p:cNvSpPr/>
            <p:nvPr/>
          </p:nvSpPr>
          <p:spPr bwMode="auto">
            <a:xfrm rot="21300000">
              <a:off x="4664084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grp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51" name="矢印: 上下 150">
              <a:extLst>
                <a:ext uri="{FF2B5EF4-FFF2-40B4-BE49-F238E27FC236}">
                  <a16:creationId xmlns:a16="http://schemas.microsoft.com/office/drawing/2014/main" id="{F2E70E8D-CB5A-E673-C077-5BED709F3920}"/>
                </a:ext>
              </a:extLst>
            </p:cNvPr>
            <p:cNvSpPr/>
            <p:nvPr/>
          </p:nvSpPr>
          <p:spPr bwMode="auto">
            <a:xfrm rot="21300000">
              <a:off x="4843999" y="3119661"/>
              <a:ext cx="180000" cy="1080000"/>
            </a:xfrm>
            <a:prstGeom prst="upDownArrow">
              <a:avLst>
                <a:gd name="adj1" fmla="val 100000"/>
                <a:gd name="adj2" fmla="val 100000"/>
              </a:avLst>
            </a:prstGeom>
            <a:grp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670496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ユーザー定義 3">
      <a:dk1>
        <a:srgbClr val="000000"/>
      </a:dk1>
      <a:lt1>
        <a:srgbClr val="FFFFFF"/>
      </a:lt1>
      <a:dk2>
        <a:srgbClr val="002060"/>
      </a:dk2>
      <a:lt2>
        <a:srgbClr val="FFFFFF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92D050"/>
      </a:accent5>
      <a:accent6>
        <a:srgbClr val="00B050"/>
      </a:accent6>
      <a:hlink>
        <a:srgbClr val="0070C0"/>
      </a:hlink>
      <a:folHlink>
        <a:srgbClr val="002060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  <a:cs typeface="Arial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spAutoFit/>
      </a:bodyPr>
      <a:lstStyle>
        <a:defPPr>
          <a:defRPr kumimoji="1" dirty="0" smtClean="0">
            <a:latin typeface="+mj-lt"/>
            <a:ea typeface="+mj-ea"/>
          </a:defRPr>
        </a:defPPr>
      </a:lstStyle>
    </a:tx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で正弦波を書く方法2022Apr.pptx" id="{9A3C8F94-78FE-46D4-96AD-FF0C8184D126}" vid="{63E93697-3438-41D1-82F2-E6F5FF604D51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takamasu-lab2022テンプレート</Template>
  <TotalTime>1372</TotalTime>
  <Words>998</Words>
  <Application>Microsoft Office PowerPoint</Application>
  <PresentationFormat>画面に合わせる (4:3)</PresentationFormat>
  <Paragraphs>113</Paragraphs>
  <Slides>8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Arial</vt:lpstr>
      <vt:lpstr>Cambria Math</vt:lpstr>
      <vt:lpstr>Times New Roman</vt:lpstr>
      <vt:lpstr>Wingdings</vt:lpstr>
      <vt:lpstr>blank</vt:lpstr>
      <vt:lpstr>Worksheet</vt:lpstr>
      <vt:lpstr>PowerPointで歯車コイル渦巻ネジの各方法</vt:lpstr>
      <vt:lpstr>利用上の注意</vt:lpstr>
      <vt:lpstr>歯車の書き方</vt:lpstr>
      <vt:lpstr>モジュールm2，歯数z：72，36，8</vt:lpstr>
      <vt:lpstr>モジュール1，歯数z：120，20，12</vt:lpstr>
      <vt:lpstr>コイルの作図</vt:lpstr>
      <vt:lpstr>渦巻の作図</vt:lpstr>
      <vt:lpstr>ネジの書き方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歯車の書き方</dc:title>
  <dc:creator>高増 潔</dc:creator>
  <cp:lastModifiedBy>高増　潔</cp:lastModifiedBy>
  <cp:revision>10</cp:revision>
  <cp:lastPrinted>2015-09-16T01:20:16Z</cp:lastPrinted>
  <dcterms:created xsi:type="dcterms:W3CDTF">2022-05-01T13:00:44Z</dcterms:created>
  <dcterms:modified xsi:type="dcterms:W3CDTF">2022-06-18T13:07:02Z</dcterms:modified>
</cp:coreProperties>
</file>