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1013" r:id="rId3"/>
    <p:sldId id="1010" r:id="rId4"/>
    <p:sldId id="1011" r:id="rId5"/>
    <p:sldId id="1012" r:id="rId6"/>
    <p:sldId id="1009" r:id="rId7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01" userDrawn="1">
          <p15:clr>
            <a:srgbClr val="A4A3A4"/>
          </p15:clr>
        </p15:guide>
        <p15:guide id="2" pos="34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FFCC"/>
    <a:srgbClr val="FFFF66"/>
    <a:srgbClr val="00002A"/>
    <a:srgbClr val="000066"/>
    <a:srgbClr val="66FFCC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28DBC1-09A9-4BD7-9A0F-AD5281F00E3E}" v="9" dt="2022-05-16T05:35:13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75500" autoAdjust="0"/>
  </p:normalViewPr>
  <p:slideViewPr>
    <p:cSldViewPr snapToGrid="0" showGuides="1">
      <p:cViewPr varScale="1">
        <p:scale>
          <a:sx n="89" d="100"/>
          <a:sy n="89" d="100"/>
        </p:scale>
        <p:origin x="1142" y="53"/>
      </p:cViewPr>
      <p:guideLst>
        <p:guide orient="horz" pos="2001"/>
        <p:guide pos="3470"/>
      </p:guideLst>
    </p:cSldViewPr>
  </p:slideViewPr>
  <p:outlineViewPr>
    <p:cViewPr>
      <p:scale>
        <a:sx n="33" d="100"/>
        <a:sy n="33" d="100"/>
      </p:scale>
      <p:origin x="62" y="20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2856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1B28DBC1-09A9-4BD7-9A0F-AD5281F00E3E}"/>
    <pc:docChg chg="modSld">
      <pc:chgData name="高増　潔" userId="151964c3-78cd-4020-a226-814db5c6c8be" providerId="ADAL" clId="{1B28DBC1-09A9-4BD7-9A0F-AD5281F00E3E}" dt="2022-05-16T05:35:15.922" v="73" actId="6549"/>
      <pc:docMkLst>
        <pc:docMk/>
      </pc:docMkLst>
      <pc:sldChg chg="addSp delSp modSp">
        <pc:chgData name="高増　潔" userId="151964c3-78cd-4020-a226-814db5c6c8be" providerId="ADAL" clId="{1B28DBC1-09A9-4BD7-9A0F-AD5281F00E3E}" dt="2022-05-16T05:33:06.648" v="0"/>
        <pc:sldMkLst>
          <pc:docMk/>
          <pc:sldMk cId="2435947089" sldId="1009"/>
        </pc:sldMkLst>
        <pc:spChg chg="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2" creationId="{191E11DF-FC5C-4956-89A3-3523382B2B42}"/>
          </ac:spMkLst>
        </pc:spChg>
        <pc:spChg chg="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3" creationId="{D0479639-BA9E-4407-B0D2-A749473A8147}"/>
          </ac:spMkLst>
        </pc:spChg>
        <pc:spChg chg="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4" creationId="{004A0B24-9D25-428B-AF74-6CDCFBD53C3D}"/>
          </ac:spMkLst>
        </pc:spChg>
        <pc:spChg chg="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5" creationId="{D76F58A3-97C5-465B-89AC-5017D63B7834}"/>
          </ac:spMkLst>
        </pc:spChg>
        <pc:spChg chg="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6" creationId="{B6156CE0-F068-AC2A-E218-ED9D634EF1C4}"/>
          </ac:spMkLst>
        </pc:spChg>
        <pc:spChg chg="add del 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7" creationId="{C3EDA640-E530-612E-8170-07351128DE1D}"/>
          </ac:spMkLst>
        </pc:spChg>
        <pc:spChg chg="add del 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8" creationId="{A05A4E7D-8E8B-4AF9-C8CE-A00B7931F97C}"/>
          </ac:spMkLst>
        </pc:spChg>
        <pc:spChg chg="add del 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9" creationId="{F784408F-C8DA-67DE-C9EA-B05E080056D4}"/>
          </ac:spMkLst>
        </pc:spChg>
        <pc:spChg chg="add del 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10" creationId="{6BB9BD7D-B3D5-37A8-E317-5B55EE14D90F}"/>
          </ac:spMkLst>
        </pc:spChg>
        <pc:spChg chg="add del mod">
          <ac:chgData name="高増　潔" userId="151964c3-78cd-4020-a226-814db5c6c8be" providerId="ADAL" clId="{1B28DBC1-09A9-4BD7-9A0F-AD5281F00E3E}" dt="2022-05-16T05:33:06.648" v="0"/>
          <ac:spMkLst>
            <pc:docMk/>
            <pc:sldMk cId="2435947089" sldId="1009"/>
            <ac:spMk id="11" creationId="{7E113D84-E9AA-D06C-07DA-276C3C51107D}"/>
          </ac:spMkLst>
        </pc:spChg>
      </pc:sldChg>
      <pc:sldChg chg="modSp mod">
        <pc:chgData name="高増　潔" userId="151964c3-78cd-4020-a226-814db5c6c8be" providerId="ADAL" clId="{1B28DBC1-09A9-4BD7-9A0F-AD5281F00E3E}" dt="2022-05-16T05:34:14.375" v="50" actId="1035"/>
        <pc:sldMkLst>
          <pc:docMk/>
          <pc:sldMk cId="3425065333" sldId="1010"/>
        </pc:sldMkLst>
        <pc:spChg chg="mod">
          <ac:chgData name="高増　潔" userId="151964c3-78cd-4020-a226-814db5c6c8be" providerId="ADAL" clId="{1B28DBC1-09A9-4BD7-9A0F-AD5281F00E3E}" dt="2022-05-16T05:33:36.075" v="17" actId="6549"/>
          <ac:spMkLst>
            <pc:docMk/>
            <pc:sldMk cId="3425065333" sldId="1010"/>
            <ac:spMk id="2" creationId="{BCC22DD4-2DC8-4DA6-9681-19D502439B98}"/>
          </ac:spMkLst>
        </pc:spChg>
        <pc:spChg chg="mod">
          <ac:chgData name="高増　潔" userId="151964c3-78cd-4020-a226-814db5c6c8be" providerId="ADAL" clId="{1B28DBC1-09A9-4BD7-9A0F-AD5281F00E3E}" dt="2022-05-16T05:33:41.246" v="32"/>
          <ac:spMkLst>
            <pc:docMk/>
            <pc:sldMk cId="3425065333" sldId="1010"/>
            <ac:spMk id="3" creationId="{F5BD0E68-889F-4BC3-B57C-E12A3EA5777D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7" creationId="{8D68D181-E5AD-4796-80CD-D7BEB4505FD3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14" creationId="{1149E554-D04B-4C57-8423-6EE67EC95BEF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15" creationId="{D28B7CE8-40E8-4FA3-B140-1D3B3C9B5ACA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16" creationId="{96A6BB2D-667C-41E3-9779-3F858CA55033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17" creationId="{0BE3D0D2-BE22-4157-84D0-40BCFB554002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18" creationId="{2EA223EC-23A7-4D63-9C2F-D139D070ED64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19" creationId="{D6213DA7-4670-4A4E-BBA1-130A8B698A4F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20" creationId="{67ACB519-4007-4ECE-AAA8-2536C45B75B2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21" creationId="{141AAE6D-4AFD-45ED-A070-0413F019D151}"/>
          </ac:spMkLst>
        </pc:spChg>
        <pc:spChg chg="mod">
          <ac:chgData name="高増　潔" userId="151964c3-78cd-4020-a226-814db5c6c8be" providerId="ADAL" clId="{1B28DBC1-09A9-4BD7-9A0F-AD5281F00E3E}" dt="2022-05-16T05:34:14.375" v="50" actId="1035"/>
          <ac:spMkLst>
            <pc:docMk/>
            <pc:sldMk cId="3425065333" sldId="1010"/>
            <ac:spMk id="22" creationId="{C3F9B129-7093-40ED-A592-BB5E2F455B96}"/>
          </ac:spMkLst>
        </pc:spChg>
      </pc:sldChg>
      <pc:sldChg chg="modSp mod">
        <pc:chgData name="高増　潔" userId="151964c3-78cd-4020-a226-814db5c6c8be" providerId="ADAL" clId="{1B28DBC1-09A9-4BD7-9A0F-AD5281F00E3E}" dt="2022-05-16T05:34:41.546" v="65" actId="6549"/>
        <pc:sldMkLst>
          <pc:docMk/>
          <pc:sldMk cId="113954498" sldId="1011"/>
        </pc:sldMkLst>
        <pc:spChg chg="mod">
          <ac:chgData name="高増　潔" userId="151964c3-78cd-4020-a226-814db5c6c8be" providerId="ADAL" clId="{1B28DBC1-09A9-4BD7-9A0F-AD5281F00E3E}" dt="2022-05-16T05:34:41.546" v="65" actId="6549"/>
          <ac:spMkLst>
            <pc:docMk/>
            <pc:sldMk cId="113954498" sldId="1011"/>
            <ac:spMk id="2" creationId="{85CDB296-10B4-43EC-AAAC-23D5890C86EE}"/>
          </ac:spMkLst>
        </pc:spChg>
      </pc:sldChg>
      <pc:sldChg chg="modSp mod">
        <pc:chgData name="高増　潔" userId="151964c3-78cd-4020-a226-814db5c6c8be" providerId="ADAL" clId="{1B28DBC1-09A9-4BD7-9A0F-AD5281F00E3E}" dt="2022-05-16T05:35:15.922" v="73" actId="6549"/>
        <pc:sldMkLst>
          <pc:docMk/>
          <pc:sldMk cId="2651022366" sldId="1012"/>
        </pc:sldMkLst>
        <pc:spChg chg="mod">
          <ac:chgData name="高増　潔" userId="151964c3-78cd-4020-a226-814db5c6c8be" providerId="ADAL" clId="{1B28DBC1-09A9-4BD7-9A0F-AD5281F00E3E}" dt="2022-05-16T05:35:15.922" v="73" actId="6549"/>
          <ac:spMkLst>
            <pc:docMk/>
            <pc:sldMk cId="2651022366" sldId="1012"/>
            <ac:spMk id="2" creationId="{C555435F-D2B2-431E-A99C-9AFEDB463D82}"/>
          </ac:spMkLst>
        </pc:spChg>
      </pc:sldChg>
    </pc:docChg>
  </pc:docChgLst>
  <pc:docChgLst>
    <pc:chgData name="高増　潔" userId="151964c3-78cd-4020-a226-814db5c6c8be" providerId="ADAL" clId="{63ED04CB-100E-42AB-8BE9-80C0D4E94209}"/>
    <pc:docChg chg="undo custSel addSld delSld modSld">
      <pc:chgData name="高増　潔" userId="151964c3-78cd-4020-a226-814db5c6c8be" providerId="ADAL" clId="{63ED04CB-100E-42AB-8BE9-80C0D4E94209}" dt="2022-05-06T03:44:25.460" v="4351" actId="1076"/>
      <pc:docMkLst>
        <pc:docMk/>
      </pc:docMkLst>
      <pc:sldChg chg="del">
        <pc:chgData name="高増　潔" userId="151964c3-78cd-4020-a226-814db5c6c8be" providerId="ADAL" clId="{63ED04CB-100E-42AB-8BE9-80C0D4E94209}" dt="2022-05-06T00:33:44.860" v="2911" actId="47"/>
        <pc:sldMkLst>
          <pc:docMk/>
          <pc:sldMk cId="1678249757" sldId="876"/>
        </pc:sldMkLst>
      </pc:sldChg>
      <pc:sldChg chg="addSp delSp modSp mod modClrScheme chgLayout">
        <pc:chgData name="高増　潔" userId="151964c3-78cd-4020-a226-814db5c6c8be" providerId="ADAL" clId="{63ED04CB-100E-42AB-8BE9-80C0D4E94209}" dt="2022-05-06T03:39:35.470" v="4281" actId="6549"/>
        <pc:sldMkLst>
          <pc:docMk/>
          <pc:sldMk cId="2435947089" sldId="1009"/>
        </pc:sldMkLst>
        <pc:spChg chg="mod ord">
          <ac:chgData name="高増　潔" userId="151964c3-78cd-4020-a226-814db5c6c8be" providerId="ADAL" clId="{63ED04CB-100E-42AB-8BE9-80C0D4E94209}" dt="2022-05-06T00:45:27.411" v="2954" actId="700"/>
          <ac:spMkLst>
            <pc:docMk/>
            <pc:sldMk cId="2435947089" sldId="1009"/>
            <ac:spMk id="2" creationId="{191E11DF-FC5C-4956-89A3-3523382B2B42}"/>
          </ac:spMkLst>
        </pc:spChg>
        <pc:spChg chg="mod ord">
          <ac:chgData name="高増　潔" userId="151964c3-78cd-4020-a226-814db5c6c8be" providerId="ADAL" clId="{63ED04CB-100E-42AB-8BE9-80C0D4E94209}" dt="2022-05-06T03:36:23.005" v="4047" actId="1038"/>
          <ac:spMkLst>
            <pc:docMk/>
            <pc:sldMk cId="2435947089" sldId="1009"/>
            <ac:spMk id="3" creationId="{D0479639-BA9E-4407-B0D2-A749473A8147}"/>
          </ac:spMkLst>
        </pc:spChg>
        <pc:spChg chg="mod ord">
          <ac:chgData name="高増　潔" userId="151964c3-78cd-4020-a226-814db5c6c8be" providerId="ADAL" clId="{63ED04CB-100E-42AB-8BE9-80C0D4E94209}" dt="2022-05-06T03:36:23.005" v="4047" actId="1038"/>
          <ac:spMkLst>
            <pc:docMk/>
            <pc:sldMk cId="2435947089" sldId="1009"/>
            <ac:spMk id="4" creationId="{004A0B24-9D25-428B-AF74-6CDCFBD53C3D}"/>
          </ac:spMkLst>
        </pc:spChg>
        <pc:spChg chg="mod ord">
          <ac:chgData name="高増　潔" userId="151964c3-78cd-4020-a226-814db5c6c8be" providerId="ADAL" clId="{63ED04CB-100E-42AB-8BE9-80C0D4E94209}" dt="2022-05-06T00:45:27.411" v="2954" actId="700"/>
          <ac:spMkLst>
            <pc:docMk/>
            <pc:sldMk cId="2435947089" sldId="1009"/>
            <ac:spMk id="5" creationId="{D76F58A3-97C5-465B-89AC-5017D63B7834}"/>
          </ac:spMkLst>
        </pc:spChg>
        <pc:spChg chg="add del mod ord">
          <ac:chgData name="高増　潔" userId="151964c3-78cd-4020-a226-814db5c6c8be" providerId="ADAL" clId="{63ED04CB-100E-42AB-8BE9-80C0D4E94209}" dt="2022-05-06T03:39:35.470" v="4281" actId="6549"/>
          <ac:spMkLst>
            <pc:docMk/>
            <pc:sldMk cId="2435947089" sldId="1009"/>
            <ac:spMk id="6" creationId="{B6156CE0-F068-AC2A-E218-ED9D634EF1C4}"/>
          </ac:spMkLst>
        </pc:spChg>
        <pc:spChg chg="del">
          <ac:chgData name="高増　潔" userId="151964c3-78cd-4020-a226-814db5c6c8be" providerId="ADAL" clId="{63ED04CB-100E-42AB-8BE9-80C0D4E94209}" dt="2022-05-06T00:44:17.738" v="2950" actId="478"/>
          <ac:spMkLst>
            <pc:docMk/>
            <pc:sldMk cId="2435947089" sldId="1009"/>
            <ac:spMk id="9" creationId="{4FA5AAED-3459-4FA0-B322-A26B828FF24D}"/>
          </ac:spMkLst>
        </pc:spChg>
        <pc:spChg chg="del">
          <ac:chgData name="高増　潔" userId="151964c3-78cd-4020-a226-814db5c6c8be" providerId="ADAL" clId="{63ED04CB-100E-42AB-8BE9-80C0D4E94209}" dt="2022-05-06T00:47:04.924" v="3044" actId="478"/>
          <ac:spMkLst>
            <pc:docMk/>
            <pc:sldMk cId="2435947089" sldId="1009"/>
            <ac:spMk id="10" creationId="{8F1F2C63-C72D-46BA-9C97-4DFB3FB10AE4}"/>
          </ac:spMkLst>
        </pc:spChg>
        <pc:spChg chg="del">
          <ac:chgData name="高増　潔" userId="151964c3-78cd-4020-a226-814db5c6c8be" providerId="ADAL" clId="{63ED04CB-100E-42AB-8BE9-80C0D4E94209}" dt="2022-05-06T00:50:26.369" v="3109" actId="478"/>
          <ac:spMkLst>
            <pc:docMk/>
            <pc:sldMk cId="2435947089" sldId="1009"/>
            <ac:spMk id="11" creationId="{8AFD24E5-9F57-4488-A02A-0204CBF94D68}"/>
          </ac:spMkLst>
        </pc:spChg>
        <pc:spChg chg="del">
          <ac:chgData name="高増　潔" userId="151964c3-78cd-4020-a226-814db5c6c8be" providerId="ADAL" clId="{63ED04CB-100E-42AB-8BE9-80C0D4E94209}" dt="2022-05-06T00:50:27.463" v="3110" actId="478"/>
          <ac:spMkLst>
            <pc:docMk/>
            <pc:sldMk cId="2435947089" sldId="1009"/>
            <ac:spMk id="12" creationId="{BFE18DC6-1669-44DB-9CCA-DDDF32FA325A}"/>
          </ac:spMkLst>
        </pc:spChg>
        <pc:spChg chg="add del mod">
          <ac:chgData name="高増　潔" userId="151964c3-78cd-4020-a226-814db5c6c8be" providerId="ADAL" clId="{63ED04CB-100E-42AB-8BE9-80C0D4E94209}" dt="2022-05-06T00:50:39.571" v="3115" actId="478"/>
          <ac:spMkLst>
            <pc:docMk/>
            <pc:sldMk cId="2435947089" sldId="1009"/>
            <ac:spMk id="13" creationId="{4FC85CB5-EC75-53BB-B7B8-CBE180EAF779}"/>
          </ac:spMkLst>
        </pc:spChg>
        <pc:spChg chg="add del mod ord">
          <ac:chgData name="高増　潔" userId="151964c3-78cd-4020-a226-814db5c6c8be" providerId="ADAL" clId="{63ED04CB-100E-42AB-8BE9-80C0D4E94209}" dt="2022-05-06T01:06:38.608" v="3683" actId="478"/>
          <ac:spMkLst>
            <pc:docMk/>
            <pc:sldMk cId="2435947089" sldId="1009"/>
            <ac:spMk id="15" creationId="{D6A03ED6-A19B-7606-F1F6-228E67B5A156}"/>
          </ac:spMkLst>
        </pc:spChg>
        <pc:spChg chg="del mod">
          <ac:chgData name="高増　潔" userId="151964c3-78cd-4020-a226-814db5c6c8be" providerId="ADAL" clId="{63ED04CB-100E-42AB-8BE9-80C0D4E94209}" dt="2022-05-06T00:45:24.336" v="2953" actId="478"/>
          <ac:spMkLst>
            <pc:docMk/>
            <pc:sldMk cId="2435947089" sldId="1009"/>
            <ac:spMk id="23" creationId="{8F24F205-7155-4C08-AD5E-7C7C2A11ACFF}"/>
          </ac:spMkLst>
        </pc:spChg>
        <pc:spChg chg="del">
          <ac:chgData name="高増　潔" userId="151964c3-78cd-4020-a226-814db5c6c8be" providerId="ADAL" clId="{63ED04CB-100E-42AB-8BE9-80C0D4E94209}" dt="2022-05-06T00:50:45.149" v="3117" actId="478"/>
          <ac:spMkLst>
            <pc:docMk/>
            <pc:sldMk cId="2435947089" sldId="1009"/>
            <ac:spMk id="24" creationId="{87431D6F-458B-41AC-9BC5-19CB677ECF4A}"/>
          </ac:spMkLst>
        </pc:spChg>
        <pc:spChg chg="del">
          <ac:chgData name="高増　潔" userId="151964c3-78cd-4020-a226-814db5c6c8be" providerId="ADAL" clId="{63ED04CB-100E-42AB-8BE9-80C0D4E94209}" dt="2022-05-06T00:50:45.149" v="3117" actId="478"/>
          <ac:spMkLst>
            <pc:docMk/>
            <pc:sldMk cId="2435947089" sldId="1009"/>
            <ac:spMk id="27" creationId="{0E76498E-27AB-40D8-BB14-4A33D408EBF2}"/>
          </ac:spMkLst>
        </pc:spChg>
        <pc:spChg chg="mod">
          <ac:chgData name="高増　潔" userId="151964c3-78cd-4020-a226-814db5c6c8be" providerId="ADAL" clId="{63ED04CB-100E-42AB-8BE9-80C0D4E94209}" dt="2022-05-06T00:58:44.299" v="3422" actId="1076"/>
          <ac:spMkLst>
            <pc:docMk/>
            <pc:sldMk cId="2435947089" sldId="1009"/>
            <ac:spMk id="29" creationId="{AB3FDAF0-894E-4FAB-9ABA-0E3C75C736B1}"/>
          </ac:spMkLst>
        </pc:spChg>
        <pc:spChg chg="del">
          <ac:chgData name="高増　潔" userId="151964c3-78cd-4020-a226-814db5c6c8be" providerId="ADAL" clId="{63ED04CB-100E-42AB-8BE9-80C0D4E94209}" dt="2022-05-06T00:47:04.142" v="3043" actId="478"/>
          <ac:spMkLst>
            <pc:docMk/>
            <pc:sldMk cId="2435947089" sldId="1009"/>
            <ac:spMk id="30" creationId="{CD5E0111-A3B1-48EB-A581-379C333AD666}"/>
          </ac:spMkLst>
        </pc:spChg>
        <pc:spChg chg="del mod">
          <ac:chgData name="高増　潔" userId="151964c3-78cd-4020-a226-814db5c6c8be" providerId="ADAL" clId="{63ED04CB-100E-42AB-8BE9-80C0D4E94209}" dt="2022-05-06T01:24:59.823" v="3791" actId="478"/>
          <ac:spMkLst>
            <pc:docMk/>
            <pc:sldMk cId="2435947089" sldId="1009"/>
            <ac:spMk id="31" creationId="{A442A26D-0E38-46D2-B214-0EA51DDA8218}"/>
          </ac:spMkLst>
        </pc:spChg>
        <pc:spChg chg="del">
          <ac:chgData name="高増　潔" userId="151964c3-78cd-4020-a226-814db5c6c8be" providerId="ADAL" clId="{63ED04CB-100E-42AB-8BE9-80C0D4E94209}" dt="2022-05-06T00:50:30.581" v="3111" actId="478"/>
          <ac:spMkLst>
            <pc:docMk/>
            <pc:sldMk cId="2435947089" sldId="1009"/>
            <ac:spMk id="32" creationId="{84D279B1-30D9-47BB-88B3-FAE331668F3D}"/>
          </ac:spMkLst>
        </pc:spChg>
        <pc:spChg chg="del">
          <ac:chgData name="高増　潔" userId="151964c3-78cd-4020-a226-814db5c6c8be" providerId="ADAL" clId="{63ED04CB-100E-42AB-8BE9-80C0D4E94209}" dt="2022-05-06T00:50:41.618" v="3116" actId="478"/>
          <ac:spMkLst>
            <pc:docMk/>
            <pc:sldMk cId="2435947089" sldId="1009"/>
            <ac:spMk id="33" creationId="{88EDA548-5B99-4C3A-A16C-ADFE9AC86B34}"/>
          </ac:spMkLst>
        </pc:spChg>
        <pc:spChg chg="mod">
          <ac:chgData name="高増　潔" userId="151964c3-78cd-4020-a226-814db5c6c8be" providerId="ADAL" clId="{63ED04CB-100E-42AB-8BE9-80C0D4E94209}" dt="2022-05-06T03:36:23.005" v="4047" actId="1038"/>
          <ac:spMkLst>
            <pc:docMk/>
            <pc:sldMk cId="2435947089" sldId="1009"/>
            <ac:spMk id="35" creationId="{5DA7BE91-CF2E-42EF-8C99-E3013AD61F4B}"/>
          </ac:spMkLst>
        </pc:spChg>
        <pc:spChg chg="mod">
          <ac:chgData name="高増　潔" userId="151964c3-78cd-4020-a226-814db5c6c8be" providerId="ADAL" clId="{63ED04CB-100E-42AB-8BE9-80C0D4E94209}" dt="2022-05-06T03:36:23.005" v="4047" actId="1038"/>
          <ac:spMkLst>
            <pc:docMk/>
            <pc:sldMk cId="2435947089" sldId="1009"/>
            <ac:spMk id="37" creationId="{B8B6C31F-ABFB-45B1-BC7B-FD41169AB1F0}"/>
          </ac:spMkLst>
        </pc:spChg>
        <pc:spChg chg="add del mod">
          <ac:chgData name="高増　潔" userId="151964c3-78cd-4020-a226-814db5c6c8be" providerId="ADAL" clId="{63ED04CB-100E-42AB-8BE9-80C0D4E94209}" dt="2022-05-06T01:15:49.883" v="3716"/>
          <ac:spMkLst>
            <pc:docMk/>
            <pc:sldMk cId="2435947089" sldId="1009"/>
            <ac:spMk id="42" creationId="{CED032E0-F9BF-2114-9C1C-C5F1AB889F2E}"/>
          </ac:spMkLst>
        </pc:spChg>
        <pc:spChg chg="add del mod">
          <ac:chgData name="高増　潔" userId="151964c3-78cd-4020-a226-814db5c6c8be" providerId="ADAL" clId="{63ED04CB-100E-42AB-8BE9-80C0D4E94209}" dt="2022-05-06T01:20:17.533" v="3783"/>
          <ac:spMkLst>
            <pc:docMk/>
            <pc:sldMk cId="2435947089" sldId="1009"/>
            <ac:spMk id="43" creationId="{3E5410CF-E0F4-A87C-1272-201DAD9DF69E}"/>
          </ac:spMkLst>
        </pc:spChg>
        <pc:spChg chg="add del mod">
          <ac:chgData name="高増　潔" userId="151964c3-78cd-4020-a226-814db5c6c8be" providerId="ADAL" clId="{63ED04CB-100E-42AB-8BE9-80C0D4E94209}" dt="2022-05-06T01:20:17.533" v="3783"/>
          <ac:spMkLst>
            <pc:docMk/>
            <pc:sldMk cId="2435947089" sldId="1009"/>
            <ac:spMk id="44" creationId="{AC1738A0-50F2-9B6D-D808-14C53E79337B}"/>
          </ac:spMkLst>
        </pc:spChg>
        <pc:spChg chg="add mod ord">
          <ac:chgData name="高増　潔" userId="151964c3-78cd-4020-a226-814db5c6c8be" providerId="ADAL" clId="{63ED04CB-100E-42AB-8BE9-80C0D4E94209}" dt="2022-05-06T03:36:23.005" v="4047" actId="1038"/>
          <ac:spMkLst>
            <pc:docMk/>
            <pc:sldMk cId="2435947089" sldId="1009"/>
            <ac:spMk id="45" creationId="{91D6AB04-B1F4-0B6C-4FFA-AC9C2704276C}"/>
          </ac:spMkLst>
        </pc:spChg>
        <pc:spChg chg="add mod">
          <ac:chgData name="高増　潔" userId="151964c3-78cd-4020-a226-814db5c6c8be" providerId="ADAL" clId="{63ED04CB-100E-42AB-8BE9-80C0D4E94209}" dt="2022-05-06T03:37:53.668" v="4128" actId="1076"/>
          <ac:spMkLst>
            <pc:docMk/>
            <pc:sldMk cId="2435947089" sldId="1009"/>
            <ac:spMk id="46" creationId="{6439AE87-ADC8-6616-2FFE-E138BE6BDF4B}"/>
          </ac:spMkLst>
        </pc:spChg>
        <pc:spChg chg="del">
          <ac:chgData name="高増　潔" userId="151964c3-78cd-4020-a226-814db5c6c8be" providerId="ADAL" clId="{63ED04CB-100E-42AB-8BE9-80C0D4E94209}" dt="2022-05-06T00:50:46.585" v="3118" actId="478"/>
          <ac:spMkLst>
            <pc:docMk/>
            <pc:sldMk cId="2435947089" sldId="1009"/>
            <ac:spMk id="47" creationId="{DE666BC6-9437-454F-88A2-9A3D4AB7B763}"/>
          </ac:spMkLst>
        </pc:spChg>
        <pc:spChg chg="del">
          <ac:chgData name="高増　潔" userId="151964c3-78cd-4020-a226-814db5c6c8be" providerId="ADAL" clId="{63ED04CB-100E-42AB-8BE9-80C0D4E94209}" dt="2022-05-06T00:47:06.221" v="3045" actId="478"/>
          <ac:spMkLst>
            <pc:docMk/>
            <pc:sldMk cId="2435947089" sldId="1009"/>
            <ac:spMk id="48" creationId="{009B68E9-DD4C-4224-9193-620C3CC8CB8B}"/>
          </ac:spMkLst>
        </pc:spChg>
        <pc:spChg chg="mod">
          <ac:chgData name="高増　潔" userId="151964c3-78cd-4020-a226-814db5c6c8be" providerId="ADAL" clId="{63ED04CB-100E-42AB-8BE9-80C0D4E94209}" dt="2022-05-06T00:59:19.631" v="3431" actId="1076"/>
          <ac:spMkLst>
            <pc:docMk/>
            <pc:sldMk cId="2435947089" sldId="1009"/>
            <ac:spMk id="49" creationId="{0596FE9F-C502-4C44-969B-C8581C0EDF5F}"/>
          </ac:spMkLst>
        </pc:spChg>
        <pc:spChg chg="add mod">
          <ac:chgData name="高増　潔" userId="151964c3-78cd-4020-a226-814db5c6c8be" providerId="ADAL" clId="{63ED04CB-100E-42AB-8BE9-80C0D4E94209}" dt="2022-05-06T03:37:58.025" v="4129" actId="1076"/>
          <ac:spMkLst>
            <pc:docMk/>
            <pc:sldMk cId="2435947089" sldId="1009"/>
            <ac:spMk id="50" creationId="{8DCB39DD-1CF2-72F4-B226-B82509FB79F0}"/>
          </ac:spMkLst>
        </pc:spChg>
        <pc:spChg chg="mod">
          <ac:chgData name="高増　潔" userId="151964c3-78cd-4020-a226-814db5c6c8be" providerId="ADAL" clId="{63ED04CB-100E-42AB-8BE9-80C0D4E94209}" dt="2022-05-06T03:37:42.731" v="4127" actId="1076"/>
          <ac:spMkLst>
            <pc:docMk/>
            <pc:sldMk cId="2435947089" sldId="1009"/>
            <ac:spMk id="51" creationId="{467F4A71-2B09-41E8-84C1-B500D8A1AFCA}"/>
          </ac:spMkLst>
        </pc:spChg>
        <pc:spChg chg="mod">
          <ac:chgData name="高増　潔" userId="151964c3-78cd-4020-a226-814db5c6c8be" providerId="ADAL" clId="{63ED04CB-100E-42AB-8BE9-80C0D4E94209}" dt="2022-05-06T03:37:42.731" v="4127" actId="1076"/>
          <ac:spMkLst>
            <pc:docMk/>
            <pc:sldMk cId="2435947089" sldId="1009"/>
            <ac:spMk id="52" creationId="{36A5C24E-9BD0-47CA-957C-EB7504A405E0}"/>
          </ac:spMkLst>
        </pc:spChg>
        <pc:spChg chg="add mod">
          <ac:chgData name="高増　潔" userId="151964c3-78cd-4020-a226-814db5c6c8be" providerId="ADAL" clId="{63ED04CB-100E-42AB-8BE9-80C0D4E94209}" dt="2022-05-06T00:58:44.299" v="3422" actId="1076"/>
          <ac:spMkLst>
            <pc:docMk/>
            <pc:sldMk cId="2435947089" sldId="1009"/>
            <ac:spMk id="53" creationId="{9284DAF6-FDB4-039C-2C61-BC97EAA647AE}"/>
          </ac:spMkLst>
        </pc:spChg>
        <pc:spChg chg="del">
          <ac:chgData name="高増　潔" userId="151964c3-78cd-4020-a226-814db5c6c8be" providerId="ADAL" clId="{63ED04CB-100E-42AB-8BE9-80C0D4E94209}" dt="2022-05-06T00:50:31.375" v="3112" actId="478"/>
          <ac:spMkLst>
            <pc:docMk/>
            <pc:sldMk cId="2435947089" sldId="1009"/>
            <ac:spMk id="61" creationId="{8039BBDD-E9C5-4911-9057-9494F419A340}"/>
          </ac:spMkLst>
        </pc:spChg>
        <pc:spChg chg="add mod">
          <ac:chgData name="高増　潔" userId="151964c3-78cd-4020-a226-814db5c6c8be" providerId="ADAL" clId="{63ED04CB-100E-42AB-8BE9-80C0D4E94209}" dt="2022-05-06T00:58:44.299" v="3422" actId="1076"/>
          <ac:spMkLst>
            <pc:docMk/>
            <pc:sldMk cId="2435947089" sldId="1009"/>
            <ac:spMk id="62" creationId="{99C357BB-9043-A667-83BA-316E147C3EAA}"/>
          </ac:spMkLst>
        </pc:spChg>
        <pc:spChg chg="add mod">
          <ac:chgData name="高増　潔" userId="151964c3-78cd-4020-a226-814db5c6c8be" providerId="ADAL" clId="{63ED04CB-100E-42AB-8BE9-80C0D4E94209}" dt="2022-05-06T00:58:44.299" v="3422" actId="1076"/>
          <ac:spMkLst>
            <pc:docMk/>
            <pc:sldMk cId="2435947089" sldId="1009"/>
            <ac:spMk id="63" creationId="{35FDCADF-06B3-CFF3-A518-99AC5B9F0C23}"/>
          </ac:spMkLst>
        </pc:spChg>
        <pc:spChg chg="add mod">
          <ac:chgData name="高増　潔" userId="151964c3-78cd-4020-a226-814db5c6c8be" providerId="ADAL" clId="{63ED04CB-100E-42AB-8BE9-80C0D4E94209}" dt="2022-05-06T00:58:49.966" v="3424" actId="1076"/>
          <ac:spMkLst>
            <pc:docMk/>
            <pc:sldMk cId="2435947089" sldId="1009"/>
            <ac:spMk id="64" creationId="{FFE78ECF-7C5D-E19D-AF90-22F0207E817D}"/>
          </ac:spMkLst>
        </pc:spChg>
        <pc:spChg chg="add del mod ord">
          <ac:chgData name="高増　潔" userId="151964c3-78cd-4020-a226-814db5c6c8be" providerId="ADAL" clId="{63ED04CB-100E-42AB-8BE9-80C0D4E94209}" dt="2022-05-06T01:06:36.522" v="3681" actId="478"/>
          <ac:spMkLst>
            <pc:docMk/>
            <pc:sldMk cId="2435947089" sldId="1009"/>
            <ac:spMk id="65" creationId="{11442735-EC32-240F-76FE-252B52442F97}"/>
          </ac:spMkLst>
        </pc:spChg>
        <pc:spChg chg="add del mod">
          <ac:chgData name="高増　潔" userId="151964c3-78cd-4020-a226-814db5c6c8be" providerId="ADAL" clId="{63ED04CB-100E-42AB-8BE9-80C0D4E94209}" dt="2022-05-06T01:06:37.772" v="3682" actId="478"/>
          <ac:spMkLst>
            <pc:docMk/>
            <pc:sldMk cId="2435947089" sldId="1009"/>
            <ac:spMk id="66" creationId="{CA6F507C-D28A-D853-E78C-BBD338E01ECB}"/>
          </ac:spMkLst>
        </pc:spChg>
        <pc:spChg chg="mod">
          <ac:chgData name="高増　潔" userId="151964c3-78cd-4020-a226-814db5c6c8be" providerId="ADAL" clId="{63ED04CB-100E-42AB-8BE9-80C0D4E94209}" dt="2022-05-06T01:06:27.109" v="3680"/>
          <ac:spMkLst>
            <pc:docMk/>
            <pc:sldMk cId="2435947089" sldId="1009"/>
            <ac:spMk id="67" creationId="{79782CF5-3092-4642-1088-F6AABE1E7BFA}"/>
          </ac:spMkLst>
        </pc:spChg>
        <pc:spChg chg="add del mod">
          <ac:chgData name="高増　潔" userId="151964c3-78cd-4020-a226-814db5c6c8be" providerId="ADAL" clId="{63ED04CB-100E-42AB-8BE9-80C0D4E94209}" dt="2022-05-06T01:25:47.741" v="3800" actId="478"/>
          <ac:spMkLst>
            <pc:docMk/>
            <pc:sldMk cId="2435947089" sldId="1009"/>
            <ac:spMk id="68" creationId="{C235B646-4370-CB6C-6FB9-FD85CE2C847F}"/>
          </ac:spMkLst>
        </pc:spChg>
        <pc:spChg chg="add del mod">
          <ac:chgData name="高増　潔" userId="151964c3-78cd-4020-a226-814db5c6c8be" providerId="ADAL" clId="{63ED04CB-100E-42AB-8BE9-80C0D4E94209}" dt="2022-05-06T01:11:58.717" v="3697" actId="478"/>
          <ac:spMkLst>
            <pc:docMk/>
            <pc:sldMk cId="2435947089" sldId="1009"/>
            <ac:spMk id="69" creationId="{09760426-E5A9-C145-D311-901865BDB44C}"/>
          </ac:spMkLst>
        </pc:spChg>
        <pc:spChg chg="add del mod">
          <ac:chgData name="高増　潔" userId="151964c3-78cd-4020-a226-814db5c6c8be" providerId="ADAL" clId="{63ED04CB-100E-42AB-8BE9-80C0D4E94209}" dt="2022-05-06T01:25:46.944" v="3799" actId="478"/>
          <ac:spMkLst>
            <pc:docMk/>
            <pc:sldMk cId="2435947089" sldId="1009"/>
            <ac:spMk id="70" creationId="{3FC84069-D8AD-9612-ADB2-6B331440ADB6}"/>
          </ac:spMkLst>
        </pc:spChg>
        <pc:spChg chg="add del mod">
          <ac:chgData name="高増　潔" userId="151964c3-78cd-4020-a226-814db5c6c8be" providerId="ADAL" clId="{63ED04CB-100E-42AB-8BE9-80C0D4E94209}" dt="2022-05-06T01:15:49.883" v="3716"/>
          <ac:spMkLst>
            <pc:docMk/>
            <pc:sldMk cId="2435947089" sldId="1009"/>
            <ac:spMk id="71" creationId="{C6527219-D8A5-F974-F425-008D0B5CAFAD}"/>
          </ac:spMkLst>
        </pc:spChg>
        <pc:spChg chg="add del mod">
          <ac:chgData name="高増　潔" userId="151964c3-78cd-4020-a226-814db5c6c8be" providerId="ADAL" clId="{63ED04CB-100E-42AB-8BE9-80C0D4E94209}" dt="2022-05-06T01:15:49.883" v="3716"/>
          <ac:spMkLst>
            <pc:docMk/>
            <pc:sldMk cId="2435947089" sldId="1009"/>
            <ac:spMk id="72" creationId="{0C6497B2-C3FC-330C-160B-70764D7E6D1B}"/>
          </ac:spMkLst>
        </pc:spChg>
        <pc:spChg chg="del mod">
          <ac:chgData name="高増　潔" userId="151964c3-78cd-4020-a226-814db5c6c8be" providerId="ADAL" clId="{63ED04CB-100E-42AB-8BE9-80C0D4E94209}" dt="2022-05-06T01:19:12.081" v="3727" actId="478"/>
          <ac:spMkLst>
            <pc:docMk/>
            <pc:sldMk cId="2435947089" sldId="1009"/>
            <ac:spMk id="73" creationId="{42CED420-9B97-479E-CB13-AD4CC5FE6F89}"/>
          </ac:spMkLst>
        </pc:spChg>
        <pc:spChg chg="add mod">
          <ac:chgData name="高増　潔" userId="151964c3-78cd-4020-a226-814db5c6c8be" providerId="ADAL" clId="{63ED04CB-100E-42AB-8BE9-80C0D4E94209}" dt="2022-05-06T01:16:09.095" v="3720"/>
          <ac:spMkLst>
            <pc:docMk/>
            <pc:sldMk cId="2435947089" sldId="1009"/>
            <ac:spMk id="74" creationId="{C795BB4E-4CA6-BD5D-B93A-2BB0F402A44E}"/>
          </ac:spMkLst>
        </pc:spChg>
        <pc:spChg chg="add del mod">
          <ac:chgData name="高増　潔" userId="151964c3-78cd-4020-a226-814db5c6c8be" providerId="ADAL" clId="{63ED04CB-100E-42AB-8BE9-80C0D4E94209}" dt="2022-05-06T01:19:13.439" v="3728" actId="478"/>
          <ac:spMkLst>
            <pc:docMk/>
            <pc:sldMk cId="2435947089" sldId="1009"/>
            <ac:spMk id="75" creationId="{B3C2D397-29D0-DED0-ABAB-6DB5699C7A49}"/>
          </ac:spMkLst>
        </pc:spChg>
        <pc:spChg chg="add del mod">
          <ac:chgData name="高増　潔" userId="151964c3-78cd-4020-a226-814db5c6c8be" providerId="ADAL" clId="{63ED04CB-100E-42AB-8BE9-80C0D4E94209}" dt="2022-05-06T01:20:17.533" v="3783"/>
          <ac:spMkLst>
            <pc:docMk/>
            <pc:sldMk cId="2435947089" sldId="1009"/>
            <ac:spMk id="76" creationId="{863A048C-1C6B-5EAB-7CCE-A25315F16044}"/>
          </ac:spMkLst>
        </pc:spChg>
        <pc:spChg chg="del mod">
          <ac:chgData name="高増　潔" userId="151964c3-78cd-4020-a226-814db5c6c8be" providerId="ADAL" clId="{63ED04CB-100E-42AB-8BE9-80C0D4E94209}" dt="2022-05-06T03:31:49.341" v="3834" actId="478"/>
          <ac:spMkLst>
            <pc:docMk/>
            <pc:sldMk cId="2435947089" sldId="1009"/>
            <ac:spMk id="77" creationId="{ACD8B4FE-290B-4E8F-2966-A313D6E1CAA2}"/>
          </ac:spMkLst>
        </pc:spChg>
        <pc:spChg chg="add mod ord">
          <ac:chgData name="高増　潔" userId="151964c3-78cd-4020-a226-814db5c6c8be" providerId="ADAL" clId="{63ED04CB-100E-42AB-8BE9-80C0D4E94209}" dt="2022-05-06T03:37:53.668" v="4128" actId="1076"/>
          <ac:spMkLst>
            <pc:docMk/>
            <pc:sldMk cId="2435947089" sldId="1009"/>
            <ac:spMk id="78" creationId="{9D643609-5948-B54A-2FC7-8C1B9AF9CE82}"/>
          </ac:spMkLst>
        </pc:spChg>
        <pc:spChg chg="add mod ord">
          <ac:chgData name="高増　潔" userId="151964c3-78cd-4020-a226-814db5c6c8be" providerId="ADAL" clId="{63ED04CB-100E-42AB-8BE9-80C0D4E94209}" dt="2022-05-06T03:37:53.668" v="4128" actId="1076"/>
          <ac:spMkLst>
            <pc:docMk/>
            <pc:sldMk cId="2435947089" sldId="1009"/>
            <ac:spMk id="79" creationId="{00C1302F-BB5D-88D4-E4CA-E54E3D86CD4F}"/>
          </ac:spMkLst>
        </pc:spChg>
        <pc:spChg chg="add mod">
          <ac:chgData name="高増　潔" userId="151964c3-78cd-4020-a226-814db5c6c8be" providerId="ADAL" clId="{63ED04CB-100E-42AB-8BE9-80C0D4E94209}" dt="2022-05-06T03:37:53.668" v="4128" actId="1076"/>
          <ac:spMkLst>
            <pc:docMk/>
            <pc:sldMk cId="2435947089" sldId="1009"/>
            <ac:spMk id="80" creationId="{ACF96878-96D8-1BC2-20E1-BF21D699A0B7}"/>
          </ac:spMkLst>
        </pc:spChg>
        <pc:spChg chg="add mod">
          <ac:chgData name="高増　潔" userId="151964c3-78cd-4020-a226-814db5c6c8be" providerId="ADAL" clId="{63ED04CB-100E-42AB-8BE9-80C0D4E94209}" dt="2022-05-06T03:37:53.668" v="4128" actId="1076"/>
          <ac:spMkLst>
            <pc:docMk/>
            <pc:sldMk cId="2435947089" sldId="1009"/>
            <ac:spMk id="81" creationId="{46FFBE02-4634-30C8-B44F-0B29D2F93F3C}"/>
          </ac:spMkLst>
        </pc:spChg>
        <pc:spChg chg="add del mod">
          <ac:chgData name="高増　潔" userId="151964c3-78cd-4020-a226-814db5c6c8be" providerId="ADAL" clId="{63ED04CB-100E-42AB-8BE9-80C0D4E94209}" dt="2022-05-06T03:32:08.842" v="3837"/>
          <ac:spMkLst>
            <pc:docMk/>
            <pc:sldMk cId="2435947089" sldId="1009"/>
            <ac:spMk id="82" creationId="{E9852997-03D6-88CF-92A6-EEFE34DD2031}"/>
          </ac:spMkLst>
        </pc:spChg>
        <pc:spChg chg="add del mod">
          <ac:chgData name="高増　潔" userId="151964c3-78cd-4020-a226-814db5c6c8be" providerId="ADAL" clId="{63ED04CB-100E-42AB-8BE9-80C0D4E94209}" dt="2022-05-06T03:32:08.842" v="3837"/>
          <ac:spMkLst>
            <pc:docMk/>
            <pc:sldMk cId="2435947089" sldId="1009"/>
            <ac:spMk id="83" creationId="{7BFAC459-978B-7680-7E2B-B65431C85023}"/>
          </ac:spMkLst>
        </pc:spChg>
        <pc:spChg chg="add del mod">
          <ac:chgData name="高増　潔" userId="151964c3-78cd-4020-a226-814db5c6c8be" providerId="ADAL" clId="{63ED04CB-100E-42AB-8BE9-80C0D4E94209}" dt="2022-05-06T03:32:08.842" v="3837"/>
          <ac:spMkLst>
            <pc:docMk/>
            <pc:sldMk cId="2435947089" sldId="1009"/>
            <ac:spMk id="84" creationId="{C0900D19-1F06-C01B-75CE-7F718F2CB079}"/>
          </ac:spMkLst>
        </pc:spChg>
        <pc:spChg chg="mod">
          <ac:chgData name="高増　潔" userId="151964c3-78cd-4020-a226-814db5c6c8be" providerId="ADAL" clId="{63ED04CB-100E-42AB-8BE9-80C0D4E94209}" dt="2022-05-06T03:37:53.668" v="4128" actId="1076"/>
          <ac:spMkLst>
            <pc:docMk/>
            <pc:sldMk cId="2435947089" sldId="1009"/>
            <ac:spMk id="85" creationId="{2339D07E-61C1-AE02-D625-38DA8E1E4C72}"/>
          </ac:spMkLst>
        </pc:spChg>
        <pc:grpChg chg="del mod">
          <ac:chgData name="高増　潔" userId="151964c3-78cd-4020-a226-814db5c6c8be" providerId="ADAL" clId="{63ED04CB-100E-42AB-8BE9-80C0D4E94209}" dt="2022-05-06T01:00:08.259" v="3472" actId="478"/>
          <ac:grpSpMkLst>
            <pc:docMk/>
            <pc:sldMk cId="2435947089" sldId="1009"/>
            <ac:grpSpMk id="41" creationId="{D48A5246-E4E1-4670-821D-C51EEE7ED51A}"/>
          </ac:grpSpMkLst>
        </pc:grpChg>
        <pc:grpChg chg="del">
          <ac:chgData name="高増　潔" userId="151964c3-78cd-4020-a226-814db5c6c8be" providerId="ADAL" clId="{63ED04CB-100E-42AB-8BE9-80C0D4E94209}" dt="2022-05-06T01:00:07.161" v="3471" actId="478"/>
          <ac:grpSpMkLst>
            <pc:docMk/>
            <pc:sldMk cId="2435947089" sldId="1009"/>
            <ac:grpSpMk id="54" creationId="{EEE182E0-FA59-42C4-949A-90872F1129A8}"/>
          </ac:grpSpMkLst>
        </pc:grpChg>
        <pc:grpChg chg="del">
          <ac:chgData name="高増　潔" userId="151964c3-78cd-4020-a226-814db5c6c8be" providerId="ADAL" clId="{63ED04CB-100E-42AB-8BE9-80C0D4E94209}" dt="2022-05-06T00:50:35.281" v="3113" actId="478"/>
          <ac:grpSpMkLst>
            <pc:docMk/>
            <pc:sldMk cId="2435947089" sldId="1009"/>
            <ac:grpSpMk id="57" creationId="{652D90C5-5699-47BB-B65A-53962A286F16}"/>
          </ac:grpSpMkLst>
        </pc:grpChg>
        <pc:cxnChg chg="del">
          <ac:chgData name="高増　潔" userId="151964c3-78cd-4020-a226-814db5c6c8be" providerId="ADAL" clId="{63ED04CB-100E-42AB-8BE9-80C0D4E94209}" dt="2022-05-06T00:50:45.149" v="3117" actId="478"/>
          <ac:cxnSpMkLst>
            <pc:docMk/>
            <pc:sldMk cId="2435947089" sldId="1009"/>
            <ac:cxnSpMk id="7" creationId="{202FA4C2-23F5-4147-89FD-924E39138287}"/>
          </ac:cxnSpMkLst>
        </pc:cxnChg>
        <pc:cxnChg chg="del">
          <ac:chgData name="高増　潔" userId="151964c3-78cd-4020-a226-814db5c6c8be" providerId="ADAL" clId="{63ED04CB-100E-42AB-8BE9-80C0D4E94209}" dt="2022-05-06T00:50:45.149" v="3117" actId="478"/>
          <ac:cxnSpMkLst>
            <pc:docMk/>
            <pc:sldMk cId="2435947089" sldId="1009"/>
            <ac:cxnSpMk id="14" creationId="{73FAB59F-A98F-41E1-A104-5AD80BCA49B7}"/>
          </ac:cxnSpMkLst>
        </pc:cxnChg>
        <pc:cxnChg chg="del">
          <ac:chgData name="高増　潔" userId="151964c3-78cd-4020-a226-814db5c6c8be" providerId="ADAL" clId="{63ED04CB-100E-42AB-8BE9-80C0D4E94209}" dt="2022-05-06T00:50:45.149" v="3117" actId="478"/>
          <ac:cxnSpMkLst>
            <pc:docMk/>
            <pc:sldMk cId="2435947089" sldId="1009"/>
            <ac:cxnSpMk id="16" creationId="{8522A65C-66FC-44F9-8D6F-AF888A2927F8}"/>
          </ac:cxnSpMkLst>
        </pc:cxnChg>
        <pc:cxnChg chg="del">
          <ac:chgData name="高増　潔" userId="151964c3-78cd-4020-a226-814db5c6c8be" providerId="ADAL" clId="{63ED04CB-100E-42AB-8BE9-80C0D4E94209}" dt="2022-05-06T00:50:45.149" v="3117" actId="478"/>
          <ac:cxnSpMkLst>
            <pc:docMk/>
            <pc:sldMk cId="2435947089" sldId="1009"/>
            <ac:cxnSpMk id="17" creationId="{26132FB4-A248-4D05-847C-2D710ABA2863}"/>
          </ac:cxnSpMkLst>
        </pc:cxnChg>
        <pc:cxnChg chg="del">
          <ac:chgData name="高増　潔" userId="151964c3-78cd-4020-a226-814db5c6c8be" providerId="ADAL" clId="{63ED04CB-100E-42AB-8BE9-80C0D4E94209}" dt="2022-05-06T00:50:45.149" v="3117" actId="478"/>
          <ac:cxnSpMkLst>
            <pc:docMk/>
            <pc:sldMk cId="2435947089" sldId="1009"/>
            <ac:cxnSpMk id="18" creationId="{537F01CE-2351-4E8C-9A0A-E70D737E1DC1}"/>
          </ac:cxnSpMkLst>
        </pc:cxnChg>
        <pc:cxnChg chg="del">
          <ac:chgData name="高増　潔" userId="151964c3-78cd-4020-a226-814db5c6c8be" providerId="ADAL" clId="{63ED04CB-100E-42AB-8BE9-80C0D4E94209}" dt="2022-05-06T00:50:45.149" v="3117" actId="478"/>
          <ac:cxnSpMkLst>
            <pc:docMk/>
            <pc:sldMk cId="2435947089" sldId="1009"/>
            <ac:cxnSpMk id="19" creationId="{E11CEA04-74C3-4CC1-BE80-707B738443FD}"/>
          </ac:cxnSpMkLst>
        </pc:cxnChg>
        <pc:cxnChg chg="del">
          <ac:chgData name="高増　潔" userId="151964c3-78cd-4020-a226-814db5c6c8be" providerId="ADAL" clId="{63ED04CB-100E-42AB-8BE9-80C0D4E94209}" dt="2022-05-06T00:50:45.149" v="3117" actId="478"/>
          <ac:cxnSpMkLst>
            <pc:docMk/>
            <pc:sldMk cId="2435947089" sldId="1009"/>
            <ac:cxnSpMk id="21" creationId="{046C73C0-ED3F-477A-B0C4-202CD8001BAF}"/>
          </ac:cxnSpMkLst>
        </pc:cxnChg>
        <pc:cxnChg chg="del">
          <ac:chgData name="高増　潔" userId="151964c3-78cd-4020-a226-814db5c6c8be" providerId="ADAL" clId="{63ED04CB-100E-42AB-8BE9-80C0D4E94209}" dt="2022-05-06T00:50:45.149" v="3117" actId="478"/>
          <ac:cxnSpMkLst>
            <pc:docMk/>
            <pc:sldMk cId="2435947089" sldId="1009"/>
            <ac:cxnSpMk id="22" creationId="{E1C087D9-A86B-4BD5-B140-50075A3D0029}"/>
          </ac:cxnSpMkLst>
        </pc:cxnChg>
        <pc:cxnChg chg="del">
          <ac:chgData name="高増　潔" userId="151964c3-78cd-4020-a226-814db5c6c8be" providerId="ADAL" clId="{63ED04CB-100E-42AB-8BE9-80C0D4E94209}" dt="2022-05-06T00:50:45.149" v="3117" actId="478"/>
          <ac:cxnSpMkLst>
            <pc:docMk/>
            <pc:sldMk cId="2435947089" sldId="1009"/>
            <ac:cxnSpMk id="25" creationId="{3E5460AB-ECB8-4D64-ACCC-39EFD85D6E04}"/>
          </ac:cxnSpMkLst>
        </pc:cxnChg>
        <pc:cxnChg chg="add del mod">
          <ac:chgData name="高増　潔" userId="151964c3-78cd-4020-a226-814db5c6c8be" providerId="ADAL" clId="{63ED04CB-100E-42AB-8BE9-80C0D4E94209}" dt="2022-05-06T01:25:49.636" v="3802" actId="478"/>
          <ac:cxnSpMkLst>
            <pc:docMk/>
            <pc:sldMk cId="2435947089" sldId="1009"/>
            <ac:cxnSpMk id="26" creationId="{936FF2E3-8AAF-754B-717C-E7807F5DF02A}"/>
          </ac:cxnSpMkLst>
        </pc:cxnChg>
        <pc:cxnChg chg="mod">
          <ac:chgData name="高増　潔" userId="151964c3-78cd-4020-a226-814db5c6c8be" providerId="ADAL" clId="{63ED04CB-100E-42AB-8BE9-80C0D4E94209}" dt="2022-05-06T03:36:23.005" v="4047" actId="1038"/>
          <ac:cxnSpMkLst>
            <pc:docMk/>
            <pc:sldMk cId="2435947089" sldId="1009"/>
            <ac:cxnSpMk id="34" creationId="{C3F17D90-DD91-48E0-B642-84EF13E6FA00}"/>
          </ac:cxnSpMkLst>
        </pc:cxnChg>
        <pc:cxnChg chg="mod">
          <ac:chgData name="高増　潔" userId="151964c3-78cd-4020-a226-814db5c6c8be" providerId="ADAL" clId="{63ED04CB-100E-42AB-8BE9-80C0D4E94209}" dt="2022-05-06T03:36:23.005" v="4047" actId="1038"/>
          <ac:cxnSpMkLst>
            <pc:docMk/>
            <pc:sldMk cId="2435947089" sldId="1009"/>
            <ac:cxnSpMk id="36" creationId="{3C3EA663-FD73-4E13-8641-FB3095EC8A96}"/>
          </ac:cxnSpMkLst>
        </pc:cxnChg>
        <pc:cxnChg chg="add del mod">
          <ac:chgData name="高増　潔" userId="151964c3-78cd-4020-a226-814db5c6c8be" providerId="ADAL" clId="{63ED04CB-100E-42AB-8BE9-80C0D4E94209}" dt="2022-05-06T01:25:48.667" v="3801" actId="478"/>
          <ac:cxnSpMkLst>
            <pc:docMk/>
            <pc:sldMk cId="2435947089" sldId="1009"/>
            <ac:cxnSpMk id="38" creationId="{570237CA-92C1-2FDB-59C0-D09360DD976B}"/>
          </ac:cxnSpMkLst>
        </pc:cxnChg>
        <pc:cxnChg chg="del">
          <ac:chgData name="高増　潔" userId="151964c3-78cd-4020-a226-814db5c6c8be" providerId="ADAL" clId="{63ED04CB-100E-42AB-8BE9-80C0D4E94209}" dt="2022-05-06T00:47:07.165" v="3046" actId="478"/>
          <ac:cxnSpMkLst>
            <pc:docMk/>
            <pc:sldMk cId="2435947089" sldId="1009"/>
            <ac:cxnSpMk id="60" creationId="{CD568285-3E70-4CA9-BC0F-028AD4F973DC}"/>
          </ac:cxnSpMkLst>
        </pc:cxnChg>
        <pc:cxnChg chg="add del mod">
          <ac:chgData name="高増　潔" userId="151964c3-78cd-4020-a226-814db5c6c8be" providerId="ADAL" clId="{63ED04CB-100E-42AB-8BE9-80C0D4E94209}" dt="2022-05-06T03:34:27.940" v="3936" actId="478"/>
          <ac:cxnSpMkLst>
            <pc:docMk/>
            <pc:sldMk cId="2435947089" sldId="1009"/>
            <ac:cxnSpMk id="87" creationId="{82AE7F71-B5D3-420B-2F38-044B5833E37E}"/>
          </ac:cxnSpMkLst>
        </pc:cxnChg>
      </pc:sldChg>
      <pc:sldChg chg="addSp delSp modSp mod">
        <pc:chgData name="高増　潔" userId="151964c3-78cd-4020-a226-814db5c6c8be" providerId="ADAL" clId="{63ED04CB-100E-42AB-8BE9-80C0D4E94209}" dt="2022-05-06T00:34:01.274" v="2913" actId="1076"/>
        <pc:sldMkLst>
          <pc:docMk/>
          <pc:sldMk cId="3425065333" sldId="1010"/>
        </pc:sldMkLst>
        <pc:spChg chg="mod">
          <ac:chgData name="高増　潔" userId="151964c3-78cd-4020-a226-814db5c6c8be" providerId="ADAL" clId="{63ED04CB-100E-42AB-8BE9-80C0D4E94209}" dt="2022-04-26T02:07:55.293" v="2903"/>
          <ac:spMkLst>
            <pc:docMk/>
            <pc:sldMk cId="3425065333" sldId="1010"/>
            <ac:spMk id="2" creationId="{BCC22DD4-2DC8-4DA6-9681-19D502439B98}"/>
          </ac:spMkLst>
        </pc:spChg>
        <pc:spChg chg="mod">
          <ac:chgData name="高増　潔" userId="151964c3-78cd-4020-a226-814db5c6c8be" providerId="ADAL" clId="{63ED04CB-100E-42AB-8BE9-80C0D4E94209}" dt="2022-04-25T13:25:16.509" v="1947"/>
          <ac:spMkLst>
            <pc:docMk/>
            <pc:sldMk cId="3425065333" sldId="1010"/>
            <ac:spMk id="3" creationId="{F5BD0E68-889F-4BC3-B57C-E12A3EA5777D}"/>
          </ac:spMkLst>
        </pc:spChg>
        <pc:spChg chg="mod">
          <ac:chgData name="高増　潔" userId="151964c3-78cd-4020-a226-814db5c6c8be" providerId="ADAL" clId="{63ED04CB-100E-42AB-8BE9-80C0D4E94209}" dt="2022-04-25T13:24:25.930" v="1927" actId="1036"/>
          <ac:spMkLst>
            <pc:docMk/>
            <pc:sldMk cId="3425065333" sldId="1010"/>
            <ac:spMk id="6" creationId="{E3969483-695D-470A-B5E9-AAE0F7D952DD}"/>
          </ac:spMkLst>
        </pc:spChg>
        <pc:spChg chg="add mod">
          <ac:chgData name="高増　潔" userId="151964c3-78cd-4020-a226-814db5c6c8be" providerId="ADAL" clId="{63ED04CB-100E-42AB-8BE9-80C0D4E94209}" dt="2022-04-25T22:29:16.708" v="2855" actId="1076"/>
          <ac:spMkLst>
            <pc:docMk/>
            <pc:sldMk cId="3425065333" sldId="1010"/>
            <ac:spMk id="7" creationId="{8D68D181-E5AD-4796-80CD-D7BEB4505FD3}"/>
          </ac:spMkLst>
        </pc:spChg>
        <pc:spChg chg="del mod">
          <ac:chgData name="高増　潔" userId="151964c3-78cd-4020-a226-814db5c6c8be" providerId="ADAL" clId="{63ED04CB-100E-42AB-8BE9-80C0D4E94209}" dt="2022-04-25T09:57:26.380" v="117" actId="478"/>
          <ac:spMkLst>
            <pc:docMk/>
            <pc:sldMk cId="3425065333" sldId="1010"/>
            <ac:spMk id="9" creationId="{CDE47DD1-A5A3-44E1-8E35-D1D965413CB5}"/>
          </ac:spMkLst>
        </pc:spChg>
        <pc:spChg chg="del mod">
          <ac:chgData name="高増　潔" userId="151964c3-78cd-4020-a226-814db5c6c8be" providerId="ADAL" clId="{63ED04CB-100E-42AB-8BE9-80C0D4E94209}" dt="2022-04-25T09:57:26.380" v="117" actId="478"/>
          <ac:spMkLst>
            <pc:docMk/>
            <pc:sldMk cId="3425065333" sldId="1010"/>
            <ac:spMk id="10" creationId="{450D99FE-D7B1-4D86-B4AB-7722D588FA54}"/>
          </ac:spMkLst>
        </pc:spChg>
        <pc:spChg chg="del mod">
          <ac:chgData name="高増　潔" userId="151964c3-78cd-4020-a226-814db5c6c8be" providerId="ADAL" clId="{63ED04CB-100E-42AB-8BE9-80C0D4E94209}" dt="2022-04-25T09:57:26.380" v="117" actId="478"/>
          <ac:spMkLst>
            <pc:docMk/>
            <pc:sldMk cId="3425065333" sldId="1010"/>
            <ac:spMk id="11" creationId="{B18C111E-0566-4A16-BB77-754385058B28}"/>
          </ac:spMkLst>
        </pc:spChg>
        <pc:spChg chg="add del mod">
          <ac:chgData name="高増　潔" userId="151964c3-78cd-4020-a226-814db5c6c8be" providerId="ADAL" clId="{63ED04CB-100E-42AB-8BE9-80C0D4E94209}" dt="2022-04-25T09:57:26.380" v="117" actId="478"/>
          <ac:spMkLst>
            <pc:docMk/>
            <pc:sldMk cId="3425065333" sldId="1010"/>
            <ac:spMk id="12" creationId="{41D2189D-1E1B-4BE5-9F22-D3EAF7AC3E2B}"/>
          </ac:spMkLst>
        </pc:spChg>
        <pc:spChg chg="del mod">
          <ac:chgData name="高増　潔" userId="151964c3-78cd-4020-a226-814db5c6c8be" providerId="ADAL" clId="{63ED04CB-100E-42AB-8BE9-80C0D4E94209}" dt="2022-04-25T09:57:26.380" v="117" actId="478"/>
          <ac:spMkLst>
            <pc:docMk/>
            <pc:sldMk cId="3425065333" sldId="1010"/>
            <ac:spMk id="13" creationId="{22B6305D-1D7D-43CC-BB02-40308B4FC411}"/>
          </ac:spMkLst>
        </pc:spChg>
        <pc:spChg chg="add mod">
          <ac:chgData name="高増　潔" userId="151964c3-78cd-4020-a226-814db5c6c8be" providerId="ADAL" clId="{63ED04CB-100E-42AB-8BE9-80C0D4E94209}" dt="2022-04-25T22:29:14.615" v="2854" actId="1076"/>
          <ac:spMkLst>
            <pc:docMk/>
            <pc:sldMk cId="3425065333" sldId="1010"/>
            <ac:spMk id="14" creationId="{1149E554-D04B-4C57-8423-6EE67EC95BEF}"/>
          </ac:spMkLst>
        </pc:spChg>
        <pc:spChg chg="add mod">
          <ac:chgData name="高増　潔" userId="151964c3-78cd-4020-a226-814db5c6c8be" providerId="ADAL" clId="{63ED04CB-100E-42AB-8BE9-80C0D4E94209}" dt="2022-04-25T22:28:54.102" v="2850" actId="12788"/>
          <ac:spMkLst>
            <pc:docMk/>
            <pc:sldMk cId="3425065333" sldId="1010"/>
            <ac:spMk id="15" creationId="{D28B7CE8-40E8-4FA3-B140-1D3B3C9B5ACA}"/>
          </ac:spMkLst>
        </pc:spChg>
        <pc:spChg chg="add mod">
          <ac:chgData name="高増　潔" userId="151964c3-78cd-4020-a226-814db5c6c8be" providerId="ADAL" clId="{63ED04CB-100E-42AB-8BE9-80C0D4E94209}" dt="2022-04-25T22:29:09.910" v="2853" actId="408"/>
          <ac:spMkLst>
            <pc:docMk/>
            <pc:sldMk cId="3425065333" sldId="1010"/>
            <ac:spMk id="16" creationId="{96A6BB2D-667C-41E3-9779-3F858CA55033}"/>
          </ac:spMkLst>
        </pc:spChg>
        <pc:spChg chg="add mod">
          <ac:chgData name="高増　潔" userId="151964c3-78cd-4020-a226-814db5c6c8be" providerId="ADAL" clId="{63ED04CB-100E-42AB-8BE9-80C0D4E94209}" dt="2022-04-25T22:28:38.844" v="2847" actId="12789"/>
          <ac:spMkLst>
            <pc:docMk/>
            <pc:sldMk cId="3425065333" sldId="1010"/>
            <ac:spMk id="17" creationId="{0BE3D0D2-BE22-4157-84D0-40BCFB554002}"/>
          </ac:spMkLst>
        </pc:spChg>
        <pc:spChg chg="add mod">
          <ac:chgData name="高増　潔" userId="151964c3-78cd-4020-a226-814db5c6c8be" providerId="ADAL" clId="{63ED04CB-100E-42AB-8BE9-80C0D4E94209}" dt="2022-04-25T22:29:43.400" v="2865" actId="1035"/>
          <ac:spMkLst>
            <pc:docMk/>
            <pc:sldMk cId="3425065333" sldId="1010"/>
            <ac:spMk id="18" creationId="{2EA223EC-23A7-4D63-9C2F-D139D070ED64}"/>
          </ac:spMkLst>
        </pc:spChg>
        <pc:spChg chg="add mod">
          <ac:chgData name="高増　潔" userId="151964c3-78cd-4020-a226-814db5c6c8be" providerId="ADAL" clId="{63ED04CB-100E-42AB-8BE9-80C0D4E94209}" dt="2022-04-25T22:29:43.400" v="2865" actId="1035"/>
          <ac:spMkLst>
            <pc:docMk/>
            <pc:sldMk cId="3425065333" sldId="1010"/>
            <ac:spMk id="19" creationId="{D6213DA7-4670-4A4E-BBA1-130A8B698A4F}"/>
          </ac:spMkLst>
        </pc:spChg>
        <pc:spChg chg="add mod">
          <ac:chgData name="高増　潔" userId="151964c3-78cd-4020-a226-814db5c6c8be" providerId="ADAL" clId="{63ED04CB-100E-42AB-8BE9-80C0D4E94209}" dt="2022-04-25T22:29:43.400" v="2865" actId="1035"/>
          <ac:spMkLst>
            <pc:docMk/>
            <pc:sldMk cId="3425065333" sldId="1010"/>
            <ac:spMk id="20" creationId="{67ACB519-4007-4ECE-AAA8-2536C45B75B2}"/>
          </ac:spMkLst>
        </pc:spChg>
        <pc:spChg chg="add mod">
          <ac:chgData name="高増　潔" userId="151964c3-78cd-4020-a226-814db5c6c8be" providerId="ADAL" clId="{63ED04CB-100E-42AB-8BE9-80C0D4E94209}" dt="2022-04-25T22:29:43.400" v="2865" actId="1035"/>
          <ac:spMkLst>
            <pc:docMk/>
            <pc:sldMk cId="3425065333" sldId="1010"/>
            <ac:spMk id="21" creationId="{141AAE6D-4AFD-45ED-A070-0413F019D151}"/>
          </ac:spMkLst>
        </pc:spChg>
        <pc:spChg chg="add mod">
          <ac:chgData name="高増　潔" userId="151964c3-78cd-4020-a226-814db5c6c8be" providerId="ADAL" clId="{63ED04CB-100E-42AB-8BE9-80C0D4E94209}" dt="2022-04-25T22:29:43.400" v="2865" actId="1035"/>
          <ac:spMkLst>
            <pc:docMk/>
            <pc:sldMk cId="3425065333" sldId="1010"/>
            <ac:spMk id="22" creationId="{C3F9B129-7093-40ED-A592-BB5E2F455B96}"/>
          </ac:spMkLst>
        </pc:spChg>
        <pc:spChg chg="add mod">
          <ac:chgData name="高増　潔" userId="151964c3-78cd-4020-a226-814db5c6c8be" providerId="ADAL" clId="{63ED04CB-100E-42AB-8BE9-80C0D4E94209}" dt="2022-05-06T00:34:01.274" v="2913" actId="1076"/>
          <ac:spMkLst>
            <pc:docMk/>
            <pc:sldMk cId="3425065333" sldId="1010"/>
            <ac:spMk id="23" creationId="{79AEEECF-D26B-4A80-5574-DD3A8C30CC9E}"/>
          </ac:spMkLst>
        </pc:spChg>
      </pc:sldChg>
      <pc:sldChg chg="addSp modSp new mod">
        <pc:chgData name="高増　潔" userId="151964c3-78cd-4020-a226-814db5c6c8be" providerId="ADAL" clId="{63ED04CB-100E-42AB-8BE9-80C0D4E94209}" dt="2022-05-06T03:44:25.460" v="4351" actId="1076"/>
        <pc:sldMkLst>
          <pc:docMk/>
          <pc:sldMk cId="113954498" sldId="1011"/>
        </pc:sldMkLst>
        <pc:spChg chg="mod">
          <ac:chgData name="高増　潔" userId="151964c3-78cd-4020-a226-814db5c6c8be" providerId="ADAL" clId="{63ED04CB-100E-42AB-8BE9-80C0D4E94209}" dt="2022-04-26T02:08:28.231" v="2907" actId="20577"/>
          <ac:spMkLst>
            <pc:docMk/>
            <pc:sldMk cId="113954498" sldId="1011"/>
            <ac:spMk id="2" creationId="{85CDB296-10B4-43EC-AAAC-23D5890C86EE}"/>
          </ac:spMkLst>
        </pc:spChg>
        <pc:spChg chg="mod">
          <ac:chgData name="高増　潔" userId="151964c3-78cd-4020-a226-814db5c6c8be" providerId="ADAL" clId="{63ED04CB-100E-42AB-8BE9-80C0D4E94209}" dt="2022-04-25T10:09:56.421" v="662" actId="6549"/>
          <ac:spMkLst>
            <pc:docMk/>
            <pc:sldMk cId="113954498" sldId="1011"/>
            <ac:spMk id="3" creationId="{1C19617A-67C8-4161-8E81-99F07B278BEA}"/>
          </ac:spMkLst>
        </pc:spChg>
        <pc:spChg chg="add mod">
          <ac:chgData name="高増　潔" userId="151964c3-78cd-4020-a226-814db5c6c8be" providerId="ADAL" clId="{63ED04CB-100E-42AB-8BE9-80C0D4E94209}" dt="2022-05-06T00:42:12.278" v="2924" actId="1076"/>
          <ac:spMkLst>
            <pc:docMk/>
            <pc:sldMk cId="113954498" sldId="1011"/>
            <ac:spMk id="7" creationId="{8E73E9B3-9A38-44FD-B76D-217C11A8C468}"/>
          </ac:spMkLst>
        </pc:spChg>
        <pc:spChg chg="add mod">
          <ac:chgData name="高増　潔" userId="151964c3-78cd-4020-a226-814db5c6c8be" providerId="ADAL" clId="{63ED04CB-100E-42AB-8BE9-80C0D4E94209}" dt="2022-05-06T00:34:08.302" v="2914"/>
          <ac:spMkLst>
            <pc:docMk/>
            <pc:sldMk cId="113954498" sldId="1011"/>
            <ac:spMk id="8" creationId="{B6F2C195-0DE2-6688-C1FA-0446DD3E877D}"/>
          </ac:spMkLst>
        </pc:spChg>
        <pc:spChg chg="add mod">
          <ac:chgData name="高増　潔" userId="151964c3-78cd-4020-a226-814db5c6c8be" providerId="ADAL" clId="{63ED04CB-100E-42AB-8BE9-80C0D4E94209}" dt="2022-05-06T03:41:27.475" v="4285" actId="339"/>
          <ac:spMkLst>
            <pc:docMk/>
            <pc:sldMk cId="113954498" sldId="1011"/>
            <ac:spMk id="9" creationId="{07BDF388-BB93-895E-5134-835222173656}"/>
          </ac:spMkLst>
        </pc:spChg>
        <pc:spChg chg="add mod">
          <ac:chgData name="高増　潔" userId="151964c3-78cd-4020-a226-814db5c6c8be" providerId="ADAL" clId="{63ED04CB-100E-42AB-8BE9-80C0D4E94209}" dt="2022-05-06T03:42:12.221" v="4294" actId="339"/>
          <ac:spMkLst>
            <pc:docMk/>
            <pc:sldMk cId="113954498" sldId="1011"/>
            <ac:spMk id="10" creationId="{8C9F4E13-34BC-CCD6-8DB7-4878E1E410EE}"/>
          </ac:spMkLst>
        </pc:spChg>
        <pc:spChg chg="add mod">
          <ac:chgData name="高増　潔" userId="151964c3-78cd-4020-a226-814db5c6c8be" providerId="ADAL" clId="{63ED04CB-100E-42AB-8BE9-80C0D4E94209}" dt="2022-05-06T03:43:19.172" v="4310" actId="339"/>
          <ac:spMkLst>
            <pc:docMk/>
            <pc:sldMk cId="113954498" sldId="1011"/>
            <ac:spMk id="11" creationId="{6A33BCF1-EDDA-6CF4-E18D-6CCB20A5AB3A}"/>
          </ac:spMkLst>
        </pc:spChg>
        <pc:spChg chg="add mod">
          <ac:chgData name="高増　潔" userId="151964c3-78cd-4020-a226-814db5c6c8be" providerId="ADAL" clId="{63ED04CB-100E-42AB-8BE9-80C0D4E94209}" dt="2022-05-06T03:43:32.425" v="4313" actId="339"/>
          <ac:spMkLst>
            <pc:docMk/>
            <pc:sldMk cId="113954498" sldId="1011"/>
            <ac:spMk id="12" creationId="{8260C37B-43DE-2B7A-E100-361D936B4C24}"/>
          </ac:spMkLst>
        </pc:spChg>
        <pc:spChg chg="add mod">
          <ac:chgData name="高増　潔" userId="151964c3-78cd-4020-a226-814db5c6c8be" providerId="ADAL" clId="{63ED04CB-100E-42AB-8BE9-80C0D4E94209}" dt="2022-05-06T03:44:25.460" v="4351" actId="1076"/>
          <ac:spMkLst>
            <pc:docMk/>
            <pc:sldMk cId="113954498" sldId="1011"/>
            <ac:spMk id="13" creationId="{BDA5D994-6096-3849-B984-3CAEA434D8D0}"/>
          </ac:spMkLst>
        </pc:spChg>
      </pc:sldChg>
      <pc:sldChg chg="addSp delSp modSp new mod">
        <pc:chgData name="高増　潔" userId="151964c3-78cd-4020-a226-814db5c6c8be" providerId="ADAL" clId="{63ED04CB-100E-42AB-8BE9-80C0D4E94209}" dt="2022-05-06T00:34:11.069" v="2915"/>
        <pc:sldMkLst>
          <pc:docMk/>
          <pc:sldMk cId="2651022366" sldId="1012"/>
        </pc:sldMkLst>
        <pc:spChg chg="mod">
          <ac:chgData name="高増　潔" userId="151964c3-78cd-4020-a226-814db5c6c8be" providerId="ADAL" clId="{63ED04CB-100E-42AB-8BE9-80C0D4E94209}" dt="2022-04-25T13:38:16.855" v="2527"/>
          <ac:spMkLst>
            <pc:docMk/>
            <pc:sldMk cId="2651022366" sldId="1012"/>
            <ac:spMk id="2" creationId="{C555435F-D2B2-431E-A99C-9AFEDB463D82}"/>
          </ac:spMkLst>
        </pc:spChg>
        <pc:spChg chg="mod">
          <ac:chgData name="高増　潔" userId="151964c3-78cd-4020-a226-814db5c6c8be" providerId="ADAL" clId="{63ED04CB-100E-42AB-8BE9-80C0D4E94209}" dt="2022-04-25T13:39:28.984" v="2577" actId="6549"/>
          <ac:spMkLst>
            <pc:docMk/>
            <pc:sldMk cId="2651022366" sldId="1012"/>
            <ac:spMk id="3" creationId="{1B537A70-C0BD-4430-92B5-23CFACDA70DD}"/>
          </ac:spMkLst>
        </pc:spChg>
        <pc:spChg chg="add mod">
          <ac:chgData name="高増　潔" userId="151964c3-78cd-4020-a226-814db5c6c8be" providerId="ADAL" clId="{63ED04CB-100E-42AB-8BE9-80C0D4E94209}" dt="2022-04-25T13:36:24.469" v="2431" actId="1036"/>
          <ac:spMkLst>
            <pc:docMk/>
            <pc:sldMk cId="2651022366" sldId="1012"/>
            <ac:spMk id="7" creationId="{D5714E8E-6259-48FA-A5A1-658EE43707C9}"/>
          </ac:spMkLst>
        </pc:spChg>
        <pc:spChg chg="add mod">
          <ac:chgData name="高増　潔" userId="151964c3-78cd-4020-a226-814db5c6c8be" providerId="ADAL" clId="{63ED04CB-100E-42AB-8BE9-80C0D4E94209}" dt="2022-04-25T13:40:21.540" v="2659" actId="1036"/>
          <ac:spMkLst>
            <pc:docMk/>
            <pc:sldMk cId="2651022366" sldId="1012"/>
            <ac:spMk id="8" creationId="{D9918389-FD40-49EB-AA25-3F5ECCF633EE}"/>
          </ac:spMkLst>
        </pc:spChg>
        <pc:spChg chg="add mod">
          <ac:chgData name="高増　潔" userId="151964c3-78cd-4020-a226-814db5c6c8be" providerId="ADAL" clId="{63ED04CB-100E-42AB-8BE9-80C0D4E94209}" dt="2022-04-25T13:40:21.540" v="2659" actId="1036"/>
          <ac:spMkLst>
            <pc:docMk/>
            <pc:sldMk cId="2651022366" sldId="1012"/>
            <ac:spMk id="10" creationId="{6FD86F80-1234-45A1-A2D1-4FEC317F63B0}"/>
          </ac:spMkLst>
        </pc:spChg>
        <pc:spChg chg="add mod">
          <ac:chgData name="高増　潔" userId="151964c3-78cd-4020-a226-814db5c6c8be" providerId="ADAL" clId="{63ED04CB-100E-42AB-8BE9-80C0D4E94209}" dt="2022-04-25T13:40:21.540" v="2659" actId="1036"/>
          <ac:spMkLst>
            <pc:docMk/>
            <pc:sldMk cId="2651022366" sldId="1012"/>
            <ac:spMk id="12" creationId="{DFC47DBF-8446-45C6-B13F-B42AD48FFD37}"/>
          </ac:spMkLst>
        </pc:spChg>
        <pc:spChg chg="add mod">
          <ac:chgData name="高増　潔" userId="151964c3-78cd-4020-a226-814db5c6c8be" providerId="ADAL" clId="{63ED04CB-100E-42AB-8BE9-80C0D4E94209}" dt="2022-04-25T13:36:24.469" v="2431" actId="1036"/>
          <ac:spMkLst>
            <pc:docMk/>
            <pc:sldMk cId="2651022366" sldId="1012"/>
            <ac:spMk id="14" creationId="{1FAB7EB5-0252-45C6-985C-661DDED44ACC}"/>
          </ac:spMkLst>
        </pc:spChg>
        <pc:spChg chg="add mod">
          <ac:chgData name="高増　潔" userId="151964c3-78cd-4020-a226-814db5c6c8be" providerId="ADAL" clId="{63ED04CB-100E-42AB-8BE9-80C0D4E94209}" dt="2022-04-25T13:40:05.386" v="2642" actId="1036"/>
          <ac:spMkLst>
            <pc:docMk/>
            <pc:sldMk cId="2651022366" sldId="1012"/>
            <ac:spMk id="15" creationId="{842E0652-4B8A-42AD-9672-FA61B218C73E}"/>
          </ac:spMkLst>
        </pc:spChg>
        <pc:spChg chg="add del mod">
          <ac:chgData name="高増　潔" userId="151964c3-78cd-4020-a226-814db5c6c8be" providerId="ADAL" clId="{63ED04CB-100E-42AB-8BE9-80C0D4E94209}" dt="2022-04-25T13:21:28.441" v="1766" actId="478"/>
          <ac:spMkLst>
            <pc:docMk/>
            <pc:sldMk cId="2651022366" sldId="1012"/>
            <ac:spMk id="20" creationId="{A3DD3953-5AA6-47BF-A178-CFDBF7987A43}"/>
          </ac:spMkLst>
        </pc:spChg>
        <pc:spChg chg="add mod">
          <ac:chgData name="高増　潔" userId="151964c3-78cd-4020-a226-814db5c6c8be" providerId="ADAL" clId="{63ED04CB-100E-42AB-8BE9-80C0D4E94209}" dt="2022-04-25T13:39:42.286" v="2590" actId="1035"/>
          <ac:spMkLst>
            <pc:docMk/>
            <pc:sldMk cId="2651022366" sldId="1012"/>
            <ac:spMk id="22" creationId="{11E2A271-93E0-47F7-9019-678094C4A216}"/>
          </ac:spMkLst>
        </pc:spChg>
        <pc:spChg chg="add mod">
          <ac:chgData name="高増　潔" userId="151964c3-78cd-4020-a226-814db5c6c8be" providerId="ADAL" clId="{63ED04CB-100E-42AB-8BE9-80C0D4E94209}" dt="2022-04-25T13:36:24.469" v="2431" actId="1036"/>
          <ac:spMkLst>
            <pc:docMk/>
            <pc:sldMk cId="2651022366" sldId="1012"/>
            <ac:spMk id="28" creationId="{0F0D192D-4C25-4C16-8233-60416746EBB3}"/>
          </ac:spMkLst>
        </pc:spChg>
        <pc:spChg chg="add mod">
          <ac:chgData name="高増　潔" userId="151964c3-78cd-4020-a226-814db5c6c8be" providerId="ADAL" clId="{63ED04CB-100E-42AB-8BE9-80C0D4E94209}" dt="2022-05-06T00:34:11.069" v="2915"/>
          <ac:spMkLst>
            <pc:docMk/>
            <pc:sldMk cId="2651022366" sldId="1012"/>
            <ac:spMk id="29" creationId="{5B2034F1-75DE-B366-FC86-685DAAAB9BD7}"/>
          </ac:spMkLst>
        </pc:spChg>
        <pc:spChg chg="add del mod">
          <ac:chgData name="高増　潔" userId="151964c3-78cd-4020-a226-814db5c6c8be" providerId="ADAL" clId="{63ED04CB-100E-42AB-8BE9-80C0D4E94209}" dt="2022-04-25T13:26:23.145" v="1963" actId="478"/>
          <ac:spMkLst>
            <pc:docMk/>
            <pc:sldMk cId="2651022366" sldId="1012"/>
            <ac:spMk id="29" creationId="{85D440AE-0DC4-4030-9C39-1A67D7705FE8}"/>
          </ac:spMkLst>
        </pc:spChg>
        <pc:spChg chg="add mod">
          <ac:chgData name="高増　潔" userId="151964c3-78cd-4020-a226-814db5c6c8be" providerId="ADAL" clId="{63ED04CB-100E-42AB-8BE9-80C0D4E94209}" dt="2022-04-25T13:40:30.316" v="2680" actId="1038"/>
          <ac:spMkLst>
            <pc:docMk/>
            <pc:sldMk cId="2651022366" sldId="1012"/>
            <ac:spMk id="30" creationId="{C67C4426-21F2-414D-8CC4-0D8E4CB32931}"/>
          </ac:spMkLst>
        </pc:spChg>
        <pc:spChg chg="add mod">
          <ac:chgData name="高増　潔" userId="151964c3-78cd-4020-a226-814db5c6c8be" providerId="ADAL" clId="{63ED04CB-100E-42AB-8BE9-80C0D4E94209}" dt="2022-04-25T13:40:30.316" v="2680" actId="1038"/>
          <ac:spMkLst>
            <pc:docMk/>
            <pc:sldMk cId="2651022366" sldId="1012"/>
            <ac:spMk id="31" creationId="{7A264DB6-B601-46E2-B9BC-283834C20635}"/>
          </ac:spMkLst>
        </pc:spChg>
        <pc:spChg chg="add mod">
          <ac:chgData name="高増　潔" userId="151964c3-78cd-4020-a226-814db5c6c8be" providerId="ADAL" clId="{63ED04CB-100E-42AB-8BE9-80C0D4E94209}" dt="2022-04-25T13:40:30.316" v="2680" actId="1038"/>
          <ac:spMkLst>
            <pc:docMk/>
            <pc:sldMk cId="2651022366" sldId="1012"/>
            <ac:spMk id="32" creationId="{90FA200B-4E7E-4ABB-8BF0-F2B5256EFC85}"/>
          </ac:spMkLst>
        </pc:spChg>
        <pc:spChg chg="add mod">
          <ac:chgData name="高増　潔" userId="151964c3-78cd-4020-a226-814db5c6c8be" providerId="ADAL" clId="{63ED04CB-100E-42AB-8BE9-80C0D4E94209}" dt="2022-04-25T13:40:30.316" v="2680" actId="1038"/>
          <ac:spMkLst>
            <pc:docMk/>
            <pc:sldMk cId="2651022366" sldId="1012"/>
            <ac:spMk id="33" creationId="{CDFA53C1-10EA-402F-BA8B-A466AE9CAFB1}"/>
          </ac:spMkLst>
        </pc:spChg>
        <pc:spChg chg="add del mod">
          <ac:chgData name="高増　潔" userId="151964c3-78cd-4020-a226-814db5c6c8be" providerId="ADAL" clId="{63ED04CB-100E-42AB-8BE9-80C0D4E94209}" dt="2022-04-25T13:34:55.034" v="2309" actId="478"/>
          <ac:spMkLst>
            <pc:docMk/>
            <pc:sldMk cId="2651022366" sldId="1012"/>
            <ac:spMk id="42" creationId="{4B69D6A2-AFA4-442D-8414-4AFA9AB3E832}"/>
          </ac:spMkLst>
        </pc:spChg>
        <pc:spChg chg="add mod">
          <ac:chgData name="高増　潔" userId="151964c3-78cd-4020-a226-814db5c6c8be" providerId="ADAL" clId="{63ED04CB-100E-42AB-8BE9-80C0D4E94209}" dt="2022-04-25T13:40:30.316" v="2680" actId="1038"/>
          <ac:spMkLst>
            <pc:docMk/>
            <pc:sldMk cId="2651022366" sldId="1012"/>
            <ac:spMk id="43" creationId="{EC787307-2BC1-4518-83DC-2995818359D8}"/>
          </ac:spMkLst>
        </pc:spChg>
        <pc:spChg chg="add mod">
          <ac:chgData name="高増　潔" userId="151964c3-78cd-4020-a226-814db5c6c8be" providerId="ADAL" clId="{63ED04CB-100E-42AB-8BE9-80C0D4E94209}" dt="2022-04-25T13:40:30.316" v="2680" actId="1038"/>
          <ac:spMkLst>
            <pc:docMk/>
            <pc:sldMk cId="2651022366" sldId="1012"/>
            <ac:spMk id="46" creationId="{B3B44A32-74B1-4ADC-87D7-4D5ECFE4E8F5}"/>
          </ac:spMkLst>
        </pc:spChg>
        <pc:cxnChg chg="add mod">
          <ac:chgData name="高増　潔" userId="151964c3-78cd-4020-a226-814db5c6c8be" providerId="ADAL" clId="{63ED04CB-100E-42AB-8BE9-80C0D4E94209}" dt="2022-04-25T13:40:21.540" v="2659" actId="1036"/>
          <ac:cxnSpMkLst>
            <pc:docMk/>
            <pc:sldMk cId="2651022366" sldId="1012"/>
            <ac:cxnSpMk id="9" creationId="{6897E647-5025-4DCC-B5B6-687236894163}"/>
          </ac:cxnSpMkLst>
        </pc:cxnChg>
        <pc:cxnChg chg="add mod">
          <ac:chgData name="高増　潔" userId="151964c3-78cd-4020-a226-814db5c6c8be" providerId="ADAL" clId="{63ED04CB-100E-42AB-8BE9-80C0D4E94209}" dt="2022-04-25T13:40:21.540" v="2659" actId="1036"/>
          <ac:cxnSpMkLst>
            <pc:docMk/>
            <pc:sldMk cId="2651022366" sldId="1012"/>
            <ac:cxnSpMk id="11" creationId="{16B93F84-ECB0-4BA9-A9B6-22FB697C8A96}"/>
          </ac:cxnSpMkLst>
        </pc:cxnChg>
        <pc:cxnChg chg="add mod">
          <ac:chgData name="高増　潔" userId="151964c3-78cd-4020-a226-814db5c6c8be" providerId="ADAL" clId="{63ED04CB-100E-42AB-8BE9-80C0D4E94209}" dt="2022-04-25T13:36:24.469" v="2431" actId="1036"/>
          <ac:cxnSpMkLst>
            <pc:docMk/>
            <pc:sldMk cId="2651022366" sldId="1012"/>
            <ac:cxnSpMk id="13" creationId="{169667A5-CA7A-42A2-84FC-12AD4C9E50BF}"/>
          </ac:cxnSpMkLst>
        </pc:cxnChg>
        <pc:cxnChg chg="add mod">
          <ac:chgData name="高増　潔" userId="151964c3-78cd-4020-a226-814db5c6c8be" providerId="ADAL" clId="{63ED04CB-100E-42AB-8BE9-80C0D4E94209}" dt="2022-04-25T13:40:05.386" v="2642" actId="1036"/>
          <ac:cxnSpMkLst>
            <pc:docMk/>
            <pc:sldMk cId="2651022366" sldId="1012"/>
            <ac:cxnSpMk id="16" creationId="{74718F0D-A279-488D-880F-D533A7B7019A}"/>
          </ac:cxnSpMkLst>
        </pc:cxnChg>
        <pc:cxnChg chg="add mod">
          <ac:chgData name="高増　潔" userId="151964c3-78cd-4020-a226-814db5c6c8be" providerId="ADAL" clId="{63ED04CB-100E-42AB-8BE9-80C0D4E94209}" dt="2022-04-25T13:36:24.469" v="2431" actId="1036"/>
          <ac:cxnSpMkLst>
            <pc:docMk/>
            <pc:sldMk cId="2651022366" sldId="1012"/>
            <ac:cxnSpMk id="18" creationId="{D80D8375-7469-4B66-8CAB-0A111D446FFE}"/>
          </ac:cxnSpMkLst>
        </pc:cxnChg>
        <pc:cxnChg chg="add del mod">
          <ac:chgData name="高増　潔" userId="151964c3-78cd-4020-a226-814db5c6c8be" providerId="ADAL" clId="{63ED04CB-100E-42AB-8BE9-80C0D4E94209}" dt="2022-04-25T13:21:27.272" v="1765" actId="478"/>
          <ac:cxnSpMkLst>
            <pc:docMk/>
            <pc:sldMk cId="2651022366" sldId="1012"/>
            <ac:cxnSpMk id="19" creationId="{72B2CAA2-2D00-4226-9A8C-9AFBF31C9AA4}"/>
          </ac:cxnSpMkLst>
        </pc:cxnChg>
        <pc:cxnChg chg="add del mod">
          <ac:chgData name="高増　潔" userId="151964c3-78cd-4020-a226-814db5c6c8be" providerId="ADAL" clId="{63ED04CB-100E-42AB-8BE9-80C0D4E94209}" dt="2022-04-25T13:21:29.550" v="1767" actId="478"/>
          <ac:cxnSpMkLst>
            <pc:docMk/>
            <pc:sldMk cId="2651022366" sldId="1012"/>
            <ac:cxnSpMk id="21" creationId="{CBA2EF09-9062-4FD4-B561-B508C87011BE}"/>
          </ac:cxnSpMkLst>
        </pc:cxnChg>
        <pc:cxnChg chg="add del mod">
          <ac:chgData name="高増　潔" userId="151964c3-78cd-4020-a226-814db5c6c8be" providerId="ADAL" clId="{63ED04CB-100E-42AB-8BE9-80C0D4E94209}" dt="2022-04-25T13:32:31.316" v="2196" actId="478"/>
          <ac:cxnSpMkLst>
            <pc:docMk/>
            <pc:sldMk cId="2651022366" sldId="1012"/>
            <ac:cxnSpMk id="35" creationId="{0EC79015-83BA-4FC6-A80C-062FB325D75A}"/>
          </ac:cxnSpMkLst>
        </pc:cxnChg>
        <pc:cxnChg chg="add del mod">
          <ac:chgData name="高増　潔" userId="151964c3-78cd-4020-a226-814db5c6c8be" providerId="ADAL" clId="{63ED04CB-100E-42AB-8BE9-80C0D4E94209}" dt="2022-04-25T13:32:29.314" v="2195" actId="478"/>
          <ac:cxnSpMkLst>
            <pc:docMk/>
            <pc:sldMk cId="2651022366" sldId="1012"/>
            <ac:cxnSpMk id="36" creationId="{18E914E4-67A3-4055-B468-7105A89CAB2B}"/>
          </ac:cxnSpMkLst>
        </pc:cxnChg>
        <pc:cxnChg chg="add mod">
          <ac:chgData name="高増　潔" userId="151964c3-78cd-4020-a226-814db5c6c8be" providerId="ADAL" clId="{63ED04CB-100E-42AB-8BE9-80C0D4E94209}" dt="2022-04-25T13:40:30.316" v="2680" actId="1038"/>
          <ac:cxnSpMkLst>
            <pc:docMk/>
            <pc:sldMk cId="2651022366" sldId="1012"/>
            <ac:cxnSpMk id="44" creationId="{987EC8A3-2F27-4088-B71F-03B51D92594E}"/>
          </ac:cxnSpMkLst>
        </pc:cxnChg>
        <pc:cxnChg chg="add mod">
          <ac:chgData name="高増　潔" userId="151964c3-78cd-4020-a226-814db5c6c8be" providerId="ADAL" clId="{63ED04CB-100E-42AB-8BE9-80C0D4E94209}" dt="2022-04-25T13:40:30.316" v="2680" actId="1038"/>
          <ac:cxnSpMkLst>
            <pc:docMk/>
            <pc:sldMk cId="2651022366" sldId="1012"/>
            <ac:cxnSpMk id="45" creationId="{75DCEBA6-ACCD-48B8-A632-DDCBADE527DB}"/>
          </ac:cxnSpMkLst>
        </pc:cxnChg>
      </pc:sldChg>
      <pc:sldChg chg="new del">
        <pc:chgData name="高増　潔" userId="151964c3-78cd-4020-a226-814db5c6c8be" providerId="ADAL" clId="{63ED04CB-100E-42AB-8BE9-80C0D4E94209}" dt="2022-05-06T00:33:31.850" v="2909" actId="680"/>
        <pc:sldMkLst>
          <pc:docMk/>
          <pc:sldMk cId="590160619" sldId="1013"/>
        </pc:sldMkLst>
      </pc:sldChg>
      <pc:sldChg chg="add">
        <pc:chgData name="高増　潔" userId="151964c3-78cd-4020-a226-814db5c6c8be" providerId="ADAL" clId="{63ED04CB-100E-42AB-8BE9-80C0D4E94209}" dt="2022-05-06T00:33:42.522" v="2910"/>
        <pc:sldMkLst>
          <pc:docMk/>
          <pc:sldMk cId="1047627902" sldId="101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4416" y="1"/>
            <a:ext cx="4665490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96862" y="1"/>
            <a:ext cx="172463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2451" y="9441369"/>
            <a:ext cx="3551251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89" y="9441369"/>
            <a:ext cx="2697307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D36774-6F2B-446F-B0A3-67420D20D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390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915" y="1"/>
            <a:ext cx="4190568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595470" y="1"/>
            <a:ext cx="1992536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6" y="4720684"/>
            <a:ext cx="5446369" cy="447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2915" y="9441369"/>
            <a:ext cx="341882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89" y="9441369"/>
            <a:ext cx="2680563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1075A14-9913-46EA-B066-E1A32C14B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87174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 userDrawn="1"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62173"/>
            <a:ext cx="1981200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2022-4-25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837944" y="6462173"/>
            <a:ext cx="5495543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でアイソメ図を書く方法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80288" y="6462173"/>
            <a:ext cx="1512887" cy="28800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B64B67-8370-432E-91E3-C356E3458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62173"/>
            <a:ext cx="1981200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2022-4-25</a:t>
            </a:r>
            <a:endParaRPr lang="en-US" altLang="ja-JP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6B4068-25FF-4C28-9C4B-C812F015BC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837944" y="6462173"/>
            <a:ext cx="5495543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でアイソメ図を書く方法</a:t>
            </a:r>
            <a:endParaRPr lang="en-US" altLang="ja-JP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305863-B91E-41D7-AD31-AB22AE0BA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80288" y="6462173"/>
            <a:ext cx="1512887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A4CDE6FE-E950-450C-AFD5-6718A8D116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789691" y="6462173"/>
            <a:ext cx="1981200" cy="288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2022-4-25</a:t>
            </a:r>
            <a:endParaRPr lang="en-US" altLang="ja-JP" dirty="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D0C31AF9-D172-425D-AE89-C481B9830E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1837944" y="6462173"/>
            <a:ext cx="5495543" cy="288000"/>
          </a:xfrm>
          <a:prstGeom prst="rect">
            <a:avLst/>
          </a:prstGeom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でアイソメ図を書く方法</a:t>
            </a:r>
            <a:endParaRPr lang="en-US" altLang="ja-JP" dirty="0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C8D1C228-6ECA-4F6B-BD3D-29906EC794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380288" y="6462173"/>
            <a:ext cx="1512887" cy="28800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701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PowerPoint</a:t>
            </a:r>
            <a:r>
              <a:rPr kumimoji="1" lang="ja-JP" altLang="en-US" dirty="0"/>
              <a:t>でアイソメ図を書く方法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25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8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このファイルの内容，表現，図（高増潔が作成したもの：</a:t>
            </a:r>
            <a:r>
              <a:rPr kumimoji="1" lang="en-US" altLang="ja-JP" dirty="0"/>
              <a:t>©takamasu-lab</a:t>
            </a:r>
            <a:r>
              <a:rPr kumimoji="1" lang="ja-JP" altLang="en-US" dirty="0"/>
              <a:t>）は自由に使ってください</a:t>
            </a:r>
            <a:endParaRPr kumimoji="1"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kumimoji="1" lang="ja-JP" altLang="en-US" dirty="0"/>
              <a:t>特に許可，コピーライトの表示などは不要です</a:t>
            </a:r>
            <a:endParaRPr kumimoji="1"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kumimoji="1" lang="ja-JP" altLang="en-US" dirty="0"/>
              <a:t>講義での資料としては，自由に使えると思います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wikipedia</a:t>
            </a:r>
            <a:r>
              <a:rPr kumimoji="1" lang="ja-JP" altLang="en-US" dirty="0"/>
              <a:t>関係は，パブリックドメインになっているものは自由に使えます</a:t>
            </a:r>
            <a:endParaRPr kumimoji="1"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kumimoji="1"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kumimoji="1"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kumimoji="1"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</p:spPr>
        <p:txBody>
          <a:bodyPr/>
          <a:lstStyle/>
          <a:p>
            <a:pPr>
              <a:defRPr/>
            </a:pPr>
            <a:r>
              <a:rPr lang="en-US" altLang="ja-JP"/>
              <a:t>2022-4-25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1721" y="6453188"/>
            <a:ext cx="4832668" cy="322516"/>
          </a:xfrm>
        </p:spPr>
        <p:txBody>
          <a:bodyPr/>
          <a:lstStyle/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でアイソメ図を書く方法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4762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CC22DD4-2DC8-4DA6-9681-19D502439B9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balanced" dir="t"/>
          </a:scene3d>
          <a:sp3d extrusionH="762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/>
          <a:lstStyle/>
          <a:p>
            <a:r>
              <a:rPr kumimoji="1" lang="en-US" altLang="ja-JP" dirty="0"/>
              <a:t>PowerPoint</a:t>
            </a:r>
            <a:r>
              <a:rPr kumimoji="1" lang="ja-JP" altLang="en-US" dirty="0"/>
              <a:t>の</a:t>
            </a:r>
            <a:r>
              <a:rPr kumimoji="1" lang="en-US" altLang="ja-JP" dirty="0"/>
              <a:t>3-D</a:t>
            </a:r>
            <a:r>
              <a:rPr kumimoji="1" lang="ja-JP" altLang="en-US" dirty="0"/>
              <a:t>回転で立方体の作成</a:t>
            </a:r>
            <a:endParaRPr kumimoji="1" lang="en-US" altLang="ja-JP" dirty="0"/>
          </a:p>
          <a:p>
            <a:pPr lvl="1"/>
            <a:r>
              <a:rPr lang="en-US" altLang="ja-JP" dirty="0"/>
              <a:t>2 cm x 2 cm </a:t>
            </a:r>
            <a:r>
              <a:rPr lang="ja-JP" altLang="en-US" dirty="0"/>
              <a:t>の正方形を挿入：塗りつぶし（黄色），枠線なし</a:t>
            </a:r>
            <a:endParaRPr lang="en-US" altLang="ja-JP" dirty="0"/>
          </a:p>
          <a:p>
            <a:pPr lvl="1"/>
            <a:r>
              <a:rPr lang="ja-JP" altLang="en-US" dirty="0"/>
              <a:t>図形の効果→</a:t>
            </a:r>
            <a:r>
              <a:rPr kumimoji="1" lang="en-US" altLang="ja-JP" dirty="0"/>
              <a:t>3-D</a:t>
            </a:r>
            <a:r>
              <a:rPr kumimoji="1" lang="ja-JP" altLang="en-US" dirty="0"/>
              <a:t>回転→「平行投影の左上」（上図）</a:t>
            </a:r>
            <a:br>
              <a:rPr lang="en-US" altLang="ja-JP" dirty="0"/>
            </a:br>
            <a:r>
              <a:rPr lang="ja-JP" altLang="en-US" dirty="0"/>
              <a:t>図形の効果→</a:t>
            </a:r>
            <a:r>
              <a:rPr lang="en-US" altLang="ja-JP" dirty="0"/>
              <a:t>3-D</a:t>
            </a:r>
            <a:r>
              <a:rPr lang="ja-JP" altLang="en-US" dirty="0"/>
              <a:t>回転→「平行投影の上左から</a:t>
            </a:r>
            <a:r>
              <a:rPr lang="en-US" altLang="ja-JP" dirty="0"/>
              <a:t>3</a:t>
            </a:r>
            <a:r>
              <a:rPr lang="ja-JP" altLang="en-US" dirty="0"/>
              <a:t>番目」（下図）</a:t>
            </a:r>
            <a:endParaRPr kumimoji="1" lang="en-US" altLang="ja-JP" dirty="0"/>
          </a:p>
          <a:p>
            <a:pPr lvl="1"/>
            <a:r>
              <a:rPr lang="ja-JP" altLang="en-US" dirty="0"/>
              <a:t>図形の書式設定→</a:t>
            </a:r>
            <a:r>
              <a:rPr lang="en-US" altLang="ja-JP" dirty="0"/>
              <a:t>3-D</a:t>
            </a:r>
            <a:r>
              <a:rPr lang="ja-JP" altLang="en-US" dirty="0"/>
              <a:t>書式→奥行き→サイズに「</a:t>
            </a:r>
            <a:r>
              <a:rPr lang="en-US" altLang="ja-JP" dirty="0"/>
              <a:t>2cm</a:t>
            </a:r>
            <a:r>
              <a:rPr lang="ja-JP" altLang="en-US" dirty="0"/>
              <a:t>」（</a:t>
            </a:r>
            <a:r>
              <a:rPr lang="en-US" altLang="ja-JP" dirty="0"/>
              <a:t>mm, cm, in, </a:t>
            </a:r>
            <a:r>
              <a:rPr lang="en-US" altLang="ja-JP" dirty="0" err="1"/>
              <a:t>pt</a:t>
            </a:r>
            <a:r>
              <a:rPr lang="ja-JP" altLang="en-US" dirty="0"/>
              <a:t>などが使用可能）</a:t>
            </a:r>
            <a:endParaRPr lang="en-US" altLang="ja-JP" dirty="0"/>
          </a:p>
          <a:p>
            <a:pPr lvl="1"/>
            <a:r>
              <a:rPr lang="ja-JP" altLang="en-US" dirty="0"/>
              <a:t>→奥行き「色を変える（黄色）」，→光源を「普通の上左から</a:t>
            </a:r>
            <a:r>
              <a:rPr lang="en-US" altLang="ja-JP" dirty="0"/>
              <a:t>2</a:t>
            </a:r>
            <a:r>
              <a:rPr lang="ja-JP" altLang="en-US" dirty="0"/>
              <a:t>番目」，</a:t>
            </a:r>
            <a:r>
              <a:rPr kumimoji="1" lang="ja-JP" altLang="en-US" dirty="0"/>
              <a:t>→輪郭「</a:t>
            </a:r>
            <a:r>
              <a:rPr kumimoji="1" lang="en-US" altLang="ja-JP" dirty="0"/>
              <a:t>1pt</a:t>
            </a:r>
            <a:r>
              <a:rPr kumimoji="1" lang="ja-JP" altLang="en-US" dirty="0"/>
              <a:t>」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F5BD0E68-889F-4BC3-B57C-E12A3EA57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</a:t>
            </a:r>
            <a:r>
              <a:rPr kumimoji="1" lang="ja-JP" altLang="en-US" dirty="0"/>
              <a:t>の</a:t>
            </a:r>
            <a:r>
              <a:rPr kumimoji="1" lang="en-US" altLang="ja-JP" dirty="0"/>
              <a:t>3-D</a:t>
            </a:r>
            <a:r>
              <a:rPr kumimoji="1" lang="ja-JP" altLang="en-US" dirty="0"/>
              <a:t>回転で</a:t>
            </a:r>
            <a:r>
              <a:rPr lang="ja-JP" altLang="en-US" dirty="0"/>
              <a:t>立方体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6CBE2-2645-43C3-BB76-E8AFFF51F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2022-4-25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CB23D5-ECAD-4CD5-B34B-615B3629E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でアイソメ図を書く方法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969483-695D-470A-B5E9-AAE0F7D95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71728" y="6727349"/>
            <a:ext cx="1512887" cy="288000"/>
          </a:xfrm>
        </p:spPr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68D181-E5AD-4796-80CD-D7BEB4505FD3}"/>
              </a:ext>
            </a:extLst>
          </p:cNvPr>
          <p:cNvSpPr/>
          <p:nvPr/>
        </p:nvSpPr>
        <p:spPr bwMode="auto">
          <a:xfrm>
            <a:off x="1207512" y="3749220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149E554-D04B-4C57-8423-6EE67EC95BEF}"/>
              </a:ext>
            </a:extLst>
          </p:cNvPr>
          <p:cNvSpPr/>
          <p:nvPr/>
        </p:nvSpPr>
        <p:spPr bwMode="auto">
          <a:xfrm>
            <a:off x="2630928" y="3776652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threePt" dir="t"/>
          </a:scene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28B7CE8-40E8-4FA3-B140-1D3B3C9B5ACA}"/>
              </a:ext>
            </a:extLst>
          </p:cNvPr>
          <p:cNvSpPr/>
          <p:nvPr/>
        </p:nvSpPr>
        <p:spPr bwMode="auto">
          <a:xfrm>
            <a:off x="4008624" y="3785796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threePt" dir="t"/>
          </a:scene3d>
          <a:sp3d extrusionH="720000"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6A6BB2D-667C-41E3-9779-3F858CA55033}"/>
              </a:ext>
            </a:extLst>
          </p:cNvPr>
          <p:cNvSpPr/>
          <p:nvPr/>
        </p:nvSpPr>
        <p:spPr bwMode="auto">
          <a:xfrm>
            <a:off x="5705856" y="3785796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balanced" dir="t"/>
          </a:scene3d>
          <a:sp3d extrusionH="7200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BE3D0D2-BE22-4157-84D0-40BCFB554002}"/>
              </a:ext>
            </a:extLst>
          </p:cNvPr>
          <p:cNvSpPr/>
          <p:nvPr/>
        </p:nvSpPr>
        <p:spPr bwMode="auto">
          <a:xfrm>
            <a:off x="7403088" y="3785796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>
              <a:rot lat="2100000" lon="2700000" rev="0"/>
            </a:camera>
            <a:lightRig rig="balanced" dir="t"/>
          </a:scene3d>
          <a:sp3d extrusionH="720000" contourW="127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EA223EC-23A7-4D63-9C2F-D139D070ED64}"/>
              </a:ext>
            </a:extLst>
          </p:cNvPr>
          <p:cNvSpPr/>
          <p:nvPr/>
        </p:nvSpPr>
        <p:spPr bwMode="auto">
          <a:xfrm>
            <a:off x="1203960" y="5259504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6213DA7-4670-4A4E-BBA1-130A8B698A4F}"/>
              </a:ext>
            </a:extLst>
          </p:cNvPr>
          <p:cNvSpPr/>
          <p:nvPr/>
        </p:nvSpPr>
        <p:spPr bwMode="auto">
          <a:xfrm>
            <a:off x="2682240" y="5250360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threePt" dir="t"/>
          </a:scene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7ACB519-4007-4ECE-AAA8-2536C45B75B2}"/>
              </a:ext>
            </a:extLst>
          </p:cNvPr>
          <p:cNvSpPr/>
          <p:nvPr/>
        </p:nvSpPr>
        <p:spPr bwMode="auto">
          <a:xfrm>
            <a:off x="4369824" y="4866312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threePt" dir="t"/>
          </a:scene3d>
          <a:sp3d extrusionH="720000"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41AAE6D-4AFD-45ED-A070-0413F019D151}"/>
              </a:ext>
            </a:extLst>
          </p:cNvPr>
          <p:cNvSpPr/>
          <p:nvPr/>
        </p:nvSpPr>
        <p:spPr bwMode="auto">
          <a:xfrm>
            <a:off x="7777488" y="4866312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balanced" dir="t"/>
          </a:scene3d>
          <a:sp3d extrusionH="720000" contourW="127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3F9B129-7093-40ED-A592-BB5E2F455B96}"/>
              </a:ext>
            </a:extLst>
          </p:cNvPr>
          <p:cNvSpPr/>
          <p:nvPr/>
        </p:nvSpPr>
        <p:spPr bwMode="auto">
          <a:xfrm>
            <a:off x="6073656" y="4866312"/>
            <a:ext cx="720000" cy="72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balanced" dir="t"/>
          </a:scene3d>
          <a:sp3d extrusionH="7200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9AEEECF-D26B-4A80-5574-DD3A8C30CC9E}"/>
              </a:ext>
            </a:extLst>
          </p:cNvPr>
          <p:cNvSpPr txBox="1"/>
          <p:nvPr/>
        </p:nvSpPr>
        <p:spPr>
          <a:xfrm>
            <a:off x="7424928" y="6163270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2506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5CDB296-10B4-43EC-AAAC-23D5890C8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3-D</a:t>
            </a:r>
            <a:r>
              <a:rPr kumimoji="1" lang="ja-JP" altLang="en-US" dirty="0"/>
              <a:t>書式</a:t>
            </a:r>
            <a:endParaRPr kumimoji="1" lang="en-US" altLang="ja-JP" dirty="0"/>
          </a:p>
          <a:p>
            <a:pPr lvl="1"/>
            <a:r>
              <a:rPr lang="ja-JP" altLang="en-US" dirty="0"/>
              <a:t>面取り：上，面取り：下→面取りは使わない</a:t>
            </a:r>
            <a:endParaRPr lang="en-US" altLang="ja-JP" dirty="0"/>
          </a:p>
          <a:p>
            <a:pPr lvl="1"/>
            <a:r>
              <a:rPr kumimoji="1" lang="ja-JP" altLang="en-US" dirty="0"/>
              <a:t>奥行き：押し出す方向への色と距離（</a:t>
            </a:r>
            <a:r>
              <a:rPr kumimoji="1" lang="en-US" altLang="ja-JP" dirty="0" err="1"/>
              <a:t>pt</a:t>
            </a:r>
            <a:r>
              <a:rPr kumimoji="1" lang="en-US" altLang="ja-JP" dirty="0"/>
              <a:t>, mm, cm, in, pi</a:t>
            </a:r>
            <a:r>
              <a:rPr kumimoji="1" lang="ja-JP" altLang="en-US" dirty="0"/>
              <a:t>が可能）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輪郭：枠線の色，太さ</a:t>
            </a:r>
            <a:endParaRPr kumimoji="1" lang="en-US" altLang="ja-JP" dirty="0"/>
          </a:p>
          <a:p>
            <a:pPr lvl="1"/>
            <a:r>
              <a:rPr lang="ja-JP" altLang="en-US" dirty="0"/>
              <a:t>質感：種々あるが，使い分けはよく分からない</a:t>
            </a:r>
            <a:endParaRPr lang="en-US" altLang="ja-JP" dirty="0"/>
          </a:p>
          <a:p>
            <a:pPr lvl="1"/>
            <a:r>
              <a:rPr kumimoji="1" lang="ja-JP" altLang="en-US" dirty="0"/>
              <a:t>光源：光源の方向，角度指定ができるが，効果は分かりにくい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C19617A-67C8-4161-8E81-99F07B27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</a:t>
            </a:r>
            <a:r>
              <a:rPr kumimoji="1" lang="ja-JP" altLang="en-US" dirty="0"/>
              <a:t>の</a:t>
            </a:r>
            <a:r>
              <a:rPr kumimoji="1" lang="en-US" altLang="ja-JP" dirty="0"/>
              <a:t>3-D</a:t>
            </a:r>
            <a:r>
              <a:rPr kumimoji="1" lang="ja-JP" altLang="en-US" dirty="0"/>
              <a:t>書式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431FD9-BE84-40B4-9E4F-2B740C56F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2022-4-25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60BF8E-6699-49C2-899D-29C38722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でアイソメ図を書く方法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710532-0848-427E-B58C-22566E1C9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E73E9B3-9A38-44FD-B76D-217C11A8C468}"/>
              </a:ext>
            </a:extLst>
          </p:cNvPr>
          <p:cNvSpPr/>
          <p:nvPr/>
        </p:nvSpPr>
        <p:spPr bwMode="auto">
          <a:xfrm>
            <a:off x="213864" y="4556760"/>
            <a:ext cx="1080000" cy="108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harsh" dir="t">
              <a:rot lat="0" lon="0" rev="0"/>
            </a:lightRig>
          </a:scene3d>
          <a:sp3d extrusionH="1080000" contourW="12700" prstMaterial="softEdge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F2C195-0DE2-6688-C1FA-0446DD3E877D}"/>
              </a:ext>
            </a:extLst>
          </p:cNvPr>
          <p:cNvSpPr txBox="1"/>
          <p:nvPr/>
        </p:nvSpPr>
        <p:spPr>
          <a:xfrm>
            <a:off x="7424928" y="6062686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BDF388-BB93-895E-5134-835222173656}"/>
              </a:ext>
            </a:extLst>
          </p:cNvPr>
          <p:cNvSpPr/>
          <p:nvPr/>
        </p:nvSpPr>
        <p:spPr bwMode="auto">
          <a:xfrm>
            <a:off x="1957320" y="4556760"/>
            <a:ext cx="1080000" cy="108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contrasting" dir="t"/>
          </a:scene3d>
          <a:sp3d extrusionH="1080000" contourW="12700" prstMaterial="matte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C9F4E13-34BC-CCD6-8DB7-4878E1E410EE}"/>
              </a:ext>
            </a:extLst>
          </p:cNvPr>
          <p:cNvSpPr/>
          <p:nvPr/>
        </p:nvSpPr>
        <p:spPr bwMode="auto">
          <a:xfrm>
            <a:off x="3700776" y="4556760"/>
            <a:ext cx="1080000" cy="108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freezing" dir="t"/>
          </a:scene3d>
          <a:sp3d extrusionH="1080000" contourW="12700" prstMaterial="softEdge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A33BCF1-EDDA-6CF4-E18D-6CCB20A5AB3A}"/>
              </a:ext>
            </a:extLst>
          </p:cNvPr>
          <p:cNvSpPr/>
          <p:nvPr/>
        </p:nvSpPr>
        <p:spPr bwMode="auto">
          <a:xfrm>
            <a:off x="5444232" y="4556760"/>
            <a:ext cx="1080000" cy="108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soft" dir="t"/>
          </a:scene3d>
          <a:sp3d extrusionH="1080000" contourW="12700" prstMaterial="metal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260C37B-43DE-2B7A-E100-361D936B4C24}"/>
              </a:ext>
            </a:extLst>
          </p:cNvPr>
          <p:cNvSpPr/>
          <p:nvPr/>
        </p:nvSpPr>
        <p:spPr bwMode="auto">
          <a:xfrm>
            <a:off x="7187688" y="4556760"/>
            <a:ext cx="1080000" cy="108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flood" dir="t"/>
          </a:scene3d>
          <a:sp3d extrusionH="1080000" contourW="12700" prstMaterial="powder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A5D994-6096-3849-B984-3CAEA434D8D0}"/>
              </a:ext>
            </a:extLst>
          </p:cNvPr>
          <p:cNvSpPr txBox="1"/>
          <p:nvPr/>
        </p:nvSpPr>
        <p:spPr>
          <a:xfrm>
            <a:off x="3008376" y="3322892"/>
            <a:ext cx="3429000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dirty="0">
                <a:latin typeface="+mj-lt"/>
                <a:ea typeface="+mj-ea"/>
              </a:rPr>
              <a:t>質感，光源を変えた例</a:t>
            </a:r>
          </a:p>
        </p:txBody>
      </p:sp>
    </p:spTree>
    <p:extLst>
      <p:ext uri="{BB962C8B-B14F-4D97-AF65-F5344CB8AC3E}">
        <p14:creationId xmlns:p14="http://schemas.microsoft.com/office/powerpoint/2010/main" val="11395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555435F-D2B2-431E-A99C-9AFEDB463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>
                <a:latin typeface="+mj-lt"/>
                <a:ea typeface="+mj-ea"/>
              </a:rPr>
              <a:t>基本長さ（</a:t>
            </a:r>
            <a:r>
              <a:rPr kumimoji="1" lang="en-US" altLang="ja-JP" dirty="0">
                <a:latin typeface="+mj-lt"/>
                <a:ea typeface="+mj-ea"/>
              </a:rPr>
              <a:t>3 cm</a:t>
            </a:r>
            <a:r>
              <a:rPr kumimoji="1" lang="ja-JP" altLang="en-US" dirty="0">
                <a:latin typeface="+mj-lt"/>
                <a:ea typeface="+mj-ea"/>
              </a:rPr>
              <a:t>）に対して</a:t>
            </a:r>
            <a:endParaRPr kumimoji="1" lang="en-US" altLang="ja-JP" dirty="0">
              <a:latin typeface="+mj-lt"/>
              <a:ea typeface="+mj-ea"/>
            </a:endParaRPr>
          </a:p>
          <a:p>
            <a:pPr lvl="1"/>
            <a:r>
              <a:rPr kumimoji="1" lang="ja-JP" altLang="en-US" dirty="0">
                <a:latin typeface="+mj-lt"/>
                <a:ea typeface="+mj-ea"/>
              </a:rPr>
              <a:t>高さ：</a:t>
            </a:r>
            <a:r>
              <a:rPr kumimoji="1" lang="en-US" altLang="ja-JP" dirty="0">
                <a:latin typeface="+mj-lt"/>
                <a:ea typeface="+mj-ea"/>
              </a:rPr>
              <a:t>0.8165</a:t>
            </a:r>
            <a:r>
              <a:rPr kumimoji="1" lang="ja-JP" altLang="en-US" dirty="0">
                <a:latin typeface="+mj-lt"/>
                <a:ea typeface="+mj-ea"/>
              </a:rPr>
              <a:t>倍 </a:t>
            </a:r>
            <a:r>
              <a:rPr kumimoji="1" lang="en-US" altLang="ja-JP" dirty="0">
                <a:latin typeface="+mj-lt"/>
                <a:ea typeface="+mj-ea"/>
              </a:rPr>
              <a:t>= </a:t>
            </a:r>
            <a:r>
              <a:rPr kumimoji="1" lang="ja-JP" altLang="en-US" dirty="0">
                <a:latin typeface="+mj-lt"/>
                <a:ea typeface="+mj-ea"/>
              </a:rPr>
              <a:t>√</a:t>
            </a:r>
            <a:r>
              <a:rPr kumimoji="1" lang="en-US" altLang="ja-JP" dirty="0">
                <a:latin typeface="+mj-lt"/>
                <a:ea typeface="+mj-ea"/>
              </a:rPr>
              <a:t>(2/3)</a:t>
            </a:r>
            <a:r>
              <a:rPr kumimoji="1" lang="ja-JP" altLang="en-US" dirty="0">
                <a:latin typeface="+mj-lt"/>
                <a:ea typeface="+mj-ea"/>
              </a:rPr>
              <a:t>　→　</a:t>
            </a:r>
            <a:r>
              <a:rPr kumimoji="1" lang="en-US" altLang="ja-JP" dirty="0">
                <a:latin typeface="+mj-lt"/>
                <a:ea typeface="+mj-ea"/>
              </a:rPr>
              <a:t>2.45 cm</a:t>
            </a:r>
          </a:p>
          <a:p>
            <a:pPr lvl="1"/>
            <a:r>
              <a:rPr lang="ja-JP" altLang="en-US" dirty="0">
                <a:latin typeface="+mj-lt"/>
                <a:ea typeface="+mj-ea"/>
              </a:rPr>
              <a:t>横幅：</a:t>
            </a:r>
            <a:r>
              <a:rPr lang="en-US" altLang="ja-JP" dirty="0">
                <a:latin typeface="+mj-lt"/>
                <a:ea typeface="+mj-ea"/>
              </a:rPr>
              <a:t>0.7071</a:t>
            </a:r>
            <a:r>
              <a:rPr lang="ja-JP" altLang="en-US" dirty="0">
                <a:latin typeface="+mj-lt"/>
                <a:ea typeface="+mj-ea"/>
              </a:rPr>
              <a:t>倍 </a:t>
            </a:r>
            <a:r>
              <a:rPr lang="en-US" altLang="ja-JP" dirty="0">
                <a:latin typeface="+mj-lt"/>
                <a:ea typeface="+mj-ea"/>
              </a:rPr>
              <a:t>= </a:t>
            </a:r>
            <a:r>
              <a:rPr kumimoji="1" lang="ja-JP" altLang="en-US" dirty="0">
                <a:latin typeface="+mj-lt"/>
                <a:ea typeface="+mj-ea"/>
              </a:rPr>
              <a:t>√</a:t>
            </a:r>
            <a:r>
              <a:rPr kumimoji="1" lang="en-US" altLang="ja-JP" dirty="0">
                <a:latin typeface="+mj-lt"/>
                <a:ea typeface="+mj-ea"/>
              </a:rPr>
              <a:t>(2/3) </a:t>
            </a:r>
            <a:r>
              <a:rPr lang="en-US" altLang="ja-JP" dirty="0">
                <a:latin typeface="+mj-lt"/>
                <a:ea typeface="+mj-ea"/>
              </a:rPr>
              <a:t>cos 30</a:t>
            </a:r>
            <a:r>
              <a:rPr lang="ja-JP" altLang="en-US">
                <a:latin typeface="+mj-lt"/>
                <a:ea typeface="+mj-ea"/>
              </a:rPr>
              <a:t>゜→ </a:t>
            </a:r>
            <a:r>
              <a:rPr lang="en-US" altLang="ja-JP" dirty="0">
                <a:latin typeface="+mj-lt"/>
                <a:ea typeface="+mj-ea"/>
              </a:rPr>
              <a:t>2.12 cm</a:t>
            </a:r>
          </a:p>
          <a:p>
            <a:pPr lvl="1"/>
            <a:r>
              <a:rPr lang="ja-JP" altLang="en-US" dirty="0">
                <a:latin typeface="+mj-lt"/>
                <a:ea typeface="+mj-ea"/>
              </a:rPr>
              <a:t>角度：</a:t>
            </a:r>
            <a:r>
              <a:rPr lang="en-US" altLang="ja-JP" dirty="0">
                <a:latin typeface="+mj-lt"/>
                <a:ea typeface="+mj-ea"/>
              </a:rPr>
              <a:t>30</a:t>
            </a:r>
            <a:r>
              <a:rPr lang="ja-JP" altLang="en-US" dirty="0">
                <a:latin typeface="+mj-lt"/>
                <a:ea typeface="+mj-ea"/>
              </a:rPr>
              <a:t>度</a:t>
            </a:r>
            <a:endParaRPr lang="en-US" altLang="ja-JP" dirty="0">
              <a:latin typeface="+mj-lt"/>
              <a:ea typeface="+mj-ea"/>
            </a:endParaRPr>
          </a:p>
          <a:p>
            <a:r>
              <a:rPr lang="ja-JP" altLang="en-US" i="0" dirty="0">
                <a:solidFill>
                  <a:srgbClr val="333333"/>
                </a:solidFill>
                <a:effectLst/>
                <a:latin typeface="+mj-lt"/>
                <a:ea typeface="+mj-ea"/>
              </a:rPr>
              <a:t>サイズ指定</a:t>
            </a:r>
            <a:endParaRPr lang="en-US" altLang="ja-JP" i="0" dirty="0">
              <a:solidFill>
                <a:srgbClr val="333333"/>
              </a:solidFill>
              <a:effectLst/>
              <a:latin typeface="+mj-lt"/>
              <a:ea typeface="+mj-ea"/>
            </a:endParaRPr>
          </a:p>
          <a:p>
            <a:pPr lvl="1"/>
            <a:r>
              <a:rPr lang="ja-JP" altLang="en-US" dirty="0">
                <a:solidFill>
                  <a:srgbClr val="333333"/>
                </a:solidFill>
                <a:latin typeface="+mj-lt"/>
                <a:ea typeface="+mj-ea"/>
              </a:rPr>
              <a:t>サイズの指定は，</a:t>
            </a:r>
            <a:r>
              <a:rPr lang="en-US" altLang="ja-JP" dirty="0">
                <a:solidFill>
                  <a:srgbClr val="333333"/>
                </a:solidFill>
                <a:latin typeface="+mj-lt"/>
                <a:ea typeface="+mj-ea"/>
              </a:rPr>
              <a:t>mm, </a:t>
            </a:r>
            <a:r>
              <a:rPr lang="en-US" altLang="ja-JP" dirty="0" err="1">
                <a:solidFill>
                  <a:srgbClr val="333333"/>
                </a:solidFill>
                <a:latin typeface="+mj-lt"/>
                <a:ea typeface="+mj-ea"/>
              </a:rPr>
              <a:t>pt</a:t>
            </a:r>
            <a:r>
              <a:rPr lang="en-US" altLang="ja-JP" dirty="0">
                <a:solidFill>
                  <a:srgbClr val="333333"/>
                </a:solidFill>
                <a:latin typeface="+mj-lt"/>
                <a:ea typeface="+mj-ea"/>
              </a:rPr>
              <a:t>, in, cm, pi</a:t>
            </a:r>
            <a:r>
              <a:rPr lang="ja-JP" altLang="en-US" dirty="0">
                <a:solidFill>
                  <a:srgbClr val="333333"/>
                </a:solidFill>
                <a:latin typeface="+mj-lt"/>
                <a:ea typeface="+mj-ea"/>
              </a:rPr>
              <a:t>でも単位を付ければ可能</a:t>
            </a:r>
            <a:endParaRPr lang="en-US" altLang="ja-JP" i="0" dirty="0">
              <a:solidFill>
                <a:srgbClr val="333333"/>
              </a:solidFill>
              <a:effectLst/>
              <a:latin typeface="+mj-lt"/>
              <a:ea typeface="+mj-ea"/>
            </a:endParaRPr>
          </a:p>
          <a:p>
            <a:r>
              <a:rPr lang="ja-JP" altLang="en-US" dirty="0">
                <a:solidFill>
                  <a:srgbClr val="333333"/>
                </a:solidFill>
              </a:rPr>
              <a:t>面上の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円（直径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3 cm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）</a:t>
            </a:r>
            <a:endParaRPr kumimoji="1" lang="en-US" altLang="ja-JP" dirty="0">
              <a:solidFill>
                <a:srgbClr val="333333"/>
              </a:solidFill>
              <a:latin typeface="+mj-lt"/>
              <a:ea typeface="+mj-ea"/>
            </a:endParaRPr>
          </a:p>
          <a:p>
            <a:pPr lvl="1"/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縦横比 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1/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√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3 = 0.57735</a:t>
            </a:r>
            <a:r>
              <a:rPr lang="ja-JP" altLang="en-US" dirty="0">
                <a:solidFill>
                  <a:srgbClr val="333333"/>
                </a:solidFill>
              </a:rPr>
              <a:t> → </a:t>
            </a:r>
            <a:r>
              <a:rPr lang="en-US" altLang="ja-JP" dirty="0">
                <a:solidFill>
                  <a:srgbClr val="333333"/>
                </a:solidFill>
              </a:rPr>
              <a:t>1.73 cm</a:t>
            </a:r>
            <a:endParaRPr kumimoji="1" lang="en-US" altLang="ja-JP" dirty="0">
              <a:solidFill>
                <a:srgbClr val="333333"/>
              </a:solidFill>
              <a:latin typeface="+mj-lt"/>
              <a:ea typeface="+mj-ea"/>
            </a:endParaRPr>
          </a:p>
          <a:p>
            <a:pPr lvl="1"/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角度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0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度，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120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度，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240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度（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3-D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回転の平行投影上左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1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，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2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，</a:t>
            </a:r>
            <a:r>
              <a:rPr kumimoji="1" lang="en-US" altLang="ja-JP" dirty="0">
                <a:solidFill>
                  <a:srgbClr val="333333"/>
                </a:solidFill>
                <a:latin typeface="+mj-lt"/>
                <a:ea typeface="+mj-ea"/>
              </a:rPr>
              <a:t>3</a:t>
            </a:r>
            <a:r>
              <a:rPr kumimoji="1" lang="ja-JP" altLang="en-US" dirty="0">
                <a:solidFill>
                  <a:srgbClr val="333333"/>
                </a:solidFill>
                <a:latin typeface="+mj-lt"/>
                <a:ea typeface="+mj-ea"/>
              </a:rPr>
              <a:t>番目）</a:t>
            </a:r>
            <a:endParaRPr kumimoji="1" lang="en-US" altLang="ja-JP" dirty="0">
              <a:solidFill>
                <a:srgbClr val="333333"/>
              </a:solidFill>
              <a:latin typeface="+mj-lt"/>
              <a:ea typeface="+mj-ea"/>
            </a:endParaRPr>
          </a:p>
          <a:p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B537A70-C0BD-4430-92B5-23CFACDA7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アイソメ図の比率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FAFC20-46C8-4D82-85E4-DA60BB03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2022-4-25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690812-DB48-45E5-9D86-6CFEC4830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PowerPoint</a:t>
            </a:r>
            <a:r>
              <a:rPr lang="ja-JP" altLang="en-US"/>
              <a:t>でアイソメ図を書く方法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6BC314-F332-4A0C-9D35-30BE7F14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714E8E-6259-48FA-A5A1-658EE43707C9}"/>
              </a:ext>
            </a:extLst>
          </p:cNvPr>
          <p:cNvSpPr/>
          <p:nvPr/>
        </p:nvSpPr>
        <p:spPr bwMode="auto">
          <a:xfrm>
            <a:off x="3492000" y="4910328"/>
            <a:ext cx="1080000" cy="108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balanced" dir="t"/>
          </a:scene3d>
          <a:sp3d extrusionH="1080000" contourW="127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918389-FD40-49EB-AA25-3F5ECCF633EE}"/>
              </a:ext>
            </a:extLst>
          </p:cNvPr>
          <p:cNvSpPr/>
          <p:nvPr/>
        </p:nvSpPr>
        <p:spPr bwMode="auto">
          <a:xfrm>
            <a:off x="1293247" y="4624848"/>
            <a:ext cx="1080000" cy="108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897E647-5025-4DCC-B5B6-687236894163}"/>
              </a:ext>
            </a:extLst>
          </p:cNvPr>
          <p:cNvCxnSpPr>
            <a:cxnSpLocks/>
          </p:cNvCxnSpPr>
          <p:nvPr/>
        </p:nvCxnSpPr>
        <p:spPr bwMode="auto">
          <a:xfrm>
            <a:off x="2674562" y="4624848"/>
            <a:ext cx="0" cy="10800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D86F80-1234-45A1-A2D1-4FEC317F63B0}"/>
              </a:ext>
            </a:extLst>
          </p:cNvPr>
          <p:cNvSpPr txBox="1"/>
          <p:nvPr/>
        </p:nvSpPr>
        <p:spPr>
          <a:xfrm>
            <a:off x="1547738" y="5647248"/>
            <a:ext cx="57101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dirty="0">
                <a:latin typeface="+mj-lt"/>
                <a:ea typeface="+mj-ea"/>
              </a:rPr>
              <a:t>3 cm</a:t>
            </a:r>
            <a:endParaRPr kumimoji="1" lang="ja-JP" altLang="en-US" dirty="0">
              <a:latin typeface="+mj-lt"/>
              <a:ea typeface="+mj-ea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6B93F84-ECB0-4BA9-A9B6-22FB697C8A96}"/>
              </a:ext>
            </a:extLst>
          </p:cNvPr>
          <p:cNvCxnSpPr>
            <a:cxnSpLocks/>
          </p:cNvCxnSpPr>
          <p:nvPr/>
        </p:nvCxnSpPr>
        <p:spPr bwMode="auto">
          <a:xfrm>
            <a:off x="1293247" y="5978942"/>
            <a:ext cx="1080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FC47DBF-8446-45C6-B13F-B42AD48FFD37}"/>
              </a:ext>
            </a:extLst>
          </p:cNvPr>
          <p:cNvSpPr txBox="1"/>
          <p:nvPr/>
        </p:nvSpPr>
        <p:spPr>
          <a:xfrm rot="16200000">
            <a:off x="2230480" y="4989997"/>
            <a:ext cx="57101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dirty="0">
                <a:latin typeface="+mj-lt"/>
                <a:ea typeface="+mj-ea"/>
              </a:rPr>
              <a:t>3 cm</a:t>
            </a:r>
            <a:endParaRPr kumimoji="1" lang="ja-JP" altLang="en-US" dirty="0">
              <a:latin typeface="+mj-lt"/>
              <a:ea typeface="+mj-ea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169667A5-CA7A-42A2-84FC-12AD4C9E50BF}"/>
              </a:ext>
            </a:extLst>
          </p:cNvPr>
          <p:cNvCxnSpPr>
            <a:cxnSpLocks/>
          </p:cNvCxnSpPr>
          <p:nvPr/>
        </p:nvCxnSpPr>
        <p:spPr bwMode="auto">
          <a:xfrm>
            <a:off x="3474720" y="4765250"/>
            <a:ext cx="0" cy="8820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FAB7EB5-0252-45C6-985C-661DDED44ACC}"/>
              </a:ext>
            </a:extLst>
          </p:cNvPr>
          <p:cNvSpPr txBox="1"/>
          <p:nvPr/>
        </p:nvSpPr>
        <p:spPr>
          <a:xfrm rot="16200000">
            <a:off x="2720212" y="5031399"/>
            <a:ext cx="994181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dirty="0">
                <a:latin typeface="+mj-lt"/>
                <a:ea typeface="+mj-ea"/>
              </a:rPr>
              <a:t>2.45 cm</a:t>
            </a:r>
            <a:endParaRPr kumimoji="1" lang="ja-JP" altLang="en-US" dirty="0">
              <a:latin typeface="+mj-lt"/>
              <a:ea typeface="+mj-ea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42E0652-4B8A-42AD-9672-FA61B218C73E}"/>
              </a:ext>
            </a:extLst>
          </p:cNvPr>
          <p:cNvSpPr txBox="1"/>
          <p:nvPr/>
        </p:nvSpPr>
        <p:spPr>
          <a:xfrm>
            <a:off x="3538082" y="4236024"/>
            <a:ext cx="100648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dirty="0">
                <a:latin typeface="+mj-lt"/>
                <a:ea typeface="+mj-ea"/>
              </a:rPr>
              <a:t>2.12 cm</a:t>
            </a:r>
            <a:endParaRPr kumimoji="1" lang="ja-JP" altLang="en-US" dirty="0">
              <a:latin typeface="+mj-lt"/>
              <a:ea typeface="+mj-ea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74718F0D-A279-488D-880F-D533A7B7019A}"/>
              </a:ext>
            </a:extLst>
          </p:cNvPr>
          <p:cNvCxnSpPr>
            <a:cxnSpLocks/>
          </p:cNvCxnSpPr>
          <p:nvPr/>
        </p:nvCxnSpPr>
        <p:spPr bwMode="auto">
          <a:xfrm>
            <a:off x="3659725" y="4622582"/>
            <a:ext cx="7632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D80D8375-7469-4B66-8CAB-0A111D446FFE}"/>
              </a:ext>
            </a:extLst>
          </p:cNvPr>
          <p:cNvCxnSpPr>
            <a:cxnSpLocks/>
          </p:cNvCxnSpPr>
          <p:nvPr/>
        </p:nvCxnSpPr>
        <p:spPr bwMode="auto">
          <a:xfrm>
            <a:off x="4703928" y="6104873"/>
            <a:ext cx="548557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22" name="円弧 21">
            <a:extLst>
              <a:ext uri="{FF2B5EF4-FFF2-40B4-BE49-F238E27FC236}">
                <a16:creationId xmlns:a16="http://schemas.microsoft.com/office/drawing/2014/main" id="{11E2A271-93E0-47F7-9019-678094C4A216}"/>
              </a:ext>
            </a:extLst>
          </p:cNvPr>
          <p:cNvSpPr>
            <a:spLocks noChangeAspect="1"/>
          </p:cNvSpPr>
          <p:nvPr/>
        </p:nvSpPr>
        <p:spPr bwMode="auto">
          <a:xfrm>
            <a:off x="3796050" y="5475140"/>
            <a:ext cx="1260000" cy="1260000"/>
          </a:xfrm>
          <a:prstGeom prst="arc">
            <a:avLst>
              <a:gd name="adj1" fmla="val 19856856"/>
              <a:gd name="adj2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F0D192D-4C25-4C16-8233-60416746EBB3}"/>
              </a:ext>
            </a:extLst>
          </p:cNvPr>
          <p:cNvSpPr txBox="1"/>
          <p:nvPr/>
        </p:nvSpPr>
        <p:spPr>
          <a:xfrm>
            <a:off x="5146061" y="5702977"/>
            <a:ext cx="100648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dirty="0">
                <a:latin typeface="+mj-lt"/>
                <a:ea typeface="+mj-ea"/>
              </a:rPr>
              <a:t>30</a:t>
            </a:r>
            <a:r>
              <a:rPr lang="ja-JP" altLang="en-US" dirty="0">
                <a:latin typeface="+mj-lt"/>
                <a:ea typeface="+mj-ea"/>
              </a:rPr>
              <a:t>度</a:t>
            </a:r>
            <a:endParaRPr kumimoji="1" lang="ja-JP" altLang="en-US" dirty="0">
              <a:latin typeface="+mj-lt"/>
              <a:ea typeface="+mj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67C4426-21F2-414D-8CC4-0D8E4CB32931}"/>
              </a:ext>
            </a:extLst>
          </p:cNvPr>
          <p:cNvSpPr/>
          <p:nvPr/>
        </p:nvSpPr>
        <p:spPr bwMode="auto">
          <a:xfrm>
            <a:off x="6021840" y="4962144"/>
            <a:ext cx="1080000" cy="108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balanced" dir="t"/>
          </a:scene3d>
          <a:sp3d extrusionH="1080000" contourW="127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7A264DB6-B601-46E2-B9BC-283834C20635}"/>
              </a:ext>
            </a:extLst>
          </p:cNvPr>
          <p:cNvSpPr/>
          <p:nvPr/>
        </p:nvSpPr>
        <p:spPr bwMode="auto">
          <a:xfrm>
            <a:off x="6400800" y="4297680"/>
            <a:ext cx="1080000" cy="108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threePt" dir="t"/>
          </a:scene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90FA200B-4E7E-4ABB-8BF0-F2B5256EFC85}"/>
              </a:ext>
            </a:extLst>
          </p:cNvPr>
          <p:cNvSpPr/>
          <p:nvPr/>
        </p:nvSpPr>
        <p:spPr bwMode="auto">
          <a:xfrm>
            <a:off x="6024040" y="4963004"/>
            <a:ext cx="1080000" cy="108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threePt" dir="t"/>
          </a:scene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CDFA53C1-10EA-402F-BA8B-A466AE9CAFB1}"/>
              </a:ext>
            </a:extLst>
          </p:cNvPr>
          <p:cNvSpPr/>
          <p:nvPr/>
        </p:nvSpPr>
        <p:spPr bwMode="auto">
          <a:xfrm>
            <a:off x="6790280" y="4963004"/>
            <a:ext cx="1080000" cy="108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isometricRightUp"/>
            <a:lightRig rig="threePt" dir="t"/>
          </a:scene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C787307-2BC1-4518-83DC-2995818359D8}"/>
              </a:ext>
            </a:extLst>
          </p:cNvPr>
          <p:cNvSpPr txBox="1"/>
          <p:nvPr/>
        </p:nvSpPr>
        <p:spPr>
          <a:xfrm>
            <a:off x="6426104" y="4104960"/>
            <a:ext cx="100648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dirty="0">
                <a:latin typeface="+mj-lt"/>
                <a:ea typeface="+mj-ea"/>
              </a:rPr>
              <a:t>3 cm</a:t>
            </a:r>
            <a:endParaRPr kumimoji="1" lang="ja-JP" altLang="en-US" dirty="0">
              <a:latin typeface="+mj-lt"/>
              <a:ea typeface="+mj-ea"/>
            </a:endParaRPr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987EC8A3-2F27-4088-B71F-03B51D92594E}"/>
              </a:ext>
            </a:extLst>
          </p:cNvPr>
          <p:cNvCxnSpPr>
            <a:cxnSpLocks/>
          </p:cNvCxnSpPr>
          <p:nvPr/>
        </p:nvCxnSpPr>
        <p:spPr bwMode="auto">
          <a:xfrm>
            <a:off x="6389347" y="4829846"/>
            <a:ext cx="1080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75DCEBA6-ACCD-48B8-A632-DDCBADE527DB}"/>
              </a:ext>
            </a:extLst>
          </p:cNvPr>
          <p:cNvCxnSpPr>
            <a:cxnSpLocks/>
          </p:cNvCxnSpPr>
          <p:nvPr/>
        </p:nvCxnSpPr>
        <p:spPr bwMode="auto">
          <a:xfrm>
            <a:off x="6941762" y="4530360"/>
            <a:ext cx="0" cy="6228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3B44A32-74B1-4ADC-87D7-4D5ECFE4E8F5}"/>
              </a:ext>
            </a:extLst>
          </p:cNvPr>
          <p:cNvSpPr txBox="1"/>
          <p:nvPr/>
        </p:nvSpPr>
        <p:spPr>
          <a:xfrm rot="16200000">
            <a:off x="5399132" y="4665639"/>
            <a:ext cx="112219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dirty="0">
                <a:latin typeface="+mj-lt"/>
                <a:ea typeface="+mj-ea"/>
              </a:rPr>
              <a:t>1.73 cm</a:t>
            </a:r>
            <a:endParaRPr kumimoji="1" lang="ja-JP" altLang="en-US" dirty="0">
              <a:latin typeface="+mj-lt"/>
              <a:ea typeface="+mj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B2034F1-75DE-B366-FC86-685DAAAB9BD7}"/>
              </a:ext>
            </a:extLst>
          </p:cNvPr>
          <p:cNvSpPr txBox="1"/>
          <p:nvPr/>
        </p:nvSpPr>
        <p:spPr>
          <a:xfrm>
            <a:off x="7424928" y="6062686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5102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楕円 44">
            <a:extLst>
              <a:ext uri="{FF2B5EF4-FFF2-40B4-BE49-F238E27FC236}">
                <a16:creationId xmlns:a16="http://schemas.microsoft.com/office/drawing/2014/main" id="{91D6AB04-B1F4-0B6C-4FFA-AC9C2704276C}"/>
              </a:ext>
            </a:extLst>
          </p:cNvPr>
          <p:cNvSpPr/>
          <p:nvPr/>
        </p:nvSpPr>
        <p:spPr bwMode="auto">
          <a:xfrm>
            <a:off x="1416812" y="5405967"/>
            <a:ext cx="900000" cy="518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156CE0-F068-AC2A-E218-ED9D634EF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3-D</a:t>
            </a:r>
            <a:r>
              <a:rPr lang="ja-JP" altLang="en-US" dirty="0"/>
              <a:t>回転を使って作る</a:t>
            </a:r>
            <a:endParaRPr lang="en-US" altLang="ja-JP" dirty="0"/>
          </a:p>
          <a:p>
            <a:pPr lvl="1"/>
            <a:r>
              <a:rPr lang="ja-JP" altLang="en-US" dirty="0"/>
              <a:t>円→図形の効果→</a:t>
            </a:r>
            <a:r>
              <a:rPr lang="en-US" altLang="ja-JP" dirty="0"/>
              <a:t>3-D</a:t>
            </a:r>
            <a:r>
              <a:rPr lang="ja-JP" altLang="en-US" dirty="0"/>
              <a:t>回転（左上の</a:t>
            </a:r>
            <a:r>
              <a:rPr lang="en-US" altLang="ja-JP" dirty="0"/>
              <a:t>3</a:t>
            </a:r>
            <a:r>
              <a:rPr lang="ja-JP" altLang="en-US" dirty="0"/>
              <a:t>通り）→奥行き指定</a:t>
            </a:r>
            <a:endParaRPr lang="en-US" altLang="ja-JP" dirty="0"/>
          </a:p>
          <a:p>
            <a:pPr lvl="1"/>
            <a:r>
              <a:rPr lang="ja-JP" altLang="en-US" dirty="0"/>
              <a:t>光の効果が出るので立体的になってしまう</a:t>
            </a:r>
            <a:endParaRPr lang="en-US" altLang="ja-JP" dirty="0"/>
          </a:p>
          <a:p>
            <a:pPr lvl="2"/>
            <a:r>
              <a:rPr lang="ja-JP" altLang="en-US" dirty="0"/>
              <a:t>一番右：質感→立体の左から</a:t>
            </a:r>
            <a:r>
              <a:rPr lang="en-US" altLang="ja-JP" dirty="0"/>
              <a:t>2</a:t>
            </a:r>
            <a:r>
              <a:rPr lang="ja-JP" altLang="en-US" dirty="0"/>
              <a:t>番目，光源→普通の最後</a:t>
            </a:r>
            <a:endParaRPr lang="en-US" altLang="ja-JP" dirty="0"/>
          </a:p>
          <a:p>
            <a:pPr lvl="2"/>
            <a:endParaRPr lang="en-US" altLang="ja-JP" dirty="0"/>
          </a:p>
          <a:p>
            <a:pPr lvl="2"/>
            <a:endParaRPr lang="en-US" altLang="ja-JP" dirty="0"/>
          </a:p>
          <a:p>
            <a:pPr lvl="2"/>
            <a:endParaRPr lang="en-US" altLang="ja-JP" dirty="0"/>
          </a:p>
          <a:p>
            <a:pPr lvl="2"/>
            <a:endParaRPr lang="en-US" altLang="ja-JP" dirty="0"/>
          </a:p>
          <a:p>
            <a:pPr lvl="2"/>
            <a:endParaRPr lang="en-US" altLang="ja-JP" dirty="0"/>
          </a:p>
          <a:p>
            <a:r>
              <a:rPr lang="ja-JP" altLang="en-US" dirty="0"/>
              <a:t>円を使って作る</a:t>
            </a:r>
            <a:endParaRPr lang="en-US" altLang="ja-JP" dirty="0"/>
          </a:p>
          <a:p>
            <a:pPr lvl="1"/>
            <a:r>
              <a:rPr lang="ja-JP" altLang="en-US" dirty="0"/>
              <a:t>円の縦の寸法を</a:t>
            </a:r>
            <a:r>
              <a:rPr lang="en-US" altLang="ja-JP" dirty="0"/>
              <a:t>0.577</a:t>
            </a:r>
            <a:r>
              <a:rPr lang="ja-JP" altLang="en-US" dirty="0"/>
              <a:t>倍する→</a:t>
            </a:r>
            <a:r>
              <a:rPr lang="en-US" altLang="ja-JP" dirty="0"/>
              <a:t>2.5</a:t>
            </a:r>
            <a:r>
              <a:rPr lang="ja-JP" altLang="en-US" dirty="0"/>
              <a:t>なら縦は</a:t>
            </a:r>
            <a:r>
              <a:rPr lang="en-US" altLang="ja-JP" dirty="0"/>
              <a:t>1.44</a:t>
            </a:r>
          </a:p>
          <a:p>
            <a:pPr lvl="1"/>
            <a:r>
              <a:rPr lang="en-US" altLang="ja-JP" dirty="0"/>
              <a:t>2</a:t>
            </a:r>
            <a:r>
              <a:rPr lang="ja-JP" altLang="en-US" dirty="0"/>
              <a:t>つの楕円を左右揃えて，間隔を円筒の高さにする</a:t>
            </a:r>
            <a:endParaRPr lang="en-US" altLang="ja-JP" dirty="0"/>
          </a:p>
          <a:p>
            <a:pPr lvl="1"/>
            <a:r>
              <a:rPr lang="ja-JP" altLang="en-US" dirty="0"/>
              <a:t>四角を重ねて接合し，半円を付ける：上揃えと</a:t>
            </a:r>
            <a:br>
              <a:rPr lang="en-US" altLang="ja-JP" dirty="0"/>
            </a:br>
            <a:r>
              <a:rPr lang="ja-JP" altLang="en-US" dirty="0"/>
              <a:t>下揃え→半円は楕円から頂点の編集で作る</a:t>
            </a:r>
            <a:endParaRPr lang="en-US" altLang="ja-JP" dirty="0"/>
          </a:p>
          <a:p>
            <a:pPr lvl="1"/>
            <a:endParaRPr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91E11DF-FC5C-4956-89A3-3523382B2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円筒の作図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479639-BA9E-4407-B0D2-A749473A8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2022-4-25</a:t>
            </a:r>
            <a:endParaRPr lang="en-US" altLang="ja-JP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4A0B24-9D25-428B-AF74-6CDCFBD53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PowerPoint</a:t>
            </a:r>
            <a:r>
              <a:rPr lang="ja-JP" altLang="en-US"/>
              <a:t>でアイソメ図を書く方法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6F58A3-97C5-465B-89AC-5017D63B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2DEE-09BD-4B34-8E05-01485BD83C03}" type="slidenum">
              <a:rPr lang="en-US" altLang="ja-JP" smtClean="0"/>
              <a:pPr/>
              <a:t>6</a:t>
            </a:fld>
            <a:endParaRPr lang="en-US" altLang="ja-JP" dirty="0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AB3FDAF0-894E-4FAB-9ABA-0E3C75C736B1}"/>
              </a:ext>
            </a:extLst>
          </p:cNvPr>
          <p:cNvSpPr/>
          <p:nvPr/>
        </p:nvSpPr>
        <p:spPr bwMode="auto">
          <a:xfrm>
            <a:off x="777240" y="2546890"/>
            <a:ext cx="900000" cy="90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3F17D90-DD91-48E0-B642-84EF13E6FA00}"/>
              </a:ext>
            </a:extLst>
          </p:cNvPr>
          <p:cNvCxnSpPr>
            <a:cxnSpLocks/>
          </p:cNvCxnSpPr>
          <p:nvPr/>
        </p:nvCxnSpPr>
        <p:spPr bwMode="auto">
          <a:xfrm>
            <a:off x="1390745" y="6192556"/>
            <a:ext cx="9000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A7BE91-CF2E-42EF-8C99-E3013AD61F4B}"/>
              </a:ext>
            </a:extLst>
          </p:cNvPr>
          <p:cNvSpPr txBox="1"/>
          <p:nvPr/>
        </p:nvSpPr>
        <p:spPr>
          <a:xfrm>
            <a:off x="1642947" y="5912944"/>
            <a:ext cx="57101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dirty="0">
                <a:latin typeface="+mj-lt"/>
                <a:ea typeface="+mj-ea"/>
              </a:rPr>
              <a:t>2.5</a:t>
            </a:r>
            <a:endParaRPr kumimoji="1" lang="ja-JP" altLang="en-US" dirty="0">
              <a:latin typeface="+mj-lt"/>
              <a:ea typeface="+mj-ea"/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3C3EA663-FD73-4E13-8641-FB3095EC8A96}"/>
              </a:ext>
            </a:extLst>
          </p:cNvPr>
          <p:cNvCxnSpPr>
            <a:cxnSpLocks/>
          </p:cNvCxnSpPr>
          <p:nvPr/>
        </p:nvCxnSpPr>
        <p:spPr bwMode="auto">
          <a:xfrm flipV="1">
            <a:off x="1928456" y="5408422"/>
            <a:ext cx="0" cy="518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8B6C31F-ABFB-45B1-BC7B-FD41169AB1F0}"/>
              </a:ext>
            </a:extLst>
          </p:cNvPr>
          <p:cNvSpPr txBox="1"/>
          <p:nvPr/>
        </p:nvSpPr>
        <p:spPr>
          <a:xfrm>
            <a:off x="2032438" y="5502116"/>
            <a:ext cx="57101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dirty="0">
                <a:latin typeface="+mj-lt"/>
                <a:ea typeface="+mj-ea"/>
              </a:rPr>
              <a:t>1.44</a:t>
            </a:r>
            <a:endParaRPr kumimoji="1" lang="ja-JP" altLang="en-US" dirty="0">
              <a:latin typeface="+mj-lt"/>
              <a:ea typeface="+mj-ea"/>
            </a:endParaRPr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0596FE9F-C502-4C44-969B-C8581C0EDF5F}"/>
              </a:ext>
            </a:extLst>
          </p:cNvPr>
          <p:cNvSpPr/>
          <p:nvPr/>
        </p:nvSpPr>
        <p:spPr bwMode="auto">
          <a:xfrm rot="14393702">
            <a:off x="6400163" y="2799737"/>
            <a:ext cx="900000" cy="90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contrasting" dir="t"/>
          </a:scene3d>
          <a:sp3d extrusionH="1079500" contourW="12700" prstMaterial="softEdge">
            <a:extrusionClr>
              <a:schemeClr val="accent4">
                <a:lumMod val="60000"/>
                <a:lumOff val="4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51" name="円弧 50">
            <a:extLst>
              <a:ext uri="{FF2B5EF4-FFF2-40B4-BE49-F238E27FC236}">
                <a16:creationId xmlns:a16="http://schemas.microsoft.com/office/drawing/2014/main" id="{467F4A71-2B09-41E8-84C1-B500D8A1AFCA}"/>
              </a:ext>
            </a:extLst>
          </p:cNvPr>
          <p:cNvSpPr/>
          <p:nvPr/>
        </p:nvSpPr>
        <p:spPr bwMode="auto">
          <a:xfrm>
            <a:off x="3089232" y="5480849"/>
            <a:ext cx="900000" cy="518400"/>
          </a:xfrm>
          <a:prstGeom prst="arc">
            <a:avLst>
              <a:gd name="adj1" fmla="val 10842867"/>
              <a:gd name="adj2" fmla="val 0"/>
            </a:avLst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円弧 51">
            <a:extLst>
              <a:ext uri="{FF2B5EF4-FFF2-40B4-BE49-F238E27FC236}">
                <a16:creationId xmlns:a16="http://schemas.microsoft.com/office/drawing/2014/main" id="{36A5C24E-9BD0-47CA-957C-EB7504A405E0}"/>
              </a:ext>
            </a:extLst>
          </p:cNvPr>
          <p:cNvSpPr/>
          <p:nvPr/>
        </p:nvSpPr>
        <p:spPr bwMode="auto">
          <a:xfrm flipV="1">
            <a:off x="3089232" y="5480849"/>
            <a:ext cx="900000" cy="518400"/>
          </a:xfrm>
          <a:prstGeom prst="arc">
            <a:avLst>
              <a:gd name="adj1" fmla="val 10842867"/>
              <a:gd name="adj2" fmla="val 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DCB39DD-1CF2-72F4-B226-B82509FB79F0}"/>
              </a:ext>
            </a:extLst>
          </p:cNvPr>
          <p:cNvSpPr txBox="1"/>
          <p:nvPr/>
        </p:nvSpPr>
        <p:spPr>
          <a:xfrm>
            <a:off x="7424928" y="6144982"/>
            <a:ext cx="17190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高増潔作成</a:t>
            </a:r>
            <a:r>
              <a:rPr lang="en-US" altLang="ja-JP" sz="1000" i="0" dirty="0">
                <a:solidFill>
                  <a:srgbClr val="323232"/>
                </a:solidFill>
                <a:effectLst/>
                <a:latin typeface="+mj-lt"/>
                <a:ea typeface="+mj-ea"/>
              </a:rPr>
              <a:t>©takamasu-lab</a:t>
            </a:r>
            <a:endParaRPr lang="ja-JP" altLang="en-US" sz="1000" i="0" dirty="0">
              <a:solidFill>
                <a:srgbClr val="323232"/>
              </a:solidFill>
              <a:effectLst/>
              <a:latin typeface="+mj-lt"/>
              <a:ea typeface="+mj-ea"/>
            </a:endParaRP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284DAF6-FDB4-039C-2C61-BC97EAA647AE}"/>
              </a:ext>
            </a:extLst>
          </p:cNvPr>
          <p:cNvSpPr/>
          <p:nvPr/>
        </p:nvSpPr>
        <p:spPr bwMode="auto">
          <a:xfrm>
            <a:off x="1641856" y="2775490"/>
            <a:ext cx="900000" cy="90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isometricLeftDown"/>
            <a:lightRig rig="threePt" dir="t"/>
          </a:scene3d>
          <a:sp3d extrusionH="10800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99C357BB-9043-A667-83BA-316E147C3EAA}"/>
              </a:ext>
            </a:extLst>
          </p:cNvPr>
          <p:cNvSpPr/>
          <p:nvPr/>
        </p:nvSpPr>
        <p:spPr bwMode="auto">
          <a:xfrm>
            <a:off x="4788408" y="2171986"/>
            <a:ext cx="900000" cy="90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threePt" dir="t"/>
          </a:scene3d>
          <a:sp3d extrusionH="10800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35FDCADF-06B3-CFF3-A518-99AC5B9F0C23}"/>
              </a:ext>
            </a:extLst>
          </p:cNvPr>
          <p:cNvSpPr/>
          <p:nvPr/>
        </p:nvSpPr>
        <p:spPr bwMode="auto">
          <a:xfrm>
            <a:off x="3905504" y="2757202"/>
            <a:ext cx="900000" cy="90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isometricRightUp"/>
            <a:lightRig rig="threePt" dir="t"/>
          </a:scene3d>
          <a:sp3d extrusionH="10800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FFE78ECF-7C5D-E19D-AF90-22F0207E817D}"/>
              </a:ext>
            </a:extLst>
          </p:cNvPr>
          <p:cNvSpPr/>
          <p:nvPr/>
        </p:nvSpPr>
        <p:spPr bwMode="auto">
          <a:xfrm>
            <a:off x="8022336" y="2104930"/>
            <a:ext cx="900000" cy="900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TopUp"/>
            <a:lightRig rig="contrasting" dir="t"/>
          </a:scene3d>
          <a:sp3d extrusionH="1080000" contourW="12700" prstMaterial="softEdge">
            <a:extrusionClr>
              <a:schemeClr val="accent4">
                <a:lumMod val="20000"/>
                <a:lumOff val="80000"/>
              </a:schemeClr>
            </a:extrusionClr>
            <a:contourClr>
              <a:schemeClr val="tx1"/>
            </a:contourClr>
          </a:sp3d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ACF96878-96D8-1BC2-20E1-BF21D699A0B7}"/>
              </a:ext>
            </a:extLst>
          </p:cNvPr>
          <p:cNvSpPr/>
          <p:nvPr/>
        </p:nvSpPr>
        <p:spPr bwMode="auto">
          <a:xfrm>
            <a:off x="7078452" y="4414824"/>
            <a:ext cx="900000" cy="518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46FFBE02-4634-30C8-B44F-0B29D2F93F3C}"/>
              </a:ext>
            </a:extLst>
          </p:cNvPr>
          <p:cNvSpPr/>
          <p:nvPr/>
        </p:nvSpPr>
        <p:spPr bwMode="auto">
          <a:xfrm>
            <a:off x="7078452" y="5494824"/>
            <a:ext cx="900000" cy="518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6439AE87-ADC8-6616-2FFE-E138BE6BDF4B}"/>
              </a:ext>
            </a:extLst>
          </p:cNvPr>
          <p:cNvSpPr/>
          <p:nvPr/>
        </p:nvSpPr>
        <p:spPr bwMode="auto">
          <a:xfrm>
            <a:off x="7078452" y="4674528"/>
            <a:ext cx="900000" cy="107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85" name="フリーフォーム: 図形 84">
            <a:extLst>
              <a:ext uri="{FF2B5EF4-FFF2-40B4-BE49-F238E27FC236}">
                <a16:creationId xmlns:a16="http://schemas.microsoft.com/office/drawing/2014/main" id="{2339D07E-61C1-AE02-D625-38DA8E1E4C72}"/>
              </a:ext>
            </a:extLst>
          </p:cNvPr>
          <p:cNvSpPr/>
          <p:nvPr/>
        </p:nvSpPr>
        <p:spPr bwMode="auto">
          <a:xfrm>
            <a:off x="8160755" y="4410591"/>
            <a:ext cx="900000" cy="1598400"/>
          </a:xfrm>
          <a:custGeom>
            <a:avLst/>
            <a:gdLst>
              <a:gd name="connsiteX0" fmla="*/ 450000 w 900000"/>
              <a:gd name="connsiteY0" fmla="*/ 0 h 1598400"/>
              <a:gd name="connsiteX1" fmla="*/ 900000 w 900000"/>
              <a:gd name="connsiteY1" fmla="*/ 259200 h 1598400"/>
              <a:gd name="connsiteX2" fmla="*/ 899912 w 900000"/>
              <a:gd name="connsiteY2" fmla="*/ 259704 h 1598400"/>
              <a:gd name="connsiteX3" fmla="*/ 900000 w 900000"/>
              <a:gd name="connsiteY3" fmla="*/ 259704 h 1598400"/>
              <a:gd name="connsiteX4" fmla="*/ 900000 w 900000"/>
              <a:gd name="connsiteY4" fmla="*/ 1338696 h 1598400"/>
              <a:gd name="connsiteX5" fmla="*/ 899912 w 900000"/>
              <a:gd name="connsiteY5" fmla="*/ 1338696 h 1598400"/>
              <a:gd name="connsiteX6" fmla="*/ 900000 w 900000"/>
              <a:gd name="connsiteY6" fmla="*/ 1339200 h 1598400"/>
              <a:gd name="connsiteX7" fmla="*/ 450000 w 900000"/>
              <a:gd name="connsiteY7" fmla="*/ 1598400 h 1598400"/>
              <a:gd name="connsiteX8" fmla="*/ 0 w 900000"/>
              <a:gd name="connsiteY8" fmla="*/ 1339200 h 1598400"/>
              <a:gd name="connsiteX9" fmla="*/ 88 w 900000"/>
              <a:gd name="connsiteY9" fmla="*/ 1338696 h 1598400"/>
              <a:gd name="connsiteX10" fmla="*/ 0 w 900000"/>
              <a:gd name="connsiteY10" fmla="*/ 1338696 h 1598400"/>
              <a:gd name="connsiteX11" fmla="*/ 0 w 900000"/>
              <a:gd name="connsiteY11" fmla="*/ 259704 h 1598400"/>
              <a:gd name="connsiteX12" fmla="*/ 88 w 900000"/>
              <a:gd name="connsiteY12" fmla="*/ 259704 h 1598400"/>
              <a:gd name="connsiteX13" fmla="*/ 0 w 900000"/>
              <a:gd name="connsiteY13" fmla="*/ 259200 h 1598400"/>
              <a:gd name="connsiteX14" fmla="*/ 450000 w 900000"/>
              <a:gd name="connsiteY14" fmla="*/ 0 h 159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00000" h="1598400">
                <a:moveTo>
                  <a:pt x="450000" y="0"/>
                </a:moveTo>
                <a:cubicBezTo>
                  <a:pt x="698528" y="0"/>
                  <a:pt x="900000" y="116048"/>
                  <a:pt x="900000" y="259200"/>
                </a:cubicBezTo>
                <a:lnTo>
                  <a:pt x="899912" y="259704"/>
                </a:lnTo>
                <a:lnTo>
                  <a:pt x="900000" y="259704"/>
                </a:lnTo>
                <a:lnTo>
                  <a:pt x="900000" y="1338696"/>
                </a:lnTo>
                <a:lnTo>
                  <a:pt x="899912" y="1338696"/>
                </a:lnTo>
                <a:lnTo>
                  <a:pt x="900000" y="1339200"/>
                </a:lnTo>
                <a:cubicBezTo>
                  <a:pt x="900000" y="1482352"/>
                  <a:pt x="698528" y="1598400"/>
                  <a:pt x="450000" y="1598400"/>
                </a:cubicBezTo>
                <a:cubicBezTo>
                  <a:pt x="201472" y="1598400"/>
                  <a:pt x="0" y="1482352"/>
                  <a:pt x="0" y="1339200"/>
                </a:cubicBezTo>
                <a:lnTo>
                  <a:pt x="88" y="1338696"/>
                </a:lnTo>
                <a:lnTo>
                  <a:pt x="0" y="1338696"/>
                </a:lnTo>
                <a:lnTo>
                  <a:pt x="0" y="259704"/>
                </a:lnTo>
                <a:lnTo>
                  <a:pt x="88" y="259704"/>
                </a:lnTo>
                <a:lnTo>
                  <a:pt x="0" y="259200"/>
                </a:lnTo>
                <a:cubicBezTo>
                  <a:pt x="0" y="116048"/>
                  <a:pt x="201472" y="0"/>
                  <a:pt x="450000" y="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78" name="円弧 77">
            <a:extLst>
              <a:ext uri="{FF2B5EF4-FFF2-40B4-BE49-F238E27FC236}">
                <a16:creationId xmlns:a16="http://schemas.microsoft.com/office/drawing/2014/main" id="{9D643609-5948-B54A-2FC7-8C1B9AF9CE82}"/>
              </a:ext>
            </a:extLst>
          </p:cNvPr>
          <p:cNvSpPr/>
          <p:nvPr/>
        </p:nvSpPr>
        <p:spPr bwMode="auto">
          <a:xfrm flipV="1">
            <a:off x="8160755" y="4410591"/>
            <a:ext cx="900000" cy="518400"/>
          </a:xfrm>
          <a:prstGeom prst="arc">
            <a:avLst>
              <a:gd name="adj1" fmla="val 10842867"/>
              <a:gd name="adj2" fmla="val 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円弧 78">
            <a:extLst>
              <a:ext uri="{FF2B5EF4-FFF2-40B4-BE49-F238E27FC236}">
                <a16:creationId xmlns:a16="http://schemas.microsoft.com/office/drawing/2014/main" id="{00C1302F-BB5D-88D4-E4CA-E54E3D86CD4F}"/>
              </a:ext>
            </a:extLst>
          </p:cNvPr>
          <p:cNvSpPr/>
          <p:nvPr/>
        </p:nvSpPr>
        <p:spPr bwMode="auto">
          <a:xfrm>
            <a:off x="8160755" y="5490591"/>
            <a:ext cx="900000" cy="518400"/>
          </a:xfrm>
          <a:prstGeom prst="arc">
            <a:avLst>
              <a:gd name="adj1" fmla="val 10842867"/>
              <a:gd name="adj2" fmla="val 0"/>
            </a:avLst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594708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79C08B4E-D974-4330-9BC0-E3A8059A513F}" vid="{CF173B24-1950-4BA0-A025-C3B154605AFB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takamasu-lab</Template>
  <TotalTime>742</TotalTime>
  <Words>663</Words>
  <Application>Microsoft Office PowerPoint</Application>
  <PresentationFormat>画面に合わせる (4:3)</PresentationFormat>
  <Paragraphs>82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blank</vt:lpstr>
      <vt:lpstr>PowerPointでアイソメ図を書く方法</vt:lpstr>
      <vt:lpstr>利用上の注意</vt:lpstr>
      <vt:lpstr>PowerPointの3-D回転で立方体</vt:lpstr>
      <vt:lpstr>PowerPointの3-D書式</vt:lpstr>
      <vt:lpstr>アイソメ図の比率</vt:lpstr>
      <vt:lpstr>円筒の作図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PowerPointでアイソメ図を書く方法</dc:title>
  <dc:creator>高増 潔</dc:creator>
  <cp:lastModifiedBy>高増　潔</cp:lastModifiedBy>
  <cp:revision>2</cp:revision>
  <cp:lastPrinted>2015-09-16T01:20:16Z</cp:lastPrinted>
  <dcterms:created xsi:type="dcterms:W3CDTF">2022-04-25T07:59:18Z</dcterms:created>
  <dcterms:modified xsi:type="dcterms:W3CDTF">2022-05-16T05:35:21Z</dcterms:modified>
</cp:coreProperties>
</file>